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24.jpg" ContentType="image/png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6" r:id="rId8"/>
    <p:sldId id="261" r:id="rId9"/>
    <p:sldId id="268" r:id="rId10"/>
    <p:sldId id="267" r:id="rId11"/>
    <p:sldId id="269" r:id="rId12"/>
    <p:sldId id="270" r:id="rId13"/>
    <p:sldId id="271" r:id="rId14"/>
    <p:sldId id="273" r:id="rId15"/>
    <p:sldId id="272" r:id="rId16"/>
    <p:sldId id="274" r:id="rId17"/>
    <p:sldId id="275" r:id="rId18"/>
    <p:sldId id="276" r:id="rId19"/>
    <p:sldId id="278" r:id="rId20"/>
    <p:sldId id="277" r:id="rId21"/>
    <p:sldId id="279" r:id="rId22"/>
    <p:sldId id="280" r:id="rId23"/>
    <p:sldId id="359" r:id="rId24"/>
    <p:sldId id="360" r:id="rId25"/>
    <p:sldId id="362" r:id="rId26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E2F0D9"/>
    <a:srgbClr val="234964"/>
    <a:srgbClr val="ACE5EE"/>
    <a:srgbClr val="EDEC72"/>
    <a:srgbClr val="E8FDFE"/>
    <a:srgbClr val="E75879"/>
    <a:srgbClr val="C21C44"/>
    <a:srgbClr val="C6C6C6"/>
    <a:srgbClr val="ACE3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9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73E133-761D-40B2-B420-D880414CE7DA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CF397353-CC70-484E-8CAA-87C37437106C}">
      <dgm:prSet phldrT="[نص]" custT="1"/>
      <dgm:spPr/>
      <dgm:t>
        <a:bodyPr/>
        <a:lstStyle/>
        <a:p>
          <a:pPr rtl="1"/>
          <a:r>
            <a:rPr lang="ar-SA" sz="2400" b="1" dirty="0"/>
            <a:t>الضرورات الخمس</a:t>
          </a:r>
        </a:p>
      </dgm:t>
    </dgm:pt>
    <dgm:pt modelId="{66CFEE4E-A6FC-4142-8FE8-16B8A44E1B86}" type="parTrans" cxnId="{02CD9682-C140-4C61-89FC-1FD2FCC5F1F0}">
      <dgm:prSet/>
      <dgm:spPr/>
      <dgm:t>
        <a:bodyPr/>
        <a:lstStyle/>
        <a:p>
          <a:pPr rtl="1"/>
          <a:endParaRPr lang="ar-SA" sz="1800" b="1"/>
        </a:p>
      </dgm:t>
    </dgm:pt>
    <dgm:pt modelId="{76B5F948-42D6-4FD8-99F8-3483394E48E0}" type="sibTrans" cxnId="{02CD9682-C140-4C61-89FC-1FD2FCC5F1F0}">
      <dgm:prSet/>
      <dgm:spPr/>
      <dgm:t>
        <a:bodyPr/>
        <a:lstStyle/>
        <a:p>
          <a:pPr rtl="1"/>
          <a:endParaRPr lang="ar-SA" sz="1800" b="1"/>
        </a:p>
      </dgm:t>
    </dgm:pt>
    <dgm:pt modelId="{2B799260-D747-4E70-8BEA-8B0AAA8AD08E}">
      <dgm:prSet phldrT="[نص]" custT="1"/>
      <dgm:spPr/>
      <dgm:t>
        <a:bodyPr/>
        <a:lstStyle/>
        <a:p>
          <a:pPr rtl="1"/>
          <a:r>
            <a:rPr lang="ar-SA" sz="2800" b="1" dirty="0"/>
            <a:t>النفس</a:t>
          </a:r>
        </a:p>
      </dgm:t>
    </dgm:pt>
    <dgm:pt modelId="{26511E5F-7CD8-4AEA-9B7C-00667938D788}" type="parTrans" cxnId="{6956D908-F49F-4220-8B01-CB5B4BFDD8B5}">
      <dgm:prSet/>
      <dgm:spPr/>
      <dgm:t>
        <a:bodyPr/>
        <a:lstStyle/>
        <a:p>
          <a:pPr rtl="1"/>
          <a:endParaRPr lang="ar-SA" sz="1800" b="1"/>
        </a:p>
      </dgm:t>
    </dgm:pt>
    <dgm:pt modelId="{F3FE15B8-7F46-45BA-9440-FE4A3AFAD61E}" type="sibTrans" cxnId="{6956D908-F49F-4220-8B01-CB5B4BFDD8B5}">
      <dgm:prSet/>
      <dgm:spPr/>
      <dgm:t>
        <a:bodyPr/>
        <a:lstStyle/>
        <a:p>
          <a:pPr rtl="1"/>
          <a:endParaRPr lang="ar-SA" sz="1800" b="1"/>
        </a:p>
      </dgm:t>
    </dgm:pt>
    <dgm:pt modelId="{29E3553D-2D79-46D8-9223-8A23B3B278E9}">
      <dgm:prSet phldrT="[نص]" custT="1"/>
      <dgm:spPr/>
      <dgm:t>
        <a:bodyPr/>
        <a:lstStyle/>
        <a:p>
          <a:pPr rtl="1"/>
          <a:r>
            <a:rPr lang="ar-SA" sz="2800" b="1" dirty="0"/>
            <a:t>المال</a:t>
          </a:r>
        </a:p>
      </dgm:t>
    </dgm:pt>
    <dgm:pt modelId="{8E7A474E-49DE-4AA0-B1AB-3EB5B2FD5833}" type="parTrans" cxnId="{E2A7A919-AFFA-4761-8801-E7001225F49C}">
      <dgm:prSet/>
      <dgm:spPr/>
      <dgm:t>
        <a:bodyPr/>
        <a:lstStyle/>
        <a:p>
          <a:pPr rtl="1"/>
          <a:endParaRPr lang="ar-SA" sz="1800" b="1"/>
        </a:p>
      </dgm:t>
    </dgm:pt>
    <dgm:pt modelId="{266C9DC2-DD24-4C8E-A479-D9AB439F3F79}" type="sibTrans" cxnId="{E2A7A919-AFFA-4761-8801-E7001225F49C}">
      <dgm:prSet/>
      <dgm:spPr/>
      <dgm:t>
        <a:bodyPr/>
        <a:lstStyle/>
        <a:p>
          <a:pPr rtl="1"/>
          <a:endParaRPr lang="ar-SA" sz="1800" b="1"/>
        </a:p>
      </dgm:t>
    </dgm:pt>
    <dgm:pt modelId="{82AB9BFB-E430-48B2-8305-2B1AA3EAE5AD}">
      <dgm:prSet phldrT="[نص]" custT="1"/>
      <dgm:spPr/>
      <dgm:t>
        <a:bodyPr/>
        <a:lstStyle/>
        <a:p>
          <a:pPr rtl="1"/>
          <a:r>
            <a:rPr lang="ar-SA" sz="2400" b="1" dirty="0"/>
            <a:t>العرض</a:t>
          </a:r>
        </a:p>
      </dgm:t>
    </dgm:pt>
    <dgm:pt modelId="{0A88AE8F-CA97-45E6-859B-DA4D83AE184B}" type="parTrans" cxnId="{F9783AC3-2BD2-41D6-A863-A204017DA6E8}">
      <dgm:prSet/>
      <dgm:spPr/>
      <dgm:t>
        <a:bodyPr/>
        <a:lstStyle/>
        <a:p>
          <a:pPr rtl="1"/>
          <a:endParaRPr lang="ar-SA" sz="1800" b="1"/>
        </a:p>
      </dgm:t>
    </dgm:pt>
    <dgm:pt modelId="{9382B460-1CBC-4874-B267-F2B5E76A0DB7}" type="sibTrans" cxnId="{F9783AC3-2BD2-41D6-A863-A204017DA6E8}">
      <dgm:prSet/>
      <dgm:spPr/>
      <dgm:t>
        <a:bodyPr/>
        <a:lstStyle/>
        <a:p>
          <a:pPr rtl="1"/>
          <a:endParaRPr lang="ar-SA" sz="1800" b="1"/>
        </a:p>
      </dgm:t>
    </dgm:pt>
    <dgm:pt modelId="{06227F69-BE65-4326-96D2-D46B1D2F7525}">
      <dgm:prSet phldrT="[نص]" custT="1"/>
      <dgm:spPr/>
      <dgm:t>
        <a:bodyPr/>
        <a:lstStyle/>
        <a:p>
          <a:pPr rtl="1"/>
          <a:r>
            <a:rPr lang="ar-SA" sz="2800" b="1" dirty="0"/>
            <a:t>الدين</a:t>
          </a:r>
        </a:p>
      </dgm:t>
    </dgm:pt>
    <dgm:pt modelId="{7E2CCDD8-126D-4119-8E73-1000D18BEE81}" type="parTrans" cxnId="{9E65E656-CC1A-4B62-B643-44027ACE2A25}">
      <dgm:prSet/>
      <dgm:spPr/>
      <dgm:t>
        <a:bodyPr/>
        <a:lstStyle/>
        <a:p>
          <a:pPr rtl="1"/>
          <a:endParaRPr lang="ar-SA" sz="1800" b="1"/>
        </a:p>
      </dgm:t>
    </dgm:pt>
    <dgm:pt modelId="{B0752ABC-269F-4746-A00E-7B979361BCC9}" type="sibTrans" cxnId="{9E65E656-CC1A-4B62-B643-44027ACE2A25}">
      <dgm:prSet/>
      <dgm:spPr/>
      <dgm:t>
        <a:bodyPr/>
        <a:lstStyle/>
        <a:p>
          <a:pPr rtl="1"/>
          <a:endParaRPr lang="ar-SA" sz="1800" b="1"/>
        </a:p>
      </dgm:t>
    </dgm:pt>
    <dgm:pt modelId="{6144459A-6654-43D8-943A-250AF1816EA7}">
      <dgm:prSet custT="1"/>
      <dgm:spPr/>
      <dgm:t>
        <a:bodyPr/>
        <a:lstStyle/>
        <a:p>
          <a:pPr rtl="1"/>
          <a:r>
            <a:rPr lang="ar-SA" sz="2800" b="1" dirty="0"/>
            <a:t>العقل</a:t>
          </a:r>
        </a:p>
      </dgm:t>
    </dgm:pt>
    <dgm:pt modelId="{D8EB3E74-A1C8-418F-933E-D7FBDF4061E0}" type="parTrans" cxnId="{2560A1AF-91BF-47B4-8DE4-3CCA92B23718}">
      <dgm:prSet/>
      <dgm:spPr/>
      <dgm:t>
        <a:bodyPr/>
        <a:lstStyle/>
        <a:p>
          <a:pPr rtl="1"/>
          <a:endParaRPr lang="ar-SA" sz="1800" b="1"/>
        </a:p>
      </dgm:t>
    </dgm:pt>
    <dgm:pt modelId="{595F841C-0FE2-448E-847B-4E70397B4278}" type="sibTrans" cxnId="{2560A1AF-91BF-47B4-8DE4-3CCA92B23718}">
      <dgm:prSet/>
      <dgm:spPr/>
      <dgm:t>
        <a:bodyPr/>
        <a:lstStyle/>
        <a:p>
          <a:pPr rtl="1"/>
          <a:endParaRPr lang="ar-SA" sz="1800" b="1"/>
        </a:p>
      </dgm:t>
    </dgm:pt>
    <dgm:pt modelId="{72F7FD1C-F1DB-4923-A0C0-8A0851CE5291}" type="pres">
      <dgm:prSet presAssocID="{7573E133-761D-40B2-B420-D880414CE7D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C3B9DB4-FFBF-49C3-A10B-5E83FEB50814}" type="pres">
      <dgm:prSet presAssocID="{CF397353-CC70-484E-8CAA-87C37437106C}" presName="centerShape" presStyleLbl="node0" presStyleIdx="0" presStyleCnt="1"/>
      <dgm:spPr/>
    </dgm:pt>
    <dgm:pt modelId="{854D47C4-1FBB-4DC3-9828-26C4A1BB9863}" type="pres">
      <dgm:prSet presAssocID="{06227F69-BE65-4326-96D2-D46B1D2F7525}" presName="node" presStyleLbl="node1" presStyleIdx="0" presStyleCnt="5">
        <dgm:presLayoutVars>
          <dgm:bulletEnabled val="1"/>
        </dgm:presLayoutVars>
      </dgm:prSet>
      <dgm:spPr/>
    </dgm:pt>
    <dgm:pt modelId="{86FA7D6B-5AED-4432-9A36-690EBB033786}" type="pres">
      <dgm:prSet presAssocID="{06227F69-BE65-4326-96D2-D46B1D2F7525}" presName="dummy" presStyleCnt="0"/>
      <dgm:spPr/>
    </dgm:pt>
    <dgm:pt modelId="{D33D699A-99A9-4485-BED3-F91B8AE7D62C}" type="pres">
      <dgm:prSet presAssocID="{B0752ABC-269F-4746-A00E-7B979361BCC9}" presName="sibTrans" presStyleLbl="sibTrans2D1" presStyleIdx="0" presStyleCnt="5"/>
      <dgm:spPr/>
    </dgm:pt>
    <dgm:pt modelId="{E03F642B-51AB-44CB-86D6-41F1442869DF}" type="pres">
      <dgm:prSet presAssocID="{2B799260-D747-4E70-8BEA-8B0AAA8AD08E}" presName="node" presStyleLbl="node1" presStyleIdx="1" presStyleCnt="5">
        <dgm:presLayoutVars>
          <dgm:bulletEnabled val="1"/>
        </dgm:presLayoutVars>
      </dgm:prSet>
      <dgm:spPr/>
    </dgm:pt>
    <dgm:pt modelId="{4A105762-7096-4CE2-A3C6-3AEC1C0A1192}" type="pres">
      <dgm:prSet presAssocID="{2B799260-D747-4E70-8BEA-8B0AAA8AD08E}" presName="dummy" presStyleCnt="0"/>
      <dgm:spPr/>
    </dgm:pt>
    <dgm:pt modelId="{BB8D9E68-E434-4C47-98FD-AD2B892BB658}" type="pres">
      <dgm:prSet presAssocID="{F3FE15B8-7F46-45BA-9440-FE4A3AFAD61E}" presName="sibTrans" presStyleLbl="sibTrans2D1" presStyleIdx="1" presStyleCnt="5"/>
      <dgm:spPr/>
    </dgm:pt>
    <dgm:pt modelId="{0829DC74-187B-440A-AFD6-D66A4D91875F}" type="pres">
      <dgm:prSet presAssocID="{29E3553D-2D79-46D8-9223-8A23B3B278E9}" presName="node" presStyleLbl="node1" presStyleIdx="2" presStyleCnt="5">
        <dgm:presLayoutVars>
          <dgm:bulletEnabled val="1"/>
        </dgm:presLayoutVars>
      </dgm:prSet>
      <dgm:spPr/>
    </dgm:pt>
    <dgm:pt modelId="{E4A082C0-1465-42DF-9468-A95F1FB8194D}" type="pres">
      <dgm:prSet presAssocID="{29E3553D-2D79-46D8-9223-8A23B3B278E9}" presName="dummy" presStyleCnt="0"/>
      <dgm:spPr/>
    </dgm:pt>
    <dgm:pt modelId="{8D6DEA8E-1F2C-4D90-B642-0A4C50E77504}" type="pres">
      <dgm:prSet presAssocID="{266C9DC2-DD24-4C8E-A479-D9AB439F3F79}" presName="sibTrans" presStyleLbl="sibTrans2D1" presStyleIdx="2" presStyleCnt="5"/>
      <dgm:spPr/>
    </dgm:pt>
    <dgm:pt modelId="{17BAE17A-D55F-41F1-A7F3-9684EEAB7E4A}" type="pres">
      <dgm:prSet presAssocID="{82AB9BFB-E430-48B2-8305-2B1AA3EAE5AD}" presName="node" presStyleLbl="node1" presStyleIdx="3" presStyleCnt="5">
        <dgm:presLayoutVars>
          <dgm:bulletEnabled val="1"/>
        </dgm:presLayoutVars>
      </dgm:prSet>
      <dgm:spPr/>
    </dgm:pt>
    <dgm:pt modelId="{E658BCDC-DA5B-4CD4-9DBB-94C16A14DDBF}" type="pres">
      <dgm:prSet presAssocID="{82AB9BFB-E430-48B2-8305-2B1AA3EAE5AD}" presName="dummy" presStyleCnt="0"/>
      <dgm:spPr/>
    </dgm:pt>
    <dgm:pt modelId="{05841620-191A-4726-A857-B2B7840A677D}" type="pres">
      <dgm:prSet presAssocID="{9382B460-1CBC-4874-B267-F2B5E76A0DB7}" presName="sibTrans" presStyleLbl="sibTrans2D1" presStyleIdx="3" presStyleCnt="5"/>
      <dgm:spPr/>
    </dgm:pt>
    <dgm:pt modelId="{553D28DA-B187-483C-AB08-CA0D68FF65F3}" type="pres">
      <dgm:prSet presAssocID="{6144459A-6654-43D8-943A-250AF1816EA7}" presName="node" presStyleLbl="node1" presStyleIdx="4" presStyleCnt="5">
        <dgm:presLayoutVars>
          <dgm:bulletEnabled val="1"/>
        </dgm:presLayoutVars>
      </dgm:prSet>
      <dgm:spPr/>
    </dgm:pt>
    <dgm:pt modelId="{735312FA-81E6-4043-A770-8092583ADC7F}" type="pres">
      <dgm:prSet presAssocID="{6144459A-6654-43D8-943A-250AF1816EA7}" presName="dummy" presStyleCnt="0"/>
      <dgm:spPr/>
    </dgm:pt>
    <dgm:pt modelId="{A23D9FF1-D536-4FB7-B0F6-F5036E8CFD66}" type="pres">
      <dgm:prSet presAssocID="{595F841C-0FE2-448E-847B-4E70397B4278}" presName="sibTrans" presStyleLbl="sibTrans2D1" presStyleIdx="4" presStyleCnt="5"/>
      <dgm:spPr/>
    </dgm:pt>
  </dgm:ptLst>
  <dgm:cxnLst>
    <dgm:cxn modelId="{C0F09B00-EE29-4639-95CE-382AEA60E287}" type="presOf" srcId="{2B799260-D747-4E70-8BEA-8B0AAA8AD08E}" destId="{E03F642B-51AB-44CB-86D6-41F1442869DF}" srcOrd="0" destOrd="0" presId="urn:microsoft.com/office/officeart/2005/8/layout/radial6"/>
    <dgm:cxn modelId="{6956D908-F49F-4220-8B01-CB5B4BFDD8B5}" srcId="{CF397353-CC70-484E-8CAA-87C37437106C}" destId="{2B799260-D747-4E70-8BEA-8B0AAA8AD08E}" srcOrd="1" destOrd="0" parTransId="{26511E5F-7CD8-4AEA-9B7C-00667938D788}" sibTransId="{F3FE15B8-7F46-45BA-9440-FE4A3AFAD61E}"/>
    <dgm:cxn modelId="{E2A7A919-AFFA-4761-8801-E7001225F49C}" srcId="{CF397353-CC70-484E-8CAA-87C37437106C}" destId="{29E3553D-2D79-46D8-9223-8A23B3B278E9}" srcOrd="2" destOrd="0" parTransId="{8E7A474E-49DE-4AA0-B1AB-3EB5B2FD5833}" sibTransId="{266C9DC2-DD24-4C8E-A479-D9AB439F3F79}"/>
    <dgm:cxn modelId="{18EA2D1C-7033-4BB6-8FB0-AC62F3F5530B}" type="presOf" srcId="{CF397353-CC70-484E-8CAA-87C37437106C}" destId="{BC3B9DB4-FFBF-49C3-A10B-5E83FEB50814}" srcOrd="0" destOrd="0" presId="urn:microsoft.com/office/officeart/2005/8/layout/radial6"/>
    <dgm:cxn modelId="{A0F8E03F-6577-4DAD-B133-DA4C5228FCDA}" type="presOf" srcId="{9382B460-1CBC-4874-B267-F2B5E76A0DB7}" destId="{05841620-191A-4726-A857-B2B7840A677D}" srcOrd="0" destOrd="0" presId="urn:microsoft.com/office/officeart/2005/8/layout/radial6"/>
    <dgm:cxn modelId="{8FEF6C5E-68D3-488F-A8E1-7492A98BFA21}" type="presOf" srcId="{B0752ABC-269F-4746-A00E-7B979361BCC9}" destId="{D33D699A-99A9-4485-BED3-F91B8AE7D62C}" srcOrd="0" destOrd="0" presId="urn:microsoft.com/office/officeart/2005/8/layout/radial6"/>
    <dgm:cxn modelId="{CE437A46-1550-4D69-83CB-0C7033FD622A}" type="presOf" srcId="{595F841C-0FE2-448E-847B-4E70397B4278}" destId="{A23D9FF1-D536-4FB7-B0F6-F5036E8CFD66}" srcOrd="0" destOrd="0" presId="urn:microsoft.com/office/officeart/2005/8/layout/radial6"/>
    <dgm:cxn modelId="{9E65E656-CC1A-4B62-B643-44027ACE2A25}" srcId="{CF397353-CC70-484E-8CAA-87C37437106C}" destId="{06227F69-BE65-4326-96D2-D46B1D2F7525}" srcOrd="0" destOrd="0" parTransId="{7E2CCDD8-126D-4119-8E73-1000D18BEE81}" sibTransId="{B0752ABC-269F-4746-A00E-7B979361BCC9}"/>
    <dgm:cxn modelId="{02CD9682-C140-4C61-89FC-1FD2FCC5F1F0}" srcId="{7573E133-761D-40B2-B420-D880414CE7DA}" destId="{CF397353-CC70-484E-8CAA-87C37437106C}" srcOrd="0" destOrd="0" parTransId="{66CFEE4E-A6FC-4142-8FE8-16B8A44E1B86}" sibTransId="{76B5F948-42D6-4FD8-99F8-3483394E48E0}"/>
    <dgm:cxn modelId="{62EC6AA2-B36E-4075-8186-DE0B34BE8533}" type="presOf" srcId="{F3FE15B8-7F46-45BA-9440-FE4A3AFAD61E}" destId="{BB8D9E68-E434-4C47-98FD-AD2B892BB658}" srcOrd="0" destOrd="0" presId="urn:microsoft.com/office/officeart/2005/8/layout/radial6"/>
    <dgm:cxn modelId="{4A3ADAA6-27A3-45C9-9745-DD3D9165C166}" type="presOf" srcId="{82AB9BFB-E430-48B2-8305-2B1AA3EAE5AD}" destId="{17BAE17A-D55F-41F1-A7F3-9684EEAB7E4A}" srcOrd="0" destOrd="0" presId="urn:microsoft.com/office/officeart/2005/8/layout/radial6"/>
    <dgm:cxn modelId="{2560A1AF-91BF-47B4-8DE4-3CCA92B23718}" srcId="{CF397353-CC70-484E-8CAA-87C37437106C}" destId="{6144459A-6654-43D8-943A-250AF1816EA7}" srcOrd="4" destOrd="0" parTransId="{D8EB3E74-A1C8-418F-933E-D7FBDF4061E0}" sibTransId="{595F841C-0FE2-448E-847B-4E70397B4278}"/>
    <dgm:cxn modelId="{5D9926B7-5E18-4018-993E-CB165C394E87}" type="presOf" srcId="{06227F69-BE65-4326-96D2-D46B1D2F7525}" destId="{854D47C4-1FBB-4DC3-9828-26C4A1BB9863}" srcOrd="0" destOrd="0" presId="urn:microsoft.com/office/officeart/2005/8/layout/radial6"/>
    <dgm:cxn modelId="{E4F1B0C0-1137-4F6D-AB69-88E31C72979E}" type="presOf" srcId="{7573E133-761D-40B2-B420-D880414CE7DA}" destId="{72F7FD1C-F1DB-4923-A0C0-8A0851CE5291}" srcOrd="0" destOrd="0" presId="urn:microsoft.com/office/officeart/2005/8/layout/radial6"/>
    <dgm:cxn modelId="{F9783AC3-2BD2-41D6-A863-A204017DA6E8}" srcId="{CF397353-CC70-484E-8CAA-87C37437106C}" destId="{82AB9BFB-E430-48B2-8305-2B1AA3EAE5AD}" srcOrd="3" destOrd="0" parTransId="{0A88AE8F-CA97-45E6-859B-DA4D83AE184B}" sibTransId="{9382B460-1CBC-4874-B267-F2B5E76A0DB7}"/>
    <dgm:cxn modelId="{3E4F23E2-3FA6-40C6-9ABA-EE4199F9FC44}" type="presOf" srcId="{6144459A-6654-43D8-943A-250AF1816EA7}" destId="{553D28DA-B187-483C-AB08-CA0D68FF65F3}" srcOrd="0" destOrd="0" presId="urn:microsoft.com/office/officeart/2005/8/layout/radial6"/>
    <dgm:cxn modelId="{69C884E6-5BB3-4067-84C4-F004A3738170}" type="presOf" srcId="{266C9DC2-DD24-4C8E-A479-D9AB439F3F79}" destId="{8D6DEA8E-1F2C-4D90-B642-0A4C50E77504}" srcOrd="0" destOrd="0" presId="urn:microsoft.com/office/officeart/2005/8/layout/radial6"/>
    <dgm:cxn modelId="{0B9CF7F3-48E5-49D4-BC5A-0835207A3470}" type="presOf" srcId="{29E3553D-2D79-46D8-9223-8A23B3B278E9}" destId="{0829DC74-187B-440A-AFD6-D66A4D91875F}" srcOrd="0" destOrd="0" presId="urn:microsoft.com/office/officeart/2005/8/layout/radial6"/>
    <dgm:cxn modelId="{1B61EB60-B44B-4F36-B2DC-3AF23C6DC570}" type="presParOf" srcId="{72F7FD1C-F1DB-4923-A0C0-8A0851CE5291}" destId="{BC3B9DB4-FFBF-49C3-A10B-5E83FEB50814}" srcOrd="0" destOrd="0" presId="urn:microsoft.com/office/officeart/2005/8/layout/radial6"/>
    <dgm:cxn modelId="{70DF22CD-7553-4091-B851-6C9ECAAE3205}" type="presParOf" srcId="{72F7FD1C-F1DB-4923-A0C0-8A0851CE5291}" destId="{854D47C4-1FBB-4DC3-9828-26C4A1BB9863}" srcOrd="1" destOrd="0" presId="urn:microsoft.com/office/officeart/2005/8/layout/radial6"/>
    <dgm:cxn modelId="{210397EE-BD26-47BE-8BC1-5C6261DFED47}" type="presParOf" srcId="{72F7FD1C-F1DB-4923-A0C0-8A0851CE5291}" destId="{86FA7D6B-5AED-4432-9A36-690EBB033786}" srcOrd="2" destOrd="0" presId="urn:microsoft.com/office/officeart/2005/8/layout/radial6"/>
    <dgm:cxn modelId="{C94E4C24-87F8-437B-BADE-EA2BAAE13A3E}" type="presParOf" srcId="{72F7FD1C-F1DB-4923-A0C0-8A0851CE5291}" destId="{D33D699A-99A9-4485-BED3-F91B8AE7D62C}" srcOrd="3" destOrd="0" presId="urn:microsoft.com/office/officeart/2005/8/layout/radial6"/>
    <dgm:cxn modelId="{F154C204-3EFE-42AE-A979-C89817618C36}" type="presParOf" srcId="{72F7FD1C-F1DB-4923-A0C0-8A0851CE5291}" destId="{E03F642B-51AB-44CB-86D6-41F1442869DF}" srcOrd="4" destOrd="0" presId="urn:microsoft.com/office/officeart/2005/8/layout/radial6"/>
    <dgm:cxn modelId="{A7A6221D-0845-42C8-98F7-4CD0C64AA0F3}" type="presParOf" srcId="{72F7FD1C-F1DB-4923-A0C0-8A0851CE5291}" destId="{4A105762-7096-4CE2-A3C6-3AEC1C0A1192}" srcOrd="5" destOrd="0" presId="urn:microsoft.com/office/officeart/2005/8/layout/radial6"/>
    <dgm:cxn modelId="{A2DFB845-9949-4852-8768-69D3FBF72C48}" type="presParOf" srcId="{72F7FD1C-F1DB-4923-A0C0-8A0851CE5291}" destId="{BB8D9E68-E434-4C47-98FD-AD2B892BB658}" srcOrd="6" destOrd="0" presId="urn:microsoft.com/office/officeart/2005/8/layout/radial6"/>
    <dgm:cxn modelId="{4954BB32-2B32-4166-9F86-2EC5F71145EE}" type="presParOf" srcId="{72F7FD1C-F1DB-4923-A0C0-8A0851CE5291}" destId="{0829DC74-187B-440A-AFD6-D66A4D91875F}" srcOrd="7" destOrd="0" presId="urn:microsoft.com/office/officeart/2005/8/layout/radial6"/>
    <dgm:cxn modelId="{643EEA26-6FB2-43EF-954B-25BA51A62B89}" type="presParOf" srcId="{72F7FD1C-F1DB-4923-A0C0-8A0851CE5291}" destId="{E4A082C0-1465-42DF-9468-A95F1FB8194D}" srcOrd="8" destOrd="0" presId="urn:microsoft.com/office/officeart/2005/8/layout/radial6"/>
    <dgm:cxn modelId="{F5D55786-3EC6-4B9A-A4EA-840513340B21}" type="presParOf" srcId="{72F7FD1C-F1DB-4923-A0C0-8A0851CE5291}" destId="{8D6DEA8E-1F2C-4D90-B642-0A4C50E77504}" srcOrd="9" destOrd="0" presId="urn:microsoft.com/office/officeart/2005/8/layout/radial6"/>
    <dgm:cxn modelId="{AF0494F6-F8D2-48D9-BA6C-77ECEF07EB96}" type="presParOf" srcId="{72F7FD1C-F1DB-4923-A0C0-8A0851CE5291}" destId="{17BAE17A-D55F-41F1-A7F3-9684EEAB7E4A}" srcOrd="10" destOrd="0" presId="urn:microsoft.com/office/officeart/2005/8/layout/radial6"/>
    <dgm:cxn modelId="{2BAF8B30-D37B-4303-BDB4-30603E71C41D}" type="presParOf" srcId="{72F7FD1C-F1DB-4923-A0C0-8A0851CE5291}" destId="{E658BCDC-DA5B-4CD4-9DBB-94C16A14DDBF}" srcOrd="11" destOrd="0" presId="urn:microsoft.com/office/officeart/2005/8/layout/radial6"/>
    <dgm:cxn modelId="{97C1B05D-0C0E-4C1D-97CF-FEE0CD96BD6B}" type="presParOf" srcId="{72F7FD1C-F1DB-4923-A0C0-8A0851CE5291}" destId="{05841620-191A-4726-A857-B2B7840A677D}" srcOrd="12" destOrd="0" presId="urn:microsoft.com/office/officeart/2005/8/layout/radial6"/>
    <dgm:cxn modelId="{CB2C1A46-19CB-48F1-B1A0-E417A07A491B}" type="presParOf" srcId="{72F7FD1C-F1DB-4923-A0C0-8A0851CE5291}" destId="{553D28DA-B187-483C-AB08-CA0D68FF65F3}" srcOrd="13" destOrd="0" presId="urn:microsoft.com/office/officeart/2005/8/layout/radial6"/>
    <dgm:cxn modelId="{3187F7C5-2B14-4DE4-8E04-B25338C861D9}" type="presParOf" srcId="{72F7FD1C-F1DB-4923-A0C0-8A0851CE5291}" destId="{735312FA-81E6-4043-A770-8092583ADC7F}" srcOrd="14" destOrd="0" presId="urn:microsoft.com/office/officeart/2005/8/layout/radial6"/>
    <dgm:cxn modelId="{D55E6F58-1C33-44FB-8549-9BCF1BDA5DE7}" type="presParOf" srcId="{72F7FD1C-F1DB-4923-A0C0-8A0851CE5291}" destId="{A23D9FF1-D536-4FB7-B0F6-F5036E8CFD66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5C59D0-4A47-4691-A0E4-E77B225A0DB3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E6FFC951-912E-43F8-BA8D-2DD2A9CE66C0}">
      <dgm:prSet phldrT="[نص]" custT="1"/>
      <dgm:spPr/>
      <dgm:t>
        <a:bodyPr/>
        <a:lstStyle/>
        <a:p>
          <a:pPr rtl="1"/>
          <a:r>
            <a:rPr lang="ar-SA" sz="2400" b="1" i="0" dirty="0"/>
            <a:t>انتهاء الضمان يعني براءة الضامن و الضامن يبرأ بأحد أمرين:</a:t>
          </a:r>
        </a:p>
      </dgm:t>
    </dgm:pt>
    <dgm:pt modelId="{C5B62369-A5B1-4A02-89E7-8298F0E2D174}" type="parTrans" cxnId="{3978B564-FD80-4789-ACDC-EB760F908991}">
      <dgm:prSet/>
      <dgm:spPr/>
      <dgm:t>
        <a:bodyPr/>
        <a:lstStyle/>
        <a:p>
          <a:pPr rtl="1"/>
          <a:endParaRPr lang="ar-SA" sz="2000" b="1" i="0"/>
        </a:p>
      </dgm:t>
    </dgm:pt>
    <dgm:pt modelId="{C76B6AB3-BF22-4316-B979-78B8503B2F9C}" type="sibTrans" cxnId="{3978B564-FD80-4789-ACDC-EB760F908991}">
      <dgm:prSet/>
      <dgm:spPr/>
      <dgm:t>
        <a:bodyPr/>
        <a:lstStyle/>
        <a:p>
          <a:pPr rtl="1"/>
          <a:endParaRPr lang="ar-SA" sz="2000" b="1" i="0"/>
        </a:p>
      </dgm:t>
    </dgm:pt>
    <dgm:pt modelId="{42D2754F-55FB-4FE9-9CAE-88AC98EEA096}">
      <dgm:prSet phldrT="[نص]" custT="1"/>
      <dgm:spPr/>
      <dgm:t>
        <a:bodyPr/>
        <a:lstStyle/>
        <a:p>
          <a:pPr rtl="1"/>
          <a:r>
            <a:rPr lang="ar-SA" sz="2400" b="1" i="0" dirty="0"/>
            <a:t>أن يبرئه صاحب الحق من الضمان</a:t>
          </a:r>
        </a:p>
      </dgm:t>
    </dgm:pt>
    <dgm:pt modelId="{AAFAB1DF-C3C0-4A84-BD44-53884ECE04A4}" type="parTrans" cxnId="{0C85D656-F3DD-4CDF-93F0-9D733E95BFD4}">
      <dgm:prSet/>
      <dgm:spPr/>
      <dgm:t>
        <a:bodyPr/>
        <a:lstStyle/>
        <a:p>
          <a:pPr rtl="1"/>
          <a:endParaRPr lang="ar-SA" sz="2000" b="1" i="0"/>
        </a:p>
      </dgm:t>
    </dgm:pt>
    <dgm:pt modelId="{DA382611-D080-475A-BB40-10D9FA78455F}" type="sibTrans" cxnId="{0C85D656-F3DD-4CDF-93F0-9D733E95BFD4}">
      <dgm:prSet/>
      <dgm:spPr/>
      <dgm:t>
        <a:bodyPr/>
        <a:lstStyle/>
        <a:p>
          <a:pPr rtl="1"/>
          <a:endParaRPr lang="ar-SA" sz="2000" b="1" i="0"/>
        </a:p>
      </dgm:t>
    </dgm:pt>
    <dgm:pt modelId="{42CC9AB0-CFC9-4B29-AC3E-FEF5E9C65396}">
      <dgm:prSet custT="1"/>
      <dgm:spPr/>
      <dgm:t>
        <a:bodyPr/>
        <a:lstStyle/>
        <a:p>
          <a:pPr rtl="1"/>
          <a:r>
            <a:rPr lang="ar-SA" sz="2400" b="1" i="0" dirty="0"/>
            <a:t>أن يبرأ المضمون عنه من الدين اما بـ</a:t>
          </a:r>
        </a:p>
      </dgm:t>
    </dgm:pt>
    <dgm:pt modelId="{89A54A0C-EE07-4AEC-9BAE-2BA8582D08B6}" type="parTrans" cxnId="{11500EE0-57D1-4143-9435-E9512E25B2CE}">
      <dgm:prSet/>
      <dgm:spPr/>
      <dgm:t>
        <a:bodyPr/>
        <a:lstStyle/>
        <a:p>
          <a:pPr rtl="1"/>
          <a:endParaRPr lang="ar-SA" sz="2000" b="1" i="0"/>
        </a:p>
      </dgm:t>
    </dgm:pt>
    <dgm:pt modelId="{691EEEEE-E208-4AF9-A0E6-7406FA3E2F43}" type="sibTrans" cxnId="{11500EE0-57D1-4143-9435-E9512E25B2CE}">
      <dgm:prSet/>
      <dgm:spPr/>
      <dgm:t>
        <a:bodyPr/>
        <a:lstStyle/>
        <a:p>
          <a:pPr rtl="1"/>
          <a:endParaRPr lang="ar-SA" sz="2000" b="1" i="0"/>
        </a:p>
      </dgm:t>
    </dgm:pt>
    <dgm:pt modelId="{CBB80F33-29D6-4706-9357-6DF5816AAF91}">
      <dgm:prSet custT="1"/>
      <dgm:spPr/>
      <dgm:t>
        <a:bodyPr/>
        <a:lstStyle/>
        <a:p>
          <a:pPr rtl="1"/>
          <a:r>
            <a:rPr lang="ar-SA" sz="2400" b="1" i="0" dirty="0"/>
            <a:t>أداء الدين</a:t>
          </a:r>
        </a:p>
      </dgm:t>
    </dgm:pt>
    <dgm:pt modelId="{53E5082C-7234-40AE-B23D-EC38A7200794}" type="parTrans" cxnId="{BEE24CD9-B56A-4525-B9CB-D43244973A19}">
      <dgm:prSet/>
      <dgm:spPr/>
      <dgm:t>
        <a:bodyPr/>
        <a:lstStyle/>
        <a:p>
          <a:pPr rtl="1"/>
          <a:endParaRPr lang="ar-SA" sz="2000" b="1" i="0"/>
        </a:p>
      </dgm:t>
    </dgm:pt>
    <dgm:pt modelId="{0CF987AA-B29F-4BFC-94E2-BBA8B6AACE2E}" type="sibTrans" cxnId="{BEE24CD9-B56A-4525-B9CB-D43244973A19}">
      <dgm:prSet/>
      <dgm:spPr/>
      <dgm:t>
        <a:bodyPr/>
        <a:lstStyle/>
        <a:p>
          <a:pPr rtl="1"/>
          <a:endParaRPr lang="ar-SA" sz="2000" b="1" i="0"/>
        </a:p>
      </dgm:t>
    </dgm:pt>
    <dgm:pt modelId="{515F0D33-7BB8-4E97-85ED-0034592D1D6D}">
      <dgm:prSet custT="1"/>
      <dgm:spPr/>
      <dgm:t>
        <a:bodyPr/>
        <a:lstStyle/>
        <a:p>
          <a:pPr rtl="1"/>
          <a:r>
            <a:rPr lang="ar-SA" sz="2400" b="1" i="0" dirty="0"/>
            <a:t>ابراء صاحب الدين له</a:t>
          </a:r>
        </a:p>
      </dgm:t>
    </dgm:pt>
    <dgm:pt modelId="{D177BDB4-CF9A-4731-BDE8-D83FB7BD83D8}" type="parTrans" cxnId="{DADA39B7-7B17-4042-B2C5-BCA877B2A34A}">
      <dgm:prSet/>
      <dgm:spPr/>
      <dgm:t>
        <a:bodyPr/>
        <a:lstStyle/>
        <a:p>
          <a:pPr rtl="1"/>
          <a:endParaRPr lang="ar-SA" sz="2000" b="1" i="0"/>
        </a:p>
      </dgm:t>
    </dgm:pt>
    <dgm:pt modelId="{2A36D73D-4E52-4C2D-A7E6-F979FB00B1CD}" type="sibTrans" cxnId="{DADA39B7-7B17-4042-B2C5-BCA877B2A34A}">
      <dgm:prSet/>
      <dgm:spPr/>
      <dgm:t>
        <a:bodyPr/>
        <a:lstStyle/>
        <a:p>
          <a:pPr rtl="1"/>
          <a:endParaRPr lang="ar-SA" sz="2000" b="1" i="0"/>
        </a:p>
      </dgm:t>
    </dgm:pt>
    <dgm:pt modelId="{61B59F79-95EB-4B41-859D-ED90EBC0F279}" type="pres">
      <dgm:prSet presAssocID="{2D5C59D0-4A47-4691-A0E4-E77B225A0D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1C7E5D5-82C8-4571-A3B6-91B152457E64}" type="pres">
      <dgm:prSet presAssocID="{E6FFC951-912E-43F8-BA8D-2DD2A9CE66C0}" presName="hierRoot1" presStyleCnt="0">
        <dgm:presLayoutVars>
          <dgm:hierBranch val="init"/>
        </dgm:presLayoutVars>
      </dgm:prSet>
      <dgm:spPr/>
    </dgm:pt>
    <dgm:pt modelId="{CEEC2DEB-A1A7-469C-9703-511C353B8915}" type="pres">
      <dgm:prSet presAssocID="{E6FFC951-912E-43F8-BA8D-2DD2A9CE66C0}" presName="rootComposite1" presStyleCnt="0"/>
      <dgm:spPr/>
    </dgm:pt>
    <dgm:pt modelId="{82DA39D2-22DC-42AD-8A6A-17FD64F24BC6}" type="pres">
      <dgm:prSet presAssocID="{E6FFC951-912E-43F8-BA8D-2DD2A9CE66C0}" presName="rootText1" presStyleLbl="node0" presStyleIdx="0" presStyleCnt="1" custScaleX="322745">
        <dgm:presLayoutVars>
          <dgm:chPref val="3"/>
        </dgm:presLayoutVars>
      </dgm:prSet>
      <dgm:spPr/>
    </dgm:pt>
    <dgm:pt modelId="{21BA060E-5C57-4B0A-9663-96D7C3F4C1A5}" type="pres">
      <dgm:prSet presAssocID="{E6FFC951-912E-43F8-BA8D-2DD2A9CE66C0}" presName="rootConnector1" presStyleLbl="node1" presStyleIdx="0" presStyleCnt="0"/>
      <dgm:spPr/>
    </dgm:pt>
    <dgm:pt modelId="{394C5AA3-8028-45E3-A622-097D1DE0864E}" type="pres">
      <dgm:prSet presAssocID="{E6FFC951-912E-43F8-BA8D-2DD2A9CE66C0}" presName="hierChild2" presStyleCnt="0"/>
      <dgm:spPr/>
    </dgm:pt>
    <dgm:pt modelId="{CC776EA7-7421-48AE-8620-C9251A26AD49}" type="pres">
      <dgm:prSet presAssocID="{89A54A0C-EE07-4AEC-9BAE-2BA8582D08B6}" presName="Name37" presStyleLbl="parChTrans1D2" presStyleIdx="0" presStyleCnt="2"/>
      <dgm:spPr/>
    </dgm:pt>
    <dgm:pt modelId="{7652FCBA-2D70-40F1-87EA-1BA3C04D72F1}" type="pres">
      <dgm:prSet presAssocID="{42CC9AB0-CFC9-4B29-AC3E-FEF5E9C65396}" presName="hierRoot2" presStyleCnt="0">
        <dgm:presLayoutVars>
          <dgm:hierBranch val="init"/>
        </dgm:presLayoutVars>
      </dgm:prSet>
      <dgm:spPr/>
    </dgm:pt>
    <dgm:pt modelId="{543BE441-77F8-43A0-A859-EDCE45B7E8CC}" type="pres">
      <dgm:prSet presAssocID="{42CC9AB0-CFC9-4B29-AC3E-FEF5E9C65396}" presName="rootComposite" presStyleCnt="0"/>
      <dgm:spPr/>
    </dgm:pt>
    <dgm:pt modelId="{B7CB0F88-3D67-4B11-9B72-12CB7D646BA7}" type="pres">
      <dgm:prSet presAssocID="{42CC9AB0-CFC9-4B29-AC3E-FEF5E9C65396}" presName="rootText" presStyleLbl="node2" presStyleIdx="0" presStyleCnt="2">
        <dgm:presLayoutVars>
          <dgm:chPref val="3"/>
        </dgm:presLayoutVars>
      </dgm:prSet>
      <dgm:spPr/>
    </dgm:pt>
    <dgm:pt modelId="{F4267934-18D1-43BF-A76F-8F30470587D7}" type="pres">
      <dgm:prSet presAssocID="{42CC9AB0-CFC9-4B29-AC3E-FEF5E9C65396}" presName="rootConnector" presStyleLbl="node2" presStyleIdx="0" presStyleCnt="2"/>
      <dgm:spPr/>
    </dgm:pt>
    <dgm:pt modelId="{A78538BA-43B5-4199-A9B1-E8C5BA829FAA}" type="pres">
      <dgm:prSet presAssocID="{42CC9AB0-CFC9-4B29-AC3E-FEF5E9C65396}" presName="hierChild4" presStyleCnt="0"/>
      <dgm:spPr/>
    </dgm:pt>
    <dgm:pt modelId="{51330AF7-98CA-4399-B897-F0B18E4C3AAA}" type="pres">
      <dgm:prSet presAssocID="{53E5082C-7234-40AE-B23D-EC38A7200794}" presName="Name37" presStyleLbl="parChTrans1D3" presStyleIdx="0" presStyleCnt="2"/>
      <dgm:spPr/>
    </dgm:pt>
    <dgm:pt modelId="{468FD148-2015-43AF-9E4F-73921E5E736A}" type="pres">
      <dgm:prSet presAssocID="{CBB80F33-29D6-4706-9357-6DF5816AAF91}" presName="hierRoot2" presStyleCnt="0">
        <dgm:presLayoutVars>
          <dgm:hierBranch val="init"/>
        </dgm:presLayoutVars>
      </dgm:prSet>
      <dgm:spPr/>
    </dgm:pt>
    <dgm:pt modelId="{74BA6CEC-F925-439F-B859-C1565D57DE7E}" type="pres">
      <dgm:prSet presAssocID="{CBB80F33-29D6-4706-9357-6DF5816AAF91}" presName="rootComposite" presStyleCnt="0"/>
      <dgm:spPr/>
    </dgm:pt>
    <dgm:pt modelId="{C91EA9BA-3DCF-4D22-BA37-A220F0CFBFDE}" type="pres">
      <dgm:prSet presAssocID="{CBB80F33-29D6-4706-9357-6DF5816AAF91}" presName="rootText" presStyleLbl="node3" presStyleIdx="0" presStyleCnt="2">
        <dgm:presLayoutVars>
          <dgm:chPref val="3"/>
        </dgm:presLayoutVars>
      </dgm:prSet>
      <dgm:spPr/>
    </dgm:pt>
    <dgm:pt modelId="{3CD309C1-1560-4800-8BFE-75F774F76080}" type="pres">
      <dgm:prSet presAssocID="{CBB80F33-29D6-4706-9357-6DF5816AAF91}" presName="rootConnector" presStyleLbl="node3" presStyleIdx="0" presStyleCnt="2"/>
      <dgm:spPr/>
    </dgm:pt>
    <dgm:pt modelId="{5C9D6C64-BB84-4C3F-ACF1-A9F00A4B9110}" type="pres">
      <dgm:prSet presAssocID="{CBB80F33-29D6-4706-9357-6DF5816AAF91}" presName="hierChild4" presStyleCnt="0"/>
      <dgm:spPr/>
    </dgm:pt>
    <dgm:pt modelId="{A01442F3-50EE-4C2C-AFD8-E0BA57DC2D04}" type="pres">
      <dgm:prSet presAssocID="{CBB80F33-29D6-4706-9357-6DF5816AAF91}" presName="hierChild5" presStyleCnt="0"/>
      <dgm:spPr/>
    </dgm:pt>
    <dgm:pt modelId="{3975EBF6-74E5-4F8D-B8BC-C11D14C39965}" type="pres">
      <dgm:prSet presAssocID="{D177BDB4-CF9A-4731-BDE8-D83FB7BD83D8}" presName="Name37" presStyleLbl="parChTrans1D3" presStyleIdx="1" presStyleCnt="2"/>
      <dgm:spPr/>
    </dgm:pt>
    <dgm:pt modelId="{1F1853C7-1C46-432D-87AC-08DE87CC8D07}" type="pres">
      <dgm:prSet presAssocID="{515F0D33-7BB8-4E97-85ED-0034592D1D6D}" presName="hierRoot2" presStyleCnt="0">
        <dgm:presLayoutVars>
          <dgm:hierBranch val="init"/>
        </dgm:presLayoutVars>
      </dgm:prSet>
      <dgm:spPr/>
    </dgm:pt>
    <dgm:pt modelId="{8036AF91-D6DD-4E39-BAA2-EF7213B83DCE}" type="pres">
      <dgm:prSet presAssocID="{515F0D33-7BB8-4E97-85ED-0034592D1D6D}" presName="rootComposite" presStyleCnt="0"/>
      <dgm:spPr/>
    </dgm:pt>
    <dgm:pt modelId="{987CBA1F-1A41-4D2A-8922-B6ED13C3C8AB}" type="pres">
      <dgm:prSet presAssocID="{515F0D33-7BB8-4E97-85ED-0034592D1D6D}" presName="rootText" presStyleLbl="node3" presStyleIdx="1" presStyleCnt="2">
        <dgm:presLayoutVars>
          <dgm:chPref val="3"/>
        </dgm:presLayoutVars>
      </dgm:prSet>
      <dgm:spPr/>
    </dgm:pt>
    <dgm:pt modelId="{24C2F998-1B58-4E76-886D-F5E0BA451933}" type="pres">
      <dgm:prSet presAssocID="{515F0D33-7BB8-4E97-85ED-0034592D1D6D}" presName="rootConnector" presStyleLbl="node3" presStyleIdx="1" presStyleCnt="2"/>
      <dgm:spPr/>
    </dgm:pt>
    <dgm:pt modelId="{5DBC36B3-33BB-4B27-9E44-AA0ACDDB66BD}" type="pres">
      <dgm:prSet presAssocID="{515F0D33-7BB8-4E97-85ED-0034592D1D6D}" presName="hierChild4" presStyleCnt="0"/>
      <dgm:spPr/>
    </dgm:pt>
    <dgm:pt modelId="{6016A5EB-84EE-4160-BEFE-756F7602E4A2}" type="pres">
      <dgm:prSet presAssocID="{515F0D33-7BB8-4E97-85ED-0034592D1D6D}" presName="hierChild5" presStyleCnt="0"/>
      <dgm:spPr/>
    </dgm:pt>
    <dgm:pt modelId="{F04419A2-E4DD-4D56-A8D9-CD2193D07027}" type="pres">
      <dgm:prSet presAssocID="{42CC9AB0-CFC9-4B29-AC3E-FEF5E9C65396}" presName="hierChild5" presStyleCnt="0"/>
      <dgm:spPr/>
    </dgm:pt>
    <dgm:pt modelId="{83A7A4E1-6DFE-4A26-B96F-674C4DBF6892}" type="pres">
      <dgm:prSet presAssocID="{AAFAB1DF-C3C0-4A84-BD44-53884ECE04A4}" presName="Name37" presStyleLbl="parChTrans1D2" presStyleIdx="1" presStyleCnt="2"/>
      <dgm:spPr/>
    </dgm:pt>
    <dgm:pt modelId="{6A0D2946-FAA3-4634-8864-C3B492784698}" type="pres">
      <dgm:prSet presAssocID="{42D2754F-55FB-4FE9-9CAE-88AC98EEA096}" presName="hierRoot2" presStyleCnt="0">
        <dgm:presLayoutVars>
          <dgm:hierBranch val="init"/>
        </dgm:presLayoutVars>
      </dgm:prSet>
      <dgm:spPr/>
    </dgm:pt>
    <dgm:pt modelId="{CEE459F5-0627-40E6-9221-73E53B510FCB}" type="pres">
      <dgm:prSet presAssocID="{42D2754F-55FB-4FE9-9CAE-88AC98EEA096}" presName="rootComposite" presStyleCnt="0"/>
      <dgm:spPr/>
    </dgm:pt>
    <dgm:pt modelId="{3CF3F7A1-4948-468C-B2B4-D10C3C1A5B90}" type="pres">
      <dgm:prSet presAssocID="{42D2754F-55FB-4FE9-9CAE-88AC98EEA096}" presName="rootText" presStyleLbl="node2" presStyleIdx="1" presStyleCnt="2">
        <dgm:presLayoutVars>
          <dgm:chPref val="3"/>
        </dgm:presLayoutVars>
      </dgm:prSet>
      <dgm:spPr/>
    </dgm:pt>
    <dgm:pt modelId="{33C0C3FA-13A5-4689-8B10-F16BA6D5F6ED}" type="pres">
      <dgm:prSet presAssocID="{42D2754F-55FB-4FE9-9CAE-88AC98EEA096}" presName="rootConnector" presStyleLbl="node2" presStyleIdx="1" presStyleCnt="2"/>
      <dgm:spPr/>
    </dgm:pt>
    <dgm:pt modelId="{72A18AB3-82F4-459D-BB2B-E1F6F5170E1B}" type="pres">
      <dgm:prSet presAssocID="{42D2754F-55FB-4FE9-9CAE-88AC98EEA096}" presName="hierChild4" presStyleCnt="0"/>
      <dgm:spPr/>
    </dgm:pt>
    <dgm:pt modelId="{67836AA4-A461-43E3-9261-B89D2823172B}" type="pres">
      <dgm:prSet presAssocID="{42D2754F-55FB-4FE9-9CAE-88AC98EEA096}" presName="hierChild5" presStyleCnt="0"/>
      <dgm:spPr/>
    </dgm:pt>
    <dgm:pt modelId="{5C33C3F9-F232-4A52-A27B-913E70FA4573}" type="pres">
      <dgm:prSet presAssocID="{E6FFC951-912E-43F8-BA8D-2DD2A9CE66C0}" presName="hierChild3" presStyleCnt="0"/>
      <dgm:spPr/>
    </dgm:pt>
  </dgm:ptLst>
  <dgm:cxnLst>
    <dgm:cxn modelId="{3B03DE06-BE3C-45B5-BF08-2EA8F5A7FB99}" type="presOf" srcId="{2D5C59D0-4A47-4691-A0E4-E77B225A0DB3}" destId="{61B59F79-95EB-4B41-859D-ED90EBC0F279}" srcOrd="0" destOrd="0" presId="urn:microsoft.com/office/officeart/2005/8/layout/orgChart1"/>
    <dgm:cxn modelId="{5553DD11-EC98-4F74-9C6F-E7C774D0AF66}" type="presOf" srcId="{AAFAB1DF-C3C0-4A84-BD44-53884ECE04A4}" destId="{83A7A4E1-6DFE-4A26-B96F-674C4DBF6892}" srcOrd="0" destOrd="0" presId="urn:microsoft.com/office/officeart/2005/8/layout/orgChart1"/>
    <dgm:cxn modelId="{41CE721B-47A4-4CA5-90E2-6451A777E702}" type="presOf" srcId="{42CC9AB0-CFC9-4B29-AC3E-FEF5E9C65396}" destId="{B7CB0F88-3D67-4B11-9B72-12CB7D646BA7}" srcOrd="0" destOrd="0" presId="urn:microsoft.com/office/officeart/2005/8/layout/orgChart1"/>
    <dgm:cxn modelId="{3D017D1F-B7C3-4F9B-98BD-D9C003479997}" type="presOf" srcId="{D177BDB4-CF9A-4731-BDE8-D83FB7BD83D8}" destId="{3975EBF6-74E5-4F8D-B8BC-C11D14C39965}" srcOrd="0" destOrd="0" presId="urn:microsoft.com/office/officeart/2005/8/layout/orgChart1"/>
    <dgm:cxn modelId="{C47FC621-1FFD-4543-8CD8-60232201BA27}" type="presOf" srcId="{CBB80F33-29D6-4706-9357-6DF5816AAF91}" destId="{C91EA9BA-3DCF-4D22-BA37-A220F0CFBFDE}" srcOrd="0" destOrd="0" presId="urn:microsoft.com/office/officeart/2005/8/layout/orgChart1"/>
    <dgm:cxn modelId="{EDFE0726-7465-47B2-B302-21CE7EBA61DD}" type="presOf" srcId="{42CC9AB0-CFC9-4B29-AC3E-FEF5E9C65396}" destId="{F4267934-18D1-43BF-A76F-8F30470587D7}" srcOrd="1" destOrd="0" presId="urn:microsoft.com/office/officeart/2005/8/layout/orgChart1"/>
    <dgm:cxn modelId="{121FEA5C-1963-4BF3-BBEB-2CA534DEA1C0}" type="presOf" srcId="{515F0D33-7BB8-4E97-85ED-0034592D1D6D}" destId="{987CBA1F-1A41-4D2A-8922-B6ED13C3C8AB}" srcOrd="0" destOrd="0" presId="urn:microsoft.com/office/officeart/2005/8/layout/orgChart1"/>
    <dgm:cxn modelId="{5FEAA044-6DB8-4D32-BF4A-6D83261D3E9D}" type="presOf" srcId="{515F0D33-7BB8-4E97-85ED-0034592D1D6D}" destId="{24C2F998-1B58-4E76-886D-F5E0BA451933}" srcOrd="1" destOrd="0" presId="urn:microsoft.com/office/officeart/2005/8/layout/orgChart1"/>
    <dgm:cxn modelId="{3978B564-FD80-4789-ACDC-EB760F908991}" srcId="{2D5C59D0-4A47-4691-A0E4-E77B225A0DB3}" destId="{E6FFC951-912E-43F8-BA8D-2DD2A9CE66C0}" srcOrd="0" destOrd="0" parTransId="{C5B62369-A5B1-4A02-89E7-8298F0E2D174}" sibTransId="{C76B6AB3-BF22-4316-B979-78B8503B2F9C}"/>
    <dgm:cxn modelId="{4F08CB6E-CAC9-406E-BE25-7FBD4B68C3AA}" type="presOf" srcId="{89A54A0C-EE07-4AEC-9BAE-2BA8582D08B6}" destId="{CC776EA7-7421-48AE-8620-C9251A26AD49}" srcOrd="0" destOrd="0" presId="urn:microsoft.com/office/officeart/2005/8/layout/orgChart1"/>
    <dgm:cxn modelId="{0C85D656-F3DD-4CDF-93F0-9D733E95BFD4}" srcId="{E6FFC951-912E-43F8-BA8D-2DD2A9CE66C0}" destId="{42D2754F-55FB-4FE9-9CAE-88AC98EEA096}" srcOrd="1" destOrd="0" parTransId="{AAFAB1DF-C3C0-4A84-BD44-53884ECE04A4}" sibTransId="{DA382611-D080-475A-BB40-10D9FA78455F}"/>
    <dgm:cxn modelId="{52F4C97B-0A34-43F0-AA10-08385377F14B}" type="presOf" srcId="{53E5082C-7234-40AE-B23D-EC38A7200794}" destId="{51330AF7-98CA-4399-B897-F0B18E4C3AAA}" srcOrd="0" destOrd="0" presId="urn:microsoft.com/office/officeart/2005/8/layout/orgChart1"/>
    <dgm:cxn modelId="{146D2D82-3EB7-4FB9-AC27-B4745F96A0BC}" type="presOf" srcId="{42D2754F-55FB-4FE9-9CAE-88AC98EEA096}" destId="{33C0C3FA-13A5-4689-8B10-F16BA6D5F6ED}" srcOrd="1" destOrd="0" presId="urn:microsoft.com/office/officeart/2005/8/layout/orgChart1"/>
    <dgm:cxn modelId="{E15387A0-47FA-412B-8004-CD980EBE5FBC}" type="presOf" srcId="{CBB80F33-29D6-4706-9357-6DF5816AAF91}" destId="{3CD309C1-1560-4800-8BFE-75F774F76080}" srcOrd="1" destOrd="0" presId="urn:microsoft.com/office/officeart/2005/8/layout/orgChart1"/>
    <dgm:cxn modelId="{E6B37BAE-897C-4B69-AAFE-CA2E87000EFD}" type="presOf" srcId="{E6FFC951-912E-43F8-BA8D-2DD2A9CE66C0}" destId="{82DA39D2-22DC-42AD-8A6A-17FD64F24BC6}" srcOrd="0" destOrd="0" presId="urn:microsoft.com/office/officeart/2005/8/layout/orgChart1"/>
    <dgm:cxn modelId="{DADA39B7-7B17-4042-B2C5-BCA877B2A34A}" srcId="{42CC9AB0-CFC9-4B29-AC3E-FEF5E9C65396}" destId="{515F0D33-7BB8-4E97-85ED-0034592D1D6D}" srcOrd="1" destOrd="0" parTransId="{D177BDB4-CF9A-4731-BDE8-D83FB7BD83D8}" sibTransId="{2A36D73D-4E52-4C2D-A7E6-F979FB00B1CD}"/>
    <dgm:cxn modelId="{0674CEC7-7485-47CC-A8A6-36DC636A2660}" type="presOf" srcId="{E6FFC951-912E-43F8-BA8D-2DD2A9CE66C0}" destId="{21BA060E-5C57-4B0A-9663-96D7C3F4C1A5}" srcOrd="1" destOrd="0" presId="urn:microsoft.com/office/officeart/2005/8/layout/orgChart1"/>
    <dgm:cxn modelId="{BEE24CD9-B56A-4525-B9CB-D43244973A19}" srcId="{42CC9AB0-CFC9-4B29-AC3E-FEF5E9C65396}" destId="{CBB80F33-29D6-4706-9357-6DF5816AAF91}" srcOrd="0" destOrd="0" parTransId="{53E5082C-7234-40AE-B23D-EC38A7200794}" sibTransId="{0CF987AA-B29F-4BFC-94E2-BBA8B6AACE2E}"/>
    <dgm:cxn modelId="{11500EE0-57D1-4143-9435-E9512E25B2CE}" srcId="{E6FFC951-912E-43F8-BA8D-2DD2A9CE66C0}" destId="{42CC9AB0-CFC9-4B29-AC3E-FEF5E9C65396}" srcOrd="0" destOrd="0" parTransId="{89A54A0C-EE07-4AEC-9BAE-2BA8582D08B6}" sibTransId="{691EEEEE-E208-4AF9-A0E6-7406FA3E2F43}"/>
    <dgm:cxn modelId="{8C6CC9E8-B3B4-4E20-B3F0-DCC808AF1216}" type="presOf" srcId="{42D2754F-55FB-4FE9-9CAE-88AC98EEA096}" destId="{3CF3F7A1-4948-468C-B2B4-D10C3C1A5B90}" srcOrd="0" destOrd="0" presId="urn:microsoft.com/office/officeart/2005/8/layout/orgChart1"/>
    <dgm:cxn modelId="{8B2F6E4A-C3FC-447D-AB26-44C8206B8000}" type="presParOf" srcId="{61B59F79-95EB-4B41-859D-ED90EBC0F279}" destId="{31C7E5D5-82C8-4571-A3B6-91B152457E64}" srcOrd="0" destOrd="0" presId="urn:microsoft.com/office/officeart/2005/8/layout/orgChart1"/>
    <dgm:cxn modelId="{05CA3F28-6E8F-4D4B-B853-F98510A61876}" type="presParOf" srcId="{31C7E5D5-82C8-4571-A3B6-91B152457E64}" destId="{CEEC2DEB-A1A7-469C-9703-511C353B8915}" srcOrd="0" destOrd="0" presId="urn:microsoft.com/office/officeart/2005/8/layout/orgChart1"/>
    <dgm:cxn modelId="{2615E7D9-5595-42AE-920F-560F89FB6694}" type="presParOf" srcId="{CEEC2DEB-A1A7-469C-9703-511C353B8915}" destId="{82DA39D2-22DC-42AD-8A6A-17FD64F24BC6}" srcOrd="0" destOrd="0" presId="urn:microsoft.com/office/officeart/2005/8/layout/orgChart1"/>
    <dgm:cxn modelId="{6942E2AA-4B3A-4F34-8502-42167EB39F4E}" type="presParOf" srcId="{CEEC2DEB-A1A7-469C-9703-511C353B8915}" destId="{21BA060E-5C57-4B0A-9663-96D7C3F4C1A5}" srcOrd="1" destOrd="0" presId="urn:microsoft.com/office/officeart/2005/8/layout/orgChart1"/>
    <dgm:cxn modelId="{4C22E126-007F-4A51-A4D2-D7525DF9B0D7}" type="presParOf" srcId="{31C7E5D5-82C8-4571-A3B6-91B152457E64}" destId="{394C5AA3-8028-45E3-A622-097D1DE0864E}" srcOrd="1" destOrd="0" presId="urn:microsoft.com/office/officeart/2005/8/layout/orgChart1"/>
    <dgm:cxn modelId="{CD7C4DB1-42A0-44FC-8605-91E75C52AA29}" type="presParOf" srcId="{394C5AA3-8028-45E3-A622-097D1DE0864E}" destId="{CC776EA7-7421-48AE-8620-C9251A26AD49}" srcOrd="0" destOrd="0" presId="urn:microsoft.com/office/officeart/2005/8/layout/orgChart1"/>
    <dgm:cxn modelId="{F73AEFCF-7BB1-49F3-B163-1C06187E300E}" type="presParOf" srcId="{394C5AA3-8028-45E3-A622-097D1DE0864E}" destId="{7652FCBA-2D70-40F1-87EA-1BA3C04D72F1}" srcOrd="1" destOrd="0" presId="urn:microsoft.com/office/officeart/2005/8/layout/orgChart1"/>
    <dgm:cxn modelId="{9A37E627-0297-4955-B4D8-309B4CFAC082}" type="presParOf" srcId="{7652FCBA-2D70-40F1-87EA-1BA3C04D72F1}" destId="{543BE441-77F8-43A0-A859-EDCE45B7E8CC}" srcOrd="0" destOrd="0" presId="urn:microsoft.com/office/officeart/2005/8/layout/orgChart1"/>
    <dgm:cxn modelId="{45801931-E978-476A-99F7-2B176D8AD39E}" type="presParOf" srcId="{543BE441-77F8-43A0-A859-EDCE45B7E8CC}" destId="{B7CB0F88-3D67-4B11-9B72-12CB7D646BA7}" srcOrd="0" destOrd="0" presId="urn:microsoft.com/office/officeart/2005/8/layout/orgChart1"/>
    <dgm:cxn modelId="{0F7A0D68-C6E9-4138-B7AB-F75AFCC20D75}" type="presParOf" srcId="{543BE441-77F8-43A0-A859-EDCE45B7E8CC}" destId="{F4267934-18D1-43BF-A76F-8F30470587D7}" srcOrd="1" destOrd="0" presId="urn:microsoft.com/office/officeart/2005/8/layout/orgChart1"/>
    <dgm:cxn modelId="{7FCC8F2B-C3E2-4339-90F2-9B827A7AEBC5}" type="presParOf" srcId="{7652FCBA-2D70-40F1-87EA-1BA3C04D72F1}" destId="{A78538BA-43B5-4199-A9B1-E8C5BA829FAA}" srcOrd="1" destOrd="0" presId="urn:microsoft.com/office/officeart/2005/8/layout/orgChart1"/>
    <dgm:cxn modelId="{B39F4CAF-09BE-4D90-8D34-2A42F673727A}" type="presParOf" srcId="{A78538BA-43B5-4199-A9B1-E8C5BA829FAA}" destId="{51330AF7-98CA-4399-B897-F0B18E4C3AAA}" srcOrd="0" destOrd="0" presId="urn:microsoft.com/office/officeart/2005/8/layout/orgChart1"/>
    <dgm:cxn modelId="{BFBBBCF2-FC04-4B49-99C3-E9EB1D60D26B}" type="presParOf" srcId="{A78538BA-43B5-4199-A9B1-E8C5BA829FAA}" destId="{468FD148-2015-43AF-9E4F-73921E5E736A}" srcOrd="1" destOrd="0" presId="urn:microsoft.com/office/officeart/2005/8/layout/orgChart1"/>
    <dgm:cxn modelId="{F6815249-2862-48FF-A2CD-2AB2FB6054F1}" type="presParOf" srcId="{468FD148-2015-43AF-9E4F-73921E5E736A}" destId="{74BA6CEC-F925-439F-B859-C1565D57DE7E}" srcOrd="0" destOrd="0" presId="urn:microsoft.com/office/officeart/2005/8/layout/orgChart1"/>
    <dgm:cxn modelId="{8843E136-F4F0-46C3-B909-DA00CF07EB89}" type="presParOf" srcId="{74BA6CEC-F925-439F-B859-C1565D57DE7E}" destId="{C91EA9BA-3DCF-4D22-BA37-A220F0CFBFDE}" srcOrd="0" destOrd="0" presId="urn:microsoft.com/office/officeart/2005/8/layout/orgChart1"/>
    <dgm:cxn modelId="{C54614CE-62E2-4E81-B554-876719A533D0}" type="presParOf" srcId="{74BA6CEC-F925-439F-B859-C1565D57DE7E}" destId="{3CD309C1-1560-4800-8BFE-75F774F76080}" srcOrd="1" destOrd="0" presId="urn:microsoft.com/office/officeart/2005/8/layout/orgChart1"/>
    <dgm:cxn modelId="{4AC21DF4-CB43-4963-9EB7-150B4EF2D63D}" type="presParOf" srcId="{468FD148-2015-43AF-9E4F-73921E5E736A}" destId="{5C9D6C64-BB84-4C3F-ACF1-A9F00A4B9110}" srcOrd="1" destOrd="0" presId="urn:microsoft.com/office/officeart/2005/8/layout/orgChart1"/>
    <dgm:cxn modelId="{877A4459-1CA6-4FF2-A971-064CD6151AF4}" type="presParOf" srcId="{468FD148-2015-43AF-9E4F-73921E5E736A}" destId="{A01442F3-50EE-4C2C-AFD8-E0BA57DC2D04}" srcOrd="2" destOrd="0" presId="urn:microsoft.com/office/officeart/2005/8/layout/orgChart1"/>
    <dgm:cxn modelId="{33A3238B-8AA8-443D-89D4-23EE69DF2DE8}" type="presParOf" srcId="{A78538BA-43B5-4199-A9B1-E8C5BA829FAA}" destId="{3975EBF6-74E5-4F8D-B8BC-C11D14C39965}" srcOrd="2" destOrd="0" presId="urn:microsoft.com/office/officeart/2005/8/layout/orgChart1"/>
    <dgm:cxn modelId="{D7813D6D-B192-40DF-BDFD-78E3DFD131FD}" type="presParOf" srcId="{A78538BA-43B5-4199-A9B1-E8C5BA829FAA}" destId="{1F1853C7-1C46-432D-87AC-08DE87CC8D07}" srcOrd="3" destOrd="0" presId="urn:microsoft.com/office/officeart/2005/8/layout/orgChart1"/>
    <dgm:cxn modelId="{7201F3F9-E5B5-4533-A608-B624313FEBA4}" type="presParOf" srcId="{1F1853C7-1C46-432D-87AC-08DE87CC8D07}" destId="{8036AF91-D6DD-4E39-BAA2-EF7213B83DCE}" srcOrd="0" destOrd="0" presId="urn:microsoft.com/office/officeart/2005/8/layout/orgChart1"/>
    <dgm:cxn modelId="{03E798E1-20F4-42E9-AB9B-2D1B158BE991}" type="presParOf" srcId="{8036AF91-D6DD-4E39-BAA2-EF7213B83DCE}" destId="{987CBA1F-1A41-4D2A-8922-B6ED13C3C8AB}" srcOrd="0" destOrd="0" presId="urn:microsoft.com/office/officeart/2005/8/layout/orgChart1"/>
    <dgm:cxn modelId="{625F9CC3-5A47-4F71-82D4-2D78BA8703BE}" type="presParOf" srcId="{8036AF91-D6DD-4E39-BAA2-EF7213B83DCE}" destId="{24C2F998-1B58-4E76-886D-F5E0BA451933}" srcOrd="1" destOrd="0" presId="urn:microsoft.com/office/officeart/2005/8/layout/orgChart1"/>
    <dgm:cxn modelId="{DFB3942B-8884-42F2-80AF-0F639E25A7A3}" type="presParOf" srcId="{1F1853C7-1C46-432D-87AC-08DE87CC8D07}" destId="{5DBC36B3-33BB-4B27-9E44-AA0ACDDB66BD}" srcOrd="1" destOrd="0" presId="urn:microsoft.com/office/officeart/2005/8/layout/orgChart1"/>
    <dgm:cxn modelId="{2382F018-3571-42E2-A8CD-0EC8FE84E189}" type="presParOf" srcId="{1F1853C7-1C46-432D-87AC-08DE87CC8D07}" destId="{6016A5EB-84EE-4160-BEFE-756F7602E4A2}" srcOrd="2" destOrd="0" presId="urn:microsoft.com/office/officeart/2005/8/layout/orgChart1"/>
    <dgm:cxn modelId="{DBF954B3-E264-4907-9913-BF406BD2B335}" type="presParOf" srcId="{7652FCBA-2D70-40F1-87EA-1BA3C04D72F1}" destId="{F04419A2-E4DD-4D56-A8D9-CD2193D07027}" srcOrd="2" destOrd="0" presId="urn:microsoft.com/office/officeart/2005/8/layout/orgChart1"/>
    <dgm:cxn modelId="{8D2FF7FE-6E4E-4544-AA79-D2363B39DFFB}" type="presParOf" srcId="{394C5AA3-8028-45E3-A622-097D1DE0864E}" destId="{83A7A4E1-6DFE-4A26-B96F-674C4DBF6892}" srcOrd="2" destOrd="0" presId="urn:microsoft.com/office/officeart/2005/8/layout/orgChart1"/>
    <dgm:cxn modelId="{6665FD5A-4EB4-4FFC-88A4-C1DEB2C05CB2}" type="presParOf" srcId="{394C5AA3-8028-45E3-A622-097D1DE0864E}" destId="{6A0D2946-FAA3-4634-8864-C3B492784698}" srcOrd="3" destOrd="0" presId="urn:microsoft.com/office/officeart/2005/8/layout/orgChart1"/>
    <dgm:cxn modelId="{B5F2D93B-BD60-493F-BC77-C0D2477480C8}" type="presParOf" srcId="{6A0D2946-FAA3-4634-8864-C3B492784698}" destId="{CEE459F5-0627-40E6-9221-73E53B510FCB}" srcOrd="0" destOrd="0" presId="urn:microsoft.com/office/officeart/2005/8/layout/orgChart1"/>
    <dgm:cxn modelId="{2E1BF692-55F1-4215-85AF-A21DE8FC18BE}" type="presParOf" srcId="{CEE459F5-0627-40E6-9221-73E53B510FCB}" destId="{3CF3F7A1-4948-468C-B2B4-D10C3C1A5B90}" srcOrd="0" destOrd="0" presId="urn:microsoft.com/office/officeart/2005/8/layout/orgChart1"/>
    <dgm:cxn modelId="{FAFED072-7EA7-4798-892A-E251C9F551B4}" type="presParOf" srcId="{CEE459F5-0627-40E6-9221-73E53B510FCB}" destId="{33C0C3FA-13A5-4689-8B10-F16BA6D5F6ED}" srcOrd="1" destOrd="0" presId="urn:microsoft.com/office/officeart/2005/8/layout/orgChart1"/>
    <dgm:cxn modelId="{1CBCA078-B6D3-4309-A17D-919D769C6163}" type="presParOf" srcId="{6A0D2946-FAA3-4634-8864-C3B492784698}" destId="{72A18AB3-82F4-459D-BB2B-E1F6F5170E1B}" srcOrd="1" destOrd="0" presId="urn:microsoft.com/office/officeart/2005/8/layout/orgChart1"/>
    <dgm:cxn modelId="{17E0ACD3-9810-478C-AE81-E07E7943FFD1}" type="presParOf" srcId="{6A0D2946-FAA3-4634-8864-C3B492784698}" destId="{67836AA4-A461-43E3-9261-B89D2823172B}" srcOrd="2" destOrd="0" presId="urn:microsoft.com/office/officeart/2005/8/layout/orgChart1"/>
    <dgm:cxn modelId="{08CB86C3-58B3-4F7D-8F90-1FFA08E7B984}" type="presParOf" srcId="{31C7E5D5-82C8-4571-A3B6-91B152457E64}" destId="{5C33C3F9-F232-4A52-A27B-913E70FA457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D9FF1-D536-4FB7-B0F6-F5036E8CFD66}">
      <dsp:nvSpPr>
        <dsp:cNvPr id="0" name=""/>
        <dsp:cNvSpPr/>
      </dsp:nvSpPr>
      <dsp:spPr>
        <a:xfrm>
          <a:off x="629004" y="535882"/>
          <a:ext cx="3576928" cy="3576928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41620-191A-4726-A857-B2B7840A677D}">
      <dsp:nvSpPr>
        <dsp:cNvPr id="0" name=""/>
        <dsp:cNvSpPr/>
      </dsp:nvSpPr>
      <dsp:spPr>
        <a:xfrm>
          <a:off x="629004" y="535882"/>
          <a:ext cx="3576928" cy="3576928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DEA8E-1F2C-4D90-B642-0A4C50E77504}">
      <dsp:nvSpPr>
        <dsp:cNvPr id="0" name=""/>
        <dsp:cNvSpPr/>
      </dsp:nvSpPr>
      <dsp:spPr>
        <a:xfrm>
          <a:off x="629004" y="535882"/>
          <a:ext cx="3576928" cy="3576928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8D9E68-E434-4C47-98FD-AD2B892BB658}">
      <dsp:nvSpPr>
        <dsp:cNvPr id="0" name=""/>
        <dsp:cNvSpPr/>
      </dsp:nvSpPr>
      <dsp:spPr>
        <a:xfrm>
          <a:off x="629004" y="535882"/>
          <a:ext cx="3576928" cy="3576928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3D699A-99A9-4485-BED3-F91B8AE7D62C}">
      <dsp:nvSpPr>
        <dsp:cNvPr id="0" name=""/>
        <dsp:cNvSpPr/>
      </dsp:nvSpPr>
      <dsp:spPr>
        <a:xfrm>
          <a:off x="629004" y="535882"/>
          <a:ext cx="3576928" cy="3576928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B9DB4-FFBF-49C3-A10B-5E83FEB50814}">
      <dsp:nvSpPr>
        <dsp:cNvPr id="0" name=""/>
        <dsp:cNvSpPr/>
      </dsp:nvSpPr>
      <dsp:spPr>
        <a:xfrm>
          <a:off x="1593546" y="1500424"/>
          <a:ext cx="1647845" cy="164784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b="1" kern="1200" dirty="0"/>
            <a:t>الضرورات الخمس</a:t>
          </a:r>
        </a:p>
      </dsp:txBody>
      <dsp:txXfrm>
        <a:off x="1834867" y="1741745"/>
        <a:ext cx="1165203" cy="1165203"/>
      </dsp:txXfrm>
    </dsp:sp>
    <dsp:sp modelId="{854D47C4-1FBB-4DC3-9828-26C4A1BB9863}">
      <dsp:nvSpPr>
        <dsp:cNvPr id="0" name=""/>
        <dsp:cNvSpPr/>
      </dsp:nvSpPr>
      <dsp:spPr>
        <a:xfrm>
          <a:off x="1840723" y="662"/>
          <a:ext cx="1153491" cy="11534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/>
            <a:t>الدين</a:t>
          </a:r>
        </a:p>
      </dsp:txBody>
      <dsp:txXfrm>
        <a:off x="2009648" y="169587"/>
        <a:ext cx="815641" cy="815641"/>
      </dsp:txXfrm>
    </dsp:sp>
    <dsp:sp modelId="{E03F642B-51AB-44CB-86D6-41F1442869DF}">
      <dsp:nvSpPr>
        <dsp:cNvPr id="0" name=""/>
        <dsp:cNvSpPr/>
      </dsp:nvSpPr>
      <dsp:spPr>
        <a:xfrm>
          <a:off x="3502160" y="1207767"/>
          <a:ext cx="1153491" cy="1153491"/>
        </a:xfrm>
        <a:prstGeom prst="ellipse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/>
            <a:t>النفس</a:t>
          </a:r>
        </a:p>
      </dsp:txBody>
      <dsp:txXfrm>
        <a:off x="3671085" y="1376692"/>
        <a:ext cx="815641" cy="815641"/>
      </dsp:txXfrm>
    </dsp:sp>
    <dsp:sp modelId="{0829DC74-187B-440A-AFD6-D66A4D91875F}">
      <dsp:nvSpPr>
        <dsp:cNvPr id="0" name=""/>
        <dsp:cNvSpPr/>
      </dsp:nvSpPr>
      <dsp:spPr>
        <a:xfrm>
          <a:off x="2867547" y="3160904"/>
          <a:ext cx="1153491" cy="1153491"/>
        </a:xfrm>
        <a:prstGeom prst="ellips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/>
            <a:t>المال</a:t>
          </a:r>
        </a:p>
      </dsp:txBody>
      <dsp:txXfrm>
        <a:off x="3036472" y="3329829"/>
        <a:ext cx="815641" cy="815641"/>
      </dsp:txXfrm>
    </dsp:sp>
    <dsp:sp modelId="{17BAE17A-D55F-41F1-A7F3-9684EEAB7E4A}">
      <dsp:nvSpPr>
        <dsp:cNvPr id="0" name=""/>
        <dsp:cNvSpPr/>
      </dsp:nvSpPr>
      <dsp:spPr>
        <a:xfrm>
          <a:off x="813898" y="3160904"/>
          <a:ext cx="1153491" cy="1153491"/>
        </a:xfrm>
        <a:prstGeom prst="ellipse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b="1" kern="1200" dirty="0"/>
            <a:t>العرض</a:t>
          </a:r>
        </a:p>
      </dsp:txBody>
      <dsp:txXfrm>
        <a:off x="982823" y="3329829"/>
        <a:ext cx="815641" cy="815641"/>
      </dsp:txXfrm>
    </dsp:sp>
    <dsp:sp modelId="{553D28DA-B187-483C-AB08-CA0D68FF65F3}">
      <dsp:nvSpPr>
        <dsp:cNvPr id="0" name=""/>
        <dsp:cNvSpPr/>
      </dsp:nvSpPr>
      <dsp:spPr>
        <a:xfrm>
          <a:off x="179285" y="1207767"/>
          <a:ext cx="1153491" cy="1153491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/>
            <a:t>العقل</a:t>
          </a:r>
        </a:p>
      </dsp:txBody>
      <dsp:txXfrm>
        <a:off x="348210" y="1376692"/>
        <a:ext cx="815641" cy="8156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A7A4E1-6DFE-4A26-B96F-674C4DBF6892}">
      <dsp:nvSpPr>
        <dsp:cNvPr id="0" name=""/>
        <dsp:cNvSpPr/>
      </dsp:nvSpPr>
      <dsp:spPr>
        <a:xfrm>
          <a:off x="4064000" y="1031420"/>
          <a:ext cx="1245567" cy="432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172"/>
              </a:lnTo>
              <a:lnTo>
                <a:pt x="1245567" y="216172"/>
              </a:lnTo>
              <a:lnTo>
                <a:pt x="1245567" y="43234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5EBF6-74E5-4F8D-B8BC-C11D14C39965}">
      <dsp:nvSpPr>
        <dsp:cNvPr id="0" name=""/>
        <dsp:cNvSpPr/>
      </dsp:nvSpPr>
      <dsp:spPr>
        <a:xfrm>
          <a:off x="1994916" y="2493160"/>
          <a:ext cx="308818" cy="2408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8783"/>
              </a:lnTo>
              <a:lnTo>
                <a:pt x="308818" y="240878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330AF7-98CA-4399-B897-F0B18E4C3AAA}">
      <dsp:nvSpPr>
        <dsp:cNvPr id="0" name=""/>
        <dsp:cNvSpPr/>
      </dsp:nvSpPr>
      <dsp:spPr>
        <a:xfrm>
          <a:off x="1994916" y="2493160"/>
          <a:ext cx="308818" cy="947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7042"/>
              </a:lnTo>
              <a:lnTo>
                <a:pt x="308818" y="94704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776EA7-7421-48AE-8620-C9251A26AD49}">
      <dsp:nvSpPr>
        <dsp:cNvPr id="0" name=""/>
        <dsp:cNvSpPr/>
      </dsp:nvSpPr>
      <dsp:spPr>
        <a:xfrm>
          <a:off x="2818432" y="1031420"/>
          <a:ext cx="1245567" cy="432345"/>
        </a:xfrm>
        <a:custGeom>
          <a:avLst/>
          <a:gdLst/>
          <a:ahLst/>
          <a:cxnLst/>
          <a:rect l="0" t="0" r="0" b="0"/>
          <a:pathLst>
            <a:path>
              <a:moveTo>
                <a:pt x="1245567" y="0"/>
              </a:moveTo>
              <a:lnTo>
                <a:pt x="1245567" y="216172"/>
              </a:lnTo>
              <a:lnTo>
                <a:pt x="0" y="216172"/>
              </a:lnTo>
              <a:lnTo>
                <a:pt x="0" y="43234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A39D2-22DC-42AD-8A6A-17FD64F24BC6}">
      <dsp:nvSpPr>
        <dsp:cNvPr id="0" name=""/>
        <dsp:cNvSpPr/>
      </dsp:nvSpPr>
      <dsp:spPr>
        <a:xfrm>
          <a:off x="741680" y="2025"/>
          <a:ext cx="6644638" cy="10293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b="1" i="0" kern="1200" dirty="0"/>
            <a:t>انتهاء الضمان يعني براءة الضامن و الضامن يبرأ بأحد أمرين:</a:t>
          </a:r>
        </a:p>
      </dsp:txBody>
      <dsp:txXfrm>
        <a:off x="741680" y="2025"/>
        <a:ext cx="6644638" cy="1029394"/>
      </dsp:txXfrm>
    </dsp:sp>
    <dsp:sp modelId="{B7CB0F88-3D67-4B11-9B72-12CB7D646BA7}">
      <dsp:nvSpPr>
        <dsp:cNvPr id="0" name=""/>
        <dsp:cNvSpPr/>
      </dsp:nvSpPr>
      <dsp:spPr>
        <a:xfrm>
          <a:off x="1789038" y="1463766"/>
          <a:ext cx="2058789" cy="10293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b="1" i="0" kern="1200" dirty="0"/>
            <a:t>أن يبرأ المضمون عنه من الدين اما بـ</a:t>
          </a:r>
        </a:p>
      </dsp:txBody>
      <dsp:txXfrm>
        <a:off x="1789038" y="1463766"/>
        <a:ext cx="2058789" cy="1029394"/>
      </dsp:txXfrm>
    </dsp:sp>
    <dsp:sp modelId="{C91EA9BA-3DCF-4D22-BA37-A220F0CFBFDE}">
      <dsp:nvSpPr>
        <dsp:cNvPr id="0" name=""/>
        <dsp:cNvSpPr/>
      </dsp:nvSpPr>
      <dsp:spPr>
        <a:xfrm>
          <a:off x="2303735" y="2925506"/>
          <a:ext cx="2058789" cy="10293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b="1" i="0" kern="1200" dirty="0"/>
            <a:t>أداء الدين</a:t>
          </a:r>
        </a:p>
      </dsp:txBody>
      <dsp:txXfrm>
        <a:off x="2303735" y="2925506"/>
        <a:ext cx="2058789" cy="1029394"/>
      </dsp:txXfrm>
    </dsp:sp>
    <dsp:sp modelId="{987CBA1F-1A41-4D2A-8922-B6ED13C3C8AB}">
      <dsp:nvSpPr>
        <dsp:cNvPr id="0" name=""/>
        <dsp:cNvSpPr/>
      </dsp:nvSpPr>
      <dsp:spPr>
        <a:xfrm>
          <a:off x="2303735" y="4387246"/>
          <a:ext cx="2058789" cy="10293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b="1" i="0" kern="1200" dirty="0"/>
            <a:t>ابراء صاحب الدين له</a:t>
          </a:r>
        </a:p>
      </dsp:txBody>
      <dsp:txXfrm>
        <a:off x="2303735" y="4387246"/>
        <a:ext cx="2058789" cy="1029394"/>
      </dsp:txXfrm>
    </dsp:sp>
    <dsp:sp modelId="{3CF3F7A1-4948-468C-B2B4-D10C3C1A5B90}">
      <dsp:nvSpPr>
        <dsp:cNvPr id="0" name=""/>
        <dsp:cNvSpPr/>
      </dsp:nvSpPr>
      <dsp:spPr>
        <a:xfrm>
          <a:off x="4280172" y="1463766"/>
          <a:ext cx="2058789" cy="10293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400" b="1" i="0" kern="1200" dirty="0"/>
            <a:t>أن يبرئه صاحب الحق من الضمان</a:t>
          </a:r>
        </a:p>
      </dsp:txBody>
      <dsp:txXfrm>
        <a:off x="4280172" y="1463766"/>
        <a:ext cx="2058789" cy="1029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A45EA9E-AB15-4DC3-A262-2A232AEC9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7E3ED6ED-7797-416B-8B8B-6DC59395E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7FC408E-78C7-4DD0-97FD-C76FE0E24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D13B110-C9F2-4CB1-8569-6E3EDD4EB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F3E8AB7-52DA-4979-94B4-2822BF891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5124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CD21675-0EAA-4CBD-A132-7607BE0E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A12F444-DFB9-4FA0-B79C-5B8B523C1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0F86A2A-D0FD-4E30-99C9-E21E0D38B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2682C83-1518-49E9-BA88-4F33BD6DE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88C7162-81D4-42F3-BCAE-1E4D185F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58228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26EC22-0CC6-4C9E-91ED-06B7A3477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CA18656-1A5E-4AC5-90F1-FD88F5E71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D482465-C2F7-49AD-A363-624F7A2C7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1A6900D-EE58-4FEA-B951-CF3D568CF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0B3C38F-BF06-437E-9BBB-A0A75C9E9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53023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E8AF7B0-27E1-4BE7-B133-604961B7C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D7E8970-C00A-4546-A115-83B935D9C2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93F14E4-F1C3-4A41-A216-5818F3B83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66ECCBB-A4F9-4E8B-9E2D-9E5E7837B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81EB784-4F04-44A7-AE15-761F8EFA7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7D47744-AD43-4F37-A7B5-219BE95E4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941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CFA2A1-1866-4656-8C0E-3AF2F8D2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406F28A-E457-4E44-BA58-44080103E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EA6BAE6-82A7-438C-8BAA-E20CF0643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3F39713-EBF6-4A7F-91CF-45CD0E4071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9D2FCC3-3A46-480F-A281-8A57F40E7A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669356A-B2F1-48D5-8046-007979315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A601BEC-14F4-44B0-9AD2-050EF434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31369FAC-0226-4D2C-BD12-377E0E0E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79668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D6CB952-A4B3-4E1C-9932-9716699AD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975A60B-7B5F-41C0-AD7D-5E981F0A7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0DA8B66-AB50-4AA7-A33A-3B8967C6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F553790-A528-4E04-AAA2-B79A45576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5768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B984FAF5-AA84-481E-8117-FE072514D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46FF7DA-F0F0-4CF7-A94E-03A37AF6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4784159-E4B5-4C33-991C-0CEA24CD2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8177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4F556D-CB9B-4C20-AF69-2F79D116B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1C38D7E-39BD-4772-A8F2-CEE203CCC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AEB1428-383E-47E9-8802-3B422FA94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BC090A7-77DD-45CA-B825-AA8F79C57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07E9900-B5BA-4778-A20C-275AA4F0C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A1EEB35-BB77-49D0-8989-01EE2EE45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68657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FE76CA2-5C9B-4F2A-A967-AA78C2D8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79E1ECF0-5915-4132-8F9D-F6CBB1ED5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113A367-68D3-49E8-8F77-E7F6A6415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7AD1C7B-5525-47EA-9FDC-751F4182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2B4F895-EAA1-4457-9593-660D27791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9597225-A5E5-446B-B923-04C67BDF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6355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71A1AC6-AD3C-4C80-82CC-3115FDE92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4315013-6DCF-461F-9D13-80BCA1399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9F0DBDB-3416-4F9D-A98E-ABA76A70C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332199B-56C8-442C-87B9-19406A2E4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66A8FB5-2AED-4B3E-A1C8-B25062BE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7206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9DBE777-5DBB-48FC-BA7C-58F9D43A84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6296779-EAB2-4812-B257-358AE9BA0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038E258-AA61-4458-A2F2-7022ABED7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436F1C3-42BA-46D7-967A-14519511E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8712696-9CE8-41B8-9B08-4E2614451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03626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CC521EF-44F5-465E-9A1E-7CF000A39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D5ABA35-B690-4984-8A88-319C651DB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21CBCC0-CB20-49A1-A74C-E8D8C9B85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39E4D-FE2D-4033-B2AE-4BF09CA6B60C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567970E-F12D-4B32-98B4-5B8C4E01F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CCAAB40-EC3F-4957-94B7-05CFF5E1B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130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.me/abd_fegh_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4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microsoft.com/office/2007/relationships/hdphoto" Target="../media/hdphoto7.wdp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10.wdp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3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0F06C206-071E-40D9-A2B9-8C84591B6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736" y="433292"/>
            <a:ext cx="2888792" cy="1548393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D1C50A70-5C54-49BC-9DF6-297E55F66EC2}"/>
              </a:ext>
            </a:extLst>
          </p:cNvPr>
          <p:cNvSpPr/>
          <p:nvPr/>
        </p:nvSpPr>
        <p:spPr>
          <a:xfrm>
            <a:off x="3825295" y="3776101"/>
            <a:ext cx="53091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راجعه وأشرف عليه </a:t>
            </a:r>
          </a:p>
          <a:p>
            <a:pPr algn="ctr"/>
            <a:r>
              <a:rPr lang="ar-SA" sz="3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الأستاذ / عبدالرحمن الشراري.</a:t>
            </a:r>
          </a:p>
          <a:p>
            <a:pPr algn="ctr"/>
            <a:r>
              <a:rPr lang="en-US" sz="3200" b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  <a:hlinkClick r:id="rId4"/>
              </a:rPr>
              <a:t>http://t.me/abd_fegh_1</a:t>
            </a:r>
            <a:r>
              <a:rPr lang="en-US" sz="3200" b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endParaRPr lang="ar-SA" sz="3200" b="1" dirty="0">
              <a:solidFill>
                <a:srgbClr val="E7E6E6">
                  <a:lumMod val="50000"/>
                </a:srgbClr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AA2B3835-9D96-4CE1-9728-88AE3A382648}"/>
              </a:ext>
            </a:extLst>
          </p:cNvPr>
          <p:cNvSpPr/>
          <p:nvPr/>
        </p:nvSpPr>
        <p:spPr>
          <a:xfrm>
            <a:off x="3365135" y="1903914"/>
            <a:ext cx="61545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b="1" kern="0" dirty="0">
                <a:solidFill>
                  <a:srgbClr val="002060"/>
                </a:solidFill>
                <a:cs typeface="Calibri"/>
                <a:sym typeface="Calibri"/>
              </a:rPr>
              <a:t>الضمان</a:t>
            </a:r>
            <a:endParaRPr kumimoji="0" lang="ar-SA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Calibri"/>
              <a:sym typeface="Calibri"/>
            </a:endParaRPr>
          </a:p>
        </p:txBody>
      </p:sp>
      <p:grpSp>
        <p:nvGrpSpPr>
          <p:cNvPr id="7" name="Group 28">
            <a:extLst>
              <a:ext uri="{FF2B5EF4-FFF2-40B4-BE49-F238E27FC236}">
                <a16:creationId xmlns:a16="http://schemas.microsoft.com/office/drawing/2014/main" id="{37052FE3-AEE4-4139-B1C4-2ECEB8F373C4}"/>
              </a:ext>
            </a:extLst>
          </p:cNvPr>
          <p:cNvGrpSpPr/>
          <p:nvPr/>
        </p:nvGrpSpPr>
        <p:grpSpPr>
          <a:xfrm>
            <a:off x="5055862" y="3110268"/>
            <a:ext cx="2592288" cy="180858"/>
            <a:chOff x="5364088" y="1664804"/>
            <a:chExt cx="3096344" cy="216024"/>
          </a:xfrm>
        </p:grpSpPr>
        <p:grpSp>
          <p:nvGrpSpPr>
            <p:cNvPr id="8" name="Group 18">
              <a:extLst>
                <a:ext uri="{FF2B5EF4-FFF2-40B4-BE49-F238E27FC236}">
                  <a16:creationId xmlns:a16="http://schemas.microsoft.com/office/drawing/2014/main" id="{529D09E6-AA5C-48F4-8594-918C9D249D38}"/>
                </a:ext>
              </a:extLst>
            </p:cNvPr>
            <p:cNvGrpSpPr/>
            <p:nvPr/>
          </p:nvGrpSpPr>
          <p:grpSpPr>
            <a:xfrm>
              <a:off x="6804248" y="1664804"/>
              <a:ext cx="216024" cy="216024"/>
              <a:chOff x="7740352" y="1772816"/>
              <a:chExt cx="216024" cy="216024"/>
            </a:xfrm>
          </p:grpSpPr>
          <p:sp>
            <p:nvSpPr>
              <p:cNvPr id="15" name="Rectangle 16">
                <a:extLst>
                  <a:ext uri="{FF2B5EF4-FFF2-40B4-BE49-F238E27FC236}">
                    <a16:creationId xmlns:a16="http://schemas.microsoft.com/office/drawing/2014/main" id="{B00944B5-B826-4143-B579-92DE3A37072D}"/>
                  </a:ext>
                </a:extLst>
              </p:cNvPr>
              <p:cNvSpPr/>
              <p:nvPr/>
            </p:nvSpPr>
            <p:spPr>
              <a:xfrm>
                <a:off x="7740352" y="1772816"/>
                <a:ext cx="216024" cy="216024"/>
              </a:xfrm>
              <a:prstGeom prst="rect">
                <a:avLst/>
              </a:prstGeom>
              <a:noFill/>
              <a:ln w="15875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A5A5A5">
                      <a:lumMod val="50000"/>
                    </a:srgbClr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34" charset="-127"/>
                  <a:cs typeface="Arial" pitchFamily="34" charset="0"/>
                </a:endParaRPr>
              </a:p>
            </p:txBody>
          </p:sp>
          <p:sp>
            <p:nvSpPr>
              <p:cNvPr id="16" name="Rectangle 17">
                <a:extLst>
                  <a:ext uri="{FF2B5EF4-FFF2-40B4-BE49-F238E27FC236}">
                    <a16:creationId xmlns:a16="http://schemas.microsoft.com/office/drawing/2014/main" id="{C9F7C40C-8CF9-450F-8D66-BE8E3889843D}"/>
                  </a:ext>
                </a:extLst>
              </p:cNvPr>
              <p:cNvSpPr/>
              <p:nvPr/>
            </p:nvSpPr>
            <p:spPr>
              <a:xfrm rot="2700000">
                <a:off x="7740352" y="1772816"/>
                <a:ext cx="216024" cy="216024"/>
              </a:xfrm>
              <a:prstGeom prst="rect">
                <a:avLst/>
              </a:prstGeom>
              <a:noFill/>
              <a:ln w="15875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A5A5A5">
                      <a:lumMod val="50000"/>
                    </a:srgbClr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34" charset="-127"/>
                  <a:cs typeface="Arial" pitchFamily="34" charset="0"/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BF0FA140-B1D1-44B1-ABAC-973F098F3DBC}"/>
                </a:ext>
              </a:extLst>
            </p:cNvPr>
            <p:cNvGrpSpPr/>
            <p:nvPr/>
          </p:nvGrpSpPr>
          <p:grpSpPr>
            <a:xfrm>
              <a:off x="71642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13" name="Straight Connector 20">
                <a:extLst>
                  <a:ext uri="{FF2B5EF4-FFF2-40B4-BE49-F238E27FC236}">
                    <a16:creationId xmlns:a16="http://schemas.microsoft.com/office/drawing/2014/main" id="{F56F5B4E-8700-4A00-B6E0-0D0084053DE6}"/>
                  </a:ext>
                </a:extLst>
              </p:cNvPr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4" name="Straight Connector 22">
                <a:extLst>
                  <a:ext uri="{FF2B5EF4-FFF2-40B4-BE49-F238E27FC236}">
                    <a16:creationId xmlns:a16="http://schemas.microsoft.com/office/drawing/2014/main" id="{C04EDFF3-BD71-4297-93D7-666E804BE220}"/>
                  </a:ext>
                </a:extLst>
              </p:cNvPr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Group 25">
              <a:extLst>
                <a:ext uri="{FF2B5EF4-FFF2-40B4-BE49-F238E27FC236}">
                  <a16:creationId xmlns:a16="http://schemas.microsoft.com/office/drawing/2014/main" id="{C7038310-6C4C-44C4-8A6C-127D36E9D24E}"/>
                </a:ext>
              </a:extLst>
            </p:cNvPr>
            <p:cNvGrpSpPr/>
            <p:nvPr/>
          </p:nvGrpSpPr>
          <p:grpSpPr>
            <a:xfrm flipH="1">
              <a:off x="53640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11" name="Straight Connector 26">
                <a:extLst>
                  <a:ext uri="{FF2B5EF4-FFF2-40B4-BE49-F238E27FC236}">
                    <a16:creationId xmlns:a16="http://schemas.microsoft.com/office/drawing/2014/main" id="{E2C246F9-5F22-4653-9E1C-4A9CA9CF073E}"/>
                  </a:ext>
                </a:extLst>
              </p:cNvPr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2" name="Straight Connector 27">
                <a:extLst>
                  <a:ext uri="{FF2B5EF4-FFF2-40B4-BE49-F238E27FC236}">
                    <a16:creationId xmlns:a16="http://schemas.microsoft.com/office/drawing/2014/main" id="{4168CFE8-B343-40E9-ABE2-2AC94A760C00}"/>
                  </a:ext>
                </a:extLst>
              </p:cNvPr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804692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ذو زوايا قطرية مستديرة 19">
            <a:extLst>
              <a:ext uri="{FF2B5EF4-FFF2-40B4-BE49-F238E27FC236}">
                <a16:creationId xmlns:a16="http://schemas.microsoft.com/office/drawing/2014/main" id="{70D9F887-DA4C-4325-854B-F5435A1A218D}"/>
              </a:ext>
            </a:extLst>
          </p:cNvPr>
          <p:cNvSpPr/>
          <p:nvPr/>
        </p:nvSpPr>
        <p:spPr>
          <a:xfrm>
            <a:off x="1032767" y="408807"/>
            <a:ext cx="10275747" cy="712524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A55F277B-B1AC-4B37-9391-22B90373E388}"/>
              </a:ext>
            </a:extLst>
          </p:cNvPr>
          <p:cNvSpPr/>
          <p:nvPr/>
        </p:nvSpPr>
        <p:spPr>
          <a:xfrm>
            <a:off x="921586" y="498456"/>
            <a:ext cx="103488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بالتعاون مع مجموعتك تذكر/ي أهم النقاط الرئيسية في الدرس السابق! </a:t>
            </a:r>
            <a:endParaRPr lang="ar-SA" sz="3200" b="1" cap="none" spc="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BA1378EE-44BB-490C-94D5-31044A2D63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466" b="98083" l="3195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691" r="50767"/>
          <a:stretch/>
        </p:blipFill>
        <p:spPr>
          <a:xfrm>
            <a:off x="-114300" y="3292978"/>
            <a:ext cx="3500896" cy="2937480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EA509F8E-5A22-4E3E-9B0D-D8EAAD42B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2" b="89894" l="0" r="99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903" y="-601980"/>
            <a:ext cx="6511290" cy="6096000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85232C52-31C1-4A9B-9C28-12EE5B5703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2" b="89894" l="0" r="99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983" y="1943100"/>
            <a:ext cx="6511290" cy="6096000"/>
          </a:xfrm>
          <a:prstGeom prst="rect">
            <a:avLst/>
          </a:prstGeom>
        </p:spPr>
      </p:pic>
      <p:sp>
        <p:nvSpPr>
          <p:cNvPr id="22" name="مستطيل ذو زوايا قطرية مستديرة 25">
            <a:extLst>
              <a:ext uri="{FF2B5EF4-FFF2-40B4-BE49-F238E27FC236}">
                <a16:creationId xmlns:a16="http://schemas.microsoft.com/office/drawing/2014/main" id="{7F44236E-A202-4D81-847C-02F78A3A5B9E}"/>
              </a:ext>
            </a:extLst>
          </p:cNvPr>
          <p:cNvSpPr/>
          <p:nvPr/>
        </p:nvSpPr>
        <p:spPr>
          <a:xfrm>
            <a:off x="394658" y="5862518"/>
            <a:ext cx="2186475" cy="642289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شريط الذكريات</a:t>
            </a:r>
          </a:p>
        </p:txBody>
      </p:sp>
    </p:spTree>
    <p:extLst>
      <p:ext uri="{BB962C8B-B14F-4D97-AF65-F5344CB8AC3E}">
        <p14:creationId xmlns:p14="http://schemas.microsoft.com/office/powerpoint/2010/main" val="694070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A4025951-2BDE-489C-B28A-14FBEBEB92BC}"/>
              </a:ext>
            </a:extLst>
          </p:cNvPr>
          <p:cNvSpPr/>
          <p:nvPr/>
        </p:nvSpPr>
        <p:spPr>
          <a:xfrm>
            <a:off x="5128915" y="2170093"/>
            <a:ext cx="6442809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عزيزي الطالب المُبدع / عزيزتي الطالبة المُبدعة :</a:t>
            </a:r>
          </a:p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اقرأ/ي المُحادثة التالية وتعرف/ي على عنوان الدرس:</a:t>
            </a:r>
          </a:p>
        </p:txBody>
      </p:sp>
      <p:sp>
        <p:nvSpPr>
          <p:cNvPr id="7" name="مستطيل ذو زوايا قطرية مستديرة 13">
            <a:extLst>
              <a:ext uri="{FF2B5EF4-FFF2-40B4-BE49-F238E27FC236}">
                <a16:creationId xmlns:a16="http://schemas.microsoft.com/office/drawing/2014/main" id="{FC823A5E-F4A6-4545-A403-B485012934AA}"/>
              </a:ext>
            </a:extLst>
          </p:cNvPr>
          <p:cNvSpPr/>
          <p:nvPr/>
        </p:nvSpPr>
        <p:spPr>
          <a:xfrm>
            <a:off x="394658" y="6096094"/>
            <a:ext cx="3504241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المحادثة المكتوبة</a:t>
            </a:r>
            <a:endParaRPr lang="ar-SA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9214F56C-B2E1-4929-A18E-DCDC0EC69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743" y="3733800"/>
            <a:ext cx="3053968" cy="3301587"/>
          </a:xfrm>
          <a:prstGeom prst="rect">
            <a:avLst/>
          </a:prstGeom>
        </p:spPr>
      </p:pic>
      <p:pic>
        <p:nvPicPr>
          <p:cNvPr id="11" name="صورة 10" descr="صورة تحتوي على المصباح, ساعة حائط&#10;&#10;تم إنشاء الوصف تلقائياً">
            <a:extLst>
              <a:ext uri="{FF2B5EF4-FFF2-40B4-BE49-F238E27FC236}">
                <a16:creationId xmlns:a16="http://schemas.microsoft.com/office/drawing/2014/main" id="{CD8E7D3F-1B88-4DFF-81EC-60E7F7A90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52" y="5137619"/>
            <a:ext cx="958475" cy="958475"/>
          </a:xfrm>
          <a:prstGeom prst="rect">
            <a:avLst/>
          </a:prstGeom>
        </p:spPr>
      </p:pic>
      <p:pic>
        <p:nvPicPr>
          <p:cNvPr id="3" name="صورة 2" descr="صورة تحتوي على لقطة شاشة&#10;&#10;تم إنشاء الوصف تلقائياً">
            <a:extLst>
              <a:ext uri="{FF2B5EF4-FFF2-40B4-BE49-F238E27FC236}">
                <a16:creationId xmlns:a16="http://schemas.microsoft.com/office/drawing/2014/main" id="{99B5C6C3-35DF-4113-A1D9-83CD8E5FE2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37"/>
          <a:stretch/>
        </p:blipFill>
        <p:spPr>
          <a:xfrm>
            <a:off x="1509689" y="696686"/>
            <a:ext cx="3165231" cy="431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11197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271C96CC-2508-44A3-8176-4082601756E6}"/>
              </a:ext>
            </a:extLst>
          </p:cNvPr>
          <p:cNvSpPr/>
          <p:nvPr/>
        </p:nvSpPr>
        <p:spPr>
          <a:xfrm>
            <a:off x="-1277992" y="1184022"/>
            <a:ext cx="1312527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28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عزيزي الطالب المُبدع / عزيزتي الطالبة المُبدعة :</a:t>
            </a:r>
          </a:p>
          <a:p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املئ جدول التعلم بما تعرفين و أهدافك التي توديّن الوصول اليها في الدرس: </a:t>
            </a:r>
          </a:p>
        </p:txBody>
      </p:sp>
      <p:sp>
        <p:nvSpPr>
          <p:cNvPr id="5" name="شريط: منحني ومائل لأعلى 4">
            <a:extLst>
              <a:ext uri="{FF2B5EF4-FFF2-40B4-BE49-F238E27FC236}">
                <a16:creationId xmlns:a16="http://schemas.microsoft.com/office/drawing/2014/main" id="{8E86ECAC-95B7-4EB5-AD94-3904D02A1D9F}"/>
              </a:ext>
            </a:extLst>
          </p:cNvPr>
          <p:cNvSpPr/>
          <p:nvPr/>
        </p:nvSpPr>
        <p:spPr>
          <a:xfrm>
            <a:off x="8816662" y="477312"/>
            <a:ext cx="3030624" cy="649810"/>
          </a:xfrm>
          <a:prstGeom prst="ellipseRibbon2">
            <a:avLst>
              <a:gd name="adj1" fmla="val 504"/>
              <a:gd name="adj2" fmla="val 100000"/>
              <a:gd name="adj3" fmla="val 12500"/>
            </a:avLst>
          </a:prstGeom>
          <a:solidFill>
            <a:srgbClr val="ACE3E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rgbClr val="002060"/>
                </a:solidFill>
              </a:rPr>
              <a:t>الأهداف:</a:t>
            </a:r>
          </a:p>
        </p:txBody>
      </p:sp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011CDCAA-8B73-4B64-922B-E62238C5EBDA}"/>
              </a:ext>
            </a:extLst>
          </p:cNvPr>
          <p:cNvGraphicFramePr>
            <a:graphicFrameLocks noGrp="1"/>
          </p:cNvGraphicFramePr>
          <p:nvPr/>
        </p:nvGraphicFramePr>
        <p:xfrm>
          <a:off x="2407075" y="2226497"/>
          <a:ext cx="9205257" cy="4154191"/>
        </p:xfrm>
        <a:graphic>
          <a:graphicData uri="http://schemas.openxmlformats.org/drawingml/2006/table">
            <a:tbl>
              <a:tblPr rtl="1" firstRow="1" bandRow="1">
                <a:tableStyleId>{BDBED569-4797-4DF1-A0F4-6AAB3CD982D8}</a:tableStyleId>
              </a:tblPr>
              <a:tblGrid>
                <a:gridCol w="2772433">
                  <a:extLst>
                    <a:ext uri="{9D8B030D-6E8A-4147-A177-3AD203B41FA5}">
                      <a16:colId xmlns:a16="http://schemas.microsoft.com/office/drawing/2014/main" val="476078408"/>
                    </a:ext>
                  </a:extLst>
                </a:gridCol>
                <a:gridCol w="3364405">
                  <a:extLst>
                    <a:ext uri="{9D8B030D-6E8A-4147-A177-3AD203B41FA5}">
                      <a16:colId xmlns:a16="http://schemas.microsoft.com/office/drawing/2014/main" val="1692359869"/>
                    </a:ext>
                  </a:extLst>
                </a:gridCol>
                <a:gridCol w="3068419">
                  <a:extLst>
                    <a:ext uri="{9D8B030D-6E8A-4147-A177-3AD203B41FA5}">
                      <a16:colId xmlns:a16="http://schemas.microsoft.com/office/drawing/2014/main" val="4251932128"/>
                    </a:ext>
                  </a:extLst>
                </a:gridCol>
              </a:tblGrid>
              <a:tr h="1182106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/>
                          <a:cs typeface="Calibri"/>
                          <a:sym typeface="Calibri"/>
                        </a:rPr>
                        <a:t>ماذا أعرف؟</a:t>
                      </a:r>
                      <a:endParaRPr lang="ar-SA" sz="4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/>
                          <a:cs typeface="Calibri"/>
                          <a:sym typeface="Calibri"/>
                        </a:rPr>
                        <a:t>ماذا أريد أن أعرف؟</a:t>
                      </a:r>
                      <a:endParaRPr lang="ar-SA" sz="4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/>
                          <a:cs typeface="Calibri"/>
                          <a:sym typeface="Calibri"/>
                        </a:rPr>
                        <a:t>ماذا تعلمت؟</a:t>
                      </a:r>
                      <a:endParaRPr lang="ar-SA" sz="4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573550"/>
                  </a:ext>
                </a:extLst>
              </a:tr>
              <a:tr h="2972085"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1738123"/>
                  </a:ext>
                </a:extLst>
              </a:tr>
            </a:tbl>
          </a:graphicData>
        </a:graphic>
      </p:graphicFrame>
      <p:sp>
        <p:nvSpPr>
          <p:cNvPr id="7" name="مستطيل ذو زوايا قطرية مستديرة 13">
            <a:extLst>
              <a:ext uri="{FF2B5EF4-FFF2-40B4-BE49-F238E27FC236}">
                <a16:creationId xmlns:a16="http://schemas.microsoft.com/office/drawing/2014/main" id="{CF4F4A13-47CA-4A06-8E81-201ED15ED5B9}"/>
              </a:ext>
            </a:extLst>
          </p:cNvPr>
          <p:cNvSpPr/>
          <p:nvPr/>
        </p:nvSpPr>
        <p:spPr>
          <a:xfrm>
            <a:off x="432238" y="6061522"/>
            <a:ext cx="3019246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جدول التعلم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A489C0AC-89B1-4DE1-9E42-A882662A9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39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8554" y="3283563"/>
            <a:ext cx="4780830" cy="239041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6D3E501-BC68-4B4D-8092-4416FB530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725" y="5374893"/>
            <a:ext cx="956937" cy="945723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FB3026FB-2F9A-491D-BAE9-288BBC5CC2FF}"/>
              </a:ext>
            </a:extLst>
          </p:cNvPr>
          <p:cNvSpPr/>
          <p:nvPr/>
        </p:nvSpPr>
        <p:spPr>
          <a:xfrm>
            <a:off x="5619750" y="3517368"/>
            <a:ext cx="2952750" cy="1945893"/>
          </a:xfrm>
          <a:prstGeom prst="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bg2">
                    <a:lumMod val="10000"/>
                  </a:schemeClr>
                </a:solidFill>
              </a:rPr>
              <a:t>أتعرف على أهم احكام الضمان</a:t>
            </a:r>
          </a:p>
        </p:txBody>
      </p:sp>
    </p:spTree>
    <p:extLst>
      <p:ext uri="{BB962C8B-B14F-4D97-AF65-F5344CB8AC3E}">
        <p14:creationId xmlns:p14="http://schemas.microsoft.com/office/powerpoint/2010/main" val="1882463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A4025951-2BDE-489C-B28A-14FBEBEB92BC}"/>
              </a:ext>
            </a:extLst>
          </p:cNvPr>
          <p:cNvSpPr/>
          <p:nvPr/>
        </p:nvSpPr>
        <p:spPr>
          <a:xfrm>
            <a:off x="2947934" y="5176454"/>
            <a:ext cx="6442809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عرّف/ي الضمان من مخزونك اللغوي !</a:t>
            </a:r>
            <a:endParaRPr lang="ar-SA" sz="28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ذو زوايا قطرية مستديرة 13">
            <a:extLst>
              <a:ext uri="{FF2B5EF4-FFF2-40B4-BE49-F238E27FC236}">
                <a16:creationId xmlns:a16="http://schemas.microsoft.com/office/drawing/2014/main" id="{FC823A5E-F4A6-4545-A403-B485012934AA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التفكير الابداعي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9214F56C-B2E1-4929-A18E-DCDC0EC69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743" y="3733800"/>
            <a:ext cx="3053968" cy="3301587"/>
          </a:xfrm>
          <a:prstGeom prst="rect">
            <a:avLst/>
          </a:prstGeom>
        </p:spPr>
      </p:pic>
      <p:pic>
        <p:nvPicPr>
          <p:cNvPr id="11" name="صورة 10" descr="صورة تحتوي على المصباح, ساعة حائط&#10;&#10;تم إنشاء الوصف تلقائياً">
            <a:extLst>
              <a:ext uri="{FF2B5EF4-FFF2-40B4-BE49-F238E27FC236}">
                <a16:creationId xmlns:a16="http://schemas.microsoft.com/office/drawing/2014/main" id="{CD8E7D3F-1B88-4DFF-81EC-60E7F7A90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52" y="5137619"/>
            <a:ext cx="958475" cy="958475"/>
          </a:xfrm>
          <a:prstGeom prst="rect">
            <a:avLst/>
          </a:prstGeom>
        </p:spPr>
      </p:pic>
      <p:pic>
        <p:nvPicPr>
          <p:cNvPr id="3" name="صورة 2" descr="صورة تحتوي على قميص&#10;&#10;تم إنشاء الوصف تلقائياً">
            <a:extLst>
              <a:ext uri="{FF2B5EF4-FFF2-40B4-BE49-F238E27FC236}">
                <a16:creationId xmlns:a16="http://schemas.microsoft.com/office/drawing/2014/main" id="{85D9077A-8B9A-4C96-92D1-77A03BB21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336" y="673268"/>
            <a:ext cx="5313485" cy="3985113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صورة 12" descr="صورة تحتوي على بيسبول, جالس, داكن, بحث&#10;&#10;تم إنشاء الوصف تلقائياً">
            <a:extLst>
              <a:ext uri="{FF2B5EF4-FFF2-40B4-BE49-F238E27FC236}">
                <a16:creationId xmlns:a16="http://schemas.microsoft.com/office/drawing/2014/main" id="{CC1964F1-926E-433B-B629-F883320DA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419" y="243094"/>
            <a:ext cx="5313485" cy="2979375"/>
          </a:xfrm>
          <a:prstGeom prst="rect">
            <a:avLst/>
          </a:prstGeom>
        </p:spPr>
      </p:pic>
      <p:sp>
        <p:nvSpPr>
          <p:cNvPr id="2" name="انفجار: 14 نقطة 1">
            <a:extLst>
              <a:ext uri="{FF2B5EF4-FFF2-40B4-BE49-F238E27FC236}">
                <a16:creationId xmlns:a16="http://schemas.microsoft.com/office/drawing/2014/main" id="{89E33659-FFE8-4204-A705-0BF8656C021E}"/>
              </a:ext>
            </a:extLst>
          </p:cNvPr>
          <p:cNvSpPr/>
          <p:nvPr/>
        </p:nvSpPr>
        <p:spPr>
          <a:xfrm>
            <a:off x="5210718" y="3222469"/>
            <a:ext cx="3053968" cy="1834575"/>
          </a:xfrm>
          <a:prstGeom prst="irregularSeal2">
            <a:avLst/>
          </a:prstGeom>
          <a:solidFill>
            <a:srgbClr val="FEF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rgbClr val="234159"/>
                </a:solidFill>
              </a:rPr>
              <a:t>الالتزام</a:t>
            </a:r>
          </a:p>
        </p:txBody>
      </p:sp>
    </p:spTree>
    <p:extLst>
      <p:ext uri="{BB962C8B-B14F-4D97-AF65-F5344CB8AC3E}">
        <p14:creationId xmlns:p14="http://schemas.microsoft.com/office/powerpoint/2010/main" val="1979816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A4025951-2BDE-489C-B28A-14FBEBEB92BC}"/>
              </a:ext>
            </a:extLst>
          </p:cNvPr>
          <p:cNvSpPr/>
          <p:nvPr/>
        </p:nvSpPr>
        <p:spPr>
          <a:xfrm>
            <a:off x="1737999" y="761906"/>
            <a:ext cx="917972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رتب/ي الكلمات التالية لمعرفة التعريف الاصطلاحي للضمان:</a:t>
            </a:r>
          </a:p>
        </p:txBody>
      </p:sp>
      <p:sp>
        <p:nvSpPr>
          <p:cNvPr id="7" name="مستطيل ذو زوايا قطرية مستديرة 13">
            <a:extLst>
              <a:ext uri="{FF2B5EF4-FFF2-40B4-BE49-F238E27FC236}">
                <a16:creationId xmlns:a16="http://schemas.microsoft.com/office/drawing/2014/main" id="{FC823A5E-F4A6-4545-A403-B485012934AA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التفكير الابداعي</a:t>
            </a:r>
          </a:p>
        </p:txBody>
      </p:sp>
      <p:sp>
        <p:nvSpPr>
          <p:cNvPr id="4" name="مستطيل: زوايا قطرية مستديرة 3">
            <a:extLst>
              <a:ext uri="{FF2B5EF4-FFF2-40B4-BE49-F238E27FC236}">
                <a16:creationId xmlns:a16="http://schemas.microsoft.com/office/drawing/2014/main" id="{72B22A3D-9CA8-445E-AF16-7F2F03EAA5CE}"/>
              </a:ext>
            </a:extLst>
          </p:cNvPr>
          <p:cNvSpPr/>
          <p:nvPr/>
        </p:nvSpPr>
        <p:spPr>
          <a:xfrm>
            <a:off x="8757697" y="1584821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وجب</a:t>
            </a:r>
          </a:p>
        </p:txBody>
      </p:sp>
      <p:sp>
        <p:nvSpPr>
          <p:cNvPr id="6" name="مستطيل: زوايا قطرية مستديرة 5">
            <a:extLst>
              <a:ext uri="{FF2B5EF4-FFF2-40B4-BE49-F238E27FC236}">
                <a16:creationId xmlns:a16="http://schemas.microsoft.com/office/drawing/2014/main" id="{7EBF1A56-15B7-4D41-9076-F866014CAAF6}"/>
              </a:ext>
            </a:extLst>
          </p:cNvPr>
          <p:cNvSpPr/>
          <p:nvPr/>
        </p:nvSpPr>
        <p:spPr>
          <a:xfrm>
            <a:off x="7230713" y="1584820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التزام</a:t>
            </a:r>
          </a:p>
        </p:txBody>
      </p:sp>
      <p:sp>
        <p:nvSpPr>
          <p:cNvPr id="8" name="مستطيل: زوايا قطرية مستديرة 7">
            <a:extLst>
              <a:ext uri="{FF2B5EF4-FFF2-40B4-BE49-F238E27FC236}">
                <a16:creationId xmlns:a16="http://schemas.microsoft.com/office/drawing/2014/main" id="{B7E3203A-76F6-4A35-A9D5-307D6532F331}"/>
              </a:ext>
            </a:extLst>
          </p:cNvPr>
          <p:cNvSpPr/>
          <p:nvPr/>
        </p:nvSpPr>
        <p:spPr>
          <a:xfrm>
            <a:off x="5703729" y="1584819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بما</a:t>
            </a:r>
          </a:p>
        </p:txBody>
      </p:sp>
      <p:sp>
        <p:nvSpPr>
          <p:cNvPr id="15" name="مستطيل: زوايا قطرية مستديرة 14">
            <a:extLst>
              <a:ext uri="{FF2B5EF4-FFF2-40B4-BE49-F238E27FC236}">
                <a16:creationId xmlns:a16="http://schemas.microsoft.com/office/drawing/2014/main" id="{1263AADC-CB45-4946-B48A-BCCE089C9936}"/>
              </a:ext>
            </a:extLst>
          </p:cNvPr>
          <p:cNvSpPr/>
          <p:nvPr/>
        </p:nvSpPr>
        <p:spPr>
          <a:xfrm>
            <a:off x="4148957" y="1584819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على</a:t>
            </a:r>
          </a:p>
        </p:txBody>
      </p:sp>
      <p:sp>
        <p:nvSpPr>
          <p:cNvPr id="17" name="مستطيل: زوايا قطرية مستديرة 16">
            <a:extLst>
              <a:ext uri="{FF2B5EF4-FFF2-40B4-BE49-F238E27FC236}">
                <a16:creationId xmlns:a16="http://schemas.microsoft.com/office/drawing/2014/main" id="{DB9482B5-4B23-41FC-BBDE-4AAAB76905B8}"/>
              </a:ext>
            </a:extLst>
          </p:cNvPr>
          <p:cNvSpPr/>
          <p:nvPr/>
        </p:nvSpPr>
        <p:spPr>
          <a:xfrm>
            <a:off x="2621973" y="1584818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غيره</a:t>
            </a:r>
          </a:p>
        </p:txBody>
      </p:sp>
      <p:sp>
        <p:nvSpPr>
          <p:cNvPr id="19" name="مستطيل: زوايا قطرية مستديرة 18">
            <a:extLst>
              <a:ext uri="{FF2B5EF4-FFF2-40B4-BE49-F238E27FC236}">
                <a16:creationId xmlns:a16="http://schemas.microsoft.com/office/drawing/2014/main" id="{A4C386C5-E255-4181-BB79-463F4087B0C1}"/>
              </a:ext>
            </a:extLst>
          </p:cNvPr>
          <p:cNvSpPr/>
          <p:nvPr/>
        </p:nvSpPr>
        <p:spPr>
          <a:xfrm>
            <a:off x="3529805" y="2655274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المالية</a:t>
            </a:r>
          </a:p>
        </p:txBody>
      </p:sp>
      <p:sp>
        <p:nvSpPr>
          <p:cNvPr id="21" name="مستطيل: زوايا قطرية مستديرة 20">
            <a:extLst>
              <a:ext uri="{FF2B5EF4-FFF2-40B4-BE49-F238E27FC236}">
                <a16:creationId xmlns:a16="http://schemas.microsoft.com/office/drawing/2014/main" id="{6DA4838B-324A-45AE-9AFD-40807C4B1DCD}"/>
              </a:ext>
            </a:extLst>
          </p:cNvPr>
          <p:cNvSpPr/>
          <p:nvPr/>
        </p:nvSpPr>
        <p:spPr>
          <a:xfrm>
            <a:off x="8124651" y="2655277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من</a:t>
            </a:r>
          </a:p>
        </p:txBody>
      </p:sp>
      <p:sp>
        <p:nvSpPr>
          <p:cNvPr id="23" name="مستطيل: زوايا قطرية مستديرة 22">
            <a:extLst>
              <a:ext uri="{FF2B5EF4-FFF2-40B4-BE49-F238E27FC236}">
                <a16:creationId xmlns:a16="http://schemas.microsoft.com/office/drawing/2014/main" id="{79EE96E0-1320-4E30-92C6-28A12036F5DA}"/>
              </a:ext>
            </a:extLst>
          </p:cNvPr>
          <p:cNvSpPr/>
          <p:nvPr/>
        </p:nvSpPr>
        <p:spPr>
          <a:xfrm>
            <a:off x="6597667" y="2655276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الحقوق</a:t>
            </a:r>
          </a:p>
        </p:txBody>
      </p:sp>
      <p:sp>
        <p:nvSpPr>
          <p:cNvPr id="25" name="مستطيل: زوايا قطرية مستديرة 24">
            <a:extLst>
              <a:ext uri="{FF2B5EF4-FFF2-40B4-BE49-F238E27FC236}">
                <a16:creationId xmlns:a16="http://schemas.microsoft.com/office/drawing/2014/main" id="{1069003E-DA1C-4441-BDE4-D073C15B8CF1}"/>
              </a:ext>
            </a:extLst>
          </p:cNvPr>
          <p:cNvSpPr/>
          <p:nvPr/>
        </p:nvSpPr>
        <p:spPr>
          <a:xfrm>
            <a:off x="5070683" y="2655275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شخص</a:t>
            </a:r>
          </a:p>
        </p:txBody>
      </p:sp>
      <p:pic>
        <p:nvPicPr>
          <p:cNvPr id="29" name="صورة 28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AAF40588-76B2-4C1F-969A-9FC4801FF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63578" y1="39780" x2="63578" y2="39780"/>
                        <a14:foregroundMark x1="65495" y1="34945" x2="65495" y2="34945"/>
                        <a14:foregroundMark x1="65495" y1="34505" x2="64856" y2="30549"/>
                        <a14:foregroundMark x1="62460" y1="23077" x2="73482" y2="40220"/>
                        <a14:foregroundMark x1="74760" y1="39780" x2="80192" y2="32308"/>
                        <a14:foregroundMark x1="80192" y1="32308" x2="80192" y2="32308"/>
                        <a14:foregroundMark x1="73163" y1="37143" x2="60543" y2="34505"/>
                        <a14:foregroundMark x1="85304" y1="80000" x2="85304" y2="80000"/>
                        <a14:foregroundMark x1="76038" y1="79560" x2="76038" y2="79560"/>
                        <a14:foregroundMark x1="78914" y1="79560" x2="78914" y2="7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833" y="2655274"/>
            <a:ext cx="6563975" cy="477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96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8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شفروليه | المملكة العربية السعودية | الجميح للسيارات">
            <a:extLst>
              <a:ext uri="{FF2B5EF4-FFF2-40B4-BE49-F238E27FC236}">
                <a16:creationId xmlns:a16="http://schemas.microsoft.com/office/drawing/2014/main" id="{9825DE5E-9B67-4BC7-B35D-5AC32CFAE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308" y="2909521"/>
            <a:ext cx="550545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A4025951-2BDE-489C-B28A-14FBEBEB92BC}"/>
              </a:ext>
            </a:extLst>
          </p:cNvPr>
          <p:cNvSpPr/>
          <p:nvPr/>
        </p:nvSpPr>
        <p:spPr>
          <a:xfrm>
            <a:off x="8121057" y="3168748"/>
            <a:ext cx="294907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فكر/ي :</a:t>
            </a:r>
          </a:p>
        </p:txBody>
      </p:sp>
      <p:sp>
        <p:nvSpPr>
          <p:cNvPr id="7" name="مستطيل ذو زوايا قطرية مستديرة 13">
            <a:extLst>
              <a:ext uri="{FF2B5EF4-FFF2-40B4-BE49-F238E27FC236}">
                <a16:creationId xmlns:a16="http://schemas.microsoft.com/office/drawing/2014/main" id="{FC823A5E-F4A6-4545-A403-B485012934AA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حل المشكلات</a:t>
            </a:r>
          </a:p>
        </p:txBody>
      </p:sp>
      <p:sp>
        <p:nvSpPr>
          <p:cNvPr id="4" name="مستطيل: زوايا قطرية مستديرة 3">
            <a:extLst>
              <a:ext uri="{FF2B5EF4-FFF2-40B4-BE49-F238E27FC236}">
                <a16:creationId xmlns:a16="http://schemas.microsoft.com/office/drawing/2014/main" id="{72B22A3D-9CA8-445E-AF16-7F2F03EAA5CE}"/>
              </a:ext>
            </a:extLst>
          </p:cNvPr>
          <p:cNvSpPr/>
          <p:nvPr/>
        </p:nvSpPr>
        <p:spPr>
          <a:xfrm>
            <a:off x="10129589" y="1943758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التزام</a:t>
            </a:r>
          </a:p>
        </p:txBody>
      </p:sp>
      <p:sp>
        <p:nvSpPr>
          <p:cNvPr id="6" name="مستطيل: زوايا قطرية مستديرة 5">
            <a:extLst>
              <a:ext uri="{FF2B5EF4-FFF2-40B4-BE49-F238E27FC236}">
                <a16:creationId xmlns:a16="http://schemas.microsoft.com/office/drawing/2014/main" id="{7EBF1A56-15B7-4D41-9076-F866014CAAF6}"/>
              </a:ext>
            </a:extLst>
          </p:cNvPr>
          <p:cNvSpPr/>
          <p:nvPr/>
        </p:nvSpPr>
        <p:spPr>
          <a:xfrm>
            <a:off x="8989175" y="1943757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شخص</a:t>
            </a:r>
          </a:p>
        </p:txBody>
      </p:sp>
      <p:sp>
        <p:nvSpPr>
          <p:cNvPr id="8" name="مستطيل: زوايا قطرية مستديرة 7">
            <a:extLst>
              <a:ext uri="{FF2B5EF4-FFF2-40B4-BE49-F238E27FC236}">
                <a16:creationId xmlns:a16="http://schemas.microsoft.com/office/drawing/2014/main" id="{B7E3203A-76F6-4A35-A9D5-307D6532F331}"/>
              </a:ext>
            </a:extLst>
          </p:cNvPr>
          <p:cNvSpPr/>
          <p:nvPr/>
        </p:nvSpPr>
        <p:spPr>
          <a:xfrm>
            <a:off x="7848761" y="1943756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بما</a:t>
            </a:r>
          </a:p>
        </p:txBody>
      </p:sp>
      <p:sp>
        <p:nvSpPr>
          <p:cNvPr id="15" name="مستطيل: زوايا قطرية مستديرة 14">
            <a:extLst>
              <a:ext uri="{FF2B5EF4-FFF2-40B4-BE49-F238E27FC236}">
                <a16:creationId xmlns:a16="http://schemas.microsoft.com/office/drawing/2014/main" id="{1263AADC-CB45-4946-B48A-BCCE089C9936}"/>
              </a:ext>
            </a:extLst>
          </p:cNvPr>
          <p:cNvSpPr/>
          <p:nvPr/>
        </p:nvSpPr>
        <p:spPr>
          <a:xfrm>
            <a:off x="6854965" y="1943755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وجب</a:t>
            </a:r>
          </a:p>
        </p:txBody>
      </p:sp>
      <p:sp>
        <p:nvSpPr>
          <p:cNvPr id="17" name="مستطيل: زوايا قطرية مستديرة 16">
            <a:extLst>
              <a:ext uri="{FF2B5EF4-FFF2-40B4-BE49-F238E27FC236}">
                <a16:creationId xmlns:a16="http://schemas.microsoft.com/office/drawing/2014/main" id="{DB9482B5-4B23-41FC-BBDE-4AAAB76905B8}"/>
              </a:ext>
            </a:extLst>
          </p:cNvPr>
          <p:cNvSpPr/>
          <p:nvPr/>
        </p:nvSpPr>
        <p:spPr>
          <a:xfrm>
            <a:off x="5702268" y="1943755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على</a:t>
            </a:r>
          </a:p>
        </p:txBody>
      </p:sp>
      <p:sp>
        <p:nvSpPr>
          <p:cNvPr id="19" name="مستطيل: زوايا قطرية مستديرة 18">
            <a:extLst>
              <a:ext uri="{FF2B5EF4-FFF2-40B4-BE49-F238E27FC236}">
                <a16:creationId xmlns:a16="http://schemas.microsoft.com/office/drawing/2014/main" id="{A4C386C5-E255-4181-BB79-463F4087B0C1}"/>
              </a:ext>
            </a:extLst>
          </p:cNvPr>
          <p:cNvSpPr/>
          <p:nvPr/>
        </p:nvSpPr>
        <p:spPr>
          <a:xfrm>
            <a:off x="1294371" y="1941162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المالية</a:t>
            </a:r>
          </a:p>
        </p:txBody>
      </p:sp>
      <p:sp>
        <p:nvSpPr>
          <p:cNvPr id="21" name="مستطيل: زوايا قطرية مستديرة 20">
            <a:extLst>
              <a:ext uri="{FF2B5EF4-FFF2-40B4-BE49-F238E27FC236}">
                <a16:creationId xmlns:a16="http://schemas.microsoft.com/office/drawing/2014/main" id="{6DA4838B-324A-45AE-9AFD-40807C4B1DCD}"/>
              </a:ext>
            </a:extLst>
          </p:cNvPr>
          <p:cNvSpPr/>
          <p:nvPr/>
        </p:nvSpPr>
        <p:spPr>
          <a:xfrm>
            <a:off x="4549571" y="1943754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غيره</a:t>
            </a:r>
          </a:p>
        </p:txBody>
      </p:sp>
      <p:sp>
        <p:nvSpPr>
          <p:cNvPr id="23" name="مستطيل: زوايا قطرية مستديرة 22">
            <a:extLst>
              <a:ext uri="{FF2B5EF4-FFF2-40B4-BE49-F238E27FC236}">
                <a16:creationId xmlns:a16="http://schemas.microsoft.com/office/drawing/2014/main" id="{79EE96E0-1320-4E30-92C6-28A12036F5DA}"/>
              </a:ext>
            </a:extLst>
          </p:cNvPr>
          <p:cNvSpPr/>
          <p:nvPr/>
        </p:nvSpPr>
        <p:spPr>
          <a:xfrm>
            <a:off x="3508031" y="1940658"/>
            <a:ext cx="1266092" cy="773723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من</a:t>
            </a:r>
          </a:p>
        </p:txBody>
      </p:sp>
      <p:sp>
        <p:nvSpPr>
          <p:cNvPr id="25" name="مستطيل: زوايا قطرية مستديرة 24">
            <a:extLst>
              <a:ext uri="{FF2B5EF4-FFF2-40B4-BE49-F238E27FC236}">
                <a16:creationId xmlns:a16="http://schemas.microsoft.com/office/drawing/2014/main" id="{1069003E-DA1C-4441-BDE4-D073C15B8CF1}"/>
              </a:ext>
            </a:extLst>
          </p:cNvPr>
          <p:cNvSpPr/>
          <p:nvPr/>
        </p:nvSpPr>
        <p:spPr>
          <a:xfrm>
            <a:off x="2427644" y="1940658"/>
            <a:ext cx="1266092" cy="770627"/>
          </a:xfrm>
          <a:prstGeom prst="round2Diag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234964"/>
                </a:solidFill>
              </a:rPr>
              <a:t>الحقوق</a:t>
            </a:r>
          </a:p>
        </p:txBody>
      </p:sp>
      <p:pic>
        <p:nvPicPr>
          <p:cNvPr id="29" name="صورة 28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AAF40588-76B2-4C1F-969A-9FC4801FF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63578" y1="39780" x2="63578" y2="39780"/>
                        <a14:foregroundMark x1="65495" y1="34945" x2="65495" y2="34945"/>
                        <a14:foregroundMark x1="65495" y1="34505" x2="64856" y2="30549"/>
                        <a14:foregroundMark x1="62460" y1="23077" x2="73482" y2="40220"/>
                        <a14:foregroundMark x1="74760" y1="39780" x2="80192" y2="32308"/>
                        <a14:foregroundMark x1="80192" y1="32308" x2="80192" y2="32308"/>
                        <a14:foregroundMark x1="73163" y1="37143" x2="60543" y2="34505"/>
                        <a14:foregroundMark x1="85304" y1="80000" x2="85304" y2="80000"/>
                        <a14:foregroundMark x1="76038" y1="79560" x2="76038" y2="79560"/>
                        <a14:foregroundMark x1="78914" y1="79560" x2="78914" y2="7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833" y="3615397"/>
            <a:ext cx="5037911" cy="366174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B66F81EE-B638-4ED5-A45E-D30AD6D76ED7}"/>
              </a:ext>
            </a:extLst>
          </p:cNvPr>
          <p:cNvSpPr/>
          <p:nvPr/>
        </p:nvSpPr>
        <p:spPr>
          <a:xfrm>
            <a:off x="1890399" y="914306"/>
            <a:ext cx="917972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رتب/ي الكلمات التالية لمعرفة التعريف الاصطلاحي للضمان:</a:t>
            </a:r>
          </a:p>
        </p:txBody>
      </p:sp>
      <p:pic>
        <p:nvPicPr>
          <p:cNvPr id="9" name="صورة 8" descr="صورة تحتوي على غرفة, مشهد, مبنى&#10;&#10;تم إنشاء الوصف تلقائياً">
            <a:extLst>
              <a:ext uri="{FF2B5EF4-FFF2-40B4-BE49-F238E27FC236}">
                <a16:creationId xmlns:a16="http://schemas.microsoft.com/office/drawing/2014/main" id="{E3D85B3C-F20D-4E68-8CA3-0992E67367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07" y="4652983"/>
            <a:ext cx="1443111" cy="1443111"/>
          </a:xfrm>
          <a:prstGeom prst="rect">
            <a:avLst/>
          </a:prstGeom>
        </p:spPr>
      </p:pic>
      <p:grpSp>
        <p:nvGrpSpPr>
          <p:cNvPr id="1197" name="رسم 29">
            <a:extLst>
              <a:ext uri="{FF2B5EF4-FFF2-40B4-BE49-F238E27FC236}">
                <a16:creationId xmlns:a16="http://schemas.microsoft.com/office/drawing/2014/main" id="{EA8291DC-1114-412D-AC8F-69023802CE59}"/>
              </a:ext>
            </a:extLst>
          </p:cNvPr>
          <p:cNvGrpSpPr/>
          <p:nvPr/>
        </p:nvGrpSpPr>
        <p:grpSpPr>
          <a:xfrm rot="21421830">
            <a:off x="3693997" y="2463939"/>
            <a:ext cx="3954102" cy="4221118"/>
            <a:chOff x="8595367" y="4713810"/>
            <a:chExt cx="1871719" cy="1938356"/>
          </a:xfrm>
        </p:grpSpPr>
        <p:sp>
          <p:nvSpPr>
            <p:cNvPr id="1198" name="شكل حر: شكل 1197">
              <a:extLst>
                <a:ext uri="{FF2B5EF4-FFF2-40B4-BE49-F238E27FC236}">
                  <a16:creationId xmlns:a16="http://schemas.microsoft.com/office/drawing/2014/main" id="{F7B9A774-EAB4-4B14-98F0-2457065AFC49}"/>
                </a:ext>
              </a:extLst>
            </p:cNvPr>
            <p:cNvSpPr/>
            <p:nvPr/>
          </p:nvSpPr>
          <p:spPr>
            <a:xfrm>
              <a:off x="8693551" y="4878631"/>
              <a:ext cx="1773535" cy="1773535"/>
            </a:xfrm>
            <a:custGeom>
              <a:avLst/>
              <a:gdLst>
                <a:gd name="connsiteX0" fmla="*/ 102756 w 1773535"/>
                <a:gd name="connsiteY0" fmla="*/ 0 h 1773535"/>
                <a:gd name="connsiteX1" fmla="*/ 0 w 1773535"/>
                <a:gd name="connsiteY1" fmla="*/ 1670780 h 1773535"/>
                <a:gd name="connsiteX2" fmla="*/ 1670780 w 1773535"/>
                <a:gd name="connsiteY2" fmla="*/ 1773536 h 1773535"/>
                <a:gd name="connsiteX3" fmla="*/ 1773536 w 1773535"/>
                <a:gd name="connsiteY3" fmla="*/ 102756 h 1773535"/>
                <a:gd name="connsiteX4" fmla="*/ 102756 w 1773535"/>
                <a:gd name="connsiteY4" fmla="*/ 0 h 1773535"/>
                <a:gd name="connsiteX5" fmla="*/ 240430 w 1773535"/>
                <a:gd name="connsiteY5" fmla="*/ 131788 h 1773535"/>
                <a:gd name="connsiteX6" fmla="*/ 221685 w 1773535"/>
                <a:gd name="connsiteY6" fmla="*/ 148362 h 1773535"/>
                <a:gd name="connsiteX7" fmla="*/ 164420 w 1773535"/>
                <a:gd name="connsiteY7" fmla="*/ 144818 h 1773535"/>
                <a:gd name="connsiteX8" fmla="*/ 147847 w 1773535"/>
                <a:gd name="connsiteY8" fmla="*/ 126073 h 1773535"/>
                <a:gd name="connsiteX9" fmla="*/ 151390 w 1773535"/>
                <a:gd name="connsiteY9" fmla="*/ 68808 h 1773535"/>
                <a:gd name="connsiteX10" fmla="*/ 170135 w 1773535"/>
                <a:gd name="connsiteY10" fmla="*/ 52235 h 1773535"/>
                <a:gd name="connsiteX11" fmla="*/ 227400 w 1773535"/>
                <a:gd name="connsiteY11" fmla="*/ 55778 h 1773535"/>
                <a:gd name="connsiteX12" fmla="*/ 243973 w 1773535"/>
                <a:gd name="connsiteY12" fmla="*/ 74523 h 1773535"/>
                <a:gd name="connsiteX13" fmla="*/ 240430 w 1773535"/>
                <a:gd name="connsiteY13" fmla="*/ 131788 h 1773535"/>
                <a:gd name="connsiteX14" fmla="*/ 404107 w 1773535"/>
                <a:gd name="connsiteY14" fmla="*/ 141846 h 1773535"/>
                <a:gd name="connsiteX15" fmla="*/ 385362 w 1773535"/>
                <a:gd name="connsiteY15" fmla="*/ 158420 h 1773535"/>
                <a:gd name="connsiteX16" fmla="*/ 328098 w 1773535"/>
                <a:gd name="connsiteY16" fmla="*/ 154876 h 1773535"/>
                <a:gd name="connsiteX17" fmla="*/ 311524 w 1773535"/>
                <a:gd name="connsiteY17" fmla="*/ 136131 h 1773535"/>
                <a:gd name="connsiteX18" fmla="*/ 315068 w 1773535"/>
                <a:gd name="connsiteY18" fmla="*/ 78867 h 1773535"/>
                <a:gd name="connsiteX19" fmla="*/ 333813 w 1773535"/>
                <a:gd name="connsiteY19" fmla="*/ 62294 h 1773535"/>
                <a:gd name="connsiteX20" fmla="*/ 391077 w 1773535"/>
                <a:gd name="connsiteY20" fmla="*/ 65837 h 1773535"/>
                <a:gd name="connsiteX21" fmla="*/ 407651 w 1773535"/>
                <a:gd name="connsiteY21" fmla="*/ 84582 h 1773535"/>
                <a:gd name="connsiteX22" fmla="*/ 404107 w 1773535"/>
                <a:gd name="connsiteY22" fmla="*/ 141846 h 1773535"/>
                <a:gd name="connsiteX23" fmla="*/ 567728 w 1773535"/>
                <a:gd name="connsiteY23" fmla="*/ 151905 h 1773535"/>
                <a:gd name="connsiteX24" fmla="*/ 548983 w 1773535"/>
                <a:gd name="connsiteY24" fmla="*/ 168478 h 1773535"/>
                <a:gd name="connsiteX25" fmla="*/ 491718 w 1773535"/>
                <a:gd name="connsiteY25" fmla="*/ 164935 h 1773535"/>
                <a:gd name="connsiteX26" fmla="*/ 475145 w 1773535"/>
                <a:gd name="connsiteY26" fmla="*/ 146190 h 1773535"/>
                <a:gd name="connsiteX27" fmla="*/ 478688 w 1773535"/>
                <a:gd name="connsiteY27" fmla="*/ 88925 h 1773535"/>
                <a:gd name="connsiteX28" fmla="*/ 497433 w 1773535"/>
                <a:gd name="connsiteY28" fmla="*/ 72352 h 1773535"/>
                <a:gd name="connsiteX29" fmla="*/ 554698 w 1773535"/>
                <a:gd name="connsiteY29" fmla="*/ 75895 h 1773535"/>
                <a:gd name="connsiteX30" fmla="*/ 571271 w 1773535"/>
                <a:gd name="connsiteY30" fmla="*/ 94640 h 1773535"/>
                <a:gd name="connsiteX31" fmla="*/ 567728 w 1773535"/>
                <a:gd name="connsiteY31" fmla="*/ 151905 h 1773535"/>
                <a:gd name="connsiteX32" fmla="*/ 731406 w 1773535"/>
                <a:gd name="connsiteY32" fmla="*/ 161963 h 1773535"/>
                <a:gd name="connsiteX33" fmla="*/ 712660 w 1773535"/>
                <a:gd name="connsiteY33" fmla="*/ 178537 h 1773535"/>
                <a:gd name="connsiteX34" fmla="*/ 655396 w 1773535"/>
                <a:gd name="connsiteY34" fmla="*/ 174993 h 1773535"/>
                <a:gd name="connsiteX35" fmla="*/ 638823 w 1773535"/>
                <a:gd name="connsiteY35" fmla="*/ 156248 h 1773535"/>
                <a:gd name="connsiteX36" fmla="*/ 642366 w 1773535"/>
                <a:gd name="connsiteY36" fmla="*/ 98984 h 1773535"/>
                <a:gd name="connsiteX37" fmla="*/ 661111 w 1773535"/>
                <a:gd name="connsiteY37" fmla="*/ 82410 h 1773535"/>
                <a:gd name="connsiteX38" fmla="*/ 718375 w 1773535"/>
                <a:gd name="connsiteY38" fmla="*/ 85953 h 1773535"/>
                <a:gd name="connsiteX39" fmla="*/ 734949 w 1773535"/>
                <a:gd name="connsiteY39" fmla="*/ 104699 h 1773535"/>
                <a:gd name="connsiteX40" fmla="*/ 731406 w 1773535"/>
                <a:gd name="connsiteY40" fmla="*/ 161963 h 1773535"/>
                <a:gd name="connsiteX41" fmla="*/ 895026 w 1773535"/>
                <a:gd name="connsiteY41" fmla="*/ 172021 h 1773535"/>
                <a:gd name="connsiteX42" fmla="*/ 876281 w 1773535"/>
                <a:gd name="connsiteY42" fmla="*/ 188595 h 1773535"/>
                <a:gd name="connsiteX43" fmla="*/ 819016 w 1773535"/>
                <a:gd name="connsiteY43" fmla="*/ 185052 h 1773535"/>
                <a:gd name="connsiteX44" fmla="*/ 802443 w 1773535"/>
                <a:gd name="connsiteY44" fmla="*/ 166306 h 1773535"/>
                <a:gd name="connsiteX45" fmla="*/ 805987 w 1773535"/>
                <a:gd name="connsiteY45" fmla="*/ 109042 h 1773535"/>
                <a:gd name="connsiteX46" fmla="*/ 824731 w 1773535"/>
                <a:gd name="connsiteY46" fmla="*/ 92469 h 1773535"/>
                <a:gd name="connsiteX47" fmla="*/ 881996 w 1773535"/>
                <a:gd name="connsiteY47" fmla="*/ 96012 h 1773535"/>
                <a:gd name="connsiteX48" fmla="*/ 898569 w 1773535"/>
                <a:gd name="connsiteY48" fmla="*/ 114757 h 1773535"/>
                <a:gd name="connsiteX49" fmla="*/ 895026 w 1773535"/>
                <a:gd name="connsiteY49" fmla="*/ 172021 h 1773535"/>
                <a:gd name="connsiteX50" fmla="*/ 1058704 w 1773535"/>
                <a:gd name="connsiteY50" fmla="*/ 182137 h 1773535"/>
                <a:gd name="connsiteX51" fmla="*/ 1039958 w 1773535"/>
                <a:gd name="connsiteY51" fmla="*/ 198711 h 1773535"/>
                <a:gd name="connsiteX52" fmla="*/ 982694 w 1773535"/>
                <a:gd name="connsiteY52" fmla="*/ 195167 h 1773535"/>
                <a:gd name="connsiteX53" fmla="*/ 966120 w 1773535"/>
                <a:gd name="connsiteY53" fmla="*/ 176422 h 1773535"/>
                <a:gd name="connsiteX54" fmla="*/ 969664 w 1773535"/>
                <a:gd name="connsiteY54" fmla="*/ 119158 h 1773535"/>
                <a:gd name="connsiteX55" fmla="*/ 988409 w 1773535"/>
                <a:gd name="connsiteY55" fmla="*/ 102584 h 1773535"/>
                <a:gd name="connsiteX56" fmla="*/ 1045673 w 1773535"/>
                <a:gd name="connsiteY56" fmla="*/ 106128 h 1773535"/>
                <a:gd name="connsiteX57" fmla="*/ 1062247 w 1773535"/>
                <a:gd name="connsiteY57" fmla="*/ 124873 h 1773535"/>
                <a:gd name="connsiteX58" fmla="*/ 1058704 w 1773535"/>
                <a:gd name="connsiteY58" fmla="*/ 182137 h 1773535"/>
                <a:gd name="connsiteX59" fmla="*/ 1222324 w 1773535"/>
                <a:gd name="connsiteY59" fmla="*/ 192195 h 1773535"/>
                <a:gd name="connsiteX60" fmla="*/ 1203579 w 1773535"/>
                <a:gd name="connsiteY60" fmla="*/ 208769 h 1773535"/>
                <a:gd name="connsiteX61" fmla="*/ 1146315 w 1773535"/>
                <a:gd name="connsiteY61" fmla="*/ 205226 h 1773535"/>
                <a:gd name="connsiteX62" fmla="*/ 1129741 w 1773535"/>
                <a:gd name="connsiteY62" fmla="*/ 186480 h 1773535"/>
                <a:gd name="connsiteX63" fmla="*/ 1133284 w 1773535"/>
                <a:gd name="connsiteY63" fmla="*/ 129216 h 1773535"/>
                <a:gd name="connsiteX64" fmla="*/ 1152030 w 1773535"/>
                <a:gd name="connsiteY64" fmla="*/ 112643 h 1773535"/>
                <a:gd name="connsiteX65" fmla="*/ 1209294 w 1773535"/>
                <a:gd name="connsiteY65" fmla="*/ 116186 h 1773535"/>
                <a:gd name="connsiteX66" fmla="*/ 1225868 w 1773535"/>
                <a:gd name="connsiteY66" fmla="*/ 134931 h 1773535"/>
                <a:gd name="connsiteX67" fmla="*/ 1222324 w 1773535"/>
                <a:gd name="connsiteY67" fmla="*/ 192195 h 1773535"/>
                <a:gd name="connsiteX68" fmla="*/ 1386002 w 1773535"/>
                <a:gd name="connsiteY68" fmla="*/ 202254 h 1773535"/>
                <a:gd name="connsiteX69" fmla="*/ 1367257 w 1773535"/>
                <a:gd name="connsiteY69" fmla="*/ 218827 h 1773535"/>
                <a:gd name="connsiteX70" fmla="*/ 1309992 w 1773535"/>
                <a:gd name="connsiteY70" fmla="*/ 215284 h 1773535"/>
                <a:gd name="connsiteX71" fmla="*/ 1293419 w 1773535"/>
                <a:gd name="connsiteY71" fmla="*/ 196539 h 1773535"/>
                <a:gd name="connsiteX72" fmla="*/ 1296962 w 1773535"/>
                <a:gd name="connsiteY72" fmla="*/ 139275 h 1773535"/>
                <a:gd name="connsiteX73" fmla="*/ 1315707 w 1773535"/>
                <a:gd name="connsiteY73" fmla="*/ 122701 h 1773535"/>
                <a:gd name="connsiteX74" fmla="*/ 1372972 w 1773535"/>
                <a:gd name="connsiteY74" fmla="*/ 126245 h 1773535"/>
                <a:gd name="connsiteX75" fmla="*/ 1389545 w 1773535"/>
                <a:gd name="connsiteY75" fmla="*/ 144990 h 1773535"/>
                <a:gd name="connsiteX76" fmla="*/ 1386002 w 1773535"/>
                <a:gd name="connsiteY76" fmla="*/ 202254 h 1773535"/>
                <a:gd name="connsiteX77" fmla="*/ 1549622 w 1773535"/>
                <a:gd name="connsiteY77" fmla="*/ 212312 h 1773535"/>
                <a:gd name="connsiteX78" fmla="*/ 1530877 w 1773535"/>
                <a:gd name="connsiteY78" fmla="*/ 228886 h 1773535"/>
                <a:gd name="connsiteX79" fmla="*/ 1473613 w 1773535"/>
                <a:gd name="connsiteY79" fmla="*/ 225342 h 1773535"/>
                <a:gd name="connsiteX80" fmla="*/ 1457039 w 1773535"/>
                <a:gd name="connsiteY80" fmla="*/ 206597 h 1773535"/>
                <a:gd name="connsiteX81" fmla="*/ 1460582 w 1773535"/>
                <a:gd name="connsiteY81" fmla="*/ 149333 h 1773535"/>
                <a:gd name="connsiteX82" fmla="*/ 1479328 w 1773535"/>
                <a:gd name="connsiteY82" fmla="*/ 132759 h 1773535"/>
                <a:gd name="connsiteX83" fmla="*/ 1536592 w 1773535"/>
                <a:gd name="connsiteY83" fmla="*/ 136303 h 1773535"/>
                <a:gd name="connsiteX84" fmla="*/ 1553166 w 1773535"/>
                <a:gd name="connsiteY84" fmla="*/ 155048 h 1773535"/>
                <a:gd name="connsiteX85" fmla="*/ 1549622 w 1773535"/>
                <a:gd name="connsiteY85" fmla="*/ 212312 h 1773535"/>
                <a:gd name="connsiteX86" fmla="*/ 1713243 w 1773535"/>
                <a:gd name="connsiteY86" fmla="*/ 222371 h 1773535"/>
                <a:gd name="connsiteX87" fmla="*/ 1694498 w 1773535"/>
                <a:gd name="connsiteY87" fmla="*/ 238944 h 1773535"/>
                <a:gd name="connsiteX88" fmla="*/ 1637233 w 1773535"/>
                <a:gd name="connsiteY88" fmla="*/ 235401 h 1773535"/>
                <a:gd name="connsiteX89" fmla="*/ 1620660 w 1773535"/>
                <a:gd name="connsiteY89" fmla="*/ 216656 h 1773535"/>
                <a:gd name="connsiteX90" fmla="*/ 1624203 w 1773535"/>
                <a:gd name="connsiteY90" fmla="*/ 159391 h 1773535"/>
                <a:gd name="connsiteX91" fmla="*/ 1642948 w 1773535"/>
                <a:gd name="connsiteY91" fmla="*/ 142818 h 1773535"/>
                <a:gd name="connsiteX92" fmla="*/ 1700213 w 1773535"/>
                <a:gd name="connsiteY92" fmla="*/ 146361 h 1773535"/>
                <a:gd name="connsiteX93" fmla="*/ 1716786 w 1773535"/>
                <a:gd name="connsiteY93" fmla="*/ 165106 h 1773535"/>
                <a:gd name="connsiteX94" fmla="*/ 1713243 w 1773535"/>
                <a:gd name="connsiteY94" fmla="*/ 222371 h 177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773535" h="1773535">
                  <a:moveTo>
                    <a:pt x="102756" y="0"/>
                  </a:moveTo>
                  <a:lnTo>
                    <a:pt x="0" y="1670780"/>
                  </a:lnTo>
                  <a:lnTo>
                    <a:pt x="1670780" y="1773536"/>
                  </a:lnTo>
                  <a:lnTo>
                    <a:pt x="1773536" y="102756"/>
                  </a:lnTo>
                  <a:lnTo>
                    <a:pt x="102756" y="0"/>
                  </a:lnTo>
                  <a:close/>
                  <a:moveTo>
                    <a:pt x="240430" y="131788"/>
                  </a:moveTo>
                  <a:cubicBezTo>
                    <a:pt x="239858" y="141561"/>
                    <a:pt x="231458" y="148990"/>
                    <a:pt x="221685" y="148362"/>
                  </a:cubicBezTo>
                  <a:lnTo>
                    <a:pt x="164420" y="144818"/>
                  </a:lnTo>
                  <a:cubicBezTo>
                    <a:pt x="154648" y="144247"/>
                    <a:pt x="147218" y="135846"/>
                    <a:pt x="147847" y="126073"/>
                  </a:cubicBezTo>
                  <a:lnTo>
                    <a:pt x="151390" y="68808"/>
                  </a:lnTo>
                  <a:cubicBezTo>
                    <a:pt x="152019" y="59036"/>
                    <a:pt x="160363" y="51607"/>
                    <a:pt x="170135" y="52235"/>
                  </a:cubicBezTo>
                  <a:lnTo>
                    <a:pt x="227400" y="55778"/>
                  </a:lnTo>
                  <a:cubicBezTo>
                    <a:pt x="237173" y="56350"/>
                    <a:pt x="244602" y="64751"/>
                    <a:pt x="243973" y="74523"/>
                  </a:cubicBezTo>
                  <a:lnTo>
                    <a:pt x="240430" y="131788"/>
                  </a:lnTo>
                  <a:close/>
                  <a:moveTo>
                    <a:pt x="404107" y="141846"/>
                  </a:moveTo>
                  <a:cubicBezTo>
                    <a:pt x="403536" y="151619"/>
                    <a:pt x="395135" y="159049"/>
                    <a:pt x="385362" y="158420"/>
                  </a:cubicBezTo>
                  <a:lnTo>
                    <a:pt x="328098" y="154876"/>
                  </a:lnTo>
                  <a:cubicBezTo>
                    <a:pt x="318325" y="154305"/>
                    <a:pt x="310896" y="145904"/>
                    <a:pt x="311524" y="136131"/>
                  </a:cubicBezTo>
                  <a:lnTo>
                    <a:pt x="315068" y="78867"/>
                  </a:lnTo>
                  <a:cubicBezTo>
                    <a:pt x="315639" y="69095"/>
                    <a:pt x="324040" y="61665"/>
                    <a:pt x="333813" y="62294"/>
                  </a:cubicBezTo>
                  <a:lnTo>
                    <a:pt x="391077" y="65837"/>
                  </a:lnTo>
                  <a:cubicBezTo>
                    <a:pt x="400850" y="66408"/>
                    <a:pt x="408280" y="74810"/>
                    <a:pt x="407651" y="84582"/>
                  </a:cubicBezTo>
                  <a:lnTo>
                    <a:pt x="404107" y="141846"/>
                  </a:lnTo>
                  <a:close/>
                  <a:moveTo>
                    <a:pt x="567728" y="151905"/>
                  </a:moveTo>
                  <a:cubicBezTo>
                    <a:pt x="567157" y="161677"/>
                    <a:pt x="558756" y="169107"/>
                    <a:pt x="548983" y="168478"/>
                  </a:cubicBezTo>
                  <a:lnTo>
                    <a:pt x="491718" y="164935"/>
                  </a:lnTo>
                  <a:cubicBezTo>
                    <a:pt x="481946" y="164363"/>
                    <a:pt x="474517" y="155962"/>
                    <a:pt x="475145" y="146190"/>
                  </a:cubicBezTo>
                  <a:lnTo>
                    <a:pt x="478688" y="88925"/>
                  </a:lnTo>
                  <a:cubicBezTo>
                    <a:pt x="479260" y="79153"/>
                    <a:pt x="487661" y="71723"/>
                    <a:pt x="497433" y="72352"/>
                  </a:cubicBezTo>
                  <a:lnTo>
                    <a:pt x="554698" y="75895"/>
                  </a:lnTo>
                  <a:cubicBezTo>
                    <a:pt x="564471" y="76524"/>
                    <a:pt x="571900" y="84868"/>
                    <a:pt x="571271" y="94640"/>
                  </a:cubicBezTo>
                  <a:lnTo>
                    <a:pt x="567728" y="151905"/>
                  </a:lnTo>
                  <a:close/>
                  <a:moveTo>
                    <a:pt x="731406" y="161963"/>
                  </a:moveTo>
                  <a:cubicBezTo>
                    <a:pt x="730834" y="171736"/>
                    <a:pt x="722433" y="179165"/>
                    <a:pt x="712660" y="178537"/>
                  </a:cubicBezTo>
                  <a:lnTo>
                    <a:pt x="655396" y="174993"/>
                  </a:lnTo>
                  <a:cubicBezTo>
                    <a:pt x="645623" y="174365"/>
                    <a:pt x="638194" y="166021"/>
                    <a:pt x="638823" y="156248"/>
                  </a:cubicBezTo>
                  <a:lnTo>
                    <a:pt x="642366" y="98984"/>
                  </a:lnTo>
                  <a:cubicBezTo>
                    <a:pt x="642938" y="89211"/>
                    <a:pt x="651338" y="81782"/>
                    <a:pt x="661111" y="82410"/>
                  </a:cubicBezTo>
                  <a:lnTo>
                    <a:pt x="718375" y="85953"/>
                  </a:lnTo>
                  <a:cubicBezTo>
                    <a:pt x="728148" y="86525"/>
                    <a:pt x="735577" y="94926"/>
                    <a:pt x="734949" y="104699"/>
                  </a:cubicBezTo>
                  <a:lnTo>
                    <a:pt x="731406" y="161963"/>
                  </a:lnTo>
                  <a:close/>
                  <a:moveTo>
                    <a:pt x="895026" y="172021"/>
                  </a:moveTo>
                  <a:cubicBezTo>
                    <a:pt x="894455" y="181794"/>
                    <a:pt x="886053" y="189224"/>
                    <a:pt x="876281" y="188595"/>
                  </a:cubicBezTo>
                  <a:lnTo>
                    <a:pt x="819016" y="185052"/>
                  </a:lnTo>
                  <a:cubicBezTo>
                    <a:pt x="809244" y="184480"/>
                    <a:pt x="801814" y="176079"/>
                    <a:pt x="802443" y="166306"/>
                  </a:cubicBezTo>
                  <a:lnTo>
                    <a:pt x="805987" y="109042"/>
                  </a:lnTo>
                  <a:cubicBezTo>
                    <a:pt x="806558" y="99270"/>
                    <a:pt x="814959" y="91840"/>
                    <a:pt x="824731" y="92469"/>
                  </a:cubicBezTo>
                  <a:lnTo>
                    <a:pt x="881996" y="96012"/>
                  </a:lnTo>
                  <a:cubicBezTo>
                    <a:pt x="891768" y="96584"/>
                    <a:pt x="899198" y="104985"/>
                    <a:pt x="898569" y="114757"/>
                  </a:cubicBezTo>
                  <a:lnTo>
                    <a:pt x="895026" y="172021"/>
                  </a:lnTo>
                  <a:close/>
                  <a:moveTo>
                    <a:pt x="1058704" y="182137"/>
                  </a:moveTo>
                  <a:cubicBezTo>
                    <a:pt x="1058132" y="191910"/>
                    <a:pt x="1049731" y="199339"/>
                    <a:pt x="1039958" y="198711"/>
                  </a:cubicBezTo>
                  <a:lnTo>
                    <a:pt x="982694" y="195167"/>
                  </a:lnTo>
                  <a:cubicBezTo>
                    <a:pt x="972922" y="194596"/>
                    <a:pt x="965492" y="186195"/>
                    <a:pt x="966120" y="176422"/>
                  </a:cubicBezTo>
                  <a:lnTo>
                    <a:pt x="969664" y="119158"/>
                  </a:lnTo>
                  <a:cubicBezTo>
                    <a:pt x="970236" y="109385"/>
                    <a:pt x="978637" y="101956"/>
                    <a:pt x="988409" y="102584"/>
                  </a:cubicBezTo>
                  <a:lnTo>
                    <a:pt x="1045673" y="106128"/>
                  </a:lnTo>
                  <a:cubicBezTo>
                    <a:pt x="1055446" y="106699"/>
                    <a:pt x="1062876" y="115100"/>
                    <a:pt x="1062247" y="124873"/>
                  </a:cubicBezTo>
                  <a:lnTo>
                    <a:pt x="1058704" y="182137"/>
                  </a:lnTo>
                  <a:close/>
                  <a:moveTo>
                    <a:pt x="1222324" y="192195"/>
                  </a:moveTo>
                  <a:cubicBezTo>
                    <a:pt x="1221753" y="201968"/>
                    <a:pt x="1213351" y="209398"/>
                    <a:pt x="1203579" y="208769"/>
                  </a:cubicBezTo>
                  <a:lnTo>
                    <a:pt x="1146315" y="205226"/>
                  </a:lnTo>
                  <a:cubicBezTo>
                    <a:pt x="1136542" y="204597"/>
                    <a:pt x="1129112" y="196253"/>
                    <a:pt x="1129741" y="186480"/>
                  </a:cubicBezTo>
                  <a:lnTo>
                    <a:pt x="1133284" y="129216"/>
                  </a:lnTo>
                  <a:cubicBezTo>
                    <a:pt x="1133856" y="119444"/>
                    <a:pt x="1142257" y="112014"/>
                    <a:pt x="1152030" y="112643"/>
                  </a:cubicBezTo>
                  <a:lnTo>
                    <a:pt x="1209294" y="116186"/>
                  </a:lnTo>
                  <a:cubicBezTo>
                    <a:pt x="1219066" y="116815"/>
                    <a:pt x="1226496" y="125159"/>
                    <a:pt x="1225868" y="134931"/>
                  </a:cubicBezTo>
                  <a:lnTo>
                    <a:pt x="1222324" y="192195"/>
                  </a:lnTo>
                  <a:close/>
                  <a:moveTo>
                    <a:pt x="1386002" y="202254"/>
                  </a:moveTo>
                  <a:cubicBezTo>
                    <a:pt x="1385430" y="212026"/>
                    <a:pt x="1377029" y="219456"/>
                    <a:pt x="1367257" y="218827"/>
                  </a:cubicBezTo>
                  <a:lnTo>
                    <a:pt x="1309992" y="215284"/>
                  </a:lnTo>
                  <a:cubicBezTo>
                    <a:pt x="1300220" y="214713"/>
                    <a:pt x="1292790" y="206311"/>
                    <a:pt x="1293419" y="196539"/>
                  </a:cubicBezTo>
                  <a:lnTo>
                    <a:pt x="1296962" y="139275"/>
                  </a:lnTo>
                  <a:cubicBezTo>
                    <a:pt x="1297533" y="129502"/>
                    <a:pt x="1305935" y="122072"/>
                    <a:pt x="1315707" y="122701"/>
                  </a:cubicBezTo>
                  <a:lnTo>
                    <a:pt x="1372972" y="126245"/>
                  </a:lnTo>
                  <a:cubicBezTo>
                    <a:pt x="1382744" y="126816"/>
                    <a:pt x="1390174" y="135217"/>
                    <a:pt x="1389545" y="144990"/>
                  </a:cubicBezTo>
                  <a:lnTo>
                    <a:pt x="1386002" y="202254"/>
                  </a:lnTo>
                  <a:close/>
                  <a:moveTo>
                    <a:pt x="1549622" y="212312"/>
                  </a:moveTo>
                  <a:cubicBezTo>
                    <a:pt x="1549050" y="222085"/>
                    <a:pt x="1540650" y="229514"/>
                    <a:pt x="1530877" y="228886"/>
                  </a:cubicBezTo>
                  <a:lnTo>
                    <a:pt x="1473613" y="225342"/>
                  </a:lnTo>
                  <a:cubicBezTo>
                    <a:pt x="1463840" y="224771"/>
                    <a:pt x="1456410" y="216370"/>
                    <a:pt x="1457039" y="206597"/>
                  </a:cubicBezTo>
                  <a:lnTo>
                    <a:pt x="1460582" y="149333"/>
                  </a:lnTo>
                  <a:cubicBezTo>
                    <a:pt x="1461154" y="139560"/>
                    <a:pt x="1469555" y="132131"/>
                    <a:pt x="1479328" y="132759"/>
                  </a:cubicBezTo>
                  <a:lnTo>
                    <a:pt x="1536592" y="136303"/>
                  </a:lnTo>
                  <a:cubicBezTo>
                    <a:pt x="1546365" y="136874"/>
                    <a:pt x="1553794" y="145275"/>
                    <a:pt x="1553166" y="155048"/>
                  </a:cubicBezTo>
                  <a:lnTo>
                    <a:pt x="1549622" y="212312"/>
                  </a:lnTo>
                  <a:close/>
                  <a:moveTo>
                    <a:pt x="1713243" y="222371"/>
                  </a:moveTo>
                  <a:cubicBezTo>
                    <a:pt x="1712671" y="232143"/>
                    <a:pt x="1704270" y="239573"/>
                    <a:pt x="1694498" y="238944"/>
                  </a:cubicBezTo>
                  <a:lnTo>
                    <a:pt x="1637233" y="235401"/>
                  </a:lnTo>
                  <a:cubicBezTo>
                    <a:pt x="1627461" y="234830"/>
                    <a:pt x="1620031" y="226428"/>
                    <a:pt x="1620660" y="216656"/>
                  </a:cubicBezTo>
                  <a:lnTo>
                    <a:pt x="1624203" y="159391"/>
                  </a:lnTo>
                  <a:cubicBezTo>
                    <a:pt x="1624774" y="149619"/>
                    <a:pt x="1633176" y="142189"/>
                    <a:pt x="1642948" y="142818"/>
                  </a:cubicBezTo>
                  <a:lnTo>
                    <a:pt x="1700213" y="146361"/>
                  </a:lnTo>
                  <a:cubicBezTo>
                    <a:pt x="1709985" y="146933"/>
                    <a:pt x="1717415" y="155334"/>
                    <a:pt x="1716786" y="165106"/>
                  </a:cubicBezTo>
                  <a:lnTo>
                    <a:pt x="1713243" y="222371"/>
                  </a:lnTo>
                  <a:close/>
                </a:path>
              </a:pathLst>
            </a:custGeom>
            <a:solidFill>
              <a:srgbClr val="CFD0D2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1199" name="شكل حر: شكل 1198">
              <a:extLst>
                <a:ext uri="{FF2B5EF4-FFF2-40B4-BE49-F238E27FC236}">
                  <a16:creationId xmlns:a16="http://schemas.microsoft.com/office/drawing/2014/main" id="{C8947D79-5D7D-44C0-92D8-D8952BDA334C}"/>
                </a:ext>
              </a:extLst>
            </p:cNvPr>
            <p:cNvSpPr/>
            <p:nvPr/>
          </p:nvSpPr>
          <p:spPr>
            <a:xfrm>
              <a:off x="8664976" y="4850056"/>
              <a:ext cx="1773535" cy="1773535"/>
            </a:xfrm>
            <a:custGeom>
              <a:avLst/>
              <a:gdLst>
                <a:gd name="connsiteX0" fmla="*/ 102756 w 1773535"/>
                <a:gd name="connsiteY0" fmla="*/ 0 h 1773535"/>
                <a:gd name="connsiteX1" fmla="*/ 0 w 1773535"/>
                <a:gd name="connsiteY1" fmla="*/ 1670780 h 1773535"/>
                <a:gd name="connsiteX2" fmla="*/ 1670780 w 1773535"/>
                <a:gd name="connsiteY2" fmla="*/ 1773536 h 1773535"/>
                <a:gd name="connsiteX3" fmla="*/ 1773536 w 1773535"/>
                <a:gd name="connsiteY3" fmla="*/ 102756 h 1773535"/>
                <a:gd name="connsiteX4" fmla="*/ 102756 w 1773535"/>
                <a:gd name="connsiteY4" fmla="*/ 0 h 1773535"/>
                <a:gd name="connsiteX5" fmla="*/ 240430 w 1773535"/>
                <a:gd name="connsiteY5" fmla="*/ 131788 h 1773535"/>
                <a:gd name="connsiteX6" fmla="*/ 221685 w 1773535"/>
                <a:gd name="connsiteY6" fmla="*/ 148362 h 1773535"/>
                <a:gd name="connsiteX7" fmla="*/ 164420 w 1773535"/>
                <a:gd name="connsiteY7" fmla="*/ 144818 h 1773535"/>
                <a:gd name="connsiteX8" fmla="*/ 147847 w 1773535"/>
                <a:gd name="connsiteY8" fmla="*/ 126073 h 1773535"/>
                <a:gd name="connsiteX9" fmla="*/ 151390 w 1773535"/>
                <a:gd name="connsiteY9" fmla="*/ 68808 h 1773535"/>
                <a:gd name="connsiteX10" fmla="*/ 170135 w 1773535"/>
                <a:gd name="connsiteY10" fmla="*/ 52235 h 1773535"/>
                <a:gd name="connsiteX11" fmla="*/ 227400 w 1773535"/>
                <a:gd name="connsiteY11" fmla="*/ 55778 h 1773535"/>
                <a:gd name="connsiteX12" fmla="*/ 243973 w 1773535"/>
                <a:gd name="connsiteY12" fmla="*/ 74523 h 1773535"/>
                <a:gd name="connsiteX13" fmla="*/ 240430 w 1773535"/>
                <a:gd name="connsiteY13" fmla="*/ 131788 h 1773535"/>
                <a:gd name="connsiteX14" fmla="*/ 404107 w 1773535"/>
                <a:gd name="connsiteY14" fmla="*/ 141846 h 1773535"/>
                <a:gd name="connsiteX15" fmla="*/ 385362 w 1773535"/>
                <a:gd name="connsiteY15" fmla="*/ 158420 h 1773535"/>
                <a:gd name="connsiteX16" fmla="*/ 328098 w 1773535"/>
                <a:gd name="connsiteY16" fmla="*/ 154876 h 1773535"/>
                <a:gd name="connsiteX17" fmla="*/ 311524 w 1773535"/>
                <a:gd name="connsiteY17" fmla="*/ 136131 h 1773535"/>
                <a:gd name="connsiteX18" fmla="*/ 315068 w 1773535"/>
                <a:gd name="connsiteY18" fmla="*/ 78867 h 1773535"/>
                <a:gd name="connsiteX19" fmla="*/ 333813 w 1773535"/>
                <a:gd name="connsiteY19" fmla="*/ 62294 h 1773535"/>
                <a:gd name="connsiteX20" fmla="*/ 391077 w 1773535"/>
                <a:gd name="connsiteY20" fmla="*/ 65837 h 1773535"/>
                <a:gd name="connsiteX21" fmla="*/ 407651 w 1773535"/>
                <a:gd name="connsiteY21" fmla="*/ 84582 h 1773535"/>
                <a:gd name="connsiteX22" fmla="*/ 404107 w 1773535"/>
                <a:gd name="connsiteY22" fmla="*/ 141846 h 1773535"/>
                <a:gd name="connsiteX23" fmla="*/ 567728 w 1773535"/>
                <a:gd name="connsiteY23" fmla="*/ 151905 h 1773535"/>
                <a:gd name="connsiteX24" fmla="*/ 548983 w 1773535"/>
                <a:gd name="connsiteY24" fmla="*/ 168478 h 1773535"/>
                <a:gd name="connsiteX25" fmla="*/ 491718 w 1773535"/>
                <a:gd name="connsiteY25" fmla="*/ 164935 h 1773535"/>
                <a:gd name="connsiteX26" fmla="*/ 475145 w 1773535"/>
                <a:gd name="connsiteY26" fmla="*/ 146190 h 1773535"/>
                <a:gd name="connsiteX27" fmla="*/ 478688 w 1773535"/>
                <a:gd name="connsiteY27" fmla="*/ 88925 h 1773535"/>
                <a:gd name="connsiteX28" fmla="*/ 497433 w 1773535"/>
                <a:gd name="connsiteY28" fmla="*/ 72352 h 1773535"/>
                <a:gd name="connsiteX29" fmla="*/ 554698 w 1773535"/>
                <a:gd name="connsiteY29" fmla="*/ 75895 h 1773535"/>
                <a:gd name="connsiteX30" fmla="*/ 571271 w 1773535"/>
                <a:gd name="connsiteY30" fmla="*/ 94640 h 1773535"/>
                <a:gd name="connsiteX31" fmla="*/ 567728 w 1773535"/>
                <a:gd name="connsiteY31" fmla="*/ 151905 h 1773535"/>
                <a:gd name="connsiteX32" fmla="*/ 731406 w 1773535"/>
                <a:gd name="connsiteY32" fmla="*/ 161963 h 1773535"/>
                <a:gd name="connsiteX33" fmla="*/ 712660 w 1773535"/>
                <a:gd name="connsiteY33" fmla="*/ 178537 h 1773535"/>
                <a:gd name="connsiteX34" fmla="*/ 655396 w 1773535"/>
                <a:gd name="connsiteY34" fmla="*/ 174993 h 1773535"/>
                <a:gd name="connsiteX35" fmla="*/ 638823 w 1773535"/>
                <a:gd name="connsiteY35" fmla="*/ 156248 h 1773535"/>
                <a:gd name="connsiteX36" fmla="*/ 642366 w 1773535"/>
                <a:gd name="connsiteY36" fmla="*/ 98984 h 1773535"/>
                <a:gd name="connsiteX37" fmla="*/ 661111 w 1773535"/>
                <a:gd name="connsiteY37" fmla="*/ 82410 h 1773535"/>
                <a:gd name="connsiteX38" fmla="*/ 718375 w 1773535"/>
                <a:gd name="connsiteY38" fmla="*/ 85953 h 1773535"/>
                <a:gd name="connsiteX39" fmla="*/ 734949 w 1773535"/>
                <a:gd name="connsiteY39" fmla="*/ 104699 h 1773535"/>
                <a:gd name="connsiteX40" fmla="*/ 731406 w 1773535"/>
                <a:gd name="connsiteY40" fmla="*/ 161963 h 1773535"/>
                <a:gd name="connsiteX41" fmla="*/ 895026 w 1773535"/>
                <a:gd name="connsiteY41" fmla="*/ 172021 h 1773535"/>
                <a:gd name="connsiteX42" fmla="*/ 876281 w 1773535"/>
                <a:gd name="connsiteY42" fmla="*/ 188595 h 1773535"/>
                <a:gd name="connsiteX43" fmla="*/ 819016 w 1773535"/>
                <a:gd name="connsiteY43" fmla="*/ 185052 h 1773535"/>
                <a:gd name="connsiteX44" fmla="*/ 802443 w 1773535"/>
                <a:gd name="connsiteY44" fmla="*/ 166306 h 1773535"/>
                <a:gd name="connsiteX45" fmla="*/ 805987 w 1773535"/>
                <a:gd name="connsiteY45" fmla="*/ 109042 h 1773535"/>
                <a:gd name="connsiteX46" fmla="*/ 824731 w 1773535"/>
                <a:gd name="connsiteY46" fmla="*/ 92469 h 1773535"/>
                <a:gd name="connsiteX47" fmla="*/ 881996 w 1773535"/>
                <a:gd name="connsiteY47" fmla="*/ 96012 h 1773535"/>
                <a:gd name="connsiteX48" fmla="*/ 898569 w 1773535"/>
                <a:gd name="connsiteY48" fmla="*/ 114757 h 1773535"/>
                <a:gd name="connsiteX49" fmla="*/ 895026 w 1773535"/>
                <a:gd name="connsiteY49" fmla="*/ 172021 h 1773535"/>
                <a:gd name="connsiteX50" fmla="*/ 1058704 w 1773535"/>
                <a:gd name="connsiteY50" fmla="*/ 182137 h 1773535"/>
                <a:gd name="connsiteX51" fmla="*/ 1039958 w 1773535"/>
                <a:gd name="connsiteY51" fmla="*/ 198711 h 1773535"/>
                <a:gd name="connsiteX52" fmla="*/ 982694 w 1773535"/>
                <a:gd name="connsiteY52" fmla="*/ 195167 h 1773535"/>
                <a:gd name="connsiteX53" fmla="*/ 966120 w 1773535"/>
                <a:gd name="connsiteY53" fmla="*/ 176422 h 1773535"/>
                <a:gd name="connsiteX54" fmla="*/ 969664 w 1773535"/>
                <a:gd name="connsiteY54" fmla="*/ 119158 h 1773535"/>
                <a:gd name="connsiteX55" fmla="*/ 988409 w 1773535"/>
                <a:gd name="connsiteY55" fmla="*/ 102584 h 1773535"/>
                <a:gd name="connsiteX56" fmla="*/ 1045673 w 1773535"/>
                <a:gd name="connsiteY56" fmla="*/ 106128 h 1773535"/>
                <a:gd name="connsiteX57" fmla="*/ 1062247 w 1773535"/>
                <a:gd name="connsiteY57" fmla="*/ 124873 h 1773535"/>
                <a:gd name="connsiteX58" fmla="*/ 1058704 w 1773535"/>
                <a:gd name="connsiteY58" fmla="*/ 182137 h 1773535"/>
                <a:gd name="connsiteX59" fmla="*/ 1222324 w 1773535"/>
                <a:gd name="connsiteY59" fmla="*/ 192195 h 1773535"/>
                <a:gd name="connsiteX60" fmla="*/ 1203579 w 1773535"/>
                <a:gd name="connsiteY60" fmla="*/ 208769 h 1773535"/>
                <a:gd name="connsiteX61" fmla="*/ 1146315 w 1773535"/>
                <a:gd name="connsiteY61" fmla="*/ 205226 h 1773535"/>
                <a:gd name="connsiteX62" fmla="*/ 1129741 w 1773535"/>
                <a:gd name="connsiteY62" fmla="*/ 186480 h 1773535"/>
                <a:gd name="connsiteX63" fmla="*/ 1133284 w 1773535"/>
                <a:gd name="connsiteY63" fmla="*/ 129216 h 1773535"/>
                <a:gd name="connsiteX64" fmla="*/ 1152030 w 1773535"/>
                <a:gd name="connsiteY64" fmla="*/ 112643 h 1773535"/>
                <a:gd name="connsiteX65" fmla="*/ 1209294 w 1773535"/>
                <a:gd name="connsiteY65" fmla="*/ 116186 h 1773535"/>
                <a:gd name="connsiteX66" fmla="*/ 1225868 w 1773535"/>
                <a:gd name="connsiteY66" fmla="*/ 134931 h 1773535"/>
                <a:gd name="connsiteX67" fmla="*/ 1222324 w 1773535"/>
                <a:gd name="connsiteY67" fmla="*/ 192195 h 1773535"/>
                <a:gd name="connsiteX68" fmla="*/ 1386002 w 1773535"/>
                <a:gd name="connsiteY68" fmla="*/ 202254 h 1773535"/>
                <a:gd name="connsiteX69" fmla="*/ 1367257 w 1773535"/>
                <a:gd name="connsiteY69" fmla="*/ 218827 h 1773535"/>
                <a:gd name="connsiteX70" fmla="*/ 1309992 w 1773535"/>
                <a:gd name="connsiteY70" fmla="*/ 215284 h 1773535"/>
                <a:gd name="connsiteX71" fmla="*/ 1293419 w 1773535"/>
                <a:gd name="connsiteY71" fmla="*/ 196539 h 1773535"/>
                <a:gd name="connsiteX72" fmla="*/ 1296962 w 1773535"/>
                <a:gd name="connsiteY72" fmla="*/ 139275 h 1773535"/>
                <a:gd name="connsiteX73" fmla="*/ 1315707 w 1773535"/>
                <a:gd name="connsiteY73" fmla="*/ 122701 h 1773535"/>
                <a:gd name="connsiteX74" fmla="*/ 1372972 w 1773535"/>
                <a:gd name="connsiteY74" fmla="*/ 126245 h 1773535"/>
                <a:gd name="connsiteX75" fmla="*/ 1389545 w 1773535"/>
                <a:gd name="connsiteY75" fmla="*/ 144990 h 1773535"/>
                <a:gd name="connsiteX76" fmla="*/ 1386002 w 1773535"/>
                <a:gd name="connsiteY76" fmla="*/ 202254 h 1773535"/>
                <a:gd name="connsiteX77" fmla="*/ 1549622 w 1773535"/>
                <a:gd name="connsiteY77" fmla="*/ 212312 h 1773535"/>
                <a:gd name="connsiteX78" fmla="*/ 1530877 w 1773535"/>
                <a:gd name="connsiteY78" fmla="*/ 228886 h 1773535"/>
                <a:gd name="connsiteX79" fmla="*/ 1473613 w 1773535"/>
                <a:gd name="connsiteY79" fmla="*/ 225342 h 1773535"/>
                <a:gd name="connsiteX80" fmla="*/ 1457039 w 1773535"/>
                <a:gd name="connsiteY80" fmla="*/ 206597 h 1773535"/>
                <a:gd name="connsiteX81" fmla="*/ 1460582 w 1773535"/>
                <a:gd name="connsiteY81" fmla="*/ 149333 h 1773535"/>
                <a:gd name="connsiteX82" fmla="*/ 1479328 w 1773535"/>
                <a:gd name="connsiteY82" fmla="*/ 132759 h 1773535"/>
                <a:gd name="connsiteX83" fmla="*/ 1536592 w 1773535"/>
                <a:gd name="connsiteY83" fmla="*/ 136303 h 1773535"/>
                <a:gd name="connsiteX84" fmla="*/ 1553166 w 1773535"/>
                <a:gd name="connsiteY84" fmla="*/ 155048 h 1773535"/>
                <a:gd name="connsiteX85" fmla="*/ 1549622 w 1773535"/>
                <a:gd name="connsiteY85" fmla="*/ 212312 h 1773535"/>
                <a:gd name="connsiteX86" fmla="*/ 1713243 w 1773535"/>
                <a:gd name="connsiteY86" fmla="*/ 222371 h 1773535"/>
                <a:gd name="connsiteX87" fmla="*/ 1694498 w 1773535"/>
                <a:gd name="connsiteY87" fmla="*/ 238944 h 1773535"/>
                <a:gd name="connsiteX88" fmla="*/ 1637233 w 1773535"/>
                <a:gd name="connsiteY88" fmla="*/ 235401 h 1773535"/>
                <a:gd name="connsiteX89" fmla="*/ 1620660 w 1773535"/>
                <a:gd name="connsiteY89" fmla="*/ 216656 h 1773535"/>
                <a:gd name="connsiteX90" fmla="*/ 1624203 w 1773535"/>
                <a:gd name="connsiteY90" fmla="*/ 159391 h 1773535"/>
                <a:gd name="connsiteX91" fmla="*/ 1642948 w 1773535"/>
                <a:gd name="connsiteY91" fmla="*/ 142818 h 1773535"/>
                <a:gd name="connsiteX92" fmla="*/ 1700213 w 1773535"/>
                <a:gd name="connsiteY92" fmla="*/ 146361 h 1773535"/>
                <a:gd name="connsiteX93" fmla="*/ 1716786 w 1773535"/>
                <a:gd name="connsiteY93" fmla="*/ 165106 h 1773535"/>
                <a:gd name="connsiteX94" fmla="*/ 1713243 w 1773535"/>
                <a:gd name="connsiteY94" fmla="*/ 222371 h 177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773535" h="1773535">
                  <a:moveTo>
                    <a:pt x="102756" y="0"/>
                  </a:moveTo>
                  <a:lnTo>
                    <a:pt x="0" y="1670780"/>
                  </a:lnTo>
                  <a:lnTo>
                    <a:pt x="1670780" y="1773536"/>
                  </a:lnTo>
                  <a:lnTo>
                    <a:pt x="1773536" y="102756"/>
                  </a:lnTo>
                  <a:lnTo>
                    <a:pt x="102756" y="0"/>
                  </a:lnTo>
                  <a:close/>
                  <a:moveTo>
                    <a:pt x="240430" y="131788"/>
                  </a:moveTo>
                  <a:cubicBezTo>
                    <a:pt x="239858" y="141561"/>
                    <a:pt x="231458" y="148990"/>
                    <a:pt x="221685" y="148362"/>
                  </a:cubicBezTo>
                  <a:lnTo>
                    <a:pt x="164420" y="144818"/>
                  </a:lnTo>
                  <a:cubicBezTo>
                    <a:pt x="154648" y="144247"/>
                    <a:pt x="147218" y="135846"/>
                    <a:pt x="147847" y="126073"/>
                  </a:cubicBezTo>
                  <a:lnTo>
                    <a:pt x="151390" y="68808"/>
                  </a:lnTo>
                  <a:cubicBezTo>
                    <a:pt x="152019" y="59036"/>
                    <a:pt x="160363" y="51607"/>
                    <a:pt x="170135" y="52235"/>
                  </a:cubicBezTo>
                  <a:lnTo>
                    <a:pt x="227400" y="55778"/>
                  </a:lnTo>
                  <a:cubicBezTo>
                    <a:pt x="237173" y="56350"/>
                    <a:pt x="244602" y="64751"/>
                    <a:pt x="243973" y="74523"/>
                  </a:cubicBezTo>
                  <a:lnTo>
                    <a:pt x="240430" y="131788"/>
                  </a:lnTo>
                  <a:close/>
                  <a:moveTo>
                    <a:pt x="404107" y="141846"/>
                  </a:moveTo>
                  <a:cubicBezTo>
                    <a:pt x="403536" y="151619"/>
                    <a:pt x="395135" y="159049"/>
                    <a:pt x="385362" y="158420"/>
                  </a:cubicBezTo>
                  <a:lnTo>
                    <a:pt x="328098" y="154876"/>
                  </a:lnTo>
                  <a:cubicBezTo>
                    <a:pt x="318325" y="154305"/>
                    <a:pt x="310896" y="145904"/>
                    <a:pt x="311524" y="136131"/>
                  </a:cubicBezTo>
                  <a:lnTo>
                    <a:pt x="315068" y="78867"/>
                  </a:lnTo>
                  <a:cubicBezTo>
                    <a:pt x="315639" y="69095"/>
                    <a:pt x="324040" y="61665"/>
                    <a:pt x="333813" y="62294"/>
                  </a:cubicBezTo>
                  <a:lnTo>
                    <a:pt x="391077" y="65837"/>
                  </a:lnTo>
                  <a:cubicBezTo>
                    <a:pt x="400850" y="66408"/>
                    <a:pt x="408280" y="74810"/>
                    <a:pt x="407651" y="84582"/>
                  </a:cubicBezTo>
                  <a:lnTo>
                    <a:pt x="404107" y="141846"/>
                  </a:lnTo>
                  <a:close/>
                  <a:moveTo>
                    <a:pt x="567728" y="151905"/>
                  </a:moveTo>
                  <a:cubicBezTo>
                    <a:pt x="567157" y="161677"/>
                    <a:pt x="558756" y="169107"/>
                    <a:pt x="548983" y="168478"/>
                  </a:cubicBezTo>
                  <a:lnTo>
                    <a:pt x="491718" y="164935"/>
                  </a:lnTo>
                  <a:cubicBezTo>
                    <a:pt x="481946" y="164363"/>
                    <a:pt x="474517" y="155962"/>
                    <a:pt x="475145" y="146190"/>
                  </a:cubicBezTo>
                  <a:lnTo>
                    <a:pt x="478688" y="88925"/>
                  </a:lnTo>
                  <a:cubicBezTo>
                    <a:pt x="479260" y="79153"/>
                    <a:pt x="487661" y="71723"/>
                    <a:pt x="497433" y="72352"/>
                  </a:cubicBezTo>
                  <a:lnTo>
                    <a:pt x="554698" y="75895"/>
                  </a:lnTo>
                  <a:cubicBezTo>
                    <a:pt x="564471" y="76524"/>
                    <a:pt x="571900" y="84868"/>
                    <a:pt x="571271" y="94640"/>
                  </a:cubicBezTo>
                  <a:lnTo>
                    <a:pt x="567728" y="151905"/>
                  </a:lnTo>
                  <a:close/>
                  <a:moveTo>
                    <a:pt x="731406" y="161963"/>
                  </a:moveTo>
                  <a:cubicBezTo>
                    <a:pt x="730834" y="171736"/>
                    <a:pt x="722433" y="179165"/>
                    <a:pt x="712660" y="178537"/>
                  </a:cubicBezTo>
                  <a:lnTo>
                    <a:pt x="655396" y="174993"/>
                  </a:lnTo>
                  <a:cubicBezTo>
                    <a:pt x="645623" y="174365"/>
                    <a:pt x="638194" y="166021"/>
                    <a:pt x="638823" y="156248"/>
                  </a:cubicBezTo>
                  <a:lnTo>
                    <a:pt x="642366" y="98984"/>
                  </a:lnTo>
                  <a:cubicBezTo>
                    <a:pt x="642938" y="89211"/>
                    <a:pt x="651338" y="81782"/>
                    <a:pt x="661111" y="82410"/>
                  </a:cubicBezTo>
                  <a:lnTo>
                    <a:pt x="718375" y="85953"/>
                  </a:lnTo>
                  <a:cubicBezTo>
                    <a:pt x="728148" y="86525"/>
                    <a:pt x="735577" y="94926"/>
                    <a:pt x="734949" y="104699"/>
                  </a:cubicBezTo>
                  <a:lnTo>
                    <a:pt x="731406" y="161963"/>
                  </a:lnTo>
                  <a:close/>
                  <a:moveTo>
                    <a:pt x="895026" y="172021"/>
                  </a:moveTo>
                  <a:cubicBezTo>
                    <a:pt x="894455" y="181794"/>
                    <a:pt x="886053" y="189224"/>
                    <a:pt x="876281" y="188595"/>
                  </a:cubicBezTo>
                  <a:lnTo>
                    <a:pt x="819016" y="185052"/>
                  </a:lnTo>
                  <a:cubicBezTo>
                    <a:pt x="809244" y="184480"/>
                    <a:pt x="801814" y="176079"/>
                    <a:pt x="802443" y="166306"/>
                  </a:cubicBezTo>
                  <a:lnTo>
                    <a:pt x="805987" y="109042"/>
                  </a:lnTo>
                  <a:cubicBezTo>
                    <a:pt x="806558" y="99270"/>
                    <a:pt x="814959" y="91840"/>
                    <a:pt x="824731" y="92469"/>
                  </a:cubicBezTo>
                  <a:lnTo>
                    <a:pt x="881996" y="96012"/>
                  </a:lnTo>
                  <a:cubicBezTo>
                    <a:pt x="891768" y="96584"/>
                    <a:pt x="899198" y="104985"/>
                    <a:pt x="898569" y="114757"/>
                  </a:cubicBezTo>
                  <a:lnTo>
                    <a:pt x="895026" y="172021"/>
                  </a:lnTo>
                  <a:close/>
                  <a:moveTo>
                    <a:pt x="1058704" y="182137"/>
                  </a:moveTo>
                  <a:cubicBezTo>
                    <a:pt x="1058132" y="191910"/>
                    <a:pt x="1049731" y="199339"/>
                    <a:pt x="1039958" y="198711"/>
                  </a:cubicBezTo>
                  <a:lnTo>
                    <a:pt x="982694" y="195167"/>
                  </a:lnTo>
                  <a:cubicBezTo>
                    <a:pt x="972922" y="194596"/>
                    <a:pt x="965492" y="186195"/>
                    <a:pt x="966120" y="176422"/>
                  </a:cubicBezTo>
                  <a:lnTo>
                    <a:pt x="969664" y="119158"/>
                  </a:lnTo>
                  <a:cubicBezTo>
                    <a:pt x="970236" y="109385"/>
                    <a:pt x="978637" y="101956"/>
                    <a:pt x="988409" y="102584"/>
                  </a:cubicBezTo>
                  <a:lnTo>
                    <a:pt x="1045673" y="106128"/>
                  </a:lnTo>
                  <a:cubicBezTo>
                    <a:pt x="1055446" y="106699"/>
                    <a:pt x="1062876" y="115100"/>
                    <a:pt x="1062247" y="124873"/>
                  </a:cubicBezTo>
                  <a:lnTo>
                    <a:pt x="1058704" y="182137"/>
                  </a:lnTo>
                  <a:close/>
                  <a:moveTo>
                    <a:pt x="1222324" y="192195"/>
                  </a:moveTo>
                  <a:cubicBezTo>
                    <a:pt x="1221753" y="201968"/>
                    <a:pt x="1213351" y="209398"/>
                    <a:pt x="1203579" y="208769"/>
                  </a:cubicBezTo>
                  <a:lnTo>
                    <a:pt x="1146315" y="205226"/>
                  </a:lnTo>
                  <a:cubicBezTo>
                    <a:pt x="1136542" y="204597"/>
                    <a:pt x="1129112" y="196253"/>
                    <a:pt x="1129741" y="186480"/>
                  </a:cubicBezTo>
                  <a:lnTo>
                    <a:pt x="1133284" y="129216"/>
                  </a:lnTo>
                  <a:cubicBezTo>
                    <a:pt x="1133856" y="119444"/>
                    <a:pt x="1142257" y="112014"/>
                    <a:pt x="1152030" y="112643"/>
                  </a:cubicBezTo>
                  <a:lnTo>
                    <a:pt x="1209294" y="116186"/>
                  </a:lnTo>
                  <a:cubicBezTo>
                    <a:pt x="1219066" y="116815"/>
                    <a:pt x="1226496" y="125159"/>
                    <a:pt x="1225868" y="134931"/>
                  </a:cubicBezTo>
                  <a:lnTo>
                    <a:pt x="1222324" y="192195"/>
                  </a:lnTo>
                  <a:close/>
                  <a:moveTo>
                    <a:pt x="1386002" y="202254"/>
                  </a:moveTo>
                  <a:cubicBezTo>
                    <a:pt x="1385430" y="212026"/>
                    <a:pt x="1377029" y="219456"/>
                    <a:pt x="1367257" y="218827"/>
                  </a:cubicBezTo>
                  <a:lnTo>
                    <a:pt x="1309992" y="215284"/>
                  </a:lnTo>
                  <a:cubicBezTo>
                    <a:pt x="1300220" y="214713"/>
                    <a:pt x="1292790" y="206311"/>
                    <a:pt x="1293419" y="196539"/>
                  </a:cubicBezTo>
                  <a:lnTo>
                    <a:pt x="1296962" y="139275"/>
                  </a:lnTo>
                  <a:cubicBezTo>
                    <a:pt x="1297533" y="129502"/>
                    <a:pt x="1305935" y="122072"/>
                    <a:pt x="1315707" y="122701"/>
                  </a:cubicBezTo>
                  <a:lnTo>
                    <a:pt x="1372972" y="126245"/>
                  </a:lnTo>
                  <a:cubicBezTo>
                    <a:pt x="1382744" y="126816"/>
                    <a:pt x="1390174" y="135217"/>
                    <a:pt x="1389545" y="144990"/>
                  </a:cubicBezTo>
                  <a:lnTo>
                    <a:pt x="1386002" y="202254"/>
                  </a:lnTo>
                  <a:close/>
                  <a:moveTo>
                    <a:pt x="1549622" y="212312"/>
                  </a:moveTo>
                  <a:cubicBezTo>
                    <a:pt x="1549050" y="222085"/>
                    <a:pt x="1540650" y="229514"/>
                    <a:pt x="1530877" y="228886"/>
                  </a:cubicBezTo>
                  <a:lnTo>
                    <a:pt x="1473613" y="225342"/>
                  </a:lnTo>
                  <a:cubicBezTo>
                    <a:pt x="1463840" y="224771"/>
                    <a:pt x="1456410" y="216370"/>
                    <a:pt x="1457039" y="206597"/>
                  </a:cubicBezTo>
                  <a:lnTo>
                    <a:pt x="1460582" y="149333"/>
                  </a:lnTo>
                  <a:cubicBezTo>
                    <a:pt x="1461154" y="139560"/>
                    <a:pt x="1469555" y="132131"/>
                    <a:pt x="1479328" y="132759"/>
                  </a:cubicBezTo>
                  <a:lnTo>
                    <a:pt x="1536592" y="136303"/>
                  </a:lnTo>
                  <a:cubicBezTo>
                    <a:pt x="1546365" y="136874"/>
                    <a:pt x="1553794" y="145275"/>
                    <a:pt x="1553166" y="155048"/>
                  </a:cubicBezTo>
                  <a:lnTo>
                    <a:pt x="1549622" y="212312"/>
                  </a:lnTo>
                  <a:close/>
                  <a:moveTo>
                    <a:pt x="1713243" y="222371"/>
                  </a:moveTo>
                  <a:cubicBezTo>
                    <a:pt x="1712671" y="232143"/>
                    <a:pt x="1704270" y="239573"/>
                    <a:pt x="1694498" y="238944"/>
                  </a:cubicBezTo>
                  <a:lnTo>
                    <a:pt x="1637233" y="235401"/>
                  </a:lnTo>
                  <a:cubicBezTo>
                    <a:pt x="1627461" y="234830"/>
                    <a:pt x="1620031" y="226428"/>
                    <a:pt x="1620660" y="216656"/>
                  </a:cubicBezTo>
                  <a:lnTo>
                    <a:pt x="1624203" y="159391"/>
                  </a:lnTo>
                  <a:cubicBezTo>
                    <a:pt x="1624774" y="149619"/>
                    <a:pt x="1633176" y="142189"/>
                    <a:pt x="1642948" y="142818"/>
                  </a:cubicBezTo>
                  <a:lnTo>
                    <a:pt x="1700213" y="146361"/>
                  </a:lnTo>
                  <a:cubicBezTo>
                    <a:pt x="1709985" y="146933"/>
                    <a:pt x="1717415" y="155334"/>
                    <a:pt x="1716786" y="165106"/>
                  </a:cubicBezTo>
                  <a:lnTo>
                    <a:pt x="1713243" y="222371"/>
                  </a:lnTo>
                  <a:close/>
                </a:path>
              </a:pathLst>
            </a:custGeom>
            <a:solidFill>
              <a:srgbClr val="F7F7F7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1200" name="رسم 29">
              <a:extLst>
                <a:ext uri="{FF2B5EF4-FFF2-40B4-BE49-F238E27FC236}">
                  <a16:creationId xmlns:a16="http://schemas.microsoft.com/office/drawing/2014/main" id="{EA8291DC-1114-412D-AC8F-69023802CE59}"/>
                </a:ext>
              </a:extLst>
            </p:cNvPr>
            <p:cNvGrpSpPr/>
            <p:nvPr/>
          </p:nvGrpSpPr>
          <p:grpSpPr>
            <a:xfrm>
              <a:off x="8751730" y="5251592"/>
              <a:ext cx="1584255" cy="1226267"/>
              <a:chOff x="8751730" y="5251592"/>
              <a:chExt cx="1584255" cy="1226267"/>
            </a:xfrm>
            <a:solidFill>
              <a:srgbClr val="9F9D9B"/>
            </a:solidFill>
          </p:grpSpPr>
          <p:sp>
            <p:nvSpPr>
              <p:cNvPr id="1201" name="شكل حر: شكل 1200">
                <a:extLst>
                  <a:ext uri="{FF2B5EF4-FFF2-40B4-BE49-F238E27FC236}">
                    <a16:creationId xmlns:a16="http://schemas.microsoft.com/office/drawing/2014/main" id="{4A6564DE-27E0-40E4-B074-D40CBF45EFA3}"/>
                  </a:ext>
                </a:extLst>
              </p:cNvPr>
              <p:cNvSpPr/>
              <p:nvPr/>
            </p:nvSpPr>
            <p:spPr>
              <a:xfrm>
                <a:off x="8821167" y="5251592"/>
                <a:ext cx="1514818" cy="96812"/>
              </a:xfrm>
              <a:custGeom>
                <a:avLst/>
                <a:gdLst>
                  <a:gd name="connsiteX0" fmla="*/ 18002 w 1514818"/>
                  <a:gd name="connsiteY0" fmla="*/ 4800 h 96812"/>
                  <a:gd name="connsiteX1" fmla="*/ 33147 w 1514818"/>
                  <a:gd name="connsiteY1" fmla="*/ 5715 h 96812"/>
                  <a:gd name="connsiteX2" fmla="*/ 33147 w 1514818"/>
                  <a:gd name="connsiteY2" fmla="*/ 5715 h 96812"/>
                  <a:gd name="connsiteX3" fmla="*/ 45320 w 1514818"/>
                  <a:gd name="connsiteY3" fmla="*/ 6458 h 96812"/>
                  <a:gd name="connsiteX4" fmla="*/ 45320 w 1514818"/>
                  <a:gd name="connsiteY4" fmla="*/ 6458 h 96812"/>
                  <a:gd name="connsiteX5" fmla="*/ 60465 w 1514818"/>
                  <a:gd name="connsiteY5" fmla="*/ 7372 h 96812"/>
                  <a:gd name="connsiteX6" fmla="*/ 60465 w 1514818"/>
                  <a:gd name="connsiteY6" fmla="*/ 7372 h 96812"/>
                  <a:gd name="connsiteX7" fmla="*/ 78467 w 1514818"/>
                  <a:gd name="connsiteY7" fmla="*/ 8515 h 96812"/>
                  <a:gd name="connsiteX8" fmla="*/ 78467 w 1514818"/>
                  <a:gd name="connsiteY8" fmla="*/ 8515 h 96812"/>
                  <a:gd name="connsiteX9" fmla="*/ 93612 w 1514818"/>
                  <a:gd name="connsiteY9" fmla="*/ 9430 h 96812"/>
                  <a:gd name="connsiteX10" fmla="*/ 93612 w 1514818"/>
                  <a:gd name="connsiteY10" fmla="*/ 9430 h 96812"/>
                  <a:gd name="connsiteX11" fmla="*/ 105785 w 1514818"/>
                  <a:gd name="connsiteY11" fmla="*/ 10173 h 96812"/>
                  <a:gd name="connsiteX12" fmla="*/ 105785 w 1514818"/>
                  <a:gd name="connsiteY12" fmla="*/ 10173 h 96812"/>
                  <a:gd name="connsiteX13" fmla="*/ 120930 w 1514818"/>
                  <a:gd name="connsiteY13" fmla="*/ 11144 h 96812"/>
                  <a:gd name="connsiteX14" fmla="*/ 120930 w 1514818"/>
                  <a:gd name="connsiteY14" fmla="*/ 11144 h 96812"/>
                  <a:gd name="connsiteX15" fmla="*/ 136017 w 1514818"/>
                  <a:gd name="connsiteY15" fmla="*/ 12059 h 96812"/>
                  <a:gd name="connsiteX16" fmla="*/ 136017 w 1514818"/>
                  <a:gd name="connsiteY16" fmla="*/ 12059 h 96812"/>
                  <a:gd name="connsiteX17" fmla="*/ 154077 w 1514818"/>
                  <a:gd name="connsiteY17" fmla="*/ 13144 h 96812"/>
                  <a:gd name="connsiteX18" fmla="*/ 154077 w 1514818"/>
                  <a:gd name="connsiteY18" fmla="*/ 13144 h 96812"/>
                  <a:gd name="connsiteX19" fmla="*/ 166250 w 1514818"/>
                  <a:gd name="connsiteY19" fmla="*/ 13887 h 96812"/>
                  <a:gd name="connsiteX20" fmla="*/ 166250 w 1514818"/>
                  <a:gd name="connsiteY20" fmla="*/ 13887 h 96812"/>
                  <a:gd name="connsiteX21" fmla="*/ 182423 w 1514818"/>
                  <a:gd name="connsiteY21" fmla="*/ 14916 h 96812"/>
                  <a:gd name="connsiteX22" fmla="*/ 196539 w 1514818"/>
                  <a:gd name="connsiteY22" fmla="*/ 15773 h 96812"/>
                  <a:gd name="connsiteX23" fmla="*/ 196539 w 1514818"/>
                  <a:gd name="connsiteY23" fmla="*/ 15773 h 96812"/>
                  <a:gd name="connsiteX24" fmla="*/ 214541 w 1514818"/>
                  <a:gd name="connsiteY24" fmla="*/ 16859 h 96812"/>
                  <a:gd name="connsiteX25" fmla="*/ 214541 w 1514818"/>
                  <a:gd name="connsiteY25" fmla="*/ 16859 h 96812"/>
                  <a:gd name="connsiteX26" fmla="*/ 229686 w 1514818"/>
                  <a:gd name="connsiteY26" fmla="*/ 17774 h 96812"/>
                  <a:gd name="connsiteX27" fmla="*/ 229686 w 1514818"/>
                  <a:gd name="connsiteY27" fmla="*/ 17774 h 96812"/>
                  <a:gd name="connsiteX28" fmla="*/ 241859 w 1514818"/>
                  <a:gd name="connsiteY28" fmla="*/ 18574 h 96812"/>
                  <a:gd name="connsiteX29" fmla="*/ 241859 w 1514818"/>
                  <a:gd name="connsiteY29" fmla="*/ 18574 h 96812"/>
                  <a:gd name="connsiteX30" fmla="*/ 257004 w 1514818"/>
                  <a:gd name="connsiteY30" fmla="*/ 19488 h 96812"/>
                  <a:gd name="connsiteX31" fmla="*/ 257004 w 1514818"/>
                  <a:gd name="connsiteY31" fmla="*/ 19488 h 96812"/>
                  <a:gd name="connsiteX32" fmla="*/ 275006 w 1514818"/>
                  <a:gd name="connsiteY32" fmla="*/ 20574 h 96812"/>
                  <a:gd name="connsiteX33" fmla="*/ 275006 w 1514818"/>
                  <a:gd name="connsiteY33" fmla="*/ 20574 h 96812"/>
                  <a:gd name="connsiteX34" fmla="*/ 287236 w 1514818"/>
                  <a:gd name="connsiteY34" fmla="*/ 21317 h 96812"/>
                  <a:gd name="connsiteX35" fmla="*/ 287236 w 1514818"/>
                  <a:gd name="connsiteY35" fmla="*/ 21317 h 96812"/>
                  <a:gd name="connsiteX36" fmla="*/ 302324 w 1514818"/>
                  <a:gd name="connsiteY36" fmla="*/ 22288 h 96812"/>
                  <a:gd name="connsiteX37" fmla="*/ 302324 w 1514818"/>
                  <a:gd name="connsiteY37" fmla="*/ 22288 h 96812"/>
                  <a:gd name="connsiteX38" fmla="*/ 317469 w 1514818"/>
                  <a:gd name="connsiteY38" fmla="*/ 23203 h 96812"/>
                  <a:gd name="connsiteX39" fmla="*/ 317469 w 1514818"/>
                  <a:gd name="connsiteY39" fmla="*/ 23203 h 96812"/>
                  <a:gd name="connsiteX40" fmla="*/ 335471 w 1514818"/>
                  <a:gd name="connsiteY40" fmla="*/ 24289 h 96812"/>
                  <a:gd name="connsiteX41" fmla="*/ 335471 w 1514818"/>
                  <a:gd name="connsiteY41" fmla="*/ 24289 h 96812"/>
                  <a:gd name="connsiteX42" fmla="*/ 347700 w 1514818"/>
                  <a:gd name="connsiteY42" fmla="*/ 25032 h 96812"/>
                  <a:gd name="connsiteX43" fmla="*/ 347700 w 1514818"/>
                  <a:gd name="connsiteY43" fmla="*/ 25032 h 96812"/>
                  <a:gd name="connsiteX44" fmla="*/ 365703 w 1514818"/>
                  <a:gd name="connsiteY44" fmla="*/ 26175 h 96812"/>
                  <a:gd name="connsiteX45" fmla="*/ 365703 w 1514818"/>
                  <a:gd name="connsiteY45" fmla="*/ 26175 h 96812"/>
                  <a:gd name="connsiteX46" fmla="*/ 377933 w 1514818"/>
                  <a:gd name="connsiteY46" fmla="*/ 26917 h 96812"/>
                  <a:gd name="connsiteX47" fmla="*/ 377933 w 1514818"/>
                  <a:gd name="connsiteY47" fmla="*/ 26917 h 96812"/>
                  <a:gd name="connsiteX48" fmla="*/ 395935 w 1514818"/>
                  <a:gd name="connsiteY48" fmla="*/ 28003 h 96812"/>
                  <a:gd name="connsiteX49" fmla="*/ 395935 w 1514818"/>
                  <a:gd name="connsiteY49" fmla="*/ 28003 h 96812"/>
                  <a:gd name="connsiteX50" fmla="*/ 408166 w 1514818"/>
                  <a:gd name="connsiteY50" fmla="*/ 28803 h 96812"/>
                  <a:gd name="connsiteX51" fmla="*/ 408166 w 1514818"/>
                  <a:gd name="connsiteY51" fmla="*/ 28803 h 96812"/>
                  <a:gd name="connsiteX52" fmla="*/ 423253 w 1514818"/>
                  <a:gd name="connsiteY52" fmla="*/ 29718 h 96812"/>
                  <a:gd name="connsiteX53" fmla="*/ 423253 w 1514818"/>
                  <a:gd name="connsiteY53" fmla="*/ 29718 h 96812"/>
                  <a:gd name="connsiteX54" fmla="*/ 438397 w 1514818"/>
                  <a:gd name="connsiteY54" fmla="*/ 30632 h 96812"/>
                  <a:gd name="connsiteX55" fmla="*/ 438397 w 1514818"/>
                  <a:gd name="connsiteY55" fmla="*/ 30632 h 96812"/>
                  <a:gd name="connsiteX56" fmla="*/ 456400 w 1514818"/>
                  <a:gd name="connsiteY56" fmla="*/ 31718 h 96812"/>
                  <a:gd name="connsiteX57" fmla="*/ 456400 w 1514818"/>
                  <a:gd name="connsiteY57" fmla="*/ 31718 h 96812"/>
                  <a:gd name="connsiteX58" fmla="*/ 468630 w 1514818"/>
                  <a:gd name="connsiteY58" fmla="*/ 32518 h 96812"/>
                  <a:gd name="connsiteX59" fmla="*/ 468630 w 1514818"/>
                  <a:gd name="connsiteY59" fmla="*/ 32518 h 96812"/>
                  <a:gd name="connsiteX60" fmla="*/ 483718 w 1514818"/>
                  <a:gd name="connsiteY60" fmla="*/ 33433 h 96812"/>
                  <a:gd name="connsiteX61" fmla="*/ 483718 w 1514818"/>
                  <a:gd name="connsiteY61" fmla="*/ 33433 h 96812"/>
                  <a:gd name="connsiteX62" fmla="*/ 501777 w 1514818"/>
                  <a:gd name="connsiteY62" fmla="*/ 34518 h 96812"/>
                  <a:gd name="connsiteX63" fmla="*/ 501777 w 1514818"/>
                  <a:gd name="connsiteY63" fmla="*/ 34518 h 96812"/>
                  <a:gd name="connsiteX64" fmla="*/ 513950 w 1514818"/>
                  <a:gd name="connsiteY64" fmla="*/ 35261 h 96812"/>
                  <a:gd name="connsiteX65" fmla="*/ 513950 w 1514818"/>
                  <a:gd name="connsiteY65" fmla="*/ 35261 h 96812"/>
                  <a:gd name="connsiteX66" fmla="*/ 529095 w 1514818"/>
                  <a:gd name="connsiteY66" fmla="*/ 36233 h 96812"/>
                  <a:gd name="connsiteX67" fmla="*/ 529095 w 1514818"/>
                  <a:gd name="connsiteY67" fmla="*/ 36233 h 96812"/>
                  <a:gd name="connsiteX68" fmla="*/ 544182 w 1514818"/>
                  <a:gd name="connsiteY68" fmla="*/ 37148 h 96812"/>
                  <a:gd name="connsiteX69" fmla="*/ 544182 w 1514818"/>
                  <a:gd name="connsiteY69" fmla="*/ 37148 h 96812"/>
                  <a:gd name="connsiteX70" fmla="*/ 562242 w 1514818"/>
                  <a:gd name="connsiteY70" fmla="*/ 38233 h 96812"/>
                  <a:gd name="connsiteX71" fmla="*/ 562242 w 1514818"/>
                  <a:gd name="connsiteY71" fmla="*/ 38233 h 96812"/>
                  <a:gd name="connsiteX72" fmla="*/ 574415 w 1514818"/>
                  <a:gd name="connsiteY72" fmla="*/ 38976 h 96812"/>
                  <a:gd name="connsiteX73" fmla="*/ 574415 w 1514818"/>
                  <a:gd name="connsiteY73" fmla="*/ 38976 h 96812"/>
                  <a:gd name="connsiteX74" fmla="*/ 589560 w 1514818"/>
                  <a:gd name="connsiteY74" fmla="*/ 39948 h 96812"/>
                  <a:gd name="connsiteX75" fmla="*/ 589560 w 1514818"/>
                  <a:gd name="connsiteY75" fmla="*/ 39948 h 96812"/>
                  <a:gd name="connsiteX76" fmla="*/ 604647 w 1514818"/>
                  <a:gd name="connsiteY76" fmla="*/ 40862 h 96812"/>
                  <a:gd name="connsiteX77" fmla="*/ 604647 w 1514818"/>
                  <a:gd name="connsiteY77" fmla="*/ 40862 h 96812"/>
                  <a:gd name="connsiteX78" fmla="*/ 606533 w 1514818"/>
                  <a:gd name="connsiteY78" fmla="*/ 40976 h 96812"/>
                  <a:gd name="connsiteX79" fmla="*/ 607562 w 1514818"/>
                  <a:gd name="connsiteY79" fmla="*/ 41034 h 96812"/>
                  <a:gd name="connsiteX80" fmla="*/ 607562 w 1514818"/>
                  <a:gd name="connsiteY80" fmla="*/ 41034 h 96812"/>
                  <a:gd name="connsiteX81" fmla="*/ 622706 w 1514818"/>
                  <a:gd name="connsiteY81" fmla="*/ 41948 h 96812"/>
                  <a:gd name="connsiteX82" fmla="*/ 622706 w 1514818"/>
                  <a:gd name="connsiteY82" fmla="*/ 41948 h 96812"/>
                  <a:gd name="connsiteX83" fmla="*/ 634879 w 1514818"/>
                  <a:gd name="connsiteY83" fmla="*/ 42691 h 96812"/>
                  <a:gd name="connsiteX84" fmla="*/ 634879 w 1514818"/>
                  <a:gd name="connsiteY84" fmla="*/ 42691 h 96812"/>
                  <a:gd name="connsiteX85" fmla="*/ 652939 w 1514818"/>
                  <a:gd name="connsiteY85" fmla="*/ 43834 h 96812"/>
                  <a:gd name="connsiteX86" fmla="*/ 652939 w 1514818"/>
                  <a:gd name="connsiteY86" fmla="*/ 43834 h 96812"/>
                  <a:gd name="connsiteX87" fmla="*/ 665112 w 1514818"/>
                  <a:gd name="connsiteY87" fmla="*/ 44577 h 96812"/>
                  <a:gd name="connsiteX88" fmla="*/ 665112 w 1514818"/>
                  <a:gd name="connsiteY88" fmla="*/ 44577 h 96812"/>
                  <a:gd name="connsiteX89" fmla="*/ 683171 w 1514818"/>
                  <a:gd name="connsiteY89" fmla="*/ 45663 h 96812"/>
                  <a:gd name="connsiteX90" fmla="*/ 683171 w 1514818"/>
                  <a:gd name="connsiteY90" fmla="*/ 45663 h 96812"/>
                  <a:gd name="connsiteX91" fmla="*/ 695344 w 1514818"/>
                  <a:gd name="connsiteY91" fmla="*/ 46463 h 96812"/>
                  <a:gd name="connsiteX92" fmla="*/ 695344 w 1514818"/>
                  <a:gd name="connsiteY92" fmla="*/ 46463 h 96812"/>
                  <a:gd name="connsiteX93" fmla="*/ 713404 w 1514818"/>
                  <a:gd name="connsiteY93" fmla="*/ 47549 h 96812"/>
                  <a:gd name="connsiteX94" fmla="*/ 713404 w 1514818"/>
                  <a:gd name="connsiteY94" fmla="*/ 47549 h 96812"/>
                  <a:gd name="connsiteX95" fmla="*/ 725633 w 1514818"/>
                  <a:gd name="connsiteY95" fmla="*/ 48292 h 96812"/>
                  <a:gd name="connsiteX96" fmla="*/ 725633 w 1514818"/>
                  <a:gd name="connsiteY96" fmla="*/ 48292 h 96812"/>
                  <a:gd name="connsiteX97" fmla="*/ 743636 w 1514818"/>
                  <a:gd name="connsiteY97" fmla="*/ 49435 h 96812"/>
                  <a:gd name="connsiteX98" fmla="*/ 743636 w 1514818"/>
                  <a:gd name="connsiteY98" fmla="*/ 49435 h 96812"/>
                  <a:gd name="connsiteX99" fmla="*/ 755809 w 1514818"/>
                  <a:gd name="connsiteY99" fmla="*/ 50178 h 96812"/>
                  <a:gd name="connsiteX100" fmla="*/ 755809 w 1514818"/>
                  <a:gd name="connsiteY100" fmla="*/ 50178 h 96812"/>
                  <a:gd name="connsiteX101" fmla="*/ 770954 w 1514818"/>
                  <a:gd name="connsiteY101" fmla="*/ 51092 h 96812"/>
                  <a:gd name="connsiteX102" fmla="*/ 770954 w 1514818"/>
                  <a:gd name="connsiteY102" fmla="*/ 51092 h 96812"/>
                  <a:gd name="connsiteX103" fmla="*/ 786099 w 1514818"/>
                  <a:gd name="connsiteY103" fmla="*/ 52006 h 96812"/>
                  <a:gd name="connsiteX104" fmla="*/ 786099 w 1514818"/>
                  <a:gd name="connsiteY104" fmla="*/ 52006 h 96812"/>
                  <a:gd name="connsiteX105" fmla="*/ 804101 w 1514818"/>
                  <a:gd name="connsiteY105" fmla="*/ 53149 h 96812"/>
                  <a:gd name="connsiteX106" fmla="*/ 804101 w 1514818"/>
                  <a:gd name="connsiteY106" fmla="*/ 53149 h 96812"/>
                  <a:gd name="connsiteX107" fmla="*/ 816330 w 1514818"/>
                  <a:gd name="connsiteY107" fmla="*/ 53892 h 96812"/>
                  <a:gd name="connsiteX108" fmla="*/ 816330 w 1514818"/>
                  <a:gd name="connsiteY108" fmla="*/ 53892 h 96812"/>
                  <a:gd name="connsiteX109" fmla="*/ 831418 w 1514818"/>
                  <a:gd name="connsiteY109" fmla="*/ 54807 h 96812"/>
                  <a:gd name="connsiteX110" fmla="*/ 831418 w 1514818"/>
                  <a:gd name="connsiteY110" fmla="*/ 54807 h 96812"/>
                  <a:gd name="connsiteX111" fmla="*/ 846563 w 1514818"/>
                  <a:gd name="connsiteY111" fmla="*/ 55721 h 96812"/>
                  <a:gd name="connsiteX112" fmla="*/ 846563 w 1514818"/>
                  <a:gd name="connsiteY112" fmla="*/ 55721 h 96812"/>
                  <a:gd name="connsiteX113" fmla="*/ 864565 w 1514818"/>
                  <a:gd name="connsiteY113" fmla="*/ 56864 h 96812"/>
                  <a:gd name="connsiteX114" fmla="*/ 864565 w 1514818"/>
                  <a:gd name="connsiteY114" fmla="*/ 56864 h 96812"/>
                  <a:gd name="connsiteX115" fmla="*/ 876796 w 1514818"/>
                  <a:gd name="connsiteY115" fmla="*/ 57607 h 96812"/>
                  <a:gd name="connsiteX116" fmla="*/ 876796 w 1514818"/>
                  <a:gd name="connsiteY116" fmla="*/ 57607 h 96812"/>
                  <a:gd name="connsiteX117" fmla="*/ 891883 w 1514818"/>
                  <a:gd name="connsiteY117" fmla="*/ 58522 h 96812"/>
                  <a:gd name="connsiteX118" fmla="*/ 891883 w 1514818"/>
                  <a:gd name="connsiteY118" fmla="*/ 58522 h 96812"/>
                  <a:gd name="connsiteX119" fmla="*/ 907027 w 1514818"/>
                  <a:gd name="connsiteY119" fmla="*/ 59436 h 96812"/>
                  <a:gd name="connsiteX120" fmla="*/ 907027 w 1514818"/>
                  <a:gd name="connsiteY120" fmla="*/ 59436 h 96812"/>
                  <a:gd name="connsiteX121" fmla="*/ 925030 w 1514818"/>
                  <a:gd name="connsiteY121" fmla="*/ 60579 h 96812"/>
                  <a:gd name="connsiteX122" fmla="*/ 925030 w 1514818"/>
                  <a:gd name="connsiteY122" fmla="*/ 60579 h 96812"/>
                  <a:gd name="connsiteX123" fmla="*/ 940175 w 1514818"/>
                  <a:gd name="connsiteY123" fmla="*/ 61493 h 96812"/>
                  <a:gd name="connsiteX124" fmla="*/ 940175 w 1514818"/>
                  <a:gd name="connsiteY124" fmla="*/ 61493 h 96812"/>
                  <a:gd name="connsiteX125" fmla="*/ 952348 w 1514818"/>
                  <a:gd name="connsiteY125" fmla="*/ 62236 h 96812"/>
                  <a:gd name="connsiteX126" fmla="*/ 952348 w 1514818"/>
                  <a:gd name="connsiteY126" fmla="*/ 62236 h 96812"/>
                  <a:gd name="connsiteX127" fmla="*/ 970407 w 1514818"/>
                  <a:gd name="connsiteY127" fmla="*/ 63322 h 96812"/>
                  <a:gd name="connsiteX128" fmla="*/ 970407 w 1514818"/>
                  <a:gd name="connsiteY128" fmla="*/ 63322 h 96812"/>
                  <a:gd name="connsiteX129" fmla="*/ 982580 w 1514818"/>
                  <a:gd name="connsiteY129" fmla="*/ 64122 h 96812"/>
                  <a:gd name="connsiteX130" fmla="*/ 982580 w 1514818"/>
                  <a:gd name="connsiteY130" fmla="*/ 64122 h 96812"/>
                  <a:gd name="connsiteX131" fmla="*/ 1000639 w 1514818"/>
                  <a:gd name="connsiteY131" fmla="*/ 65208 h 96812"/>
                  <a:gd name="connsiteX132" fmla="*/ 1000639 w 1514818"/>
                  <a:gd name="connsiteY132" fmla="*/ 65208 h 96812"/>
                  <a:gd name="connsiteX133" fmla="*/ 1012812 w 1514818"/>
                  <a:gd name="connsiteY133" fmla="*/ 65951 h 96812"/>
                  <a:gd name="connsiteX134" fmla="*/ 1012812 w 1514818"/>
                  <a:gd name="connsiteY134" fmla="*/ 65951 h 96812"/>
                  <a:gd name="connsiteX135" fmla="*/ 1030872 w 1514818"/>
                  <a:gd name="connsiteY135" fmla="*/ 67094 h 96812"/>
                  <a:gd name="connsiteX136" fmla="*/ 1030872 w 1514818"/>
                  <a:gd name="connsiteY136" fmla="*/ 67094 h 96812"/>
                  <a:gd name="connsiteX137" fmla="*/ 1043045 w 1514818"/>
                  <a:gd name="connsiteY137" fmla="*/ 67837 h 96812"/>
                  <a:gd name="connsiteX138" fmla="*/ 1043045 w 1514818"/>
                  <a:gd name="connsiteY138" fmla="*/ 67837 h 96812"/>
                  <a:gd name="connsiteX139" fmla="*/ 1058190 w 1514818"/>
                  <a:gd name="connsiteY139" fmla="*/ 68751 h 96812"/>
                  <a:gd name="connsiteX140" fmla="*/ 1058190 w 1514818"/>
                  <a:gd name="connsiteY140" fmla="*/ 68751 h 96812"/>
                  <a:gd name="connsiteX141" fmla="*/ 1076192 w 1514818"/>
                  <a:gd name="connsiteY141" fmla="*/ 69837 h 96812"/>
                  <a:gd name="connsiteX142" fmla="*/ 1076192 w 1514818"/>
                  <a:gd name="connsiteY142" fmla="*/ 69837 h 96812"/>
                  <a:gd name="connsiteX143" fmla="*/ 1091336 w 1514818"/>
                  <a:gd name="connsiteY143" fmla="*/ 70809 h 96812"/>
                  <a:gd name="connsiteX144" fmla="*/ 1091336 w 1514818"/>
                  <a:gd name="connsiteY144" fmla="*/ 70809 h 96812"/>
                  <a:gd name="connsiteX145" fmla="*/ 1103509 w 1514818"/>
                  <a:gd name="connsiteY145" fmla="*/ 71552 h 96812"/>
                  <a:gd name="connsiteX146" fmla="*/ 1103509 w 1514818"/>
                  <a:gd name="connsiteY146" fmla="*/ 71552 h 96812"/>
                  <a:gd name="connsiteX147" fmla="*/ 1118654 w 1514818"/>
                  <a:gd name="connsiteY147" fmla="*/ 72466 h 96812"/>
                  <a:gd name="connsiteX148" fmla="*/ 1118654 w 1514818"/>
                  <a:gd name="connsiteY148" fmla="*/ 72466 h 96812"/>
                  <a:gd name="connsiteX149" fmla="*/ 1133742 w 1514818"/>
                  <a:gd name="connsiteY149" fmla="*/ 73380 h 96812"/>
                  <a:gd name="connsiteX150" fmla="*/ 1133742 w 1514818"/>
                  <a:gd name="connsiteY150" fmla="*/ 73380 h 96812"/>
                  <a:gd name="connsiteX151" fmla="*/ 1151801 w 1514818"/>
                  <a:gd name="connsiteY151" fmla="*/ 74523 h 96812"/>
                  <a:gd name="connsiteX152" fmla="*/ 1151801 w 1514818"/>
                  <a:gd name="connsiteY152" fmla="*/ 74523 h 96812"/>
                  <a:gd name="connsiteX153" fmla="*/ 1163974 w 1514818"/>
                  <a:gd name="connsiteY153" fmla="*/ 75266 h 96812"/>
                  <a:gd name="connsiteX154" fmla="*/ 1163974 w 1514818"/>
                  <a:gd name="connsiteY154" fmla="*/ 75266 h 96812"/>
                  <a:gd name="connsiteX155" fmla="*/ 1179119 w 1514818"/>
                  <a:gd name="connsiteY155" fmla="*/ 76181 h 96812"/>
                  <a:gd name="connsiteX156" fmla="*/ 1179119 w 1514818"/>
                  <a:gd name="connsiteY156" fmla="*/ 76181 h 96812"/>
                  <a:gd name="connsiteX157" fmla="*/ 1194206 w 1514818"/>
                  <a:gd name="connsiteY157" fmla="*/ 77095 h 96812"/>
                  <a:gd name="connsiteX158" fmla="*/ 1194206 w 1514818"/>
                  <a:gd name="connsiteY158" fmla="*/ 77095 h 96812"/>
                  <a:gd name="connsiteX159" fmla="*/ 1212266 w 1514818"/>
                  <a:gd name="connsiteY159" fmla="*/ 78238 h 96812"/>
                  <a:gd name="connsiteX160" fmla="*/ 1212266 w 1514818"/>
                  <a:gd name="connsiteY160" fmla="*/ 78238 h 96812"/>
                  <a:gd name="connsiteX161" fmla="*/ 1227411 w 1514818"/>
                  <a:gd name="connsiteY161" fmla="*/ 79153 h 96812"/>
                  <a:gd name="connsiteX162" fmla="*/ 1227411 w 1514818"/>
                  <a:gd name="connsiteY162" fmla="*/ 79153 h 96812"/>
                  <a:gd name="connsiteX163" fmla="*/ 1239584 w 1514818"/>
                  <a:gd name="connsiteY163" fmla="*/ 79896 h 96812"/>
                  <a:gd name="connsiteX164" fmla="*/ 1239584 w 1514818"/>
                  <a:gd name="connsiteY164" fmla="*/ 79896 h 96812"/>
                  <a:gd name="connsiteX165" fmla="*/ 1254729 w 1514818"/>
                  <a:gd name="connsiteY165" fmla="*/ 80810 h 96812"/>
                  <a:gd name="connsiteX166" fmla="*/ 1254729 w 1514818"/>
                  <a:gd name="connsiteY166" fmla="*/ 80810 h 96812"/>
                  <a:gd name="connsiteX167" fmla="*/ 1272731 w 1514818"/>
                  <a:gd name="connsiteY167" fmla="*/ 81953 h 96812"/>
                  <a:gd name="connsiteX168" fmla="*/ 1272731 w 1514818"/>
                  <a:gd name="connsiteY168" fmla="*/ 81953 h 96812"/>
                  <a:gd name="connsiteX169" fmla="*/ 1287875 w 1514818"/>
                  <a:gd name="connsiteY169" fmla="*/ 82868 h 96812"/>
                  <a:gd name="connsiteX170" fmla="*/ 1287875 w 1514818"/>
                  <a:gd name="connsiteY170" fmla="*/ 82868 h 96812"/>
                  <a:gd name="connsiteX171" fmla="*/ 1300048 w 1514818"/>
                  <a:gd name="connsiteY171" fmla="*/ 83610 h 96812"/>
                  <a:gd name="connsiteX172" fmla="*/ 1300048 w 1514818"/>
                  <a:gd name="connsiteY172" fmla="*/ 83610 h 96812"/>
                  <a:gd name="connsiteX173" fmla="*/ 1315193 w 1514818"/>
                  <a:gd name="connsiteY173" fmla="*/ 84525 h 96812"/>
                  <a:gd name="connsiteX174" fmla="*/ 1315193 w 1514818"/>
                  <a:gd name="connsiteY174" fmla="*/ 84525 h 96812"/>
                  <a:gd name="connsiteX175" fmla="*/ 1333195 w 1514818"/>
                  <a:gd name="connsiteY175" fmla="*/ 85668 h 96812"/>
                  <a:gd name="connsiteX176" fmla="*/ 1333195 w 1514818"/>
                  <a:gd name="connsiteY176" fmla="*/ 85668 h 96812"/>
                  <a:gd name="connsiteX177" fmla="*/ 1345426 w 1514818"/>
                  <a:gd name="connsiteY177" fmla="*/ 86411 h 96812"/>
                  <a:gd name="connsiteX178" fmla="*/ 1345426 w 1514818"/>
                  <a:gd name="connsiteY178" fmla="*/ 86411 h 96812"/>
                  <a:gd name="connsiteX179" fmla="*/ 1360513 w 1514818"/>
                  <a:gd name="connsiteY179" fmla="*/ 87325 h 96812"/>
                  <a:gd name="connsiteX180" fmla="*/ 1360513 w 1514818"/>
                  <a:gd name="connsiteY180" fmla="*/ 87325 h 96812"/>
                  <a:gd name="connsiteX181" fmla="*/ 1375657 w 1514818"/>
                  <a:gd name="connsiteY181" fmla="*/ 88240 h 96812"/>
                  <a:gd name="connsiteX182" fmla="*/ 1375657 w 1514818"/>
                  <a:gd name="connsiteY182" fmla="*/ 88240 h 96812"/>
                  <a:gd name="connsiteX183" fmla="*/ 1393660 w 1514818"/>
                  <a:gd name="connsiteY183" fmla="*/ 89383 h 96812"/>
                  <a:gd name="connsiteX184" fmla="*/ 1393660 w 1514818"/>
                  <a:gd name="connsiteY184" fmla="*/ 89383 h 96812"/>
                  <a:gd name="connsiteX185" fmla="*/ 1405890 w 1514818"/>
                  <a:gd name="connsiteY185" fmla="*/ 90126 h 96812"/>
                  <a:gd name="connsiteX186" fmla="*/ 1405890 w 1514818"/>
                  <a:gd name="connsiteY186" fmla="*/ 90126 h 96812"/>
                  <a:gd name="connsiteX187" fmla="*/ 1420978 w 1514818"/>
                  <a:gd name="connsiteY187" fmla="*/ 91040 h 96812"/>
                  <a:gd name="connsiteX188" fmla="*/ 1420978 w 1514818"/>
                  <a:gd name="connsiteY188" fmla="*/ 91040 h 96812"/>
                  <a:gd name="connsiteX189" fmla="*/ 1439037 w 1514818"/>
                  <a:gd name="connsiteY189" fmla="*/ 92183 h 96812"/>
                  <a:gd name="connsiteX190" fmla="*/ 1439037 w 1514818"/>
                  <a:gd name="connsiteY190" fmla="*/ 92183 h 96812"/>
                  <a:gd name="connsiteX191" fmla="*/ 1451210 w 1514818"/>
                  <a:gd name="connsiteY191" fmla="*/ 92926 h 96812"/>
                  <a:gd name="connsiteX192" fmla="*/ 1451210 w 1514818"/>
                  <a:gd name="connsiteY192" fmla="*/ 92926 h 96812"/>
                  <a:gd name="connsiteX193" fmla="*/ 1466355 w 1514818"/>
                  <a:gd name="connsiteY193" fmla="*/ 93840 h 96812"/>
                  <a:gd name="connsiteX194" fmla="*/ 1466355 w 1514818"/>
                  <a:gd name="connsiteY194" fmla="*/ 93840 h 96812"/>
                  <a:gd name="connsiteX195" fmla="*/ 1481442 w 1514818"/>
                  <a:gd name="connsiteY195" fmla="*/ 94755 h 96812"/>
                  <a:gd name="connsiteX196" fmla="*/ 1481442 w 1514818"/>
                  <a:gd name="connsiteY196" fmla="*/ 94755 h 96812"/>
                  <a:gd name="connsiteX197" fmla="*/ 1499502 w 1514818"/>
                  <a:gd name="connsiteY197" fmla="*/ 95898 h 96812"/>
                  <a:gd name="connsiteX198" fmla="*/ 1499502 w 1514818"/>
                  <a:gd name="connsiteY198" fmla="*/ 95898 h 96812"/>
                  <a:gd name="connsiteX199" fmla="*/ 1514589 w 1514818"/>
                  <a:gd name="connsiteY199" fmla="*/ 96812 h 96812"/>
                  <a:gd name="connsiteX200" fmla="*/ 1514818 w 1514818"/>
                  <a:gd name="connsiteY200" fmla="*/ 93097 h 96812"/>
                  <a:gd name="connsiteX201" fmla="*/ 1496816 w 1514818"/>
                  <a:gd name="connsiteY201" fmla="*/ 92011 h 96812"/>
                  <a:gd name="connsiteX202" fmla="*/ 1496816 w 1514818"/>
                  <a:gd name="connsiteY202" fmla="*/ 92011 h 96812"/>
                  <a:gd name="connsiteX203" fmla="*/ 1481671 w 1514818"/>
                  <a:gd name="connsiteY203" fmla="*/ 91097 h 96812"/>
                  <a:gd name="connsiteX204" fmla="*/ 1481671 w 1514818"/>
                  <a:gd name="connsiteY204" fmla="*/ 91097 h 96812"/>
                  <a:gd name="connsiteX205" fmla="*/ 1469498 w 1514818"/>
                  <a:gd name="connsiteY205" fmla="*/ 90297 h 96812"/>
                  <a:gd name="connsiteX206" fmla="*/ 1469498 w 1514818"/>
                  <a:gd name="connsiteY206" fmla="*/ 90297 h 96812"/>
                  <a:gd name="connsiteX207" fmla="*/ 1454353 w 1514818"/>
                  <a:gd name="connsiteY207" fmla="*/ 89383 h 96812"/>
                  <a:gd name="connsiteX208" fmla="*/ 1454353 w 1514818"/>
                  <a:gd name="connsiteY208" fmla="*/ 89383 h 96812"/>
                  <a:gd name="connsiteX209" fmla="*/ 1436351 w 1514818"/>
                  <a:gd name="connsiteY209" fmla="*/ 88297 h 96812"/>
                  <a:gd name="connsiteX210" fmla="*/ 1436351 w 1514818"/>
                  <a:gd name="connsiteY210" fmla="*/ 88297 h 96812"/>
                  <a:gd name="connsiteX211" fmla="*/ 1424121 w 1514818"/>
                  <a:gd name="connsiteY211" fmla="*/ 87554 h 96812"/>
                  <a:gd name="connsiteX212" fmla="*/ 1424121 w 1514818"/>
                  <a:gd name="connsiteY212" fmla="*/ 87554 h 96812"/>
                  <a:gd name="connsiteX213" fmla="*/ 1409034 w 1514818"/>
                  <a:gd name="connsiteY213" fmla="*/ 86582 h 96812"/>
                  <a:gd name="connsiteX214" fmla="*/ 1409034 w 1514818"/>
                  <a:gd name="connsiteY214" fmla="*/ 86582 h 96812"/>
                  <a:gd name="connsiteX215" fmla="*/ 1390974 w 1514818"/>
                  <a:gd name="connsiteY215" fmla="*/ 85496 h 96812"/>
                  <a:gd name="connsiteX216" fmla="*/ 1390974 w 1514818"/>
                  <a:gd name="connsiteY216" fmla="*/ 85496 h 96812"/>
                  <a:gd name="connsiteX217" fmla="*/ 1378801 w 1514818"/>
                  <a:gd name="connsiteY217" fmla="*/ 84754 h 96812"/>
                  <a:gd name="connsiteX218" fmla="*/ 1378801 w 1514818"/>
                  <a:gd name="connsiteY218" fmla="*/ 84754 h 96812"/>
                  <a:gd name="connsiteX219" fmla="*/ 1363656 w 1514818"/>
                  <a:gd name="connsiteY219" fmla="*/ 83839 h 96812"/>
                  <a:gd name="connsiteX220" fmla="*/ 1363656 w 1514818"/>
                  <a:gd name="connsiteY220" fmla="*/ 83839 h 96812"/>
                  <a:gd name="connsiteX221" fmla="*/ 1345654 w 1514818"/>
                  <a:gd name="connsiteY221" fmla="*/ 82696 h 96812"/>
                  <a:gd name="connsiteX222" fmla="*/ 1345654 w 1514818"/>
                  <a:gd name="connsiteY222" fmla="*/ 82696 h 96812"/>
                  <a:gd name="connsiteX223" fmla="*/ 1330510 w 1514818"/>
                  <a:gd name="connsiteY223" fmla="*/ 81782 h 96812"/>
                  <a:gd name="connsiteX224" fmla="*/ 1330510 w 1514818"/>
                  <a:gd name="connsiteY224" fmla="*/ 81782 h 96812"/>
                  <a:gd name="connsiteX225" fmla="*/ 1318337 w 1514818"/>
                  <a:gd name="connsiteY225" fmla="*/ 81039 h 96812"/>
                  <a:gd name="connsiteX226" fmla="*/ 1318337 w 1514818"/>
                  <a:gd name="connsiteY226" fmla="*/ 81039 h 96812"/>
                  <a:gd name="connsiteX227" fmla="*/ 1303192 w 1514818"/>
                  <a:gd name="connsiteY227" fmla="*/ 80067 h 96812"/>
                  <a:gd name="connsiteX228" fmla="*/ 1303192 w 1514818"/>
                  <a:gd name="connsiteY228" fmla="*/ 80067 h 96812"/>
                  <a:gd name="connsiteX229" fmla="*/ 1288104 w 1514818"/>
                  <a:gd name="connsiteY229" fmla="*/ 79153 h 96812"/>
                  <a:gd name="connsiteX230" fmla="*/ 1288104 w 1514818"/>
                  <a:gd name="connsiteY230" fmla="*/ 79153 h 96812"/>
                  <a:gd name="connsiteX231" fmla="*/ 1270044 w 1514818"/>
                  <a:gd name="connsiteY231" fmla="*/ 78067 h 96812"/>
                  <a:gd name="connsiteX232" fmla="*/ 1270044 w 1514818"/>
                  <a:gd name="connsiteY232" fmla="*/ 78067 h 96812"/>
                  <a:gd name="connsiteX233" fmla="*/ 1257871 w 1514818"/>
                  <a:gd name="connsiteY233" fmla="*/ 77324 h 96812"/>
                  <a:gd name="connsiteX234" fmla="*/ 1257871 w 1514818"/>
                  <a:gd name="connsiteY234" fmla="*/ 77324 h 96812"/>
                  <a:gd name="connsiteX235" fmla="*/ 1242727 w 1514818"/>
                  <a:gd name="connsiteY235" fmla="*/ 76352 h 96812"/>
                  <a:gd name="connsiteX236" fmla="*/ 1242727 w 1514818"/>
                  <a:gd name="connsiteY236" fmla="*/ 76352 h 96812"/>
                  <a:gd name="connsiteX237" fmla="*/ 1227582 w 1514818"/>
                  <a:gd name="connsiteY237" fmla="*/ 75438 h 96812"/>
                  <a:gd name="connsiteX238" fmla="*/ 1227582 w 1514818"/>
                  <a:gd name="connsiteY238" fmla="*/ 75438 h 96812"/>
                  <a:gd name="connsiteX239" fmla="*/ 1209580 w 1514818"/>
                  <a:gd name="connsiteY239" fmla="*/ 74352 h 96812"/>
                  <a:gd name="connsiteX240" fmla="*/ 1209580 w 1514818"/>
                  <a:gd name="connsiteY240" fmla="*/ 74352 h 96812"/>
                  <a:gd name="connsiteX241" fmla="*/ 1194435 w 1514818"/>
                  <a:gd name="connsiteY241" fmla="*/ 73380 h 96812"/>
                  <a:gd name="connsiteX242" fmla="*/ 1194435 w 1514818"/>
                  <a:gd name="connsiteY242" fmla="*/ 73380 h 96812"/>
                  <a:gd name="connsiteX243" fmla="*/ 1182262 w 1514818"/>
                  <a:gd name="connsiteY243" fmla="*/ 72637 h 96812"/>
                  <a:gd name="connsiteX244" fmla="*/ 1182262 w 1514818"/>
                  <a:gd name="connsiteY244" fmla="*/ 72637 h 96812"/>
                  <a:gd name="connsiteX245" fmla="*/ 1167117 w 1514818"/>
                  <a:gd name="connsiteY245" fmla="*/ 71723 h 96812"/>
                  <a:gd name="connsiteX246" fmla="*/ 1167117 w 1514818"/>
                  <a:gd name="connsiteY246" fmla="*/ 71723 h 96812"/>
                  <a:gd name="connsiteX247" fmla="*/ 1149116 w 1514818"/>
                  <a:gd name="connsiteY247" fmla="*/ 70637 h 96812"/>
                  <a:gd name="connsiteX248" fmla="*/ 1149116 w 1514818"/>
                  <a:gd name="connsiteY248" fmla="*/ 70637 h 96812"/>
                  <a:gd name="connsiteX249" fmla="*/ 1136885 w 1514818"/>
                  <a:gd name="connsiteY249" fmla="*/ 69894 h 96812"/>
                  <a:gd name="connsiteX250" fmla="*/ 1136885 w 1514818"/>
                  <a:gd name="connsiteY250" fmla="*/ 69894 h 96812"/>
                  <a:gd name="connsiteX251" fmla="*/ 1135056 w 1514818"/>
                  <a:gd name="connsiteY251" fmla="*/ 69780 h 96812"/>
                  <a:gd name="connsiteX252" fmla="*/ 1133971 w 1514818"/>
                  <a:gd name="connsiteY252" fmla="*/ 69666 h 96812"/>
                  <a:gd name="connsiteX253" fmla="*/ 1133971 w 1514818"/>
                  <a:gd name="connsiteY253" fmla="*/ 69666 h 96812"/>
                  <a:gd name="connsiteX254" fmla="*/ 1121798 w 1514818"/>
                  <a:gd name="connsiteY254" fmla="*/ 68923 h 96812"/>
                  <a:gd name="connsiteX255" fmla="*/ 1121798 w 1514818"/>
                  <a:gd name="connsiteY255" fmla="*/ 68923 h 96812"/>
                  <a:gd name="connsiteX256" fmla="*/ 1106653 w 1514818"/>
                  <a:gd name="connsiteY256" fmla="*/ 68008 h 96812"/>
                  <a:gd name="connsiteX257" fmla="*/ 1106653 w 1514818"/>
                  <a:gd name="connsiteY257" fmla="*/ 68008 h 96812"/>
                  <a:gd name="connsiteX258" fmla="*/ 1088650 w 1514818"/>
                  <a:gd name="connsiteY258" fmla="*/ 66922 h 96812"/>
                  <a:gd name="connsiteX259" fmla="*/ 1088650 w 1514818"/>
                  <a:gd name="connsiteY259" fmla="*/ 66922 h 96812"/>
                  <a:gd name="connsiteX260" fmla="*/ 1076420 w 1514818"/>
                  <a:gd name="connsiteY260" fmla="*/ 66123 h 96812"/>
                  <a:gd name="connsiteX261" fmla="*/ 1076420 w 1514818"/>
                  <a:gd name="connsiteY261" fmla="*/ 66123 h 96812"/>
                  <a:gd name="connsiteX262" fmla="*/ 1061332 w 1514818"/>
                  <a:gd name="connsiteY262" fmla="*/ 65208 h 96812"/>
                  <a:gd name="connsiteX263" fmla="*/ 1061332 w 1514818"/>
                  <a:gd name="connsiteY263" fmla="*/ 65208 h 96812"/>
                  <a:gd name="connsiteX264" fmla="*/ 1046188 w 1514818"/>
                  <a:gd name="connsiteY264" fmla="*/ 64294 h 96812"/>
                  <a:gd name="connsiteX265" fmla="*/ 1046188 w 1514818"/>
                  <a:gd name="connsiteY265" fmla="*/ 64294 h 96812"/>
                  <a:gd name="connsiteX266" fmla="*/ 1028186 w 1514818"/>
                  <a:gd name="connsiteY266" fmla="*/ 63208 h 96812"/>
                  <a:gd name="connsiteX267" fmla="*/ 1028186 w 1514818"/>
                  <a:gd name="connsiteY267" fmla="*/ 63208 h 96812"/>
                  <a:gd name="connsiteX268" fmla="*/ 1015956 w 1514818"/>
                  <a:gd name="connsiteY268" fmla="*/ 62408 h 96812"/>
                  <a:gd name="connsiteX269" fmla="*/ 1015956 w 1514818"/>
                  <a:gd name="connsiteY269" fmla="*/ 62408 h 96812"/>
                  <a:gd name="connsiteX270" fmla="*/ 1000868 w 1514818"/>
                  <a:gd name="connsiteY270" fmla="*/ 61493 h 96812"/>
                  <a:gd name="connsiteX271" fmla="*/ 1000868 w 1514818"/>
                  <a:gd name="connsiteY271" fmla="*/ 61493 h 96812"/>
                  <a:gd name="connsiteX272" fmla="*/ 985723 w 1514818"/>
                  <a:gd name="connsiteY272" fmla="*/ 60579 h 96812"/>
                  <a:gd name="connsiteX273" fmla="*/ 985723 w 1514818"/>
                  <a:gd name="connsiteY273" fmla="*/ 60579 h 96812"/>
                  <a:gd name="connsiteX274" fmla="*/ 967721 w 1514818"/>
                  <a:gd name="connsiteY274" fmla="*/ 59436 h 96812"/>
                  <a:gd name="connsiteX275" fmla="*/ 967721 w 1514818"/>
                  <a:gd name="connsiteY275" fmla="*/ 59436 h 96812"/>
                  <a:gd name="connsiteX276" fmla="*/ 955491 w 1514818"/>
                  <a:gd name="connsiteY276" fmla="*/ 58693 h 96812"/>
                  <a:gd name="connsiteX277" fmla="*/ 955491 w 1514818"/>
                  <a:gd name="connsiteY277" fmla="*/ 58693 h 96812"/>
                  <a:gd name="connsiteX278" fmla="*/ 940404 w 1514818"/>
                  <a:gd name="connsiteY278" fmla="*/ 57779 h 96812"/>
                  <a:gd name="connsiteX279" fmla="*/ 940404 w 1514818"/>
                  <a:gd name="connsiteY279" fmla="*/ 57779 h 96812"/>
                  <a:gd name="connsiteX280" fmla="*/ 922344 w 1514818"/>
                  <a:gd name="connsiteY280" fmla="*/ 56693 h 96812"/>
                  <a:gd name="connsiteX281" fmla="*/ 922344 w 1514818"/>
                  <a:gd name="connsiteY281" fmla="*/ 56693 h 96812"/>
                  <a:gd name="connsiteX282" fmla="*/ 907256 w 1514818"/>
                  <a:gd name="connsiteY282" fmla="*/ 55721 h 96812"/>
                  <a:gd name="connsiteX283" fmla="*/ 907256 w 1514818"/>
                  <a:gd name="connsiteY283" fmla="*/ 55721 h 96812"/>
                  <a:gd name="connsiteX284" fmla="*/ 895026 w 1514818"/>
                  <a:gd name="connsiteY284" fmla="*/ 54978 h 96812"/>
                  <a:gd name="connsiteX285" fmla="*/ 895026 w 1514818"/>
                  <a:gd name="connsiteY285" fmla="*/ 54978 h 96812"/>
                  <a:gd name="connsiteX286" fmla="*/ 877024 w 1514818"/>
                  <a:gd name="connsiteY286" fmla="*/ 53892 h 96812"/>
                  <a:gd name="connsiteX287" fmla="*/ 877024 w 1514818"/>
                  <a:gd name="connsiteY287" fmla="*/ 53892 h 96812"/>
                  <a:gd name="connsiteX288" fmla="*/ 861880 w 1514818"/>
                  <a:gd name="connsiteY288" fmla="*/ 52978 h 96812"/>
                  <a:gd name="connsiteX289" fmla="*/ 861880 w 1514818"/>
                  <a:gd name="connsiteY289" fmla="*/ 52978 h 96812"/>
                  <a:gd name="connsiteX290" fmla="*/ 846792 w 1514818"/>
                  <a:gd name="connsiteY290" fmla="*/ 52006 h 96812"/>
                  <a:gd name="connsiteX291" fmla="*/ 846792 w 1514818"/>
                  <a:gd name="connsiteY291" fmla="*/ 52006 h 96812"/>
                  <a:gd name="connsiteX292" fmla="*/ 834562 w 1514818"/>
                  <a:gd name="connsiteY292" fmla="*/ 51263 h 96812"/>
                  <a:gd name="connsiteX293" fmla="*/ 834562 w 1514818"/>
                  <a:gd name="connsiteY293" fmla="*/ 51263 h 96812"/>
                  <a:gd name="connsiteX294" fmla="*/ 819474 w 1514818"/>
                  <a:gd name="connsiteY294" fmla="*/ 50349 h 96812"/>
                  <a:gd name="connsiteX295" fmla="*/ 819474 w 1514818"/>
                  <a:gd name="connsiteY295" fmla="*/ 50349 h 96812"/>
                  <a:gd name="connsiteX296" fmla="*/ 801414 w 1514818"/>
                  <a:gd name="connsiteY296" fmla="*/ 49263 h 96812"/>
                  <a:gd name="connsiteX297" fmla="*/ 801414 w 1514818"/>
                  <a:gd name="connsiteY297" fmla="*/ 49263 h 96812"/>
                  <a:gd name="connsiteX298" fmla="*/ 789241 w 1514818"/>
                  <a:gd name="connsiteY298" fmla="*/ 48463 h 96812"/>
                  <a:gd name="connsiteX299" fmla="*/ 789241 w 1514818"/>
                  <a:gd name="connsiteY299" fmla="*/ 48463 h 96812"/>
                  <a:gd name="connsiteX300" fmla="*/ 774097 w 1514818"/>
                  <a:gd name="connsiteY300" fmla="*/ 47549 h 96812"/>
                  <a:gd name="connsiteX301" fmla="*/ 774097 w 1514818"/>
                  <a:gd name="connsiteY301" fmla="*/ 47549 h 96812"/>
                  <a:gd name="connsiteX302" fmla="*/ 759010 w 1514818"/>
                  <a:gd name="connsiteY302" fmla="*/ 46634 h 96812"/>
                  <a:gd name="connsiteX303" fmla="*/ 759010 w 1514818"/>
                  <a:gd name="connsiteY303" fmla="*/ 46634 h 96812"/>
                  <a:gd name="connsiteX304" fmla="*/ 740950 w 1514818"/>
                  <a:gd name="connsiteY304" fmla="*/ 45548 h 96812"/>
                  <a:gd name="connsiteX305" fmla="*/ 740950 w 1514818"/>
                  <a:gd name="connsiteY305" fmla="*/ 45548 h 96812"/>
                  <a:gd name="connsiteX306" fmla="*/ 728777 w 1514818"/>
                  <a:gd name="connsiteY306" fmla="*/ 44749 h 96812"/>
                  <a:gd name="connsiteX307" fmla="*/ 728777 w 1514818"/>
                  <a:gd name="connsiteY307" fmla="*/ 44749 h 96812"/>
                  <a:gd name="connsiteX308" fmla="*/ 710717 w 1514818"/>
                  <a:gd name="connsiteY308" fmla="*/ 43663 h 96812"/>
                  <a:gd name="connsiteX309" fmla="*/ 710717 w 1514818"/>
                  <a:gd name="connsiteY309" fmla="*/ 43663 h 96812"/>
                  <a:gd name="connsiteX310" fmla="*/ 698487 w 1514818"/>
                  <a:gd name="connsiteY310" fmla="*/ 42920 h 96812"/>
                  <a:gd name="connsiteX311" fmla="*/ 698487 w 1514818"/>
                  <a:gd name="connsiteY311" fmla="*/ 42920 h 96812"/>
                  <a:gd name="connsiteX312" fmla="*/ 680485 w 1514818"/>
                  <a:gd name="connsiteY312" fmla="*/ 41777 h 96812"/>
                  <a:gd name="connsiteX313" fmla="*/ 680485 w 1514818"/>
                  <a:gd name="connsiteY313" fmla="*/ 41777 h 96812"/>
                  <a:gd name="connsiteX314" fmla="*/ 668312 w 1514818"/>
                  <a:gd name="connsiteY314" fmla="*/ 41034 h 96812"/>
                  <a:gd name="connsiteX315" fmla="*/ 668312 w 1514818"/>
                  <a:gd name="connsiteY315" fmla="*/ 41034 h 96812"/>
                  <a:gd name="connsiteX316" fmla="*/ 666426 w 1514818"/>
                  <a:gd name="connsiteY316" fmla="*/ 40919 h 96812"/>
                  <a:gd name="connsiteX317" fmla="*/ 665341 w 1514818"/>
                  <a:gd name="connsiteY317" fmla="*/ 40862 h 96812"/>
                  <a:gd name="connsiteX318" fmla="*/ 665341 w 1514818"/>
                  <a:gd name="connsiteY318" fmla="*/ 40862 h 96812"/>
                  <a:gd name="connsiteX319" fmla="*/ 653168 w 1514818"/>
                  <a:gd name="connsiteY319" fmla="*/ 40119 h 96812"/>
                  <a:gd name="connsiteX320" fmla="*/ 653168 w 1514818"/>
                  <a:gd name="connsiteY320" fmla="*/ 40119 h 96812"/>
                  <a:gd name="connsiteX321" fmla="*/ 638023 w 1514818"/>
                  <a:gd name="connsiteY321" fmla="*/ 39205 h 96812"/>
                  <a:gd name="connsiteX322" fmla="*/ 638023 w 1514818"/>
                  <a:gd name="connsiteY322" fmla="*/ 39205 h 96812"/>
                  <a:gd name="connsiteX323" fmla="*/ 620020 w 1514818"/>
                  <a:gd name="connsiteY323" fmla="*/ 38062 h 96812"/>
                  <a:gd name="connsiteX324" fmla="*/ 620020 w 1514818"/>
                  <a:gd name="connsiteY324" fmla="*/ 38062 h 96812"/>
                  <a:gd name="connsiteX325" fmla="*/ 607790 w 1514818"/>
                  <a:gd name="connsiteY325" fmla="*/ 37319 h 96812"/>
                  <a:gd name="connsiteX326" fmla="*/ 607790 w 1514818"/>
                  <a:gd name="connsiteY326" fmla="*/ 37319 h 96812"/>
                  <a:gd name="connsiteX327" fmla="*/ 592702 w 1514818"/>
                  <a:gd name="connsiteY327" fmla="*/ 36405 h 96812"/>
                  <a:gd name="connsiteX328" fmla="*/ 592702 w 1514818"/>
                  <a:gd name="connsiteY328" fmla="*/ 36405 h 96812"/>
                  <a:gd name="connsiteX329" fmla="*/ 577558 w 1514818"/>
                  <a:gd name="connsiteY329" fmla="*/ 35490 h 96812"/>
                  <a:gd name="connsiteX330" fmla="*/ 577558 w 1514818"/>
                  <a:gd name="connsiteY330" fmla="*/ 35490 h 96812"/>
                  <a:gd name="connsiteX331" fmla="*/ 559556 w 1514818"/>
                  <a:gd name="connsiteY331" fmla="*/ 34347 h 96812"/>
                  <a:gd name="connsiteX332" fmla="*/ 559556 w 1514818"/>
                  <a:gd name="connsiteY332" fmla="*/ 34347 h 96812"/>
                  <a:gd name="connsiteX333" fmla="*/ 547326 w 1514818"/>
                  <a:gd name="connsiteY333" fmla="*/ 33604 h 96812"/>
                  <a:gd name="connsiteX334" fmla="*/ 547326 w 1514818"/>
                  <a:gd name="connsiteY334" fmla="*/ 33604 h 96812"/>
                  <a:gd name="connsiteX335" fmla="*/ 532238 w 1514818"/>
                  <a:gd name="connsiteY335" fmla="*/ 32690 h 96812"/>
                  <a:gd name="connsiteX336" fmla="*/ 532238 w 1514818"/>
                  <a:gd name="connsiteY336" fmla="*/ 32690 h 96812"/>
                  <a:gd name="connsiteX337" fmla="*/ 517093 w 1514818"/>
                  <a:gd name="connsiteY337" fmla="*/ 31775 h 96812"/>
                  <a:gd name="connsiteX338" fmla="*/ 517093 w 1514818"/>
                  <a:gd name="connsiteY338" fmla="*/ 31775 h 96812"/>
                  <a:gd name="connsiteX339" fmla="*/ 502005 w 1514818"/>
                  <a:gd name="connsiteY339" fmla="*/ 30804 h 96812"/>
                  <a:gd name="connsiteX340" fmla="*/ 502005 w 1514818"/>
                  <a:gd name="connsiteY340" fmla="*/ 30804 h 96812"/>
                  <a:gd name="connsiteX341" fmla="*/ 486861 w 1514818"/>
                  <a:gd name="connsiteY341" fmla="*/ 29889 h 96812"/>
                  <a:gd name="connsiteX342" fmla="*/ 486861 w 1514818"/>
                  <a:gd name="connsiteY342" fmla="*/ 29889 h 96812"/>
                  <a:gd name="connsiteX343" fmla="*/ 471774 w 1514818"/>
                  <a:gd name="connsiteY343" fmla="*/ 28975 h 96812"/>
                  <a:gd name="connsiteX344" fmla="*/ 471774 w 1514818"/>
                  <a:gd name="connsiteY344" fmla="*/ 28975 h 96812"/>
                  <a:gd name="connsiteX345" fmla="*/ 453714 w 1514818"/>
                  <a:gd name="connsiteY345" fmla="*/ 27889 h 96812"/>
                  <a:gd name="connsiteX346" fmla="*/ 453714 w 1514818"/>
                  <a:gd name="connsiteY346" fmla="*/ 27889 h 96812"/>
                  <a:gd name="connsiteX347" fmla="*/ 441541 w 1514818"/>
                  <a:gd name="connsiteY347" fmla="*/ 27089 h 96812"/>
                  <a:gd name="connsiteX348" fmla="*/ 441541 w 1514818"/>
                  <a:gd name="connsiteY348" fmla="*/ 27089 h 96812"/>
                  <a:gd name="connsiteX349" fmla="*/ 426396 w 1514818"/>
                  <a:gd name="connsiteY349" fmla="*/ 26175 h 96812"/>
                  <a:gd name="connsiteX350" fmla="*/ 426396 w 1514818"/>
                  <a:gd name="connsiteY350" fmla="*/ 26175 h 96812"/>
                  <a:gd name="connsiteX351" fmla="*/ 411308 w 1514818"/>
                  <a:gd name="connsiteY351" fmla="*/ 25260 h 96812"/>
                  <a:gd name="connsiteX352" fmla="*/ 411308 w 1514818"/>
                  <a:gd name="connsiteY352" fmla="*/ 25260 h 96812"/>
                  <a:gd name="connsiteX353" fmla="*/ 393250 w 1514818"/>
                  <a:gd name="connsiteY353" fmla="*/ 24117 h 96812"/>
                  <a:gd name="connsiteX354" fmla="*/ 393250 w 1514818"/>
                  <a:gd name="connsiteY354" fmla="*/ 24117 h 96812"/>
                  <a:gd name="connsiteX355" fmla="*/ 381077 w 1514818"/>
                  <a:gd name="connsiteY355" fmla="*/ 23374 h 96812"/>
                  <a:gd name="connsiteX356" fmla="*/ 381077 w 1514818"/>
                  <a:gd name="connsiteY356" fmla="*/ 23374 h 96812"/>
                  <a:gd name="connsiteX357" fmla="*/ 365932 w 1514818"/>
                  <a:gd name="connsiteY357" fmla="*/ 22460 h 96812"/>
                  <a:gd name="connsiteX358" fmla="*/ 365932 w 1514818"/>
                  <a:gd name="connsiteY358" fmla="*/ 22460 h 96812"/>
                  <a:gd name="connsiteX359" fmla="*/ 350844 w 1514818"/>
                  <a:gd name="connsiteY359" fmla="*/ 21546 h 96812"/>
                  <a:gd name="connsiteX360" fmla="*/ 350844 w 1514818"/>
                  <a:gd name="connsiteY360" fmla="*/ 21546 h 96812"/>
                  <a:gd name="connsiteX361" fmla="*/ 332784 w 1514818"/>
                  <a:gd name="connsiteY361" fmla="*/ 20403 h 96812"/>
                  <a:gd name="connsiteX362" fmla="*/ 332784 w 1514818"/>
                  <a:gd name="connsiteY362" fmla="*/ 20403 h 96812"/>
                  <a:gd name="connsiteX363" fmla="*/ 320611 w 1514818"/>
                  <a:gd name="connsiteY363" fmla="*/ 19660 h 96812"/>
                  <a:gd name="connsiteX364" fmla="*/ 320611 w 1514818"/>
                  <a:gd name="connsiteY364" fmla="*/ 19660 h 96812"/>
                  <a:gd name="connsiteX365" fmla="*/ 305467 w 1514818"/>
                  <a:gd name="connsiteY365" fmla="*/ 18745 h 96812"/>
                  <a:gd name="connsiteX366" fmla="*/ 305467 w 1514818"/>
                  <a:gd name="connsiteY366" fmla="*/ 18745 h 96812"/>
                  <a:gd name="connsiteX367" fmla="*/ 290379 w 1514818"/>
                  <a:gd name="connsiteY367" fmla="*/ 17831 h 96812"/>
                  <a:gd name="connsiteX368" fmla="*/ 290379 w 1514818"/>
                  <a:gd name="connsiteY368" fmla="*/ 17831 h 96812"/>
                  <a:gd name="connsiteX369" fmla="*/ 272320 w 1514818"/>
                  <a:gd name="connsiteY369" fmla="*/ 16688 h 96812"/>
                  <a:gd name="connsiteX370" fmla="*/ 272320 w 1514818"/>
                  <a:gd name="connsiteY370" fmla="*/ 16688 h 96812"/>
                  <a:gd name="connsiteX371" fmla="*/ 260147 w 1514818"/>
                  <a:gd name="connsiteY371" fmla="*/ 15945 h 96812"/>
                  <a:gd name="connsiteX372" fmla="*/ 260147 w 1514818"/>
                  <a:gd name="connsiteY372" fmla="*/ 15945 h 96812"/>
                  <a:gd name="connsiteX373" fmla="*/ 242088 w 1514818"/>
                  <a:gd name="connsiteY373" fmla="*/ 14859 h 96812"/>
                  <a:gd name="connsiteX374" fmla="*/ 242088 w 1514818"/>
                  <a:gd name="connsiteY374" fmla="*/ 14859 h 96812"/>
                  <a:gd name="connsiteX375" fmla="*/ 229915 w 1514818"/>
                  <a:gd name="connsiteY375" fmla="*/ 14116 h 96812"/>
                  <a:gd name="connsiteX376" fmla="*/ 229915 w 1514818"/>
                  <a:gd name="connsiteY376" fmla="*/ 14116 h 96812"/>
                  <a:gd name="connsiteX377" fmla="*/ 214770 w 1514818"/>
                  <a:gd name="connsiteY377" fmla="*/ 13144 h 96812"/>
                  <a:gd name="connsiteX378" fmla="*/ 214770 w 1514818"/>
                  <a:gd name="connsiteY378" fmla="*/ 13144 h 96812"/>
                  <a:gd name="connsiteX379" fmla="*/ 196711 w 1514818"/>
                  <a:gd name="connsiteY379" fmla="*/ 12059 h 96812"/>
                  <a:gd name="connsiteX380" fmla="*/ 196711 w 1514818"/>
                  <a:gd name="connsiteY380" fmla="*/ 12059 h 96812"/>
                  <a:gd name="connsiteX381" fmla="*/ 184538 w 1514818"/>
                  <a:gd name="connsiteY381" fmla="*/ 11316 h 96812"/>
                  <a:gd name="connsiteX382" fmla="*/ 184538 w 1514818"/>
                  <a:gd name="connsiteY382" fmla="*/ 11316 h 96812"/>
                  <a:gd name="connsiteX383" fmla="*/ 169393 w 1514818"/>
                  <a:gd name="connsiteY383" fmla="*/ 10401 h 96812"/>
                  <a:gd name="connsiteX384" fmla="*/ 169393 w 1514818"/>
                  <a:gd name="connsiteY384" fmla="*/ 10401 h 96812"/>
                  <a:gd name="connsiteX385" fmla="*/ 154305 w 1514818"/>
                  <a:gd name="connsiteY385" fmla="*/ 9430 h 96812"/>
                  <a:gd name="connsiteX386" fmla="*/ 154305 w 1514818"/>
                  <a:gd name="connsiteY386" fmla="*/ 9430 h 96812"/>
                  <a:gd name="connsiteX387" fmla="*/ 139218 w 1514818"/>
                  <a:gd name="connsiteY387" fmla="*/ 8515 h 96812"/>
                  <a:gd name="connsiteX388" fmla="*/ 139218 w 1514818"/>
                  <a:gd name="connsiteY388" fmla="*/ 8515 h 96812"/>
                  <a:gd name="connsiteX389" fmla="*/ 124073 w 1514818"/>
                  <a:gd name="connsiteY389" fmla="*/ 7601 h 96812"/>
                  <a:gd name="connsiteX390" fmla="*/ 124073 w 1514818"/>
                  <a:gd name="connsiteY390" fmla="*/ 7601 h 96812"/>
                  <a:gd name="connsiteX391" fmla="*/ 108928 w 1514818"/>
                  <a:gd name="connsiteY391" fmla="*/ 6686 h 96812"/>
                  <a:gd name="connsiteX392" fmla="*/ 108928 w 1514818"/>
                  <a:gd name="connsiteY392" fmla="*/ 6686 h 96812"/>
                  <a:gd name="connsiteX393" fmla="*/ 93841 w 1514818"/>
                  <a:gd name="connsiteY393" fmla="*/ 5715 h 96812"/>
                  <a:gd name="connsiteX394" fmla="*/ 93841 w 1514818"/>
                  <a:gd name="connsiteY394" fmla="*/ 5715 h 96812"/>
                  <a:gd name="connsiteX395" fmla="*/ 78696 w 1514818"/>
                  <a:gd name="connsiteY395" fmla="*/ 4800 h 96812"/>
                  <a:gd name="connsiteX396" fmla="*/ 78696 w 1514818"/>
                  <a:gd name="connsiteY396" fmla="*/ 4800 h 96812"/>
                  <a:gd name="connsiteX397" fmla="*/ 63608 w 1514818"/>
                  <a:gd name="connsiteY397" fmla="*/ 3886 h 96812"/>
                  <a:gd name="connsiteX398" fmla="*/ 63608 w 1514818"/>
                  <a:gd name="connsiteY398" fmla="*/ 3886 h 96812"/>
                  <a:gd name="connsiteX399" fmla="*/ 48463 w 1514818"/>
                  <a:gd name="connsiteY399" fmla="*/ 2972 h 96812"/>
                  <a:gd name="connsiteX400" fmla="*/ 48463 w 1514818"/>
                  <a:gd name="connsiteY400" fmla="*/ 2972 h 96812"/>
                  <a:gd name="connsiteX401" fmla="*/ 33376 w 1514818"/>
                  <a:gd name="connsiteY401" fmla="*/ 2000 h 96812"/>
                  <a:gd name="connsiteX402" fmla="*/ 33376 w 1514818"/>
                  <a:gd name="connsiteY402" fmla="*/ 2000 h 96812"/>
                  <a:gd name="connsiteX403" fmla="*/ 18231 w 1514818"/>
                  <a:gd name="connsiteY403" fmla="*/ 1086 h 96812"/>
                  <a:gd name="connsiteX404" fmla="*/ 18231 w 1514818"/>
                  <a:gd name="connsiteY404" fmla="*/ 1086 h 96812"/>
                  <a:gd name="connsiteX405" fmla="*/ 229 w 1514818"/>
                  <a:gd name="connsiteY405" fmla="*/ 0 h 96812"/>
                  <a:gd name="connsiteX406" fmla="*/ 0 w 1514818"/>
                  <a:gd name="connsiteY406" fmla="*/ 3658 h 96812"/>
                  <a:gd name="connsiteX407" fmla="*/ 18002 w 1514818"/>
                  <a:gd name="connsiteY407" fmla="*/ 4800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</a:cxnLst>
                <a:rect l="l" t="t" r="r" b="b"/>
                <a:pathLst>
                  <a:path w="1514818" h="96812">
                    <a:moveTo>
                      <a:pt x="18002" y="4800"/>
                    </a:moveTo>
                    <a:lnTo>
                      <a:pt x="33147" y="5715"/>
                    </a:lnTo>
                    <a:lnTo>
                      <a:pt x="33147" y="5715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5" y="7372"/>
                    </a:lnTo>
                    <a:lnTo>
                      <a:pt x="60465" y="7372"/>
                    </a:lnTo>
                    <a:lnTo>
                      <a:pt x="78467" y="8515"/>
                    </a:lnTo>
                    <a:lnTo>
                      <a:pt x="78467" y="8515"/>
                    </a:lnTo>
                    <a:lnTo>
                      <a:pt x="93612" y="9430"/>
                    </a:lnTo>
                    <a:lnTo>
                      <a:pt x="93612" y="9430"/>
                    </a:lnTo>
                    <a:lnTo>
                      <a:pt x="105785" y="10173"/>
                    </a:lnTo>
                    <a:lnTo>
                      <a:pt x="105785" y="10173"/>
                    </a:lnTo>
                    <a:lnTo>
                      <a:pt x="120930" y="11144"/>
                    </a:lnTo>
                    <a:lnTo>
                      <a:pt x="120930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7" y="13144"/>
                    </a:lnTo>
                    <a:lnTo>
                      <a:pt x="154077" y="13144"/>
                    </a:lnTo>
                    <a:lnTo>
                      <a:pt x="166250" y="13887"/>
                    </a:lnTo>
                    <a:lnTo>
                      <a:pt x="166250" y="13887"/>
                    </a:lnTo>
                    <a:lnTo>
                      <a:pt x="182423" y="14916"/>
                    </a:lnTo>
                    <a:lnTo>
                      <a:pt x="196539" y="15773"/>
                    </a:lnTo>
                    <a:lnTo>
                      <a:pt x="196539" y="15773"/>
                    </a:lnTo>
                    <a:lnTo>
                      <a:pt x="214541" y="16859"/>
                    </a:lnTo>
                    <a:lnTo>
                      <a:pt x="214541" y="16859"/>
                    </a:lnTo>
                    <a:lnTo>
                      <a:pt x="229686" y="17774"/>
                    </a:lnTo>
                    <a:lnTo>
                      <a:pt x="229686" y="17774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4" y="19488"/>
                    </a:lnTo>
                    <a:lnTo>
                      <a:pt x="257004" y="19488"/>
                    </a:lnTo>
                    <a:lnTo>
                      <a:pt x="275006" y="20574"/>
                    </a:lnTo>
                    <a:lnTo>
                      <a:pt x="275006" y="20574"/>
                    </a:lnTo>
                    <a:lnTo>
                      <a:pt x="287236" y="21317"/>
                    </a:lnTo>
                    <a:lnTo>
                      <a:pt x="287236" y="21317"/>
                    </a:lnTo>
                    <a:lnTo>
                      <a:pt x="302324" y="22288"/>
                    </a:lnTo>
                    <a:lnTo>
                      <a:pt x="302324" y="22288"/>
                    </a:lnTo>
                    <a:lnTo>
                      <a:pt x="317469" y="23203"/>
                    </a:lnTo>
                    <a:lnTo>
                      <a:pt x="317469" y="23203"/>
                    </a:lnTo>
                    <a:lnTo>
                      <a:pt x="335471" y="24289"/>
                    </a:lnTo>
                    <a:lnTo>
                      <a:pt x="335471" y="24289"/>
                    </a:lnTo>
                    <a:lnTo>
                      <a:pt x="347700" y="25032"/>
                    </a:lnTo>
                    <a:lnTo>
                      <a:pt x="347700" y="25032"/>
                    </a:lnTo>
                    <a:lnTo>
                      <a:pt x="365703" y="26175"/>
                    </a:lnTo>
                    <a:lnTo>
                      <a:pt x="365703" y="26175"/>
                    </a:lnTo>
                    <a:lnTo>
                      <a:pt x="377933" y="26917"/>
                    </a:lnTo>
                    <a:lnTo>
                      <a:pt x="377933" y="26917"/>
                    </a:lnTo>
                    <a:lnTo>
                      <a:pt x="395935" y="28003"/>
                    </a:lnTo>
                    <a:lnTo>
                      <a:pt x="395935" y="28003"/>
                    </a:lnTo>
                    <a:lnTo>
                      <a:pt x="408166" y="28803"/>
                    </a:lnTo>
                    <a:lnTo>
                      <a:pt x="408166" y="28803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7" y="30632"/>
                    </a:lnTo>
                    <a:lnTo>
                      <a:pt x="438397" y="30632"/>
                    </a:lnTo>
                    <a:lnTo>
                      <a:pt x="456400" y="31718"/>
                    </a:lnTo>
                    <a:lnTo>
                      <a:pt x="456400" y="31718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501777" y="34518"/>
                    </a:lnTo>
                    <a:lnTo>
                      <a:pt x="501777" y="34518"/>
                    </a:lnTo>
                    <a:lnTo>
                      <a:pt x="513950" y="35261"/>
                    </a:lnTo>
                    <a:lnTo>
                      <a:pt x="513950" y="35261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62242" y="38233"/>
                    </a:lnTo>
                    <a:lnTo>
                      <a:pt x="562242" y="38233"/>
                    </a:lnTo>
                    <a:lnTo>
                      <a:pt x="574415" y="38976"/>
                    </a:lnTo>
                    <a:lnTo>
                      <a:pt x="574415" y="38976"/>
                    </a:lnTo>
                    <a:lnTo>
                      <a:pt x="589560" y="39948"/>
                    </a:lnTo>
                    <a:lnTo>
                      <a:pt x="589560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06533" y="40976"/>
                    </a:lnTo>
                    <a:lnTo>
                      <a:pt x="607562" y="41034"/>
                    </a:lnTo>
                    <a:lnTo>
                      <a:pt x="607562" y="41034"/>
                    </a:lnTo>
                    <a:lnTo>
                      <a:pt x="622706" y="41948"/>
                    </a:lnTo>
                    <a:lnTo>
                      <a:pt x="622706" y="41948"/>
                    </a:lnTo>
                    <a:lnTo>
                      <a:pt x="634879" y="42691"/>
                    </a:lnTo>
                    <a:lnTo>
                      <a:pt x="634879" y="42691"/>
                    </a:lnTo>
                    <a:lnTo>
                      <a:pt x="652939" y="43834"/>
                    </a:lnTo>
                    <a:lnTo>
                      <a:pt x="652939" y="43834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3171" y="45663"/>
                    </a:lnTo>
                    <a:lnTo>
                      <a:pt x="683171" y="45663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3404" y="47549"/>
                    </a:lnTo>
                    <a:lnTo>
                      <a:pt x="713404" y="47549"/>
                    </a:lnTo>
                    <a:lnTo>
                      <a:pt x="725633" y="48292"/>
                    </a:lnTo>
                    <a:lnTo>
                      <a:pt x="725633" y="48292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86099" y="52006"/>
                    </a:lnTo>
                    <a:lnTo>
                      <a:pt x="786099" y="52006"/>
                    </a:lnTo>
                    <a:lnTo>
                      <a:pt x="804101" y="53149"/>
                    </a:lnTo>
                    <a:lnTo>
                      <a:pt x="804101" y="53149"/>
                    </a:lnTo>
                    <a:lnTo>
                      <a:pt x="816330" y="53892"/>
                    </a:lnTo>
                    <a:lnTo>
                      <a:pt x="816330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21"/>
                    </a:lnTo>
                    <a:lnTo>
                      <a:pt x="846563" y="55721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6" y="57607"/>
                    </a:lnTo>
                    <a:lnTo>
                      <a:pt x="876796" y="57607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36"/>
                    </a:lnTo>
                    <a:lnTo>
                      <a:pt x="907027" y="59436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40175" y="61493"/>
                    </a:lnTo>
                    <a:lnTo>
                      <a:pt x="940175" y="61493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70407" y="63322"/>
                    </a:lnTo>
                    <a:lnTo>
                      <a:pt x="970407" y="63322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1000639" y="65208"/>
                    </a:lnTo>
                    <a:lnTo>
                      <a:pt x="1000639" y="65208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90" y="68751"/>
                    </a:lnTo>
                    <a:lnTo>
                      <a:pt x="1058190" y="68751"/>
                    </a:lnTo>
                    <a:lnTo>
                      <a:pt x="1076192" y="69837"/>
                    </a:lnTo>
                    <a:lnTo>
                      <a:pt x="1076192" y="69837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466"/>
                    </a:lnTo>
                    <a:lnTo>
                      <a:pt x="1118654" y="72466"/>
                    </a:lnTo>
                    <a:lnTo>
                      <a:pt x="1133742" y="73380"/>
                    </a:lnTo>
                    <a:lnTo>
                      <a:pt x="1133742" y="73380"/>
                    </a:lnTo>
                    <a:lnTo>
                      <a:pt x="1151801" y="74523"/>
                    </a:lnTo>
                    <a:lnTo>
                      <a:pt x="1151801" y="74523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6" y="77095"/>
                    </a:lnTo>
                    <a:lnTo>
                      <a:pt x="1194206" y="77095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7411" y="79153"/>
                    </a:lnTo>
                    <a:lnTo>
                      <a:pt x="1227411" y="79153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54729" y="80810"/>
                    </a:lnTo>
                    <a:lnTo>
                      <a:pt x="1254729" y="80810"/>
                    </a:lnTo>
                    <a:lnTo>
                      <a:pt x="1272731" y="81953"/>
                    </a:lnTo>
                    <a:lnTo>
                      <a:pt x="1272731" y="81953"/>
                    </a:lnTo>
                    <a:lnTo>
                      <a:pt x="1287875" y="82868"/>
                    </a:lnTo>
                    <a:lnTo>
                      <a:pt x="1287875" y="82868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93" y="84525"/>
                    </a:lnTo>
                    <a:lnTo>
                      <a:pt x="1315193" y="84525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5426" y="86411"/>
                    </a:lnTo>
                    <a:lnTo>
                      <a:pt x="1345426" y="86411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57" y="88240"/>
                    </a:lnTo>
                    <a:lnTo>
                      <a:pt x="1375657" y="88240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90" y="90126"/>
                    </a:lnTo>
                    <a:lnTo>
                      <a:pt x="1405890" y="90126"/>
                    </a:lnTo>
                    <a:lnTo>
                      <a:pt x="1420978" y="91040"/>
                    </a:lnTo>
                    <a:lnTo>
                      <a:pt x="1420978" y="91040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40"/>
                    </a:lnTo>
                    <a:lnTo>
                      <a:pt x="1466355" y="93840"/>
                    </a:lnTo>
                    <a:lnTo>
                      <a:pt x="1481442" y="94755"/>
                    </a:lnTo>
                    <a:lnTo>
                      <a:pt x="1481442" y="94755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12"/>
                    </a:lnTo>
                    <a:lnTo>
                      <a:pt x="1514818" y="93097"/>
                    </a:lnTo>
                    <a:lnTo>
                      <a:pt x="1496816" y="92011"/>
                    </a:lnTo>
                    <a:lnTo>
                      <a:pt x="1496816" y="92011"/>
                    </a:lnTo>
                    <a:lnTo>
                      <a:pt x="1481671" y="91097"/>
                    </a:lnTo>
                    <a:lnTo>
                      <a:pt x="1481671" y="91097"/>
                    </a:lnTo>
                    <a:lnTo>
                      <a:pt x="1469498" y="90297"/>
                    </a:lnTo>
                    <a:lnTo>
                      <a:pt x="1469498" y="90297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6351" y="88297"/>
                    </a:lnTo>
                    <a:lnTo>
                      <a:pt x="1436351" y="88297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4" y="86582"/>
                    </a:lnTo>
                    <a:lnTo>
                      <a:pt x="1409034" y="86582"/>
                    </a:lnTo>
                    <a:lnTo>
                      <a:pt x="1390974" y="85496"/>
                    </a:lnTo>
                    <a:lnTo>
                      <a:pt x="1390974" y="85496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5654" y="82696"/>
                    </a:lnTo>
                    <a:lnTo>
                      <a:pt x="1345654" y="82696"/>
                    </a:lnTo>
                    <a:lnTo>
                      <a:pt x="1330510" y="81782"/>
                    </a:lnTo>
                    <a:lnTo>
                      <a:pt x="1330510" y="81782"/>
                    </a:lnTo>
                    <a:lnTo>
                      <a:pt x="1318337" y="81039"/>
                    </a:lnTo>
                    <a:lnTo>
                      <a:pt x="1318337" y="81039"/>
                    </a:lnTo>
                    <a:lnTo>
                      <a:pt x="1303192" y="80067"/>
                    </a:lnTo>
                    <a:lnTo>
                      <a:pt x="1303192" y="80067"/>
                    </a:lnTo>
                    <a:lnTo>
                      <a:pt x="1288104" y="79153"/>
                    </a:lnTo>
                    <a:lnTo>
                      <a:pt x="1288104" y="79153"/>
                    </a:lnTo>
                    <a:lnTo>
                      <a:pt x="1270044" y="78067"/>
                    </a:lnTo>
                    <a:lnTo>
                      <a:pt x="1270044" y="78067"/>
                    </a:lnTo>
                    <a:lnTo>
                      <a:pt x="1257871" y="77324"/>
                    </a:lnTo>
                    <a:lnTo>
                      <a:pt x="1257871" y="77324"/>
                    </a:lnTo>
                    <a:lnTo>
                      <a:pt x="1242727" y="76352"/>
                    </a:lnTo>
                    <a:lnTo>
                      <a:pt x="1242727" y="76352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4435" y="73380"/>
                    </a:lnTo>
                    <a:lnTo>
                      <a:pt x="1194435" y="73380"/>
                    </a:lnTo>
                    <a:lnTo>
                      <a:pt x="1182262" y="72637"/>
                    </a:lnTo>
                    <a:lnTo>
                      <a:pt x="1182262" y="72637"/>
                    </a:lnTo>
                    <a:lnTo>
                      <a:pt x="1167117" y="71723"/>
                    </a:lnTo>
                    <a:lnTo>
                      <a:pt x="1167117" y="71723"/>
                    </a:lnTo>
                    <a:lnTo>
                      <a:pt x="1149116" y="70637"/>
                    </a:lnTo>
                    <a:lnTo>
                      <a:pt x="1149116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35056" y="69780"/>
                    </a:lnTo>
                    <a:lnTo>
                      <a:pt x="1133971" y="69666"/>
                    </a:lnTo>
                    <a:lnTo>
                      <a:pt x="1133971" y="69666"/>
                    </a:lnTo>
                    <a:lnTo>
                      <a:pt x="1121798" y="68923"/>
                    </a:lnTo>
                    <a:lnTo>
                      <a:pt x="1121798" y="68923"/>
                    </a:lnTo>
                    <a:lnTo>
                      <a:pt x="1106653" y="68008"/>
                    </a:lnTo>
                    <a:lnTo>
                      <a:pt x="1106653" y="68008"/>
                    </a:lnTo>
                    <a:lnTo>
                      <a:pt x="1088650" y="66922"/>
                    </a:lnTo>
                    <a:lnTo>
                      <a:pt x="1088650" y="66922"/>
                    </a:lnTo>
                    <a:lnTo>
                      <a:pt x="1076420" y="66123"/>
                    </a:lnTo>
                    <a:lnTo>
                      <a:pt x="1076420" y="66123"/>
                    </a:lnTo>
                    <a:lnTo>
                      <a:pt x="1061332" y="65208"/>
                    </a:lnTo>
                    <a:lnTo>
                      <a:pt x="1061332" y="65208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6" y="62408"/>
                    </a:lnTo>
                    <a:lnTo>
                      <a:pt x="1015956" y="62408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67721" y="59436"/>
                    </a:lnTo>
                    <a:lnTo>
                      <a:pt x="967721" y="59436"/>
                    </a:lnTo>
                    <a:lnTo>
                      <a:pt x="955491" y="58693"/>
                    </a:lnTo>
                    <a:lnTo>
                      <a:pt x="955491" y="58693"/>
                    </a:lnTo>
                    <a:lnTo>
                      <a:pt x="940404" y="57779"/>
                    </a:lnTo>
                    <a:lnTo>
                      <a:pt x="940404" y="57779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07256" y="55721"/>
                    </a:lnTo>
                    <a:lnTo>
                      <a:pt x="907256" y="55721"/>
                    </a:lnTo>
                    <a:lnTo>
                      <a:pt x="895026" y="54978"/>
                    </a:lnTo>
                    <a:lnTo>
                      <a:pt x="895026" y="54978"/>
                    </a:lnTo>
                    <a:lnTo>
                      <a:pt x="877024" y="53892"/>
                    </a:lnTo>
                    <a:lnTo>
                      <a:pt x="877024" y="53892"/>
                    </a:lnTo>
                    <a:lnTo>
                      <a:pt x="861880" y="52978"/>
                    </a:lnTo>
                    <a:lnTo>
                      <a:pt x="861880" y="52978"/>
                    </a:lnTo>
                    <a:lnTo>
                      <a:pt x="846792" y="52006"/>
                    </a:lnTo>
                    <a:lnTo>
                      <a:pt x="846792" y="52006"/>
                    </a:lnTo>
                    <a:lnTo>
                      <a:pt x="834562" y="51263"/>
                    </a:lnTo>
                    <a:lnTo>
                      <a:pt x="834562" y="51263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1414" y="49263"/>
                    </a:lnTo>
                    <a:lnTo>
                      <a:pt x="801414" y="49263"/>
                    </a:lnTo>
                    <a:lnTo>
                      <a:pt x="789241" y="48463"/>
                    </a:lnTo>
                    <a:lnTo>
                      <a:pt x="789241" y="48463"/>
                    </a:lnTo>
                    <a:lnTo>
                      <a:pt x="774097" y="47549"/>
                    </a:lnTo>
                    <a:lnTo>
                      <a:pt x="774097" y="47549"/>
                    </a:lnTo>
                    <a:lnTo>
                      <a:pt x="759010" y="46634"/>
                    </a:lnTo>
                    <a:lnTo>
                      <a:pt x="759010" y="46634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77" y="44749"/>
                    </a:lnTo>
                    <a:lnTo>
                      <a:pt x="728777" y="44749"/>
                    </a:lnTo>
                    <a:lnTo>
                      <a:pt x="710717" y="43663"/>
                    </a:lnTo>
                    <a:lnTo>
                      <a:pt x="710717" y="43663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0485" y="41777"/>
                    </a:lnTo>
                    <a:lnTo>
                      <a:pt x="680485" y="41777"/>
                    </a:lnTo>
                    <a:lnTo>
                      <a:pt x="668312" y="41034"/>
                    </a:lnTo>
                    <a:lnTo>
                      <a:pt x="668312" y="41034"/>
                    </a:lnTo>
                    <a:lnTo>
                      <a:pt x="666426" y="40919"/>
                    </a:lnTo>
                    <a:lnTo>
                      <a:pt x="665341" y="40862"/>
                    </a:lnTo>
                    <a:lnTo>
                      <a:pt x="665341" y="40862"/>
                    </a:lnTo>
                    <a:lnTo>
                      <a:pt x="653168" y="40119"/>
                    </a:lnTo>
                    <a:lnTo>
                      <a:pt x="653168" y="40119"/>
                    </a:lnTo>
                    <a:lnTo>
                      <a:pt x="638023" y="39205"/>
                    </a:lnTo>
                    <a:lnTo>
                      <a:pt x="638023" y="39205"/>
                    </a:lnTo>
                    <a:lnTo>
                      <a:pt x="620020" y="38062"/>
                    </a:lnTo>
                    <a:lnTo>
                      <a:pt x="620020" y="38062"/>
                    </a:lnTo>
                    <a:lnTo>
                      <a:pt x="607790" y="37319"/>
                    </a:lnTo>
                    <a:lnTo>
                      <a:pt x="607790" y="37319"/>
                    </a:lnTo>
                    <a:lnTo>
                      <a:pt x="592702" y="36405"/>
                    </a:lnTo>
                    <a:lnTo>
                      <a:pt x="592702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347"/>
                    </a:lnTo>
                    <a:lnTo>
                      <a:pt x="559556" y="34347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502005" y="30804"/>
                    </a:lnTo>
                    <a:lnTo>
                      <a:pt x="502005" y="30804"/>
                    </a:lnTo>
                    <a:lnTo>
                      <a:pt x="486861" y="29889"/>
                    </a:lnTo>
                    <a:lnTo>
                      <a:pt x="486861" y="29889"/>
                    </a:lnTo>
                    <a:lnTo>
                      <a:pt x="471774" y="28975"/>
                    </a:lnTo>
                    <a:lnTo>
                      <a:pt x="471774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089"/>
                    </a:lnTo>
                    <a:lnTo>
                      <a:pt x="441541" y="27089"/>
                    </a:lnTo>
                    <a:lnTo>
                      <a:pt x="426396" y="26175"/>
                    </a:lnTo>
                    <a:lnTo>
                      <a:pt x="426396" y="26175"/>
                    </a:lnTo>
                    <a:lnTo>
                      <a:pt x="411308" y="25260"/>
                    </a:lnTo>
                    <a:lnTo>
                      <a:pt x="411308" y="25260"/>
                    </a:lnTo>
                    <a:lnTo>
                      <a:pt x="393250" y="24117"/>
                    </a:lnTo>
                    <a:lnTo>
                      <a:pt x="393250" y="24117"/>
                    </a:lnTo>
                    <a:lnTo>
                      <a:pt x="381077" y="23374"/>
                    </a:lnTo>
                    <a:lnTo>
                      <a:pt x="381077" y="23374"/>
                    </a:lnTo>
                    <a:lnTo>
                      <a:pt x="365932" y="22460"/>
                    </a:lnTo>
                    <a:lnTo>
                      <a:pt x="365932" y="22460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2784" y="20403"/>
                    </a:lnTo>
                    <a:lnTo>
                      <a:pt x="332784" y="20403"/>
                    </a:lnTo>
                    <a:lnTo>
                      <a:pt x="320611" y="19660"/>
                    </a:lnTo>
                    <a:lnTo>
                      <a:pt x="320611" y="19660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688"/>
                    </a:lnTo>
                    <a:lnTo>
                      <a:pt x="272320" y="16688"/>
                    </a:lnTo>
                    <a:lnTo>
                      <a:pt x="260147" y="15945"/>
                    </a:lnTo>
                    <a:lnTo>
                      <a:pt x="260147" y="15945"/>
                    </a:lnTo>
                    <a:lnTo>
                      <a:pt x="242088" y="14859"/>
                    </a:lnTo>
                    <a:lnTo>
                      <a:pt x="242088" y="14859"/>
                    </a:lnTo>
                    <a:lnTo>
                      <a:pt x="229915" y="14116"/>
                    </a:lnTo>
                    <a:lnTo>
                      <a:pt x="229915" y="14116"/>
                    </a:lnTo>
                    <a:lnTo>
                      <a:pt x="214770" y="13144"/>
                    </a:lnTo>
                    <a:lnTo>
                      <a:pt x="214770" y="13144"/>
                    </a:lnTo>
                    <a:lnTo>
                      <a:pt x="196711" y="12059"/>
                    </a:lnTo>
                    <a:lnTo>
                      <a:pt x="196711" y="12059"/>
                    </a:lnTo>
                    <a:lnTo>
                      <a:pt x="184538" y="11316"/>
                    </a:lnTo>
                    <a:lnTo>
                      <a:pt x="184538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4305" y="9430"/>
                    </a:lnTo>
                    <a:lnTo>
                      <a:pt x="154305" y="9430"/>
                    </a:lnTo>
                    <a:lnTo>
                      <a:pt x="139218" y="8515"/>
                    </a:lnTo>
                    <a:lnTo>
                      <a:pt x="139218" y="8515"/>
                    </a:lnTo>
                    <a:lnTo>
                      <a:pt x="124073" y="7601"/>
                    </a:lnTo>
                    <a:lnTo>
                      <a:pt x="124073" y="7601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3841" y="5715"/>
                    </a:lnTo>
                    <a:lnTo>
                      <a:pt x="93841" y="5715"/>
                    </a:lnTo>
                    <a:lnTo>
                      <a:pt x="78696" y="4800"/>
                    </a:lnTo>
                    <a:lnTo>
                      <a:pt x="78696" y="4800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6" y="2000"/>
                    </a:lnTo>
                    <a:lnTo>
                      <a:pt x="33376" y="2000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9" y="0"/>
                    </a:lnTo>
                    <a:lnTo>
                      <a:pt x="0" y="3658"/>
                    </a:lnTo>
                    <a:lnTo>
                      <a:pt x="18002" y="4800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2" name="شكل حر: شكل 1201">
                <a:extLst>
                  <a:ext uri="{FF2B5EF4-FFF2-40B4-BE49-F238E27FC236}">
                    <a16:creationId xmlns:a16="http://schemas.microsoft.com/office/drawing/2014/main" id="{223B45D5-73A7-4791-8D1F-B723C1EFF3E5}"/>
                  </a:ext>
                </a:extLst>
              </p:cNvPr>
              <p:cNvSpPr/>
              <p:nvPr/>
            </p:nvSpPr>
            <p:spPr>
              <a:xfrm>
                <a:off x="8813452" y="5377036"/>
                <a:ext cx="1514817" cy="96868"/>
              </a:xfrm>
              <a:custGeom>
                <a:avLst/>
                <a:gdLst>
                  <a:gd name="connsiteX0" fmla="*/ 15088 w 1514817"/>
                  <a:gd name="connsiteY0" fmla="*/ 4686 h 96868"/>
                  <a:gd name="connsiteX1" fmla="*/ 30232 w 1514817"/>
                  <a:gd name="connsiteY1" fmla="*/ 5601 h 96868"/>
                  <a:gd name="connsiteX2" fmla="*/ 30232 w 1514817"/>
                  <a:gd name="connsiteY2" fmla="*/ 5601 h 96868"/>
                  <a:gd name="connsiteX3" fmla="*/ 45320 w 1514817"/>
                  <a:gd name="connsiteY3" fmla="*/ 6515 h 96868"/>
                  <a:gd name="connsiteX4" fmla="*/ 45320 w 1514817"/>
                  <a:gd name="connsiteY4" fmla="*/ 6515 h 96868"/>
                  <a:gd name="connsiteX5" fmla="*/ 63379 w 1514817"/>
                  <a:gd name="connsiteY5" fmla="*/ 7601 h 96868"/>
                  <a:gd name="connsiteX6" fmla="*/ 63379 w 1514817"/>
                  <a:gd name="connsiteY6" fmla="*/ 7601 h 96868"/>
                  <a:gd name="connsiteX7" fmla="*/ 75552 w 1514817"/>
                  <a:gd name="connsiteY7" fmla="*/ 8401 h 96868"/>
                  <a:gd name="connsiteX8" fmla="*/ 75552 w 1514817"/>
                  <a:gd name="connsiteY8" fmla="*/ 8401 h 96868"/>
                  <a:gd name="connsiteX9" fmla="*/ 90697 w 1514817"/>
                  <a:gd name="connsiteY9" fmla="*/ 9315 h 96868"/>
                  <a:gd name="connsiteX10" fmla="*/ 90697 w 1514817"/>
                  <a:gd name="connsiteY10" fmla="*/ 9315 h 96868"/>
                  <a:gd name="connsiteX11" fmla="*/ 108699 w 1514817"/>
                  <a:gd name="connsiteY11" fmla="*/ 10401 h 96868"/>
                  <a:gd name="connsiteX12" fmla="*/ 108699 w 1514817"/>
                  <a:gd name="connsiteY12" fmla="*/ 10401 h 96868"/>
                  <a:gd name="connsiteX13" fmla="*/ 120929 w 1514817"/>
                  <a:gd name="connsiteY13" fmla="*/ 11144 h 96868"/>
                  <a:gd name="connsiteX14" fmla="*/ 120929 w 1514817"/>
                  <a:gd name="connsiteY14" fmla="*/ 11144 h 96868"/>
                  <a:gd name="connsiteX15" fmla="*/ 136017 w 1514817"/>
                  <a:gd name="connsiteY15" fmla="*/ 12116 h 96868"/>
                  <a:gd name="connsiteX16" fmla="*/ 136017 w 1514817"/>
                  <a:gd name="connsiteY16" fmla="*/ 12116 h 96868"/>
                  <a:gd name="connsiteX17" fmla="*/ 154077 w 1514817"/>
                  <a:gd name="connsiteY17" fmla="*/ 13202 h 96868"/>
                  <a:gd name="connsiteX18" fmla="*/ 154077 w 1514817"/>
                  <a:gd name="connsiteY18" fmla="*/ 13202 h 96868"/>
                  <a:gd name="connsiteX19" fmla="*/ 166249 w 1514817"/>
                  <a:gd name="connsiteY19" fmla="*/ 13945 h 96868"/>
                  <a:gd name="connsiteX20" fmla="*/ 166249 w 1514817"/>
                  <a:gd name="connsiteY20" fmla="*/ 13945 h 96868"/>
                  <a:gd name="connsiteX21" fmla="*/ 181394 w 1514817"/>
                  <a:gd name="connsiteY21" fmla="*/ 14859 h 96868"/>
                  <a:gd name="connsiteX22" fmla="*/ 181394 w 1514817"/>
                  <a:gd name="connsiteY22" fmla="*/ 14859 h 96868"/>
                  <a:gd name="connsiteX23" fmla="*/ 196482 w 1514817"/>
                  <a:gd name="connsiteY23" fmla="*/ 15830 h 96868"/>
                  <a:gd name="connsiteX24" fmla="*/ 196482 w 1514817"/>
                  <a:gd name="connsiteY24" fmla="*/ 15830 h 96868"/>
                  <a:gd name="connsiteX25" fmla="*/ 214541 w 1514817"/>
                  <a:gd name="connsiteY25" fmla="*/ 16916 h 96868"/>
                  <a:gd name="connsiteX26" fmla="*/ 214541 w 1514817"/>
                  <a:gd name="connsiteY26" fmla="*/ 16916 h 96868"/>
                  <a:gd name="connsiteX27" fmla="*/ 226714 w 1514817"/>
                  <a:gd name="connsiteY27" fmla="*/ 17659 h 96868"/>
                  <a:gd name="connsiteX28" fmla="*/ 226714 w 1514817"/>
                  <a:gd name="connsiteY28" fmla="*/ 17659 h 96868"/>
                  <a:gd name="connsiteX29" fmla="*/ 241859 w 1514817"/>
                  <a:gd name="connsiteY29" fmla="*/ 18574 h 96868"/>
                  <a:gd name="connsiteX30" fmla="*/ 241859 w 1514817"/>
                  <a:gd name="connsiteY30" fmla="*/ 18574 h 96868"/>
                  <a:gd name="connsiteX31" fmla="*/ 257003 w 1514817"/>
                  <a:gd name="connsiteY31" fmla="*/ 19545 h 96868"/>
                  <a:gd name="connsiteX32" fmla="*/ 257003 w 1514817"/>
                  <a:gd name="connsiteY32" fmla="*/ 19545 h 96868"/>
                  <a:gd name="connsiteX33" fmla="*/ 275006 w 1514817"/>
                  <a:gd name="connsiteY33" fmla="*/ 20631 h 96868"/>
                  <a:gd name="connsiteX34" fmla="*/ 275006 w 1514817"/>
                  <a:gd name="connsiteY34" fmla="*/ 20631 h 96868"/>
                  <a:gd name="connsiteX35" fmla="*/ 287236 w 1514817"/>
                  <a:gd name="connsiteY35" fmla="*/ 21374 h 96868"/>
                  <a:gd name="connsiteX36" fmla="*/ 287236 w 1514817"/>
                  <a:gd name="connsiteY36" fmla="*/ 21374 h 96868"/>
                  <a:gd name="connsiteX37" fmla="*/ 302324 w 1514817"/>
                  <a:gd name="connsiteY37" fmla="*/ 22345 h 96868"/>
                  <a:gd name="connsiteX38" fmla="*/ 302324 w 1514817"/>
                  <a:gd name="connsiteY38" fmla="*/ 22345 h 96868"/>
                  <a:gd name="connsiteX39" fmla="*/ 318497 w 1514817"/>
                  <a:gd name="connsiteY39" fmla="*/ 23317 h 96868"/>
                  <a:gd name="connsiteX40" fmla="*/ 335470 w 1514817"/>
                  <a:gd name="connsiteY40" fmla="*/ 24346 h 96868"/>
                  <a:gd name="connsiteX41" fmla="*/ 335470 w 1514817"/>
                  <a:gd name="connsiteY41" fmla="*/ 24346 h 96868"/>
                  <a:gd name="connsiteX42" fmla="*/ 347700 w 1514817"/>
                  <a:gd name="connsiteY42" fmla="*/ 25089 h 96868"/>
                  <a:gd name="connsiteX43" fmla="*/ 347700 w 1514817"/>
                  <a:gd name="connsiteY43" fmla="*/ 25089 h 96868"/>
                  <a:gd name="connsiteX44" fmla="*/ 362788 w 1514817"/>
                  <a:gd name="connsiteY44" fmla="*/ 26060 h 96868"/>
                  <a:gd name="connsiteX45" fmla="*/ 362788 w 1514817"/>
                  <a:gd name="connsiteY45" fmla="*/ 26060 h 96868"/>
                  <a:gd name="connsiteX46" fmla="*/ 377933 w 1514817"/>
                  <a:gd name="connsiteY46" fmla="*/ 26975 h 96868"/>
                  <a:gd name="connsiteX47" fmla="*/ 377933 w 1514817"/>
                  <a:gd name="connsiteY47" fmla="*/ 26975 h 96868"/>
                  <a:gd name="connsiteX48" fmla="*/ 395935 w 1514817"/>
                  <a:gd name="connsiteY48" fmla="*/ 28060 h 96868"/>
                  <a:gd name="connsiteX49" fmla="*/ 395935 w 1514817"/>
                  <a:gd name="connsiteY49" fmla="*/ 28060 h 96868"/>
                  <a:gd name="connsiteX50" fmla="*/ 408166 w 1514817"/>
                  <a:gd name="connsiteY50" fmla="*/ 28803 h 96868"/>
                  <a:gd name="connsiteX51" fmla="*/ 408166 w 1514817"/>
                  <a:gd name="connsiteY51" fmla="*/ 28803 h 96868"/>
                  <a:gd name="connsiteX52" fmla="*/ 423253 w 1514817"/>
                  <a:gd name="connsiteY52" fmla="*/ 29775 h 96868"/>
                  <a:gd name="connsiteX53" fmla="*/ 423253 w 1514817"/>
                  <a:gd name="connsiteY53" fmla="*/ 29775 h 96868"/>
                  <a:gd name="connsiteX54" fmla="*/ 441312 w 1514817"/>
                  <a:gd name="connsiteY54" fmla="*/ 30861 h 96868"/>
                  <a:gd name="connsiteX55" fmla="*/ 441312 w 1514817"/>
                  <a:gd name="connsiteY55" fmla="*/ 30861 h 96868"/>
                  <a:gd name="connsiteX56" fmla="*/ 456400 w 1514817"/>
                  <a:gd name="connsiteY56" fmla="*/ 31775 h 96868"/>
                  <a:gd name="connsiteX57" fmla="*/ 456400 w 1514817"/>
                  <a:gd name="connsiteY57" fmla="*/ 31775 h 96868"/>
                  <a:gd name="connsiteX58" fmla="*/ 468630 w 1514817"/>
                  <a:gd name="connsiteY58" fmla="*/ 32518 h 96868"/>
                  <a:gd name="connsiteX59" fmla="*/ 468630 w 1514817"/>
                  <a:gd name="connsiteY59" fmla="*/ 32518 h 96868"/>
                  <a:gd name="connsiteX60" fmla="*/ 483718 w 1514817"/>
                  <a:gd name="connsiteY60" fmla="*/ 33490 h 96868"/>
                  <a:gd name="connsiteX61" fmla="*/ 483718 w 1514817"/>
                  <a:gd name="connsiteY61" fmla="*/ 33490 h 96868"/>
                  <a:gd name="connsiteX62" fmla="*/ 501777 w 1514817"/>
                  <a:gd name="connsiteY62" fmla="*/ 34576 h 96868"/>
                  <a:gd name="connsiteX63" fmla="*/ 501777 w 1514817"/>
                  <a:gd name="connsiteY63" fmla="*/ 34576 h 96868"/>
                  <a:gd name="connsiteX64" fmla="*/ 513950 w 1514817"/>
                  <a:gd name="connsiteY64" fmla="*/ 35319 h 96868"/>
                  <a:gd name="connsiteX65" fmla="*/ 513950 w 1514817"/>
                  <a:gd name="connsiteY65" fmla="*/ 35319 h 96868"/>
                  <a:gd name="connsiteX66" fmla="*/ 532009 w 1514817"/>
                  <a:gd name="connsiteY66" fmla="*/ 36462 h 96868"/>
                  <a:gd name="connsiteX67" fmla="*/ 532009 w 1514817"/>
                  <a:gd name="connsiteY67" fmla="*/ 36462 h 96868"/>
                  <a:gd name="connsiteX68" fmla="*/ 544182 w 1514817"/>
                  <a:gd name="connsiteY68" fmla="*/ 37204 h 96868"/>
                  <a:gd name="connsiteX69" fmla="*/ 544182 w 1514817"/>
                  <a:gd name="connsiteY69" fmla="*/ 37204 h 96868"/>
                  <a:gd name="connsiteX70" fmla="*/ 562242 w 1514817"/>
                  <a:gd name="connsiteY70" fmla="*/ 38290 h 96868"/>
                  <a:gd name="connsiteX71" fmla="*/ 562242 w 1514817"/>
                  <a:gd name="connsiteY71" fmla="*/ 38290 h 96868"/>
                  <a:gd name="connsiteX72" fmla="*/ 577329 w 1514817"/>
                  <a:gd name="connsiteY72" fmla="*/ 39205 h 96868"/>
                  <a:gd name="connsiteX73" fmla="*/ 577329 w 1514817"/>
                  <a:gd name="connsiteY73" fmla="*/ 39205 h 96868"/>
                  <a:gd name="connsiteX74" fmla="*/ 589560 w 1514817"/>
                  <a:gd name="connsiteY74" fmla="*/ 40005 h 96868"/>
                  <a:gd name="connsiteX75" fmla="*/ 589560 w 1514817"/>
                  <a:gd name="connsiteY75" fmla="*/ 40005 h 96868"/>
                  <a:gd name="connsiteX76" fmla="*/ 604647 w 1514817"/>
                  <a:gd name="connsiteY76" fmla="*/ 40919 h 96868"/>
                  <a:gd name="connsiteX77" fmla="*/ 604647 w 1514817"/>
                  <a:gd name="connsiteY77" fmla="*/ 40919 h 96868"/>
                  <a:gd name="connsiteX78" fmla="*/ 622706 w 1514817"/>
                  <a:gd name="connsiteY78" fmla="*/ 42005 h 96868"/>
                  <a:gd name="connsiteX79" fmla="*/ 622706 w 1514817"/>
                  <a:gd name="connsiteY79" fmla="*/ 42005 h 96868"/>
                  <a:gd name="connsiteX80" fmla="*/ 634879 w 1514817"/>
                  <a:gd name="connsiteY80" fmla="*/ 42748 h 96868"/>
                  <a:gd name="connsiteX81" fmla="*/ 634879 w 1514817"/>
                  <a:gd name="connsiteY81" fmla="*/ 42748 h 96868"/>
                  <a:gd name="connsiteX82" fmla="*/ 650024 w 1514817"/>
                  <a:gd name="connsiteY82" fmla="*/ 43720 h 96868"/>
                  <a:gd name="connsiteX83" fmla="*/ 650024 w 1514817"/>
                  <a:gd name="connsiteY83" fmla="*/ 43720 h 96868"/>
                  <a:gd name="connsiteX84" fmla="*/ 665112 w 1514817"/>
                  <a:gd name="connsiteY84" fmla="*/ 44634 h 96868"/>
                  <a:gd name="connsiteX85" fmla="*/ 665112 w 1514817"/>
                  <a:gd name="connsiteY85" fmla="*/ 44634 h 96868"/>
                  <a:gd name="connsiteX86" fmla="*/ 683171 w 1514817"/>
                  <a:gd name="connsiteY86" fmla="*/ 45720 h 96868"/>
                  <a:gd name="connsiteX87" fmla="*/ 683171 w 1514817"/>
                  <a:gd name="connsiteY87" fmla="*/ 45720 h 96868"/>
                  <a:gd name="connsiteX88" fmla="*/ 695344 w 1514817"/>
                  <a:gd name="connsiteY88" fmla="*/ 46463 h 96868"/>
                  <a:gd name="connsiteX89" fmla="*/ 695344 w 1514817"/>
                  <a:gd name="connsiteY89" fmla="*/ 46463 h 96868"/>
                  <a:gd name="connsiteX90" fmla="*/ 710489 w 1514817"/>
                  <a:gd name="connsiteY90" fmla="*/ 47434 h 96868"/>
                  <a:gd name="connsiteX91" fmla="*/ 710489 w 1514817"/>
                  <a:gd name="connsiteY91" fmla="*/ 47434 h 96868"/>
                  <a:gd name="connsiteX92" fmla="*/ 725576 w 1514817"/>
                  <a:gd name="connsiteY92" fmla="*/ 48349 h 96868"/>
                  <a:gd name="connsiteX93" fmla="*/ 725576 w 1514817"/>
                  <a:gd name="connsiteY93" fmla="*/ 48349 h 96868"/>
                  <a:gd name="connsiteX94" fmla="*/ 743636 w 1514817"/>
                  <a:gd name="connsiteY94" fmla="*/ 49435 h 96868"/>
                  <a:gd name="connsiteX95" fmla="*/ 743636 w 1514817"/>
                  <a:gd name="connsiteY95" fmla="*/ 49435 h 96868"/>
                  <a:gd name="connsiteX96" fmla="*/ 755809 w 1514817"/>
                  <a:gd name="connsiteY96" fmla="*/ 50178 h 96868"/>
                  <a:gd name="connsiteX97" fmla="*/ 755809 w 1514817"/>
                  <a:gd name="connsiteY97" fmla="*/ 50178 h 96868"/>
                  <a:gd name="connsiteX98" fmla="*/ 770954 w 1514817"/>
                  <a:gd name="connsiteY98" fmla="*/ 51149 h 96868"/>
                  <a:gd name="connsiteX99" fmla="*/ 770954 w 1514817"/>
                  <a:gd name="connsiteY99" fmla="*/ 51149 h 96868"/>
                  <a:gd name="connsiteX100" fmla="*/ 789013 w 1514817"/>
                  <a:gd name="connsiteY100" fmla="*/ 52235 h 96868"/>
                  <a:gd name="connsiteX101" fmla="*/ 789013 w 1514817"/>
                  <a:gd name="connsiteY101" fmla="*/ 52235 h 96868"/>
                  <a:gd name="connsiteX102" fmla="*/ 804100 w 1514817"/>
                  <a:gd name="connsiteY102" fmla="*/ 53149 h 96868"/>
                  <a:gd name="connsiteX103" fmla="*/ 804100 w 1514817"/>
                  <a:gd name="connsiteY103" fmla="*/ 53149 h 96868"/>
                  <a:gd name="connsiteX104" fmla="*/ 816330 w 1514817"/>
                  <a:gd name="connsiteY104" fmla="*/ 53950 h 96868"/>
                  <a:gd name="connsiteX105" fmla="*/ 816330 w 1514817"/>
                  <a:gd name="connsiteY105" fmla="*/ 53950 h 96868"/>
                  <a:gd name="connsiteX106" fmla="*/ 831418 w 1514817"/>
                  <a:gd name="connsiteY106" fmla="*/ 54864 h 96868"/>
                  <a:gd name="connsiteX107" fmla="*/ 831418 w 1514817"/>
                  <a:gd name="connsiteY107" fmla="*/ 54864 h 96868"/>
                  <a:gd name="connsiteX108" fmla="*/ 846563 w 1514817"/>
                  <a:gd name="connsiteY108" fmla="*/ 55778 h 96868"/>
                  <a:gd name="connsiteX109" fmla="*/ 846563 w 1514817"/>
                  <a:gd name="connsiteY109" fmla="*/ 55778 h 96868"/>
                  <a:gd name="connsiteX110" fmla="*/ 864565 w 1514817"/>
                  <a:gd name="connsiteY110" fmla="*/ 56864 h 96868"/>
                  <a:gd name="connsiteX111" fmla="*/ 864565 w 1514817"/>
                  <a:gd name="connsiteY111" fmla="*/ 56864 h 96868"/>
                  <a:gd name="connsiteX112" fmla="*/ 876796 w 1514817"/>
                  <a:gd name="connsiteY112" fmla="*/ 57664 h 96868"/>
                  <a:gd name="connsiteX113" fmla="*/ 876796 w 1514817"/>
                  <a:gd name="connsiteY113" fmla="*/ 57664 h 96868"/>
                  <a:gd name="connsiteX114" fmla="*/ 891883 w 1514817"/>
                  <a:gd name="connsiteY114" fmla="*/ 58579 h 96868"/>
                  <a:gd name="connsiteX115" fmla="*/ 891883 w 1514817"/>
                  <a:gd name="connsiteY115" fmla="*/ 58579 h 96868"/>
                  <a:gd name="connsiteX116" fmla="*/ 907027 w 1514817"/>
                  <a:gd name="connsiteY116" fmla="*/ 59493 h 96868"/>
                  <a:gd name="connsiteX117" fmla="*/ 907027 w 1514817"/>
                  <a:gd name="connsiteY117" fmla="*/ 59493 h 96868"/>
                  <a:gd name="connsiteX118" fmla="*/ 925030 w 1514817"/>
                  <a:gd name="connsiteY118" fmla="*/ 60636 h 96868"/>
                  <a:gd name="connsiteX119" fmla="*/ 925030 w 1514817"/>
                  <a:gd name="connsiteY119" fmla="*/ 60636 h 96868"/>
                  <a:gd name="connsiteX120" fmla="*/ 937260 w 1514817"/>
                  <a:gd name="connsiteY120" fmla="*/ 61379 h 96868"/>
                  <a:gd name="connsiteX121" fmla="*/ 937260 w 1514817"/>
                  <a:gd name="connsiteY121" fmla="*/ 61379 h 96868"/>
                  <a:gd name="connsiteX122" fmla="*/ 953433 w 1514817"/>
                  <a:gd name="connsiteY122" fmla="*/ 62350 h 96868"/>
                  <a:gd name="connsiteX123" fmla="*/ 970407 w 1514817"/>
                  <a:gd name="connsiteY123" fmla="*/ 63379 h 96868"/>
                  <a:gd name="connsiteX124" fmla="*/ 970407 w 1514817"/>
                  <a:gd name="connsiteY124" fmla="*/ 63379 h 96868"/>
                  <a:gd name="connsiteX125" fmla="*/ 982580 w 1514817"/>
                  <a:gd name="connsiteY125" fmla="*/ 64122 h 96868"/>
                  <a:gd name="connsiteX126" fmla="*/ 982580 w 1514817"/>
                  <a:gd name="connsiteY126" fmla="*/ 64122 h 96868"/>
                  <a:gd name="connsiteX127" fmla="*/ 1000639 w 1514817"/>
                  <a:gd name="connsiteY127" fmla="*/ 65265 h 96868"/>
                  <a:gd name="connsiteX128" fmla="*/ 1000639 w 1514817"/>
                  <a:gd name="connsiteY128" fmla="*/ 65265 h 96868"/>
                  <a:gd name="connsiteX129" fmla="*/ 1012812 w 1514817"/>
                  <a:gd name="connsiteY129" fmla="*/ 66008 h 96868"/>
                  <a:gd name="connsiteX130" fmla="*/ 1012812 w 1514817"/>
                  <a:gd name="connsiteY130" fmla="*/ 66008 h 96868"/>
                  <a:gd name="connsiteX131" fmla="*/ 1030872 w 1514817"/>
                  <a:gd name="connsiteY131" fmla="*/ 67094 h 96868"/>
                  <a:gd name="connsiteX132" fmla="*/ 1030872 w 1514817"/>
                  <a:gd name="connsiteY132" fmla="*/ 67094 h 96868"/>
                  <a:gd name="connsiteX133" fmla="*/ 1043045 w 1514817"/>
                  <a:gd name="connsiteY133" fmla="*/ 67837 h 96868"/>
                  <a:gd name="connsiteX134" fmla="*/ 1043045 w 1514817"/>
                  <a:gd name="connsiteY134" fmla="*/ 67837 h 96868"/>
                  <a:gd name="connsiteX135" fmla="*/ 1058190 w 1514817"/>
                  <a:gd name="connsiteY135" fmla="*/ 68808 h 96868"/>
                  <a:gd name="connsiteX136" fmla="*/ 1058190 w 1514817"/>
                  <a:gd name="connsiteY136" fmla="*/ 68808 h 96868"/>
                  <a:gd name="connsiteX137" fmla="*/ 1076191 w 1514817"/>
                  <a:gd name="connsiteY137" fmla="*/ 69894 h 96868"/>
                  <a:gd name="connsiteX138" fmla="*/ 1076191 w 1514817"/>
                  <a:gd name="connsiteY138" fmla="*/ 69894 h 96868"/>
                  <a:gd name="connsiteX139" fmla="*/ 1091336 w 1514817"/>
                  <a:gd name="connsiteY139" fmla="*/ 70809 h 96868"/>
                  <a:gd name="connsiteX140" fmla="*/ 1091336 w 1514817"/>
                  <a:gd name="connsiteY140" fmla="*/ 70809 h 96868"/>
                  <a:gd name="connsiteX141" fmla="*/ 1103509 w 1514817"/>
                  <a:gd name="connsiteY141" fmla="*/ 71609 h 96868"/>
                  <a:gd name="connsiteX142" fmla="*/ 1103509 w 1514817"/>
                  <a:gd name="connsiteY142" fmla="*/ 71609 h 96868"/>
                  <a:gd name="connsiteX143" fmla="*/ 1118654 w 1514817"/>
                  <a:gd name="connsiteY143" fmla="*/ 72523 h 96868"/>
                  <a:gd name="connsiteX144" fmla="*/ 1118654 w 1514817"/>
                  <a:gd name="connsiteY144" fmla="*/ 72523 h 96868"/>
                  <a:gd name="connsiteX145" fmla="*/ 1136656 w 1514817"/>
                  <a:gd name="connsiteY145" fmla="*/ 73609 h 96868"/>
                  <a:gd name="connsiteX146" fmla="*/ 1136656 w 1514817"/>
                  <a:gd name="connsiteY146" fmla="*/ 73609 h 96868"/>
                  <a:gd name="connsiteX147" fmla="*/ 1151801 w 1514817"/>
                  <a:gd name="connsiteY147" fmla="*/ 74523 h 96868"/>
                  <a:gd name="connsiteX148" fmla="*/ 1151801 w 1514817"/>
                  <a:gd name="connsiteY148" fmla="*/ 74523 h 96868"/>
                  <a:gd name="connsiteX149" fmla="*/ 1163974 w 1514817"/>
                  <a:gd name="connsiteY149" fmla="*/ 75324 h 96868"/>
                  <a:gd name="connsiteX150" fmla="*/ 1163974 w 1514817"/>
                  <a:gd name="connsiteY150" fmla="*/ 75324 h 96868"/>
                  <a:gd name="connsiteX151" fmla="*/ 1179119 w 1514817"/>
                  <a:gd name="connsiteY151" fmla="*/ 76238 h 96868"/>
                  <a:gd name="connsiteX152" fmla="*/ 1179119 w 1514817"/>
                  <a:gd name="connsiteY152" fmla="*/ 76238 h 96868"/>
                  <a:gd name="connsiteX153" fmla="*/ 1194206 w 1514817"/>
                  <a:gd name="connsiteY153" fmla="*/ 77153 h 96868"/>
                  <a:gd name="connsiteX154" fmla="*/ 1194206 w 1514817"/>
                  <a:gd name="connsiteY154" fmla="*/ 77153 h 96868"/>
                  <a:gd name="connsiteX155" fmla="*/ 1212266 w 1514817"/>
                  <a:gd name="connsiteY155" fmla="*/ 78295 h 96868"/>
                  <a:gd name="connsiteX156" fmla="*/ 1212266 w 1514817"/>
                  <a:gd name="connsiteY156" fmla="*/ 78295 h 96868"/>
                  <a:gd name="connsiteX157" fmla="*/ 1224439 w 1514817"/>
                  <a:gd name="connsiteY157" fmla="*/ 79038 h 96868"/>
                  <a:gd name="connsiteX158" fmla="*/ 1224439 w 1514817"/>
                  <a:gd name="connsiteY158" fmla="*/ 79038 h 96868"/>
                  <a:gd name="connsiteX159" fmla="*/ 1239584 w 1514817"/>
                  <a:gd name="connsiteY159" fmla="*/ 79953 h 96868"/>
                  <a:gd name="connsiteX160" fmla="*/ 1239584 w 1514817"/>
                  <a:gd name="connsiteY160" fmla="*/ 79953 h 96868"/>
                  <a:gd name="connsiteX161" fmla="*/ 1254671 w 1514817"/>
                  <a:gd name="connsiteY161" fmla="*/ 80867 h 96868"/>
                  <a:gd name="connsiteX162" fmla="*/ 1254671 w 1514817"/>
                  <a:gd name="connsiteY162" fmla="*/ 80867 h 96868"/>
                  <a:gd name="connsiteX163" fmla="*/ 1272730 w 1514817"/>
                  <a:gd name="connsiteY163" fmla="*/ 82010 h 96868"/>
                  <a:gd name="connsiteX164" fmla="*/ 1272730 w 1514817"/>
                  <a:gd name="connsiteY164" fmla="*/ 82010 h 96868"/>
                  <a:gd name="connsiteX165" fmla="*/ 1284903 w 1514817"/>
                  <a:gd name="connsiteY165" fmla="*/ 82753 h 96868"/>
                  <a:gd name="connsiteX166" fmla="*/ 1284903 w 1514817"/>
                  <a:gd name="connsiteY166" fmla="*/ 82753 h 96868"/>
                  <a:gd name="connsiteX167" fmla="*/ 1300048 w 1514817"/>
                  <a:gd name="connsiteY167" fmla="*/ 83667 h 96868"/>
                  <a:gd name="connsiteX168" fmla="*/ 1300048 w 1514817"/>
                  <a:gd name="connsiteY168" fmla="*/ 83667 h 96868"/>
                  <a:gd name="connsiteX169" fmla="*/ 1315193 w 1514817"/>
                  <a:gd name="connsiteY169" fmla="*/ 84582 h 96868"/>
                  <a:gd name="connsiteX170" fmla="*/ 1315193 w 1514817"/>
                  <a:gd name="connsiteY170" fmla="*/ 84582 h 96868"/>
                  <a:gd name="connsiteX171" fmla="*/ 1333195 w 1514817"/>
                  <a:gd name="connsiteY171" fmla="*/ 85725 h 96868"/>
                  <a:gd name="connsiteX172" fmla="*/ 1333195 w 1514817"/>
                  <a:gd name="connsiteY172" fmla="*/ 85725 h 96868"/>
                  <a:gd name="connsiteX173" fmla="*/ 1345426 w 1514817"/>
                  <a:gd name="connsiteY173" fmla="*/ 86468 h 96868"/>
                  <a:gd name="connsiteX174" fmla="*/ 1345426 w 1514817"/>
                  <a:gd name="connsiteY174" fmla="*/ 86468 h 96868"/>
                  <a:gd name="connsiteX175" fmla="*/ 1363427 w 1514817"/>
                  <a:gd name="connsiteY175" fmla="*/ 87554 h 96868"/>
                  <a:gd name="connsiteX176" fmla="*/ 1363427 w 1514817"/>
                  <a:gd name="connsiteY176" fmla="*/ 87554 h 96868"/>
                  <a:gd name="connsiteX177" fmla="*/ 1375657 w 1514817"/>
                  <a:gd name="connsiteY177" fmla="*/ 88296 h 96868"/>
                  <a:gd name="connsiteX178" fmla="*/ 1375657 w 1514817"/>
                  <a:gd name="connsiteY178" fmla="*/ 88296 h 96868"/>
                  <a:gd name="connsiteX179" fmla="*/ 1377487 w 1514817"/>
                  <a:gd name="connsiteY179" fmla="*/ 88411 h 96868"/>
                  <a:gd name="connsiteX180" fmla="*/ 1378572 w 1514817"/>
                  <a:gd name="connsiteY180" fmla="*/ 88468 h 96868"/>
                  <a:gd name="connsiteX181" fmla="*/ 1378572 w 1514817"/>
                  <a:gd name="connsiteY181" fmla="*/ 88468 h 96868"/>
                  <a:gd name="connsiteX182" fmla="*/ 1393660 w 1514817"/>
                  <a:gd name="connsiteY182" fmla="*/ 89440 h 96868"/>
                  <a:gd name="connsiteX183" fmla="*/ 1393660 w 1514817"/>
                  <a:gd name="connsiteY183" fmla="*/ 89440 h 96868"/>
                  <a:gd name="connsiteX184" fmla="*/ 1405890 w 1514817"/>
                  <a:gd name="connsiteY184" fmla="*/ 90183 h 96868"/>
                  <a:gd name="connsiteX185" fmla="*/ 1405890 w 1514817"/>
                  <a:gd name="connsiteY185" fmla="*/ 90183 h 96868"/>
                  <a:gd name="connsiteX186" fmla="*/ 1423892 w 1514817"/>
                  <a:gd name="connsiteY186" fmla="*/ 91268 h 96868"/>
                  <a:gd name="connsiteX187" fmla="*/ 1423892 w 1514817"/>
                  <a:gd name="connsiteY187" fmla="*/ 91268 h 96868"/>
                  <a:gd name="connsiteX188" fmla="*/ 1439037 w 1514817"/>
                  <a:gd name="connsiteY188" fmla="*/ 92240 h 96868"/>
                  <a:gd name="connsiteX189" fmla="*/ 1439037 w 1514817"/>
                  <a:gd name="connsiteY189" fmla="*/ 92240 h 96868"/>
                  <a:gd name="connsiteX190" fmla="*/ 1451210 w 1514817"/>
                  <a:gd name="connsiteY190" fmla="*/ 92983 h 96868"/>
                  <a:gd name="connsiteX191" fmla="*/ 1451210 w 1514817"/>
                  <a:gd name="connsiteY191" fmla="*/ 92983 h 96868"/>
                  <a:gd name="connsiteX192" fmla="*/ 1466355 w 1514817"/>
                  <a:gd name="connsiteY192" fmla="*/ 93897 h 96868"/>
                  <a:gd name="connsiteX193" fmla="*/ 1466355 w 1514817"/>
                  <a:gd name="connsiteY193" fmla="*/ 93897 h 96868"/>
                  <a:gd name="connsiteX194" fmla="*/ 1481442 w 1514817"/>
                  <a:gd name="connsiteY194" fmla="*/ 94812 h 96868"/>
                  <a:gd name="connsiteX195" fmla="*/ 1481442 w 1514817"/>
                  <a:gd name="connsiteY195" fmla="*/ 94812 h 96868"/>
                  <a:gd name="connsiteX196" fmla="*/ 1499502 w 1514817"/>
                  <a:gd name="connsiteY196" fmla="*/ 95955 h 96868"/>
                  <a:gd name="connsiteX197" fmla="*/ 1499502 w 1514817"/>
                  <a:gd name="connsiteY197" fmla="*/ 95955 h 96868"/>
                  <a:gd name="connsiteX198" fmla="*/ 1514589 w 1514817"/>
                  <a:gd name="connsiteY198" fmla="*/ 96869 h 96868"/>
                  <a:gd name="connsiteX199" fmla="*/ 1514818 w 1514817"/>
                  <a:gd name="connsiteY199" fmla="*/ 93154 h 96868"/>
                  <a:gd name="connsiteX200" fmla="*/ 1499731 w 1514817"/>
                  <a:gd name="connsiteY200" fmla="*/ 92240 h 96868"/>
                  <a:gd name="connsiteX201" fmla="*/ 1499731 w 1514817"/>
                  <a:gd name="connsiteY201" fmla="*/ 92240 h 96868"/>
                  <a:gd name="connsiteX202" fmla="*/ 1481671 w 1514817"/>
                  <a:gd name="connsiteY202" fmla="*/ 91097 h 96868"/>
                  <a:gd name="connsiteX203" fmla="*/ 1481671 w 1514817"/>
                  <a:gd name="connsiteY203" fmla="*/ 91097 h 96868"/>
                  <a:gd name="connsiteX204" fmla="*/ 1469498 w 1514817"/>
                  <a:gd name="connsiteY204" fmla="*/ 90354 h 96868"/>
                  <a:gd name="connsiteX205" fmla="*/ 1469498 w 1514817"/>
                  <a:gd name="connsiteY205" fmla="*/ 90354 h 96868"/>
                  <a:gd name="connsiteX206" fmla="*/ 1454353 w 1514817"/>
                  <a:gd name="connsiteY206" fmla="*/ 89440 h 96868"/>
                  <a:gd name="connsiteX207" fmla="*/ 1454353 w 1514817"/>
                  <a:gd name="connsiteY207" fmla="*/ 89440 h 96868"/>
                  <a:gd name="connsiteX208" fmla="*/ 1439265 w 1514817"/>
                  <a:gd name="connsiteY208" fmla="*/ 88525 h 96868"/>
                  <a:gd name="connsiteX209" fmla="*/ 1439265 w 1514817"/>
                  <a:gd name="connsiteY209" fmla="*/ 88525 h 96868"/>
                  <a:gd name="connsiteX210" fmla="*/ 1424121 w 1514817"/>
                  <a:gd name="connsiteY210" fmla="*/ 87554 h 96868"/>
                  <a:gd name="connsiteX211" fmla="*/ 1424121 w 1514817"/>
                  <a:gd name="connsiteY211" fmla="*/ 87554 h 96868"/>
                  <a:gd name="connsiteX212" fmla="*/ 1409034 w 1514817"/>
                  <a:gd name="connsiteY212" fmla="*/ 86639 h 96868"/>
                  <a:gd name="connsiteX213" fmla="*/ 1409034 w 1514817"/>
                  <a:gd name="connsiteY213" fmla="*/ 86639 h 96868"/>
                  <a:gd name="connsiteX214" fmla="*/ 1390974 w 1514817"/>
                  <a:gd name="connsiteY214" fmla="*/ 85553 h 96868"/>
                  <a:gd name="connsiteX215" fmla="*/ 1390974 w 1514817"/>
                  <a:gd name="connsiteY215" fmla="*/ 85553 h 96868"/>
                  <a:gd name="connsiteX216" fmla="*/ 1378801 w 1514817"/>
                  <a:gd name="connsiteY216" fmla="*/ 84810 h 96868"/>
                  <a:gd name="connsiteX217" fmla="*/ 1378801 w 1514817"/>
                  <a:gd name="connsiteY217" fmla="*/ 84810 h 96868"/>
                  <a:gd name="connsiteX218" fmla="*/ 1363656 w 1514817"/>
                  <a:gd name="connsiteY218" fmla="*/ 83839 h 96868"/>
                  <a:gd name="connsiteX219" fmla="*/ 1363656 w 1514817"/>
                  <a:gd name="connsiteY219" fmla="*/ 83839 h 96868"/>
                  <a:gd name="connsiteX220" fmla="*/ 1348568 w 1514817"/>
                  <a:gd name="connsiteY220" fmla="*/ 82924 h 96868"/>
                  <a:gd name="connsiteX221" fmla="*/ 1348568 w 1514817"/>
                  <a:gd name="connsiteY221" fmla="*/ 82924 h 96868"/>
                  <a:gd name="connsiteX222" fmla="*/ 1330509 w 1514817"/>
                  <a:gd name="connsiteY222" fmla="*/ 81839 h 96868"/>
                  <a:gd name="connsiteX223" fmla="*/ 1330509 w 1514817"/>
                  <a:gd name="connsiteY223" fmla="*/ 81839 h 96868"/>
                  <a:gd name="connsiteX224" fmla="*/ 1318337 w 1514817"/>
                  <a:gd name="connsiteY224" fmla="*/ 81096 h 96868"/>
                  <a:gd name="connsiteX225" fmla="*/ 1318337 w 1514817"/>
                  <a:gd name="connsiteY225" fmla="*/ 81096 h 96868"/>
                  <a:gd name="connsiteX226" fmla="*/ 1303192 w 1514817"/>
                  <a:gd name="connsiteY226" fmla="*/ 80124 h 96868"/>
                  <a:gd name="connsiteX227" fmla="*/ 1303192 w 1514817"/>
                  <a:gd name="connsiteY227" fmla="*/ 80124 h 96868"/>
                  <a:gd name="connsiteX228" fmla="*/ 1288104 w 1514817"/>
                  <a:gd name="connsiteY228" fmla="*/ 79210 h 96868"/>
                  <a:gd name="connsiteX229" fmla="*/ 1288104 w 1514817"/>
                  <a:gd name="connsiteY229" fmla="*/ 79210 h 96868"/>
                  <a:gd name="connsiteX230" fmla="*/ 1270044 w 1514817"/>
                  <a:gd name="connsiteY230" fmla="*/ 78124 h 96868"/>
                  <a:gd name="connsiteX231" fmla="*/ 1270044 w 1514817"/>
                  <a:gd name="connsiteY231" fmla="*/ 78124 h 96868"/>
                  <a:gd name="connsiteX232" fmla="*/ 1257871 w 1514817"/>
                  <a:gd name="connsiteY232" fmla="*/ 77381 h 96868"/>
                  <a:gd name="connsiteX233" fmla="*/ 1257871 w 1514817"/>
                  <a:gd name="connsiteY233" fmla="*/ 77381 h 96868"/>
                  <a:gd name="connsiteX234" fmla="*/ 1242727 w 1514817"/>
                  <a:gd name="connsiteY234" fmla="*/ 76410 h 96868"/>
                  <a:gd name="connsiteX235" fmla="*/ 1242727 w 1514817"/>
                  <a:gd name="connsiteY235" fmla="*/ 76410 h 96868"/>
                  <a:gd name="connsiteX236" fmla="*/ 1224668 w 1514817"/>
                  <a:gd name="connsiteY236" fmla="*/ 75324 h 96868"/>
                  <a:gd name="connsiteX237" fmla="*/ 1224668 w 1514817"/>
                  <a:gd name="connsiteY237" fmla="*/ 75324 h 96868"/>
                  <a:gd name="connsiteX238" fmla="*/ 1212495 w 1514817"/>
                  <a:gd name="connsiteY238" fmla="*/ 74581 h 96868"/>
                  <a:gd name="connsiteX239" fmla="*/ 1212495 w 1514817"/>
                  <a:gd name="connsiteY239" fmla="*/ 74581 h 96868"/>
                  <a:gd name="connsiteX240" fmla="*/ 1197350 w 1514817"/>
                  <a:gd name="connsiteY240" fmla="*/ 73609 h 96868"/>
                  <a:gd name="connsiteX241" fmla="*/ 1197350 w 1514817"/>
                  <a:gd name="connsiteY241" fmla="*/ 73609 h 96868"/>
                  <a:gd name="connsiteX242" fmla="*/ 1182262 w 1514817"/>
                  <a:gd name="connsiteY242" fmla="*/ 72695 h 96868"/>
                  <a:gd name="connsiteX243" fmla="*/ 1182262 w 1514817"/>
                  <a:gd name="connsiteY243" fmla="*/ 72695 h 96868"/>
                  <a:gd name="connsiteX244" fmla="*/ 1167117 w 1514817"/>
                  <a:gd name="connsiteY244" fmla="*/ 71780 h 96868"/>
                  <a:gd name="connsiteX245" fmla="*/ 1167117 w 1514817"/>
                  <a:gd name="connsiteY245" fmla="*/ 71780 h 96868"/>
                  <a:gd name="connsiteX246" fmla="*/ 1152030 w 1514817"/>
                  <a:gd name="connsiteY246" fmla="*/ 70866 h 96868"/>
                  <a:gd name="connsiteX247" fmla="*/ 1152030 w 1514817"/>
                  <a:gd name="connsiteY247" fmla="*/ 70866 h 96868"/>
                  <a:gd name="connsiteX248" fmla="*/ 1136885 w 1514817"/>
                  <a:gd name="connsiteY248" fmla="*/ 69894 h 96868"/>
                  <a:gd name="connsiteX249" fmla="*/ 1136885 w 1514817"/>
                  <a:gd name="connsiteY249" fmla="*/ 69894 h 96868"/>
                  <a:gd name="connsiteX250" fmla="*/ 1121798 w 1514817"/>
                  <a:gd name="connsiteY250" fmla="*/ 68980 h 96868"/>
                  <a:gd name="connsiteX251" fmla="*/ 1121798 w 1514817"/>
                  <a:gd name="connsiteY251" fmla="*/ 68980 h 96868"/>
                  <a:gd name="connsiteX252" fmla="*/ 1106653 w 1514817"/>
                  <a:gd name="connsiteY252" fmla="*/ 68066 h 96868"/>
                  <a:gd name="connsiteX253" fmla="*/ 1106653 w 1514817"/>
                  <a:gd name="connsiteY253" fmla="*/ 68066 h 96868"/>
                  <a:gd name="connsiteX254" fmla="*/ 1091565 w 1514817"/>
                  <a:gd name="connsiteY254" fmla="*/ 67151 h 96868"/>
                  <a:gd name="connsiteX255" fmla="*/ 1091565 w 1514817"/>
                  <a:gd name="connsiteY255" fmla="*/ 67151 h 96868"/>
                  <a:gd name="connsiteX256" fmla="*/ 1076420 w 1514817"/>
                  <a:gd name="connsiteY256" fmla="*/ 66179 h 96868"/>
                  <a:gd name="connsiteX257" fmla="*/ 1076420 w 1514817"/>
                  <a:gd name="connsiteY257" fmla="*/ 66179 h 96868"/>
                  <a:gd name="connsiteX258" fmla="*/ 1061332 w 1514817"/>
                  <a:gd name="connsiteY258" fmla="*/ 65265 h 96868"/>
                  <a:gd name="connsiteX259" fmla="*/ 1061332 w 1514817"/>
                  <a:gd name="connsiteY259" fmla="*/ 65265 h 96868"/>
                  <a:gd name="connsiteX260" fmla="*/ 1046188 w 1514817"/>
                  <a:gd name="connsiteY260" fmla="*/ 64351 h 96868"/>
                  <a:gd name="connsiteX261" fmla="*/ 1046188 w 1514817"/>
                  <a:gd name="connsiteY261" fmla="*/ 64351 h 96868"/>
                  <a:gd name="connsiteX262" fmla="*/ 1031101 w 1514817"/>
                  <a:gd name="connsiteY262" fmla="*/ 63436 h 96868"/>
                  <a:gd name="connsiteX263" fmla="*/ 1031101 w 1514817"/>
                  <a:gd name="connsiteY263" fmla="*/ 63436 h 96868"/>
                  <a:gd name="connsiteX264" fmla="*/ 1013041 w 1514817"/>
                  <a:gd name="connsiteY264" fmla="*/ 62293 h 96868"/>
                  <a:gd name="connsiteX265" fmla="*/ 1013041 w 1514817"/>
                  <a:gd name="connsiteY265" fmla="*/ 62293 h 96868"/>
                  <a:gd name="connsiteX266" fmla="*/ 1000868 w 1514817"/>
                  <a:gd name="connsiteY266" fmla="*/ 61550 h 96868"/>
                  <a:gd name="connsiteX267" fmla="*/ 1000868 w 1514817"/>
                  <a:gd name="connsiteY267" fmla="*/ 61550 h 96868"/>
                  <a:gd name="connsiteX268" fmla="*/ 985723 w 1514817"/>
                  <a:gd name="connsiteY268" fmla="*/ 60636 h 96868"/>
                  <a:gd name="connsiteX269" fmla="*/ 985723 w 1514817"/>
                  <a:gd name="connsiteY269" fmla="*/ 60636 h 96868"/>
                  <a:gd name="connsiteX270" fmla="*/ 970635 w 1514817"/>
                  <a:gd name="connsiteY270" fmla="*/ 59721 h 96868"/>
                  <a:gd name="connsiteX271" fmla="*/ 970635 w 1514817"/>
                  <a:gd name="connsiteY271" fmla="*/ 59665 h 96868"/>
                  <a:gd name="connsiteX272" fmla="*/ 955491 w 1514817"/>
                  <a:gd name="connsiteY272" fmla="*/ 58750 h 96868"/>
                  <a:gd name="connsiteX273" fmla="*/ 955491 w 1514817"/>
                  <a:gd name="connsiteY273" fmla="*/ 58750 h 96868"/>
                  <a:gd name="connsiteX274" fmla="*/ 940404 w 1514817"/>
                  <a:gd name="connsiteY274" fmla="*/ 57836 h 96868"/>
                  <a:gd name="connsiteX275" fmla="*/ 940404 w 1514817"/>
                  <a:gd name="connsiteY275" fmla="*/ 57836 h 96868"/>
                  <a:gd name="connsiteX276" fmla="*/ 925259 w 1514817"/>
                  <a:gd name="connsiteY276" fmla="*/ 56921 h 96868"/>
                  <a:gd name="connsiteX277" fmla="*/ 925259 w 1514817"/>
                  <a:gd name="connsiteY277" fmla="*/ 56921 h 96868"/>
                  <a:gd name="connsiteX278" fmla="*/ 910171 w 1514817"/>
                  <a:gd name="connsiteY278" fmla="*/ 55950 h 96868"/>
                  <a:gd name="connsiteX279" fmla="*/ 910171 w 1514817"/>
                  <a:gd name="connsiteY279" fmla="*/ 55950 h 96868"/>
                  <a:gd name="connsiteX280" fmla="*/ 895026 w 1514817"/>
                  <a:gd name="connsiteY280" fmla="*/ 55035 h 96868"/>
                  <a:gd name="connsiteX281" fmla="*/ 895026 w 1514817"/>
                  <a:gd name="connsiteY281" fmla="*/ 55035 h 96868"/>
                  <a:gd name="connsiteX282" fmla="*/ 879938 w 1514817"/>
                  <a:gd name="connsiteY282" fmla="*/ 54121 h 96868"/>
                  <a:gd name="connsiteX283" fmla="*/ 879938 w 1514817"/>
                  <a:gd name="connsiteY283" fmla="*/ 54121 h 96868"/>
                  <a:gd name="connsiteX284" fmla="*/ 864794 w 1514817"/>
                  <a:gd name="connsiteY284" fmla="*/ 53207 h 96868"/>
                  <a:gd name="connsiteX285" fmla="*/ 864794 w 1514817"/>
                  <a:gd name="connsiteY285" fmla="*/ 53207 h 96868"/>
                  <a:gd name="connsiteX286" fmla="*/ 849707 w 1514817"/>
                  <a:gd name="connsiteY286" fmla="*/ 52235 h 96868"/>
                  <a:gd name="connsiteX287" fmla="*/ 849707 w 1514817"/>
                  <a:gd name="connsiteY287" fmla="*/ 52235 h 96868"/>
                  <a:gd name="connsiteX288" fmla="*/ 834562 w 1514817"/>
                  <a:gd name="connsiteY288" fmla="*/ 51321 h 96868"/>
                  <a:gd name="connsiteX289" fmla="*/ 834562 w 1514817"/>
                  <a:gd name="connsiteY289" fmla="*/ 51321 h 96868"/>
                  <a:gd name="connsiteX290" fmla="*/ 819474 w 1514817"/>
                  <a:gd name="connsiteY290" fmla="*/ 50406 h 96868"/>
                  <a:gd name="connsiteX291" fmla="*/ 819474 w 1514817"/>
                  <a:gd name="connsiteY291" fmla="*/ 50406 h 96868"/>
                  <a:gd name="connsiteX292" fmla="*/ 804329 w 1514817"/>
                  <a:gd name="connsiteY292" fmla="*/ 49492 h 96868"/>
                  <a:gd name="connsiteX293" fmla="*/ 804329 w 1514817"/>
                  <a:gd name="connsiteY293" fmla="*/ 49492 h 96868"/>
                  <a:gd name="connsiteX294" fmla="*/ 789241 w 1514817"/>
                  <a:gd name="connsiteY294" fmla="*/ 48520 h 96868"/>
                  <a:gd name="connsiteX295" fmla="*/ 789241 w 1514817"/>
                  <a:gd name="connsiteY295" fmla="*/ 48520 h 96868"/>
                  <a:gd name="connsiteX296" fmla="*/ 774097 w 1514817"/>
                  <a:gd name="connsiteY296" fmla="*/ 47606 h 96868"/>
                  <a:gd name="connsiteX297" fmla="*/ 774097 w 1514817"/>
                  <a:gd name="connsiteY297" fmla="*/ 47606 h 96868"/>
                  <a:gd name="connsiteX298" fmla="*/ 759009 w 1514817"/>
                  <a:gd name="connsiteY298" fmla="*/ 46691 h 96868"/>
                  <a:gd name="connsiteX299" fmla="*/ 759009 w 1514817"/>
                  <a:gd name="connsiteY299" fmla="*/ 46691 h 96868"/>
                  <a:gd name="connsiteX300" fmla="*/ 743865 w 1514817"/>
                  <a:gd name="connsiteY300" fmla="*/ 45777 h 96868"/>
                  <a:gd name="connsiteX301" fmla="*/ 743865 w 1514817"/>
                  <a:gd name="connsiteY301" fmla="*/ 45777 h 96868"/>
                  <a:gd name="connsiteX302" fmla="*/ 728777 w 1514817"/>
                  <a:gd name="connsiteY302" fmla="*/ 44805 h 96868"/>
                  <a:gd name="connsiteX303" fmla="*/ 728777 w 1514817"/>
                  <a:gd name="connsiteY303" fmla="*/ 44805 h 96868"/>
                  <a:gd name="connsiteX304" fmla="*/ 713632 w 1514817"/>
                  <a:gd name="connsiteY304" fmla="*/ 43891 h 96868"/>
                  <a:gd name="connsiteX305" fmla="*/ 713632 w 1514817"/>
                  <a:gd name="connsiteY305" fmla="*/ 43891 h 96868"/>
                  <a:gd name="connsiteX306" fmla="*/ 698487 w 1514817"/>
                  <a:gd name="connsiteY306" fmla="*/ 42977 h 96868"/>
                  <a:gd name="connsiteX307" fmla="*/ 698487 w 1514817"/>
                  <a:gd name="connsiteY307" fmla="*/ 42977 h 96868"/>
                  <a:gd name="connsiteX308" fmla="*/ 683399 w 1514817"/>
                  <a:gd name="connsiteY308" fmla="*/ 42005 h 96868"/>
                  <a:gd name="connsiteX309" fmla="*/ 683399 w 1514817"/>
                  <a:gd name="connsiteY309" fmla="*/ 42005 h 96868"/>
                  <a:gd name="connsiteX310" fmla="*/ 668255 w 1514817"/>
                  <a:gd name="connsiteY310" fmla="*/ 41091 h 96868"/>
                  <a:gd name="connsiteX311" fmla="*/ 668255 w 1514817"/>
                  <a:gd name="connsiteY311" fmla="*/ 41091 h 96868"/>
                  <a:gd name="connsiteX312" fmla="*/ 653168 w 1514817"/>
                  <a:gd name="connsiteY312" fmla="*/ 40176 h 96868"/>
                  <a:gd name="connsiteX313" fmla="*/ 653168 w 1514817"/>
                  <a:gd name="connsiteY313" fmla="*/ 40176 h 96868"/>
                  <a:gd name="connsiteX314" fmla="*/ 638023 w 1514817"/>
                  <a:gd name="connsiteY314" fmla="*/ 39262 h 96868"/>
                  <a:gd name="connsiteX315" fmla="*/ 638023 w 1514817"/>
                  <a:gd name="connsiteY315" fmla="*/ 39262 h 96868"/>
                  <a:gd name="connsiteX316" fmla="*/ 622935 w 1514817"/>
                  <a:gd name="connsiteY316" fmla="*/ 38290 h 96868"/>
                  <a:gd name="connsiteX317" fmla="*/ 622935 w 1514817"/>
                  <a:gd name="connsiteY317" fmla="*/ 38290 h 96868"/>
                  <a:gd name="connsiteX318" fmla="*/ 607790 w 1514817"/>
                  <a:gd name="connsiteY318" fmla="*/ 37376 h 96868"/>
                  <a:gd name="connsiteX319" fmla="*/ 607790 w 1514817"/>
                  <a:gd name="connsiteY319" fmla="*/ 37376 h 96868"/>
                  <a:gd name="connsiteX320" fmla="*/ 589788 w 1514817"/>
                  <a:gd name="connsiteY320" fmla="*/ 36290 h 96868"/>
                  <a:gd name="connsiteX321" fmla="*/ 589788 w 1514817"/>
                  <a:gd name="connsiteY321" fmla="*/ 36290 h 96868"/>
                  <a:gd name="connsiteX322" fmla="*/ 577558 w 1514817"/>
                  <a:gd name="connsiteY322" fmla="*/ 35547 h 96868"/>
                  <a:gd name="connsiteX323" fmla="*/ 577558 w 1514817"/>
                  <a:gd name="connsiteY323" fmla="*/ 35547 h 96868"/>
                  <a:gd name="connsiteX324" fmla="*/ 562471 w 1514817"/>
                  <a:gd name="connsiteY324" fmla="*/ 34576 h 96868"/>
                  <a:gd name="connsiteX325" fmla="*/ 562471 w 1514817"/>
                  <a:gd name="connsiteY325" fmla="*/ 34576 h 96868"/>
                  <a:gd name="connsiteX326" fmla="*/ 544411 w 1514817"/>
                  <a:gd name="connsiteY326" fmla="*/ 33490 h 96868"/>
                  <a:gd name="connsiteX327" fmla="*/ 544411 w 1514817"/>
                  <a:gd name="connsiteY327" fmla="*/ 33490 h 96868"/>
                  <a:gd name="connsiteX328" fmla="*/ 532238 w 1514817"/>
                  <a:gd name="connsiteY328" fmla="*/ 32747 h 96868"/>
                  <a:gd name="connsiteX329" fmla="*/ 532238 w 1514817"/>
                  <a:gd name="connsiteY329" fmla="*/ 32747 h 96868"/>
                  <a:gd name="connsiteX330" fmla="*/ 517093 w 1514817"/>
                  <a:gd name="connsiteY330" fmla="*/ 31833 h 96868"/>
                  <a:gd name="connsiteX331" fmla="*/ 517093 w 1514817"/>
                  <a:gd name="connsiteY331" fmla="*/ 31833 h 96868"/>
                  <a:gd name="connsiteX332" fmla="*/ 502005 w 1514817"/>
                  <a:gd name="connsiteY332" fmla="*/ 30861 h 96868"/>
                  <a:gd name="connsiteX333" fmla="*/ 502005 w 1514817"/>
                  <a:gd name="connsiteY333" fmla="*/ 30861 h 96868"/>
                  <a:gd name="connsiteX334" fmla="*/ 486861 w 1514817"/>
                  <a:gd name="connsiteY334" fmla="*/ 29947 h 96868"/>
                  <a:gd name="connsiteX335" fmla="*/ 486861 w 1514817"/>
                  <a:gd name="connsiteY335" fmla="*/ 29947 h 96868"/>
                  <a:gd name="connsiteX336" fmla="*/ 471774 w 1514817"/>
                  <a:gd name="connsiteY336" fmla="*/ 29032 h 96868"/>
                  <a:gd name="connsiteX337" fmla="*/ 471774 w 1514817"/>
                  <a:gd name="connsiteY337" fmla="*/ 29032 h 96868"/>
                  <a:gd name="connsiteX338" fmla="*/ 456629 w 1514817"/>
                  <a:gd name="connsiteY338" fmla="*/ 28118 h 96868"/>
                  <a:gd name="connsiteX339" fmla="*/ 456629 w 1514817"/>
                  <a:gd name="connsiteY339" fmla="*/ 28118 h 96868"/>
                  <a:gd name="connsiteX340" fmla="*/ 441541 w 1514817"/>
                  <a:gd name="connsiteY340" fmla="*/ 27146 h 96868"/>
                  <a:gd name="connsiteX341" fmla="*/ 441541 w 1514817"/>
                  <a:gd name="connsiteY341" fmla="*/ 27146 h 96868"/>
                  <a:gd name="connsiteX342" fmla="*/ 426396 w 1514817"/>
                  <a:gd name="connsiteY342" fmla="*/ 26232 h 96868"/>
                  <a:gd name="connsiteX343" fmla="*/ 426396 w 1514817"/>
                  <a:gd name="connsiteY343" fmla="*/ 26232 h 96868"/>
                  <a:gd name="connsiteX344" fmla="*/ 411308 w 1514817"/>
                  <a:gd name="connsiteY344" fmla="*/ 25317 h 96868"/>
                  <a:gd name="connsiteX345" fmla="*/ 411308 w 1514817"/>
                  <a:gd name="connsiteY345" fmla="*/ 25317 h 96868"/>
                  <a:gd name="connsiteX346" fmla="*/ 396164 w 1514817"/>
                  <a:gd name="connsiteY346" fmla="*/ 24346 h 96868"/>
                  <a:gd name="connsiteX347" fmla="*/ 396164 w 1514817"/>
                  <a:gd name="connsiteY347" fmla="*/ 24346 h 96868"/>
                  <a:gd name="connsiteX348" fmla="*/ 381077 w 1514817"/>
                  <a:gd name="connsiteY348" fmla="*/ 23431 h 96868"/>
                  <a:gd name="connsiteX349" fmla="*/ 381077 w 1514817"/>
                  <a:gd name="connsiteY349" fmla="*/ 23431 h 96868"/>
                  <a:gd name="connsiteX350" fmla="*/ 365932 w 1514817"/>
                  <a:gd name="connsiteY350" fmla="*/ 22517 h 96868"/>
                  <a:gd name="connsiteX351" fmla="*/ 365932 w 1514817"/>
                  <a:gd name="connsiteY351" fmla="*/ 22517 h 96868"/>
                  <a:gd name="connsiteX352" fmla="*/ 350844 w 1514817"/>
                  <a:gd name="connsiteY352" fmla="*/ 21603 h 96868"/>
                  <a:gd name="connsiteX353" fmla="*/ 350844 w 1514817"/>
                  <a:gd name="connsiteY353" fmla="*/ 21603 h 96868"/>
                  <a:gd name="connsiteX354" fmla="*/ 335699 w 1514817"/>
                  <a:gd name="connsiteY354" fmla="*/ 20631 h 96868"/>
                  <a:gd name="connsiteX355" fmla="*/ 335699 w 1514817"/>
                  <a:gd name="connsiteY355" fmla="*/ 20631 h 96868"/>
                  <a:gd name="connsiteX356" fmla="*/ 320611 w 1514817"/>
                  <a:gd name="connsiteY356" fmla="*/ 19716 h 96868"/>
                  <a:gd name="connsiteX357" fmla="*/ 320611 w 1514817"/>
                  <a:gd name="connsiteY357" fmla="*/ 19716 h 96868"/>
                  <a:gd name="connsiteX358" fmla="*/ 305467 w 1514817"/>
                  <a:gd name="connsiteY358" fmla="*/ 18802 h 96868"/>
                  <a:gd name="connsiteX359" fmla="*/ 305467 w 1514817"/>
                  <a:gd name="connsiteY359" fmla="*/ 18802 h 96868"/>
                  <a:gd name="connsiteX360" fmla="*/ 290379 w 1514817"/>
                  <a:gd name="connsiteY360" fmla="*/ 17888 h 96868"/>
                  <a:gd name="connsiteX361" fmla="*/ 290379 w 1514817"/>
                  <a:gd name="connsiteY361" fmla="*/ 17888 h 96868"/>
                  <a:gd name="connsiteX362" fmla="*/ 275234 w 1514817"/>
                  <a:gd name="connsiteY362" fmla="*/ 16916 h 96868"/>
                  <a:gd name="connsiteX363" fmla="*/ 275234 w 1514817"/>
                  <a:gd name="connsiteY363" fmla="*/ 16916 h 96868"/>
                  <a:gd name="connsiteX364" fmla="*/ 260147 w 1514817"/>
                  <a:gd name="connsiteY364" fmla="*/ 16002 h 96868"/>
                  <a:gd name="connsiteX365" fmla="*/ 260147 w 1514817"/>
                  <a:gd name="connsiteY365" fmla="*/ 16002 h 96868"/>
                  <a:gd name="connsiteX366" fmla="*/ 245002 w 1514817"/>
                  <a:gd name="connsiteY366" fmla="*/ 15087 h 96868"/>
                  <a:gd name="connsiteX367" fmla="*/ 245002 w 1514817"/>
                  <a:gd name="connsiteY367" fmla="*/ 15087 h 96868"/>
                  <a:gd name="connsiteX368" fmla="*/ 229914 w 1514817"/>
                  <a:gd name="connsiteY368" fmla="*/ 14173 h 96868"/>
                  <a:gd name="connsiteX369" fmla="*/ 229914 w 1514817"/>
                  <a:gd name="connsiteY369" fmla="*/ 14173 h 96868"/>
                  <a:gd name="connsiteX370" fmla="*/ 214770 w 1514817"/>
                  <a:gd name="connsiteY370" fmla="*/ 13202 h 96868"/>
                  <a:gd name="connsiteX371" fmla="*/ 214770 w 1514817"/>
                  <a:gd name="connsiteY371" fmla="*/ 13202 h 96868"/>
                  <a:gd name="connsiteX372" fmla="*/ 199682 w 1514817"/>
                  <a:gd name="connsiteY372" fmla="*/ 12287 h 96868"/>
                  <a:gd name="connsiteX373" fmla="*/ 199682 w 1514817"/>
                  <a:gd name="connsiteY373" fmla="*/ 12287 h 96868"/>
                  <a:gd name="connsiteX374" fmla="*/ 184537 w 1514817"/>
                  <a:gd name="connsiteY374" fmla="*/ 11373 h 96868"/>
                  <a:gd name="connsiteX375" fmla="*/ 184537 w 1514817"/>
                  <a:gd name="connsiteY375" fmla="*/ 11373 h 96868"/>
                  <a:gd name="connsiteX376" fmla="*/ 166478 w 1514817"/>
                  <a:gd name="connsiteY376" fmla="*/ 10230 h 96868"/>
                  <a:gd name="connsiteX377" fmla="*/ 166478 w 1514817"/>
                  <a:gd name="connsiteY377" fmla="*/ 10230 h 96868"/>
                  <a:gd name="connsiteX378" fmla="*/ 154305 w 1514817"/>
                  <a:gd name="connsiteY378" fmla="*/ 9487 h 96868"/>
                  <a:gd name="connsiteX379" fmla="*/ 154305 w 1514817"/>
                  <a:gd name="connsiteY379" fmla="*/ 9487 h 96868"/>
                  <a:gd name="connsiteX380" fmla="*/ 139160 w 1514817"/>
                  <a:gd name="connsiteY380" fmla="*/ 8573 h 96868"/>
                  <a:gd name="connsiteX381" fmla="*/ 139160 w 1514817"/>
                  <a:gd name="connsiteY381" fmla="*/ 8573 h 96868"/>
                  <a:gd name="connsiteX382" fmla="*/ 121158 w 1514817"/>
                  <a:gd name="connsiteY382" fmla="*/ 7487 h 96868"/>
                  <a:gd name="connsiteX383" fmla="*/ 121158 w 1514817"/>
                  <a:gd name="connsiteY383" fmla="*/ 7487 h 96868"/>
                  <a:gd name="connsiteX384" fmla="*/ 108928 w 1514817"/>
                  <a:gd name="connsiteY384" fmla="*/ 6686 h 96868"/>
                  <a:gd name="connsiteX385" fmla="*/ 108928 w 1514817"/>
                  <a:gd name="connsiteY385" fmla="*/ 6686 h 96868"/>
                  <a:gd name="connsiteX386" fmla="*/ 93840 w 1514817"/>
                  <a:gd name="connsiteY386" fmla="*/ 5772 h 96868"/>
                  <a:gd name="connsiteX387" fmla="*/ 93840 w 1514817"/>
                  <a:gd name="connsiteY387" fmla="*/ 5772 h 96868"/>
                  <a:gd name="connsiteX388" fmla="*/ 78696 w 1514817"/>
                  <a:gd name="connsiteY388" fmla="*/ 4858 h 96868"/>
                  <a:gd name="connsiteX389" fmla="*/ 78696 w 1514817"/>
                  <a:gd name="connsiteY389" fmla="*/ 4858 h 96868"/>
                  <a:gd name="connsiteX390" fmla="*/ 63608 w 1514817"/>
                  <a:gd name="connsiteY390" fmla="*/ 3943 h 96868"/>
                  <a:gd name="connsiteX391" fmla="*/ 63608 w 1514817"/>
                  <a:gd name="connsiteY391" fmla="*/ 3943 h 96868"/>
                  <a:gd name="connsiteX392" fmla="*/ 48463 w 1514817"/>
                  <a:gd name="connsiteY392" fmla="*/ 2972 h 96868"/>
                  <a:gd name="connsiteX393" fmla="*/ 48463 w 1514817"/>
                  <a:gd name="connsiteY393" fmla="*/ 2972 h 96868"/>
                  <a:gd name="connsiteX394" fmla="*/ 33375 w 1514817"/>
                  <a:gd name="connsiteY394" fmla="*/ 2057 h 96868"/>
                  <a:gd name="connsiteX395" fmla="*/ 33375 w 1514817"/>
                  <a:gd name="connsiteY395" fmla="*/ 2057 h 96868"/>
                  <a:gd name="connsiteX396" fmla="*/ 18231 w 1514817"/>
                  <a:gd name="connsiteY396" fmla="*/ 1143 h 96868"/>
                  <a:gd name="connsiteX397" fmla="*/ 18231 w 1514817"/>
                  <a:gd name="connsiteY397" fmla="*/ 1143 h 96868"/>
                  <a:gd name="connsiteX398" fmla="*/ 228 w 1514817"/>
                  <a:gd name="connsiteY398" fmla="*/ 0 h 96868"/>
                  <a:gd name="connsiteX399" fmla="*/ 0 w 1514817"/>
                  <a:gd name="connsiteY399" fmla="*/ 3715 h 96868"/>
                  <a:gd name="connsiteX400" fmla="*/ 15088 w 1514817"/>
                  <a:gd name="connsiteY400" fmla="*/ 4686 h 9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</a:cxnLst>
                <a:rect l="l" t="t" r="r" b="b"/>
                <a:pathLst>
                  <a:path w="1514817" h="96868">
                    <a:moveTo>
                      <a:pt x="15088" y="4686"/>
                    </a:moveTo>
                    <a:lnTo>
                      <a:pt x="30232" y="5601"/>
                    </a:lnTo>
                    <a:lnTo>
                      <a:pt x="30232" y="5601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3379" y="7601"/>
                    </a:lnTo>
                    <a:lnTo>
                      <a:pt x="63379" y="7601"/>
                    </a:lnTo>
                    <a:lnTo>
                      <a:pt x="75552" y="8401"/>
                    </a:lnTo>
                    <a:lnTo>
                      <a:pt x="75552" y="8401"/>
                    </a:lnTo>
                    <a:lnTo>
                      <a:pt x="90697" y="9315"/>
                    </a:lnTo>
                    <a:lnTo>
                      <a:pt x="90697" y="9315"/>
                    </a:lnTo>
                    <a:lnTo>
                      <a:pt x="108699" y="10401"/>
                    </a:lnTo>
                    <a:lnTo>
                      <a:pt x="108699" y="10401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116"/>
                    </a:lnTo>
                    <a:lnTo>
                      <a:pt x="136017" y="12116"/>
                    </a:lnTo>
                    <a:lnTo>
                      <a:pt x="154077" y="13202"/>
                    </a:lnTo>
                    <a:lnTo>
                      <a:pt x="154077" y="13202"/>
                    </a:lnTo>
                    <a:lnTo>
                      <a:pt x="166249" y="13945"/>
                    </a:lnTo>
                    <a:lnTo>
                      <a:pt x="166249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830"/>
                    </a:lnTo>
                    <a:lnTo>
                      <a:pt x="196482" y="15830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3" y="19545"/>
                    </a:lnTo>
                    <a:lnTo>
                      <a:pt x="257003" y="19545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87236" y="21374"/>
                    </a:lnTo>
                    <a:lnTo>
                      <a:pt x="287236" y="21374"/>
                    </a:lnTo>
                    <a:lnTo>
                      <a:pt x="302324" y="22345"/>
                    </a:lnTo>
                    <a:lnTo>
                      <a:pt x="302324" y="22345"/>
                    </a:lnTo>
                    <a:lnTo>
                      <a:pt x="318497" y="23317"/>
                    </a:lnTo>
                    <a:lnTo>
                      <a:pt x="335470" y="24346"/>
                    </a:lnTo>
                    <a:lnTo>
                      <a:pt x="335470" y="24346"/>
                    </a:lnTo>
                    <a:lnTo>
                      <a:pt x="347700" y="25089"/>
                    </a:lnTo>
                    <a:lnTo>
                      <a:pt x="347700" y="25089"/>
                    </a:lnTo>
                    <a:lnTo>
                      <a:pt x="362788" y="26060"/>
                    </a:lnTo>
                    <a:lnTo>
                      <a:pt x="362788" y="26060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5935" y="28060"/>
                    </a:lnTo>
                    <a:lnTo>
                      <a:pt x="395935" y="28060"/>
                    </a:lnTo>
                    <a:lnTo>
                      <a:pt x="408166" y="28803"/>
                    </a:lnTo>
                    <a:lnTo>
                      <a:pt x="408166" y="28803"/>
                    </a:lnTo>
                    <a:lnTo>
                      <a:pt x="423253" y="29775"/>
                    </a:lnTo>
                    <a:lnTo>
                      <a:pt x="423253" y="29775"/>
                    </a:lnTo>
                    <a:lnTo>
                      <a:pt x="441312" y="30861"/>
                    </a:lnTo>
                    <a:lnTo>
                      <a:pt x="441312" y="30861"/>
                    </a:lnTo>
                    <a:lnTo>
                      <a:pt x="456400" y="31775"/>
                    </a:lnTo>
                    <a:lnTo>
                      <a:pt x="456400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90"/>
                    </a:lnTo>
                    <a:lnTo>
                      <a:pt x="483718" y="33490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32009" y="36462"/>
                    </a:lnTo>
                    <a:lnTo>
                      <a:pt x="532009" y="36462"/>
                    </a:lnTo>
                    <a:lnTo>
                      <a:pt x="544182" y="37204"/>
                    </a:lnTo>
                    <a:lnTo>
                      <a:pt x="544182" y="37204"/>
                    </a:lnTo>
                    <a:lnTo>
                      <a:pt x="562242" y="38290"/>
                    </a:lnTo>
                    <a:lnTo>
                      <a:pt x="562242" y="38290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60" y="40005"/>
                    </a:lnTo>
                    <a:lnTo>
                      <a:pt x="589560" y="40005"/>
                    </a:lnTo>
                    <a:lnTo>
                      <a:pt x="604647" y="40919"/>
                    </a:lnTo>
                    <a:lnTo>
                      <a:pt x="604647" y="40919"/>
                    </a:lnTo>
                    <a:lnTo>
                      <a:pt x="622706" y="42005"/>
                    </a:lnTo>
                    <a:lnTo>
                      <a:pt x="622706" y="42005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0024" y="43720"/>
                    </a:lnTo>
                    <a:lnTo>
                      <a:pt x="650024" y="43720"/>
                    </a:lnTo>
                    <a:lnTo>
                      <a:pt x="665112" y="44634"/>
                    </a:lnTo>
                    <a:lnTo>
                      <a:pt x="665112" y="44634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434"/>
                    </a:lnTo>
                    <a:lnTo>
                      <a:pt x="710489" y="47434"/>
                    </a:lnTo>
                    <a:lnTo>
                      <a:pt x="725576" y="48349"/>
                    </a:lnTo>
                    <a:lnTo>
                      <a:pt x="725576" y="48349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149"/>
                    </a:lnTo>
                    <a:lnTo>
                      <a:pt x="770954" y="51149"/>
                    </a:lnTo>
                    <a:lnTo>
                      <a:pt x="789013" y="52235"/>
                    </a:lnTo>
                    <a:lnTo>
                      <a:pt x="789013" y="52235"/>
                    </a:lnTo>
                    <a:lnTo>
                      <a:pt x="804100" y="53149"/>
                    </a:lnTo>
                    <a:lnTo>
                      <a:pt x="804100" y="53149"/>
                    </a:lnTo>
                    <a:lnTo>
                      <a:pt x="816330" y="53950"/>
                    </a:lnTo>
                    <a:lnTo>
                      <a:pt x="816330" y="53950"/>
                    </a:lnTo>
                    <a:lnTo>
                      <a:pt x="831418" y="54864"/>
                    </a:lnTo>
                    <a:lnTo>
                      <a:pt x="831418" y="54864"/>
                    </a:lnTo>
                    <a:lnTo>
                      <a:pt x="846563" y="55778"/>
                    </a:lnTo>
                    <a:lnTo>
                      <a:pt x="846563" y="55778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6" y="57664"/>
                    </a:lnTo>
                    <a:lnTo>
                      <a:pt x="876796" y="57664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7" y="59493"/>
                    </a:lnTo>
                    <a:lnTo>
                      <a:pt x="907027" y="59493"/>
                    </a:lnTo>
                    <a:lnTo>
                      <a:pt x="925030" y="60636"/>
                    </a:lnTo>
                    <a:lnTo>
                      <a:pt x="925030" y="60636"/>
                    </a:lnTo>
                    <a:lnTo>
                      <a:pt x="937260" y="61379"/>
                    </a:lnTo>
                    <a:lnTo>
                      <a:pt x="937260" y="61379"/>
                    </a:lnTo>
                    <a:lnTo>
                      <a:pt x="953433" y="62350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1000639" y="65265"/>
                    </a:lnTo>
                    <a:lnTo>
                      <a:pt x="1000639" y="65265"/>
                    </a:lnTo>
                    <a:lnTo>
                      <a:pt x="1012812" y="66008"/>
                    </a:lnTo>
                    <a:lnTo>
                      <a:pt x="1012812" y="66008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90" y="68808"/>
                    </a:lnTo>
                    <a:lnTo>
                      <a:pt x="1058190" y="68808"/>
                    </a:lnTo>
                    <a:lnTo>
                      <a:pt x="1076191" y="69894"/>
                    </a:lnTo>
                    <a:lnTo>
                      <a:pt x="1076191" y="69894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609"/>
                    </a:lnTo>
                    <a:lnTo>
                      <a:pt x="1103509" y="71609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6656" y="73609"/>
                    </a:lnTo>
                    <a:lnTo>
                      <a:pt x="1136656" y="73609"/>
                    </a:lnTo>
                    <a:lnTo>
                      <a:pt x="1151801" y="74523"/>
                    </a:lnTo>
                    <a:lnTo>
                      <a:pt x="1151801" y="74523"/>
                    </a:lnTo>
                    <a:lnTo>
                      <a:pt x="1163974" y="75324"/>
                    </a:lnTo>
                    <a:lnTo>
                      <a:pt x="1163974" y="75324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6" y="77153"/>
                    </a:lnTo>
                    <a:lnTo>
                      <a:pt x="1194206" y="77153"/>
                    </a:lnTo>
                    <a:lnTo>
                      <a:pt x="1212266" y="78295"/>
                    </a:lnTo>
                    <a:lnTo>
                      <a:pt x="1212266" y="78295"/>
                    </a:lnTo>
                    <a:lnTo>
                      <a:pt x="1224439" y="79038"/>
                    </a:lnTo>
                    <a:lnTo>
                      <a:pt x="1224439" y="79038"/>
                    </a:lnTo>
                    <a:lnTo>
                      <a:pt x="1239584" y="79953"/>
                    </a:lnTo>
                    <a:lnTo>
                      <a:pt x="1239584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0" y="82010"/>
                    </a:lnTo>
                    <a:lnTo>
                      <a:pt x="1272730" y="82010"/>
                    </a:lnTo>
                    <a:lnTo>
                      <a:pt x="1284903" y="82753"/>
                    </a:lnTo>
                    <a:lnTo>
                      <a:pt x="1284903" y="82753"/>
                    </a:lnTo>
                    <a:lnTo>
                      <a:pt x="1300048" y="83667"/>
                    </a:lnTo>
                    <a:lnTo>
                      <a:pt x="1300048" y="83667"/>
                    </a:lnTo>
                    <a:lnTo>
                      <a:pt x="1315193" y="84582"/>
                    </a:lnTo>
                    <a:lnTo>
                      <a:pt x="1315193" y="84582"/>
                    </a:lnTo>
                    <a:lnTo>
                      <a:pt x="1333195" y="85725"/>
                    </a:lnTo>
                    <a:lnTo>
                      <a:pt x="1333195" y="85725"/>
                    </a:lnTo>
                    <a:lnTo>
                      <a:pt x="1345426" y="86468"/>
                    </a:lnTo>
                    <a:lnTo>
                      <a:pt x="1345426" y="86468"/>
                    </a:lnTo>
                    <a:lnTo>
                      <a:pt x="1363427" y="87554"/>
                    </a:lnTo>
                    <a:lnTo>
                      <a:pt x="1363427" y="87554"/>
                    </a:lnTo>
                    <a:lnTo>
                      <a:pt x="1375657" y="88296"/>
                    </a:lnTo>
                    <a:lnTo>
                      <a:pt x="1375657" y="88296"/>
                    </a:lnTo>
                    <a:lnTo>
                      <a:pt x="1377487" y="88411"/>
                    </a:lnTo>
                    <a:lnTo>
                      <a:pt x="1378572" y="88468"/>
                    </a:lnTo>
                    <a:lnTo>
                      <a:pt x="1378572" y="88468"/>
                    </a:lnTo>
                    <a:lnTo>
                      <a:pt x="1393660" y="89440"/>
                    </a:lnTo>
                    <a:lnTo>
                      <a:pt x="1393660" y="89440"/>
                    </a:lnTo>
                    <a:lnTo>
                      <a:pt x="1405890" y="90183"/>
                    </a:lnTo>
                    <a:lnTo>
                      <a:pt x="1405890" y="90183"/>
                    </a:lnTo>
                    <a:lnTo>
                      <a:pt x="1423892" y="91268"/>
                    </a:lnTo>
                    <a:lnTo>
                      <a:pt x="1423892" y="91268"/>
                    </a:lnTo>
                    <a:lnTo>
                      <a:pt x="1439037" y="92240"/>
                    </a:lnTo>
                    <a:lnTo>
                      <a:pt x="1439037" y="92240"/>
                    </a:lnTo>
                    <a:lnTo>
                      <a:pt x="1451210" y="92983"/>
                    </a:lnTo>
                    <a:lnTo>
                      <a:pt x="1451210" y="92983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2" y="94812"/>
                    </a:lnTo>
                    <a:lnTo>
                      <a:pt x="1481442" y="94812"/>
                    </a:lnTo>
                    <a:lnTo>
                      <a:pt x="1499502" y="95955"/>
                    </a:lnTo>
                    <a:lnTo>
                      <a:pt x="1499502" y="95955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9731" y="92240"/>
                    </a:lnTo>
                    <a:lnTo>
                      <a:pt x="1499731" y="92240"/>
                    </a:lnTo>
                    <a:lnTo>
                      <a:pt x="1481671" y="91097"/>
                    </a:lnTo>
                    <a:lnTo>
                      <a:pt x="1481671" y="91097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9265" y="88525"/>
                    </a:lnTo>
                    <a:lnTo>
                      <a:pt x="1439265" y="88525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4" y="86639"/>
                    </a:lnTo>
                    <a:lnTo>
                      <a:pt x="1409034" y="86639"/>
                    </a:lnTo>
                    <a:lnTo>
                      <a:pt x="1390974" y="85553"/>
                    </a:lnTo>
                    <a:lnTo>
                      <a:pt x="1390974" y="85553"/>
                    </a:lnTo>
                    <a:lnTo>
                      <a:pt x="1378801" y="84810"/>
                    </a:lnTo>
                    <a:lnTo>
                      <a:pt x="1378801" y="84810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8" y="82924"/>
                    </a:lnTo>
                    <a:lnTo>
                      <a:pt x="1348568" y="82924"/>
                    </a:lnTo>
                    <a:lnTo>
                      <a:pt x="1330509" y="81839"/>
                    </a:lnTo>
                    <a:lnTo>
                      <a:pt x="1330509" y="81839"/>
                    </a:lnTo>
                    <a:lnTo>
                      <a:pt x="1318337" y="81096"/>
                    </a:lnTo>
                    <a:lnTo>
                      <a:pt x="1318337" y="81096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104" y="79210"/>
                    </a:lnTo>
                    <a:lnTo>
                      <a:pt x="1288104" y="79210"/>
                    </a:lnTo>
                    <a:lnTo>
                      <a:pt x="1270044" y="78124"/>
                    </a:lnTo>
                    <a:lnTo>
                      <a:pt x="1270044" y="78124"/>
                    </a:lnTo>
                    <a:lnTo>
                      <a:pt x="1257871" y="77381"/>
                    </a:lnTo>
                    <a:lnTo>
                      <a:pt x="1257871" y="77381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4668" y="75324"/>
                    </a:lnTo>
                    <a:lnTo>
                      <a:pt x="1224668" y="75324"/>
                    </a:lnTo>
                    <a:lnTo>
                      <a:pt x="1212495" y="74581"/>
                    </a:lnTo>
                    <a:lnTo>
                      <a:pt x="1212495" y="74581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7" y="71780"/>
                    </a:lnTo>
                    <a:lnTo>
                      <a:pt x="1167117" y="71780"/>
                    </a:lnTo>
                    <a:lnTo>
                      <a:pt x="1152030" y="70866"/>
                    </a:lnTo>
                    <a:lnTo>
                      <a:pt x="1152030" y="70866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8" y="68980"/>
                    </a:lnTo>
                    <a:lnTo>
                      <a:pt x="1121798" y="68980"/>
                    </a:lnTo>
                    <a:lnTo>
                      <a:pt x="1106653" y="68066"/>
                    </a:lnTo>
                    <a:lnTo>
                      <a:pt x="1106653" y="68066"/>
                    </a:lnTo>
                    <a:lnTo>
                      <a:pt x="1091565" y="67151"/>
                    </a:lnTo>
                    <a:lnTo>
                      <a:pt x="1091565" y="67151"/>
                    </a:lnTo>
                    <a:lnTo>
                      <a:pt x="1076420" y="66179"/>
                    </a:lnTo>
                    <a:lnTo>
                      <a:pt x="1076420" y="66179"/>
                    </a:lnTo>
                    <a:lnTo>
                      <a:pt x="1061332" y="65265"/>
                    </a:lnTo>
                    <a:lnTo>
                      <a:pt x="1061332" y="65265"/>
                    </a:lnTo>
                    <a:lnTo>
                      <a:pt x="1046188" y="64351"/>
                    </a:lnTo>
                    <a:lnTo>
                      <a:pt x="1046188" y="64351"/>
                    </a:lnTo>
                    <a:lnTo>
                      <a:pt x="1031101" y="63436"/>
                    </a:lnTo>
                    <a:lnTo>
                      <a:pt x="1031101" y="63436"/>
                    </a:lnTo>
                    <a:lnTo>
                      <a:pt x="1013041" y="62293"/>
                    </a:lnTo>
                    <a:lnTo>
                      <a:pt x="1013041" y="62293"/>
                    </a:lnTo>
                    <a:lnTo>
                      <a:pt x="1000868" y="61550"/>
                    </a:lnTo>
                    <a:lnTo>
                      <a:pt x="1000868" y="61550"/>
                    </a:lnTo>
                    <a:lnTo>
                      <a:pt x="985723" y="60636"/>
                    </a:lnTo>
                    <a:lnTo>
                      <a:pt x="985723" y="60636"/>
                    </a:lnTo>
                    <a:lnTo>
                      <a:pt x="970635" y="59721"/>
                    </a:lnTo>
                    <a:lnTo>
                      <a:pt x="970635" y="59665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4" y="57836"/>
                    </a:lnTo>
                    <a:lnTo>
                      <a:pt x="940404" y="57836"/>
                    </a:lnTo>
                    <a:lnTo>
                      <a:pt x="925259" y="56921"/>
                    </a:lnTo>
                    <a:lnTo>
                      <a:pt x="925259" y="56921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8" y="54121"/>
                    </a:lnTo>
                    <a:lnTo>
                      <a:pt x="879938" y="54121"/>
                    </a:lnTo>
                    <a:lnTo>
                      <a:pt x="864794" y="53207"/>
                    </a:lnTo>
                    <a:lnTo>
                      <a:pt x="864794" y="53207"/>
                    </a:lnTo>
                    <a:lnTo>
                      <a:pt x="849707" y="52235"/>
                    </a:lnTo>
                    <a:lnTo>
                      <a:pt x="849707" y="52235"/>
                    </a:lnTo>
                    <a:lnTo>
                      <a:pt x="834562" y="51321"/>
                    </a:lnTo>
                    <a:lnTo>
                      <a:pt x="834562" y="51321"/>
                    </a:lnTo>
                    <a:lnTo>
                      <a:pt x="819474" y="50406"/>
                    </a:lnTo>
                    <a:lnTo>
                      <a:pt x="819474" y="50406"/>
                    </a:lnTo>
                    <a:lnTo>
                      <a:pt x="804329" y="49492"/>
                    </a:lnTo>
                    <a:lnTo>
                      <a:pt x="804329" y="49492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9009" y="46691"/>
                    </a:lnTo>
                    <a:lnTo>
                      <a:pt x="759009" y="46691"/>
                    </a:lnTo>
                    <a:lnTo>
                      <a:pt x="743865" y="45777"/>
                    </a:lnTo>
                    <a:lnTo>
                      <a:pt x="743865" y="45777"/>
                    </a:lnTo>
                    <a:lnTo>
                      <a:pt x="728777" y="44805"/>
                    </a:lnTo>
                    <a:lnTo>
                      <a:pt x="728777" y="44805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8487" y="42977"/>
                    </a:lnTo>
                    <a:lnTo>
                      <a:pt x="698487" y="42977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8" y="40176"/>
                    </a:lnTo>
                    <a:lnTo>
                      <a:pt x="653168" y="40176"/>
                    </a:lnTo>
                    <a:lnTo>
                      <a:pt x="638023" y="39262"/>
                    </a:lnTo>
                    <a:lnTo>
                      <a:pt x="638023" y="39262"/>
                    </a:lnTo>
                    <a:lnTo>
                      <a:pt x="622935" y="38290"/>
                    </a:lnTo>
                    <a:lnTo>
                      <a:pt x="622935" y="38290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89788" y="36290"/>
                    </a:lnTo>
                    <a:lnTo>
                      <a:pt x="589788" y="36290"/>
                    </a:lnTo>
                    <a:lnTo>
                      <a:pt x="577558" y="35547"/>
                    </a:lnTo>
                    <a:lnTo>
                      <a:pt x="577558" y="35547"/>
                    </a:lnTo>
                    <a:lnTo>
                      <a:pt x="562471" y="34576"/>
                    </a:lnTo>
                    <a:lnTo>
                      <a:pt x="562471" y="34576"/>
                    </a:lnTo>
                    <a:lnTo>
                      <a:pt x="544411" y="33490"/>
                    </a:lnTo>
                    <a:lnTo>
                      <a:pt x="544411" y="33490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833"/>
                    </a:lnTo>
                    <a:lnTo>
                      <a:pt x="517093" y="31833"/>
                    </a:lnTo>
                    <a:lnTo>
                      <a:pt x="502005" y="30861"/>
                    </a:lnTo>
                    <a:lnTo>
                      <a:pt x="502005" y="30861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71774" y="29032"/>
                    </a:lnTo>
                    <a:lnTo>
                      <a:pt x="471774" y="29032"/>
                    </a:lnTo>
                    <a:lnTo>
                      <a:pt x="456629" y="28118"/>
                    </a:lnTo>
                    <a:lnTo>
                      <a:pt x="456629" y="28118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8" y="25317"/>
                    </a:lnTo>
                    <a:lnTo>
                      <a:pt x="411308" y="25317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81077" y="23431"/>
                    </a:lnTo>
                    <a:lnTo>
                      <a:pt x="381077" y="23431"/>
                    </a:lnTo>
                    <a:lnTo>
                      <a:pt x="365932" y="22517"/>
                    </a:lnTo>
                    <a:lnTo>
                      <a:pt x="365932" y="22517"/>
                    </a:lnTo>
                    <a:lnTo>
                      <a:pt x="350844" y="21603"/>
                    </a:lnTo>
                    <a:lnTo>
                      <a:pt x="350844" y="21603"/>
                    </a:lnTo>
                    <a:lnTo>
                      <a:pt x="335699" y="20631"/>
                    </a:lnTo>
                    <a:lnTo>
                      <a:pt x="335699" y="20631"/>
                    </a:lnTo>
                    <a:lnTo>
                      <a:pt x="320611" y="19716"/>
                    </a:lnTo>
                    <a:lnTo>
                      <a:pt x="320611" y="19716"/>
                    </a:lnTo>
                    <a:lnTo>
                      <a:pt x="305467" y="18802"/>
                    </a:lnTo>
                    <a:lnTo>
                      <a:pt x="305467" y="18802"/>
                    </a:lnTo>
                    <a:lnTo>
                      <a:pt x="290379" y="17888"/>
                    </a:lnTo>
                    <a:lnTo>
                      <a:pt x="290379" y="17888"/>
                    </a:lnTo>
                    <a:lnTo>
                      <a:pt x="275234" y="16916"/>
                    </a:lnTo>
                    <a:lnTo>
                      <a:pt x="275234" y="16916"/>
                    </a:lnTo>
                    <a:lnTo>
                      <a:pt x="260147" y="16002"/>
                    </a:lnTo>
                    <a:lnTo>
                      <a:pt x="260147" y="16002"/>
                    </a:lnTo>
                    <a:lnTo>
                      <a:pt x="245002" y="15087"/>
                    </a:lnTo>
                    <a:lnTo>
                      <a:pt x="245002" y="15087"/>
                    </a:lnTo>
                    <a:lnTo>
                      <a:pt x="229914" y="14173"/>
                    </a:lnTo>
                    <a:lnTo>
                      <a:pt x="229914" y="14173"/>
                    </a:lnTo>
                    <a:lnTo>
                      <a:pt x="214770" y="13202"/>
                    </a:lnTo>
                    <a:lnTo>
                      <a:pt x="214770" y="13202"/>
                    </a:lnTo>
                    <a:lnTo>
                      <a:pt x="199682" y="12287"/>
                    </a:lnTo>
                    <a:lnTo>
                      <a:pt x="199682" y="12287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66478" y="10230"/>
                    </a:lnTo>
                    <a:lnTo>
                      <a:pt x="166478" y="10230"/>
                    </a:lnTo>
                    <a:lnTo>
                      <a:pt x="154305" y="9487"/>
                    </a:lnTo>
                    <a:lnTo>
                      <a:pt x="154305" y="9487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1158" y="7487"/>
                    </a:lnTo>
                    <a:lnTo>
                      <a:pt x="121158" y="7487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3840" y="5772"/>
                    </a:lnTo>
                    <a:lnTo>
                      <a:pt x="93840" y="5772"/>
                    </a:lnTo>
                    <a:lnTo>
                      <a:pt x="78696" y="4858"/>
                    </a:lnTo>
                    <a:lnTo>
                      <a:pt x="78696" y="4858"/>
                    </a:lnTo>
                    <a:lnTo>
                      <a:pt x="63608" y="3943"/>
                    </a:lnTo>
                    <a:lnTo>
                      <a:pt x="63608" y="3943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5" y="2057"/>
                    </a:lnTo>
                    <a:lnTo>
                      <a:pt x="33375" y="2057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8" y="4686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3" name="شكل حر: شكل 1202">
                <a:extLst>
                  <a:ext uri="{FF2B5EF4-FFF2-40B4-BE49-F238E27FC236}">
                    <a16:creationId xmlns:a16="http://schemas.microsoft.com/office/drawing/2014/main" id="{A446B999-03E9-44B1-831F-E0CA86F43251}"/>
                  </a:ext>
                </a:extLst>
              </p:cNvPr>
              <p:cNvSpPr/>
              <p:nvPr/>
            </p:nvSpPr>
            <p:spPr>
              <a:xfrm>
                <a:off x="8805737" y="5502537"/>
                <a:ext cx="1514817" cy="96869"/>
              </a:xfrm>
              <a:custGeom>
                <a:avLst/>
                <a:gdLst>
                  <a:gd name="connsiteX0" fmla="*/ 15087 w 1514817"/>
                  <a:gd name="connsiteY0" fmla="*/ 4629 h 96869"/>
                  <a:gd name="connsiteX1" fmla="*/ 30232 w 1514817"/>
                  <a:gd name="connsiteY1" fmla="*/ 5601 h 96869"/>
                  <a:gd name="connsiteX2" fmla="*/ 30232 w 1514817"/>
                  <a:gd name="connsiteY2" fmla="*/ 5601 h 96869"/>
                  <a:gd name="connsiteX3" fmla="*/ 45320 w 1514817"/>
                  <a:gd name="connsiteY3" fmla="*/ 6515 h 96869"/>
                  <a:gd name="connsiteX4" fmla="*/ 45320 w 1514817"/>
                  <a:gd name="connsiteY4" fmla="*/ 6515 h 96869"/>
                  <a:gd name="connsiteX5" fmla="*/ 60464 w 1514817"/>
                  <a:gd name="connsiteY5" fmla="*/ 7429 h 96869"/>
                  <a:gd name="connsiteX6" fmla="*/ 60464 w 1514817"/>
                  <a:gd name="connsiteY6" fmla="*/ 7429 h 96869"/>
                  <a:gd name="connsiteX7" fmla="*/ 75552 w 1514817"/>
                  <a:gd name="connsiteY7" fmla="*/ 8344 h 96869"/>
                  <a:gd name="connsiteX8" fmla="*/ 75552 w 1514817"/>
                  <a:gd name="connsiteY8" fmla="*/ 8344 h 96869"/>
                  <a:gd name="connsiteX9" fmla="*/ 90697 w 1514817"/>
                  <a:gd name="connsiteY9" fmla="*/ 9315 h 96869"/>
                  <a:gd name="connsiteX10" fmla="*/ 90697 w 1514817"/>
                  <a:gd name="connsiteY10" fmla="*/ 9315 h 96869"/>
                  <a:gd name="connsiteX11" fmla="*/ 105784 w 1514817"/>
                  <a:gd name="connsiteY11" fmla="*/ 10230 h 96869"/>
                  <a:gd name="connsiteX12" fmla="*/ 105784 w 1514817"/>
                  <a:gd name="connsiteY12" fmla="*/ 10230 h 96869"/>
                  <a:gd name="connsiteX13" fmla="*/ 120929 w 1514817"/>
                  <a:gd name="connsiteY13" fmla="*/ 11144 h 96869"/>
                  <a:gd name="connsiteX14" fmla="*/ 120929 w 1514817"/>
                  <a:gd name="connsiteY14" fmla="*/ 11144 h 96869"/>
                  <a:gd name="connsiteX15" fmla="*/ 136017 w 1514817"/>
                  <a:gd name="connsiteY15" fmla="*/ 12059 h 96869"/>
                  <a:gd name="connsiteX16" fmla="*/ 136017 w 1514817"/>
                  <a:gd name="connsiteY16" fmla="*/ 12059 h 96869"/>
                  <a:gd name="connsiteX17" fmla="*/ 151161 w 1514817"/>
                  <a:gd name="connsiteY17" fmla="*/ 13030 h 96869"/>
                  <a:gd name="connsiteX18" fmla="*/ 151161 w 1514817"/>
                  <a:gd name="connsiteY18" fmla="*/ 13030 h 96869"/>
                  <a:gd name="connsiteX19" fmla="*/ 166249 w 1514817"/>
                  <a:gd name="connsiteY19" fmla="*/ 13945 h 96869"/>
                  <a:gd name="connsiteX20" fmla="*/ 166249 w 1514817"/>
                  <a:gd name="connsiteY20" fmla="*/ 13945 h 96869"/>
                  <a:gd name="connsiteX21" fmla="*/ 181394 w 1514817"/>
                  <a:gd name="connsiteY21" fmla="*/ 14859 h 96869"/>
                  <a:gd name="connsiteX22" fmla="*/ 181394 w 1514817"/>
                  <a:gd name="connsiteY22" fmla="*/ 14859 h 96869"/>
                  <a:gd name="connsiteX23" fmla="*/ 199453 w 1514817"/>
                  <a:gd name="connsiteY23" fmla="*/ 16002 h 96869"/>
                  <a:gd name="connsiteX24" fmla="*/ 199453 w 1514817"/>
                  <a:gd name="connsiteY24" fmla="*/ 16002 h 96869"/>
                  <a:gd name="connsiteX25" fmla="*/ 211626 w 1514817"/>
                  <a:gd name="connsiteY25" fmla="*/ 16745 h 96869"/>
                  <a:gd name="connsiteX26" fmla="*/ 211626 w 1514817"/>
                  <a:gd name="connsiteY26" fmla="*/ 16745 h 96869"/>
                  <a:gd name="connsiteX27" fmla="*/ 226714 w 1514817"/>
                  <a:gd name="connsiteY27" fmla="*/ 17660 h 96869"/>
                  <a:gd name="connsiteX28" fmla="*/ 226714 w 1514817"/>
                  <a:gd name="connsiteY28" fmla="*/ 17660 h 96869"/>
                  <a:gd name="connsiteX29" fmla="*/ 241859 w 1514817"/>
                  <a:gd name="connsiteY29" fmla="*/ 18574 h 96869"/>
                  <a:gd name="connsiteX30" fmla="*/ 241859 w 1514817"/>
                  <a:gd name="connsiteY30" fmla="*/ 18574 h 96869"/>
                  <a:gd name="connsiteX31" fmla="*/ 257003 w 1514817"/>
                  <a:gd name="connsiteY31" fmla="*/ 19546 h 96869"/>
                  <a:gd name="connsiteX32" fmla="*/ 257003 w 1514817"/>
                  <a:gd name="connsiteY32" fmla="*/ 19546 h 96869"/>
                  <a:gd name="connsiteX33" fmla="*/ 272091 w 1514817"/>
                  <a:gd name="connsiteY33" fmla="*/ 20460 h 96869"/>
                  <a:gd name="connsiteX34" fmla="*/ 272091 w 1514817"/>
                  <a:gd name="connsiteY34" fmla="*/ 20460 h 96869"/>
                  <a:gd name="connsiteX35" fmla="*/ 287236 w 1514817"/>
                  <a:gd name="connsiteY35" fmla="*/ 21374 h 96869"/>
                  <a:gd name="connsiteX36" fmla="*/ 287236 w 1514817"/>
                  <a:gd name="connsiteY36" fmla="*/ 21374 h 96869"/>
                  <a:gd name="connsiteX37" fmla="*/ 302323 w 1514817"/>
                  <a:gd name="connsiteY37" fmla="*/ 22289 h 96869"/>
                  <a:gd name="connsiteX38" fmla="*/ 302323 w 1514817"/>
                  <a:gd name="connsiteY38" fmla="*/ 22289 h 96869"/>
                  <a:gd name="connsiteX39" fmla="*/ 317468 w 1514817"/>
                  <a:gd name="connsiteY39" fmla="*/ 23260 h 96869"/>
                  <a:gd name="connsiteX40" fmla="*/ 317468 w 1514817"/>
                  <a:gd name="connsiteY40" fmla="*/ 23260 h 96869"/>
                  <a:gd name="connsiteX41" fmla="*/ 332556 w 1514817"/>
                  <a:gd name="connsiteY41" fmla="*/ 24175 h 96869"/>
                  <a:gd name="connsiteX42" fmla="*/ 332556 w 1514817"/>
                  <a:gd name="connsiteY42" fmla="*/ 24175 h 96869"/>
                  <a:gd name="connsiteX43" fmla="*/ 347700 w 1514817"/>
                  <a:gd name="connsiteY43" fmla="*/ 25089 h 96869"/>
                  <a:gd name="connsiteX44" fmla="*/ 347700 w 1514817"/>
                  <a:gd name="connsiteY44" fmla="*/ 25089 h 96869"/>
                  <a:gd name="connsiteX45" fmla="*/ 362788 w 1514817"/>
                  <a:gd name="connsiteY45" fmla="*/ 26003 h 96869"/>
                  <a:gd name="connsiteX46" fmla="*/ 362788 w 1514817"/>
                  <a:gd name="connsiteY46" fmla="*/ 26003 h 96869"/>
                  <a:gd name="connsiteX47" fmla="*/ 377933 w 1514817"/>
                  <a:gd name="connsiteY47" fmla="*/ 26975 h 96869"/>
                  <a:gd name="connsiteX48" fmla="*/ 377933 w 1514817"/>
                  <a:gd name="connsiteY48" fmla="*/ 26975 h 96869"/>
                  <a:gd name="connsiteX49" fmla="*/ 393021 w 1514817"/>
                  <a:gd name="connsiteY49" fmla="*/ 27889 h 96869"/>
                  <a:gd name="connsiteX50" fmla="*/ 393021 w 1514817"/>
                  <a:gd name="connsiteY50" fmla="*/ 27889 h 96869"/>
                  <a:gd name="connsiteX51" fmla="*/ 411080 w 1514817"/>
                  <a:gd name="connsiteY51" fmla="*/ 28975 h 96869"/>
                  <a:gd name="connsiteX52" fmla="*/ 411080 w 1514817"/>
                  <a:gd name="connsiteY52" fmla="*/ 28975 h 96869"/>
                  <a:gd name="connsiteX53" fmla="*/ 423253 w 1514817"/>
                  <a:gd name="connsiteY53" fmla="*/ 29775 h 96869"/>
                  <a:gd name="connsiteX54" fmla="*/ 423253 w 1514817"/>
                  <a:gd name="connsiteY54" fmla="*/ 29775 h 96869"/>
                  <a:gd name="connsiteX55" fmla="*/ 438397 w 1514817"/>
                  <a:gd name="connsiteY55" fmla="*/ 30690 h 96869"/>
                  <a:gd name="connsiteX56" fmla="*/ 438397 w 1514817"/>
                  <a:gd name="connsiteY56" fmla="*/ 30690 h 96869"/>
                  <a:gd name="connsiteX57" fmla="*/ 453485 w 1514817"/>
                  <a:gd name="connsiteY57" fmla="*/ 31604 h 96869"/>
                  <a:gd name="connsiteX58" fmla="*/ 453485 w 1514817"/>
                  <a:gd name="connsiteY58" fmla="*/ 31604 h 96869"/>
                  <a:gd name="connsiteX59" fmla="*/ 468630 w 1514817"/>
                  <a:gd name="connsiteY59" fmla="*/ 32518 h 96869"/>
                  <a:gd name="connsiteX60" fmla="*/ 468630 w 1514817"/>
                  <a:gd name="connsiteY60" fmla="*/ 32518 h 96869"/>
                  <a:gd name="connsiteX61" fmla="*/ 483718 w 1514817"/>
                  <a:gd name="connsiteY61" fmla="*/ 33490 h 96869"/>
                  <a:gd name="connsiteX62" fmla="*/ 483718 w 1514817"/>
                  <a:gd name="connsiteY62" fmla="*/ 33490 h 96869"/>
                  <a:gd name="connsiteX63" fmla="*/ 498862 w 1514817"/>
                  <a:gd name="connsiteY63" fmla="*/ 34404 h 96869"/>
                  <a:gd name="connsiteX64" fmla="*/ 498862 w 1514817"/>
                  <a:gd name="connsiteY64" fmla="*/ 34404 h 96869"/>
                  <a:gd name="connsiteX65" fmla="*/ 513950 w 1514817"/>
                  <a:gd name="connsiteY65" fmla="*/ 35319 h 96869"/>
                  <a:gd name="connsiteX66" fmla="*/ 513950 w 1514817"/>
                  <a:gd name="connsiteY66" fmla="*/ 35319 h 96869"/>
                  <a:gd name="connsiteX67" fmla="*/ 529094 w 1514817"/>
                  <a:gd name="connsiteY67" fmla="*/ 36233 h 96869"/>
                  <a:gd name="connsiteX68" fmla="*/ 529094 w 1514817"/>
                  <a:gd name="connsiteY68" fmla="*/ 36233 h 96869"/>
                  <a:gd name="connsiteX69" fmla="*/ 544182 w 1514817"/>
                  <a:gd name="connsiteY69" fmla="*/ 37205 h 96869"/>
                  <a:gd name="connsiteX70" fmla="*/ 544182 w 1514817"/>
                  <a:gd name="connsiteY70" fmla="*/ 37205 h 96869"/>
                  <a:gd name="connsiteX71" fmla="*/ 559327 w 1514817"/>
                  <a:gd name="connsiteY71" fmla="*/ 38119 h 96869"/>
                  <a:gd name="connsiteX72" fmla="*/ 559327 w 1514817"/>
                  <a:gd name="connsiteY72" fmla="*/ 38119 h 96869"/>
                  <a:gd name="connsiteX73" fmla="*/ 574415 w 1514817"/>
                  <a:gd name="connsiteY73" fmla="*/ 39034 h 96869"/>
                  <a:gd name="connsiteX74" fmla="*/ 574415 w 1514817"/>
                  <a:gd name="connsiteY74" fmla="*/ 39034 h 96869"/>
                  <a:gd name="connsiteX75" fmla="*/ 589559 w 1514817"/>
                  <a:gd name="connsiteY75" fmla="*/ 39948 h 96869"/>
                  <a:gd name="connsiteX76" fmla="*/ 589559 w 1514817"/>
                  <a:gd name="connsiteY76" fmla="*/ 39948 h 96869"/>
                  <a:gd name="connsiteX77" fmla="*/ 604647 w 1514817"/>
                  <a:gd name="connsiteY77" fmla="*/ 40920 h 96869"/>
                  <a:gd name="connsiteX78" fmla="*/ 604647 w 1514817"/>
                  <a:gd name="connsiteY78" fmla="*/ 40920 h 96869"/>
                  <a:gd name="connsiteX79" fmla="*/ 619792 w 1514817"/>
                  <a:gd name="connsiteY79" fmla="*/ 41834 h 96869"/>
                  <a:gd name="connsiteX80" fmla="*/ 619792 w 1514817"/>
                  <a:gd name="connsiteY80" fmla="*/ 41834 h 96869"/>
                  <a:gd name="connsiteX81" fmla="*/ 634879 w 1514817"/>
                  <a:gd name="connsiteY81" fmla="*/ 42748 h 96869"/>
                  <a:gd name="connsiteX82" fmla="*/ 634879 w 1514817"/>
                  <a:gd name="connsiteY82" fmla="*/ 42748 h 96869"/>
                  <a:gd name="connsiteX83" fmla="*/ 650024 w 1514817"/>
                  <a:gd name="connsiteY83" fmla="*/ 43663 h 96869"/>
                  <a:gd name="connsiteX84" fmla="*/ 650024 w 1514817"/>
                  <a:gd name="connsiteY84" fmla="*/ 43663 h 96869"/>
                  <a:gd name="connsiteX85" fmla="*/ 668026 w 1514817"/>
                  <a:gd name="connsiteY85" fmla="*/ 44806 h 96869"/>
                  <a:gd name="connsiteX86" fmla="*/ 668026 w 1514817"/>
                  <a:gd name="connsiteY86" fmla="*/ 44806 h 96869"/>
                  <a:gd name="connsiteX87" fmla="*/ 680257 w 1514817"/>
                  <a:gd name="connsiteY87" fmla="*/ 45549 h 96869"/>
                  <a:gd name="connsiteX88" fmla="*/ 680257 w 1514817"/>
                  <a:gd name="connsiteY88" fmla="*/ 45549 h 96869"/>
                  <a:gd name="connsiteX89" fmla="*/ 695344 w 1514817"/>
                  <a:gd name="connsiteY89" fmla="*/ 46463 h 96869"/>
                  <a:gd name="connsiteX90" fmla="*/ 695344 w 1514817"/>
                  <a:gd name="connsiteY90" fmla="*/ 46463 h 96869"/>
                  <a:gd name="connsiteX91" fmla="*/ 710489 w 1514817"/>
                  <a:gd name="connsiteY91" fmla="*/ 47434 h 96869"/>
                  <a:gd name="connsiteX92" fmla="*/ 710489 w 1514817"/>
                  <a:gd name="connsiteY92" fmla="*/ 47434 h 96869"/>
                  <a:gd name="connsiteX93" fmla="*/ 725576 w 1514817"/>
                  <a:gd name="connsiteY93" fmla="*/ 48349 h 96869"/>
                  <a:gd name="connsiteX94" fmla="*/ 725576 w 1514817"/>
                  <a:gd name="connsiteY94" fmla="*/ 48349 h 96869"/>
                  <a:gd name="connsiteX95" fmla="*/ 740721 w 1514817"/>
                  <a:gd name="connsiteY95" fmla="*/ 49263 h 96869"/>
                  <a:gd name="connsiteX96" fmla="*/ 740721 w 1514817"/>
                  <a:gd name="connsiteY96" fmla="*/ 49263 h 96869"/>
                  <a:gd name="connsiteX97" fmla="*/ 755809 w 1514817"/>
                  <a:gd name="connsiteY97" fmla="*/ 50178 h 96869"/>
                  <a:gd name="connsiteX98" fmla="*/ 755809 w 1514817"/>
                  <a:gd name="connsiteY98" fmla="*/ 50178 h 96869"/>
                  <a:gd name="connsiteX99" fmla="*/ 770954 w 1514817"/>
                  <a:gd name="connsiteY99" fmla="*/ 51149 h 96869"/>
                  <a:gd name="connsiteX100" fmla="*/ 770954 w 1514817"/>
                  <a:gd name="connsiteY100" fmla="*/ 51149 h 96869"/>
                  <a:gd name="connsiteX101" fmla="*/ 786098 w 1514817"/>
                  <a:gd name="connsiteY101" fmla="*/ 52064 h 96869"/>
                  <a:gd name="connsiteX102" fmla="*/ 786098 w 1514817"/>
                  <a:gd name="connsiteY102" fmla="*/ 52064 h 96869"/>
                  <a:gd name="connsiteX103" fmla="*/ 801186 w 1514817"/>
                  <a:gd name="connsiteY103" fmla="*/ 52978 h 96869"/>
                  <a:gd name="connsiteX104" fmla="*/ 801186 w 1514817"/>
                  <a:gd name="connsiteY104" fmla="*/ 52978 h 96869"/>
                  <a:gd name="connsiteX105" fmla="*/ 816330 w 1514817"/>
                  <a:gd name="connsiteY105" fmla="*/ 53892 h 96869"/>
                  <a:gd name="connsiteX106" fmla="*/ 816330 w 1514817"/>
                  <a:gd name="connsiteY106" fmla="*/ 53892 h 96869"/>
                  <a:gd name="connsiteX107" fmla="*/ 834333 w 1514817"/>
                  <a:gd name="connsiteY107" fmla="*/ 55035 h 96869"/>
                  <a:gd name="connsiteX108" fmla="*/ 834333 w 1514817"/>
                  <a:gd name="connsiteY108" fmla="*/ 55035 h 96869"/>
                  <a:gd name="connsiteX109" fmla="*/ 846563 w 1514817"/>
                  <a:gd name="connsiteY109" fmla="*/ 55778 h 96869"/>
                  <a:gd name="connsiteX110" fmla="*/ 846563 w 1514817"/>
                  <a:gd name="connsiteY110" fmla="*/ 55778 h 96869"/>
                  <a:gd name="connsiteX111" fmla="*/ 864565 w 1514817"/>
                  <a:gd name="connsiteY111" fmla="*/ 56864 h 96869"/>
                  <a:gd name="connsiteX112" fmla="*/ 864565 w 1514817"/>
                  <a:gd name="connsiteY112" fmla="*/ 56864 h 96869"/>
                  <a:gd name="connsiteX113" fmla="*/ 879710 w 1514817"/>
                  <a:gd name="connsiteY113" fmla="*/ 57836 h 96869"/>
                  <a:gd name="connsiteX114" fmla="*/ 879710 w 1514817"/>
                  <a:gd name="connsiteY114" fmla="*/ 57836 h 96869"/>
                  <a:gd name="connsiteX115" fmla="*/ 891883 w 1514817"/>
                  <a:gd name="connsiteY115" fmla="*/ 58579 h 96869"/>
                  <a:gd name="connsiteX116" fmla="*/ 891883 w 1514817"/>
                  <a:gd name="connsiteY116" fmla="*/ 58579 h 96869"/>
                  <a:gd name="connsiteX117" fmla="*/ 907027 w 1514817"/>
                  <a:gd name="connsiteY117" fmla="*/ 59493 h 96869"/>
                  <a:gd name="connsiteX118" fmla="*/ 907027 w 1514817"/>
                  <a:gd name="connsiteY118" fmla="*/ 59493 h 96869"/>
                  <a:gd name="connsiteX119" fmla="*/ 925030 w 1514817"/>
                  <a:gd name="connsiteY119" fmla="*/ 60579 h 96869"/>
                  <a:gd name="connsiteX120" fmla="*/ 925030 w 1514817"/>
                  <a:gd name="connsiteY120" fmla="*/ 60579 h 96869"/>
                  <a:gd name="connsiteX121" fmla="*/ 937260 w 1514817"/>
                  <a:gd name="connsiteY121" fmla="*/ 61379 h 96869"/>
                  <a:gd name="connsiteX122" fmla="*/ 937260 w 1514817"/>
                  <a:gd name="connsiteY122" fmla="*/ 61379 h 96869"/>
                  <a:gd name="connsiteX123" fmla="*/ 952348 w 1514817"/>
                  <a:gd name="connsiteY123" fmla="*/ 62294 h 96869"/>
                  <a:gd name="connsiteX124" fmla="*/ 952348 w 1514817"/>
                  <a:gd name="connsiteY124" fmla="*/ 62294 h 96869"/>
                  <a:gd name="connsiteX125" fmla="*/ 967492 w 1514817"/>
                  <a:gd name="connsiteY125" fmla="*/ 63208 h 96869"/>
                  <a:gd name="connsiteX126" fmla="*/ 967492 w 1514817"/>
                  <a:gd name="connsiteY126" fmla="*/ 63208 h 96869"/>
                  <a:gd name="connsiteX127" fmla="*/ 982580 w 1514817"/>
                  <a:gd name="connsiteY127" fmla="*/ 64122 h 96869"/>
                  <a:gd name="connsiteX128" fmla="*/ 982580 w 1514817"/>
                  <a:gd name="connsiteY128" fmla="*/ 64122 h 96869"/>
                  <a:gd name="connsiteX129" fmla="*/ 997724 w 1514817"/>
                  <a:gd name="connsiteY129" fmla="*/ 65094 h 96869"/>
                  <a:gd name="connsiteX130" fmla="*/ 997724 w 1514817"/>
                  <a:gd name="connsiteY130" fmla="*/ 65094 h 96869"/>
                  <a:gd name="connsiteX131" fmla="*/ 1012812 w 1514817"/>
                  <a:gd name="connsiteY131" fmla="*/ 66008 h 96869"/>
                  <a:gd name="connsiteX132" fmla="*/ 1012812 w 1514817"/>
                  <a:gd name="connsiteY132" fmla="*/ 66008 h 96869"/>
                  <a:gd name="connsiteX133" fmla="*/ 1027957 w 1514817"/>
                  <a:gd name="connsiteY133" fmla="*/ 66923 h 96869"/>
                  <a:gd name="connsiteX134" fmla="*/ 1027957 w 1514817"/>
                  <a:gd name="connsiteY134" fmla="*/ 66923 h 96869"/>
                  <a:gd name="connsiteX135" fmla="*/ 1043045 w 1514817"/>
                  <a:gd name="connsiteY135" fmla="*/ 67837 h 96869"/>
                  <a:gd name="connsiteX136" fmla="*/ 1043045 w 1514817"/>
                  <a:gd name="connsiteY136" fmla="*/ 67837 h 96869"/>
                  <a:gd name="connsiteX137" fmla="*/ 1058189 w 1514817"/>
                  <a:gd name="connsiteY137" fmla="*/ 68809 h 96869"/>
                  <a:gd name="connsiteX138" fmla="*/ 1058189 w 1514817"/>
                  <a:gd name="connsiteY138" fmla="*/ 68809 h 96869"/>
                  <a:gd name="connsiteX139" fmla="*/ 1073277 w 1514817"/>
                  <a:gd name="connsiteY139" fmla="*/ 69723 h 96869"/>
                  <a:gd name="connsiteX140" fmla="*/ 1073277 w 1514817"/>
                  <a:gd name="connsiteY140" fmla="*/ 69723 h 96869"/>
                  <a:gd name="connsiteX141" fmla="*/ 1088422 w 1514817"/>
                  <a:gd name="connsiteY141" fmla="*/ 70638 h 96869"/>
                  <a:gd name="connsiteX142" fmla="*/ 1088422 w 1514817"/>
                  <a:gd name="connsiteY142" fmla="*/ 70638 h 96869"/>
                  <a:gd name="connsiteX143" fmla="*/ 1103509 w 1514817"/>
                  <a:gd name="connsiteY143" fmla="*/ 71552 h 96869"/>
                  <a:gd name="connsiteX144" fmla="*/ 1103509 w 1514817"/>
                  <a:gd name="connsiteY144" fmla="*/ 71552 h 96869"/>
                  <a:gd name="connsiteX145" fmla="*/ 1118654 w 1514817"/>
                  <a:gd name="connsiteY145" fmla="*/ 72523 h 96869"/>
                  <a:gd name="connsiteX146" fmla="*/ 1118654 w 1514817"/>
                  <a:gd name="connsiteY146" fmla="*/ 72523 h 96869"/>
                  <a:gd name="connsiteX147" fmla="*/ 1133742 w 1514817"/>
                  <a:gd name="connsiteY147" fmla="*/ 73438 h 96869"/>
                  <a:gd name="connsiteX148" fmla="*/ 1133742 w 1514817"/>
                  <a:gd name="connsiteY148" fmla="*/ 73438 h 96869"/>
                  <a:gd name="connsiteX149" fmla="*/ 1148887 w 1514817"/>
                  <a:gd name="connsiteY149" fmla="*/ 74352 h 96869"/>
                  <a:gd name="connsiteX150" fmla="*/ 1148887 w 1514817"/>
                  <a:gd name="connsiteY150" fmla="*/ 74352 h 96869"/>
                  <a:gd name="connsiteX151" fmla="*/ 1163974 w 1514817"/>
                  <a:gd name="connsiteY151" fmla="*/ 75267 h 96869"/>
                  <a:gd name="connsiteX152" fmla="*/ 1163974 w 1514817"/>
                  <a:gd name="connsiteY152" fmla="*/ 75267 h 96869"/>
                  <a:gd name="connsiteX153" fmla="*/ 1179119 w 1514817"/>
                  <a:gd name="connsiteY153" fmla="*/ 76238 h 96869"/>
                  <a:gd name="connsiteX154" fmla="*/ 1179119 w 1514817"/>
                  <a:gd name="connsiteY154" fmla="*/ 76238 h 96869"/>
                  <a:gd name="connsiteX155" fmla="*/ 1194206 w 1514817"/>
                  <a:gd name="connsiteY155" fmla="*/ 77153 h 96869"/>
                  <a:gd name="connsiteX156" fmla="*/ 1194206 w 1514817"/>
                  <a:gd name="connsiteY156" fmla="*/ 77153 h 96869"/>
                  <a:gd name="connsiteX157" fmla="*/ 1212266 w 1514817"/>
                  <a:gd name="connsiteY157" fmla="*/ 78238 h 96869"/>
                  <a:gd name="connsiteX158" fmla="*/ 1212266 w 1514817"/>
                  <a:gd name="connsiteY158" fmla="*/ 78238 h 96869"/>
                  <a:gd name="connsiteX159" fmla="*/ 1224439 w 1514817"/>
                  <a:gd name="connsiteY159" fmla="*/ 79039 h 96869"/>
                  <a:gd name="connsiteX160" fmla="*/ 1224439 w 1514817"/>
                  <a:gd name="connsiteY160" fmla="*/ 79039 h 96869"/>
                  <a:gd name="connsiteX161" fmla="*/ 1239584 w 1514817"/>
                  <a:gd name="connsiteY161" fmla="*/ 79953 h 96869"/>
                  <a:gd name="connsiteX162" fmla="*/ 1239584 w 1514817"/>
                  <a:gd name="connsiteY162" fmla="*/ 79953 h 96869"/>
                  <a:gd name="connsiteX163" fmla="*/ 1254671 w 1514817"/>
                  <a:gd name="connsiteY163" fmla="*/ 80867 h 96869"/>
                  <a:gd name="connsiteX164" fmla="*/ 1254671 w 1514817"/>
                  <a:gd name="connsiteY164" fmla="*/ 80867 h 96869"/>
                  <a:gd name="connsiteX165" fmla="*/ 1272730 w 1514817"/>
                  <a:gd name="connsiteY165" fmla="*/ 81953 h 96869"/>
                  <a:gd name="connsiteX166" fmla="*/ 1272730 w 1514817"/>
                  <a:gd name="connsiteY166" fmla="*/ 81953 h 96869"/>
                  <a:gd name="connsiteX167" fmla="*/ 1284903 w 1514817"/>
                  <a:gd name="connsiteY167" fmla="*/ 82753 h 96869"/>
                  <a:gd name="connsiteX168" fmla="*/ 1284903 w 1514817"/>
                  <a:gd name="connsiteY168" fmla="*/ 82753 h 96869"/>
                  <a:gd name="connsiteX169" fmla="*/ 1302963 w 1514817"/>
                  <a:gd name="connsiteY169" fmla="*/ 83839 h 96869"/>
                  <a:gd name="connsiteX170" fmla="*/ 1302963 w 1514817"/>
                  <a:gd name="connsiteY170" fmla="*/ 83839 h 96869"/>
                  <a:gd name="connsiteX171" fmla="*/ 1315193 w 1514817"/>
                  <a:gd name="connsiteY171" fmla="*/ 84582 h 96869"/>
                  <a:gd name="connsiteX172" fmla="*/ 1315193 w 1514817"/>
                  <a:gd name="connsiteY172" fmla="*/ 84582 h 96869"/>
                  <a:gd name="connsiteX173" fmla="*/ 1333195 w 1514817"/>
                  <a:gd name="connsiteY173" fmla="*/ 85725 h 96869"/>
                  <a:gd name="connsiteX174" fmla="*/ 1333195 w 1514817"/>
                  <a:gd name="connsiteY174" fmla="*/ 85725 h 96869"/>
                  <a:gd name="connsiteX175" fmla="*/ 1348340 w 1514817"/>
                  <a:gd name="connsiteY175" fmla="*/ 86640 h 96869"/>
                  <a:gd name="connsiteX176" fmla="*/ 1348340 w 1514817"/>
                  <a:gd name="connsiteY176" fmla="*/ 86640 h 96869"/>
                  <a:gd name="connsiteX177" fmla="*/ 1360513 w 1514817"/>
                  <a:gd name="connsiteY177" fmla="*/ 87383 h 96869"/>
                  <a:gd name="connsiteX178" fmla="*/ 1360513 w 1514817"/>
                  <a:gd name="connsiteY178" fmla="*/ 87383 h 96869"/>
                  <a:gd name="connsiteX179" fmla="*/ 1375657 w 1514817"/>
                  <a:gd name="connsiteY179" fmla="*/ 88297 h 96869"/>
                  <a:gd name="connsiteX180" fmla="*/ 1375657 w 1514817"/>
                  <a:gd name="connsiteY180" fmla="*/ 88297 h 96869"/>
                  <a:gd name="connsiteX181" fmla="*/ 1393660 w 1514817"/>
                  <a:gd name="connsiteY181" fmla="*/ 89440 h 96869"/>
                  <a:gd name="connsiteX182" fmla="*/ 1393660 w 1514817"/>
                  <a:gd name="connsiteY182" fmla="*/ 89440 h 96869"/>
                  <a:gd name="connsiteX183" fmla="*/ 1405890 w 1514817"/>
                  <a:gd name="connsiteY183" fmla="*/ 90183 h 96869"/>
                  <a:gd name="connsiteX184" fmla="*/ 1405890 w 1514817"/>
                  <a:gd name="connsiteY184" fmla="*/ 90183 h 96869"/>
                  <a:gd name="connsiteX185" fmla="*/ 1420978 w 1514817"/>
                  <a:gd name="connsiteY185" fmla="*/ 91097 h 96869"/>
                  <a:gd name="connsiteX186" fmla="*/ 1420978 w 1514817"/>
                  <a:gd name="connsiteY186" fmla="*/ 91097 h 96869"/>
                  <a:gd name="connsiteX187" fmla="*/ 1436122 w 1514817"/>
                  <a:gd name="connsiteY187" fmla="*/ 92012 h 96869"/>
                  <a:gd name="connsiteX188" fmla="*/ 1436122 w 1514817"/>
                  <a:gd name="connsiteY188" fmla="*/ 92012 h 96869"/>
                  <a:gd name="connsiteX189" fmla="*/ 1451210 w 1514817"/>
                  <a:gd name="connsiteY189" fmla="*/ 92926 h 96869"/>
                  <a:gd name="connsiteX190" fmla="*/ 1451210 w 1514817"/>
                  <a:gd name="connsiteY190" fmla="*/ 92926 h 96869"/>
                  <a:gd name="connsiteX191" fmla="*/ 1466355 w 1514817"/>
                  <a:gd name="connsiteY191" fmla="*/ 93897 h 96869"/>
                  <a:gd name="connsiteX192" fmla="*/ 1466355 w 1514817"/>
                  <a:gd name="connsiteY192" fmla="*/ 93897 h 96869"/>
                  <a:gd name="connsiteX193" fmla="*/ 1481442 w 1514817"/>
                  <a:gd name="connsiteY193" fmla="*/ 94812 h 96869"/>
                  <a:gd name="connsiteX194" fmla="*/ 1481442 w 1514817"/>
                  <a:gd name="connsiteY194" fmla="*/ 94812 h 96869"/>
                  <a:gd name="connsiteX195" fmla="*/ 1499502 w 1514817"/>
                  <a:gd name="connsiteY195" fmla="*/ 95898 h 96869"/>
                  <a:gd name="connsiteX196" fmla="*/ 1499502 w 1514817"/>
                  <a:gd name="connsiteY196" fmla="*/ 95898 h 96869"/>
                  <a:gd name="connsiteX197" fmla="*/ 1514589 w 1514817"/>
                  <a:gd name="connsiteY197" fmla="*/ 96869 h 96869"/>
                  <a:gd name="connsiteX198" fmla="*/ 1514818 w 1514817"/>
                  <a:gd name="connsiteY198" fmla="*/ 93154 h 96869"/>
                  <a:gd name="connsiteX199" fmla="*/ 1499730 w 1514817"/>
                  <a:gd name="connsiteY199" fmla="*/ 92240 h 96869"/>
                  <a:gd name="connsiteX200" fmla="*/ 1499730 w 1514817"/>
                  <a:gd name="connsiteY200" fmla="*/ 92240 h 96869"/>
                  <a:gd name="connsiteX201" fmla="*/ 1484586 w 1514817"/>
                  <a:gd name="connsiteY201" fmla="*/ 91269 h 96869"/>
                  <a:gd name="connsiteX202" fmla="*/ 1484586 w 1514817"/>
                  <a:gd name="connsiteY202" fmla="*/ 91269 h 96869"/>
                  <a:gd name="connsiteX203" fmla="*/ 1469498 w 1514817"/>
                  <a:gd name="connsiteY203" fmla="*/ 90354 h 96869"/>
                  <a:gd name="connsiteX204" fmla="*/ 1469498 w 1514817"/>
                  <a:gd name="connsiteY204" fmla="*/ 90354 h 96869"/>
                  <a:gd name="connsiteX205" fmla="*/ 1454353 w 1514817"/>
                  <a:gd name="connsiteY205" fmla="*/ 89440 h 96869"/>
                  <a:gd name="connsiteX206" fmla="*/ 1454353 w 1514817"/>
                  <a:gd name="connsiteY206" fmla="*/ 89440 h 96869"/>
                  <a:gd name="connsiteX207" fmla="*/ 1439265 w 1514817"/>
                  <a:gd name="connsiteY207" fmla="*/ 88525 h 96869"/>
                  <a:gd name="connsiteX208" fmla="*/ 1439265 w 1514817"/>
                  <a:gd name="connsiteY208" fmla="*/ 88525 h 96869"/>
                  <a:gd name="connsiteX209" fmla="*/ 1424121 w 1514817"/>
                  <a:gd name="connsiteY209" fmla="*/ 87554 h 96869"/>
                  <a:gd name="connsiteX210" fmla="*/ 1424121 w 1514817"/>
                  <a:gd name="connsiteY210" fmla="*/ 87554 h 96869"/>
                  <a:gd name="connsiteX211" fmla="*/ 1409033 w 1514817"/>
                  <a:gd name="connsiteY211" fmla="*/ 86640 h 96869"/>
                  <a:gd name="connsiteX212" fmla="*/ 1409033 w 1514817"/>
                  <a:gd name="connsiteY212" fmla="*/ 86640 h 96869"/>
                  <a:gd name="connsiteX213" fmla="*/ 1393889 w 1514817"/>
                  <a:gd name="connsiteY213" fmla="*/ 85725 h 96869"/>
                  <a:gd name="connsiteX214" fmla="*/ 1393889 w 1514817"/>
                  <a:gd name="connsiteY214" fmla="*/ 85725 h 96869"/>
                  <a:gd name="connsiteX215" fmla="*/ 1378801 w 1514817"/>
                  <a:gd name="connsiteY215" fmla="*/ 84754 h 96869"/>
                  <a:gd name="connsiteX216" fmla="*/ 1378801 w 1514817"/>
                  <a:gd name="connsiteY216" fmla="*/ 84754 h 96869"/>
                  <a:gd name="connsiteX217" fmla="*/ 1360741 w 1514817"/>
                  <a:gd name="connsiteY217" fmla="*/ 83668 h 96869"/>
                  <a:gd name="connsiteX218" fmla="*/ 1360741 w 1514817"/>
                  <a:gd name="connsiteY218" fmla="*/ 83668 h 96869"/>
                  <a:gd name="connsiteX219" fmla="*/ 1348568 w 1514817"/>
                  <a:gd name="connsiteY219" fmla="*/ 82925 h 96869"/>
                  <a:gd name="connsiteX220" fmla="*/ 1348568 w 1514817"/>
                  <a:gd name="connsiteY220" fmla="*/ 82925 h 96869"/>
                  <a:gd name="connsiteX221" fmla="*/ 1333424 w 1514817"/>
                  <a:gd name="connsiteY221" fmla="*/ 82010 h 96869"/>
                  <a:gd name="connsiteX222" fmla="*/ 1333424 w 1514817"/>
                  <a:gd name="connsiteY222" fmla="*/ 82010 h 96869"/>
                  <a:gd name="connsiteX223" fmla="*/ 1315421 w 1514817"/>
                  <a:gd name="connsiteY223" fmla="*/ 80867 h 96869"/>
                  <a:gd name="connsiteX224" fmla="*/ 1315421 w 1514817"/>
                  <a:gd name="connsiteY224" fmla="*/ 80867 h 96869"/>
                  <a:gd name="connsiteX225" fmla="*/ 1303192 w 1514817"/>
                  <a:gd name="connsiteY225" fmla="*/ 80124 h 96869"/>
                  <a:gd name="connsiteX226" fmla="*/ 1303192 w 1514817"/>
                  <a:gd name="connsiteY226" fmla="*/ 80124 h 96869"/>
                  <a:gd name="connsiteX227" fmla="*/ 1288104 w 1514817"/>
                  <a:gd name="connsiteY227" fmla="*/ 79210 h 96869"/>
                  <a:gd name="connsiteX228" fmla="*/ 1288104 w 1514817"/>
                  <a:gd name="connsiteY228" fmla="*/ 79210 h 96869"/>
                  <a:gd name="connsiteX229" fmla="*/ 1272959 w 1514817"/>
                  <a:gd name="connsiteY229" fmla="*/ 78296 h 96869"/>
                  <a:gd name="connsiteX230" fmla="*/ 1272959 w 1514817"/>
                  <a:gd name="connsiteY230" fmla="*/ 78296 h 96869"/>
                  <a:gd name="connsiteX231" fmla="*/ 1257871 w 1514817"/>
                  <a:gd name="connsiteY231" fmla="*/ 77324 h 96869"/>
                  <a:gd name="connsiteX232" fmla="*/ 1257871 w 1514817"/>
                  <a:gd name="connsiteY232" fmla="*/ 77324 h 96869"/>
                  <a:gd name="connsiteX233" fmla="*/ 1242727 w 1514817"/>
                  <a:gd name="connsiteY233" fmla="*/ 76410 h 96869"/>
                  <a:gd name="connsiteX234" fmla="*/ 1242727 w 1514817"/>
                  <a:gd name="connsiteY234" fmla="*/ 76410 h 96869"/>
                  <a:gd name="connsiteX235" fmla="*/ 1227582 w 1514817"/>
                  <a:gd name="connsiteY235" fmla="*/ 75495 h 96869"/>
                  <a:gd name="connsiteX236" fmla="*/ 1227582 w 1514817"/>
                  <a:gd name="connsiteY236" fmla="*/ 75495 h 96869"/>
                  <a:gd name="connsiteX237" fmla="*/ 1212494 w 1514817"/>
                  <a:gd name="connsiteY237" fmla="*/ 74581 h 96869"/>
                  <a:gd name="connsiteX238" fmla="*/ 1212494 w 1514817"/>
                  <a:gd name="connsiteY238" fmla="*/ 74581 h 96869"/>
                  <a:gd name="connsiteX239" fmla="*/ 1197350 w 1514817"/>
                  <a:gd name="connsiteY239" fmla="*/ 73609 h 96869"/>
                  <a:gd name="connsiteX240" fmla="*/ 1197350 w 1514817"/>
                  <a:gd name="connsiteY240" fmla="*/ 73609 h 96869"/>
                  <a:gd name="connsiteX241" fmla="*/ 1182262 w 1514817"/>
                  <a:gd name="connsiteY241" fmla="*/ 72695 h 96869"/>
                  <a:gd name="connsiteX242" fmla="*/ 1182262 w 1514817"/>
                  <a:gd name="connsiteY242" fmla="*/ 72695 h 96869"/>
                  <a:gd name="connsiteX243" fmla="*/ 1167117 w 1514817"/>
                  <a:gd name="connsiteY243" fmla="*/ 71780 h 96869"/>
                  <a:gd name="connsiteX244" fmla="*/ 1167117 w 1514817"/>
                  <a:gd name="connsiteY244" fmla="*/ 71780 h 96869"/>
                  <a:gd name="connsiteX245" fmla="*/ 1152030 w 1514817"/>
                  <a:gd name="connsiteY245" fmla="*/ 70866 h 96869"/>
                  <a:gd name="connsiteX246" fmla="*/ 1152030 w 1514817"/>
                  <a:gd name="connsiteY246" fmla="*/ 70866 h 96869"/>
                  <a:gd name="connsiteX247" fmla="*/ 1136885 w 1514817"/>
                  <a:gd name="connsiteY247" fmla="*/ 69895 h 96869"/>
                  <a:gd name="connsiteX248" fmla="*/ 1136885 w 1514817"/>
                  <a:gd name="connsiteY248" fmla="*/ 69895 h 96869"/>
                  <a:gd name="connsiteX249" fmla="*/ 1121797 w 1514817"/>
                  <a:gd name="connsiteY249" fmla="*/ 68980 h 96869"/>
                  <a:gd name="connsiteX250" fmla="*/ 1121797 w 1514817"/>
                  <a:gd name="connsiteY250" fmla="*/ 68980 h 96869"/>
                  <a:gd name="connsiteX251" fmla="*/ 1106653 w 1514817"/>
                  <a:gd name="connsiteY251" fmla="*/ 68066 h 96869"/>
                  <a:gd name="connsiteX252" fmla="*/ 1106653 w 1514817"/>
                  <a:gd name="connsiteY252" fmla="*/ 68066 h 96869"/>
                  <a:gd name="connsiteX253" fmla="*/ 1091565 w 1514817"/>
                  <a:gd name="connsiteY253" fmla="*/ 67094 h 96869"/>
                  <a:gd name="connsiteX254" fmla="*/ 1091565 w 1514817"/>
                  <a:gd name="connsiteY254" fmla="*/ 67094 h 96869"/>
                  <a:gd name="connsiteX255" fmla="*/ 1076420 w 1514817"/>
                  <a:gd name="connsiteY255" fmla="*/ 66180 h 96869"/>
                  <a:gd name="connsiteX256" fmla="*/ 1076420 w 1514817"/>
                  <a:gd name="connsiteY256" fmla="*/ 66180 h 96869"/>
                  <a:gd name="connsiteX257" fmla="*/ 1061332 w 1514817"/>
                  <a:gd name="connsiteY257" fmla="*/ 65266 h 96869"/>
                  <a:gd name="connsiteX258" fmla="*/ 1061332 w 1514817"/>
                  <a:gd name="connsiteY258" fmla="*/ 65266 h 96869"/>
                  <a:gd name="connsiteX259" fmla="*/ 1046188 w 1514817"/>
                  <a:gd name="connsiteY259" fmla="*/ 64351 h 96869"/>
                  <a:gd name="connsiteX260" fmla="*/ 1046188 w 1514817"/>
                  <a:gd name="connsiteY260" fmla="*/ 64351 h 96869"/>
                  <a:gd name="connsiteX261" fmla="*/ 1031100 w 1514817"/>
                  <a:gd name="connsiteY261" fmla="*/ 63380 h 96869"/>
                  <a:gd name="connsiteX262" fmla="*/ 1031100 w 1514817"/>
                  <a:gd name="connsiteY262" fmla="*/ 63380 h 96869"/>
                  <a:gd name="connsiteX263" fmla="*/ 1015956 w 1514817"/>
                  <a:gd name="connsiteY263" fmla="*/ 62465 h 96869"/>
                  <a:gd name="connsiteX264" fmla="*/ 1015956 w 1514817"/>
                  <a:gd name="connsiteY264" fmla="*/ 62465 h 96869"/>
                  <a:gd name="connsiteX265" fmla="*/ 1000868 w 1514817"/>
                  <a:gd name="connsiteY265" fmla="*/ 61551 h 96869"/>
                  <a:gd name="connsiteX266" fmla="*/ 1000868 w 1514817"/>
                  <a:gd name="connsiteY266" fmla="*/ 61551 h 96869"/>
                  <a:gd name="connsiteX267" fmla="*/ 985723 w 1514817"/>
                  <a:gd name="connsiteY267" fmla="*/ 60636 h 96869"/>
                  <a:gd name="connsiteX268" fmla="*/ 985723 w 1514817"/>
                  <a:gd name="connsiteY268" fmla="*/ 60636 h 96869"/>
                  <a:gd name="connsiteX269" fmla="*/ 970635 w 1514817"/>
                  <a:gd name="connsiteY269" fmla="*/ 59665 h 96869"/>
                  <a:gd name="connsiteX270" fmla="*/ 970635 w 1514817"/>
                  <a:gd name="connsiteY270" fmla="*/ 59665 h 96869"/>
                  <a:gd name="connsiteX271" fmla="*/ 955491 w 1514817"/>
                  <a:gd name="connsiteY271" fmla="*/ 58750 h 96869"/>
                  <a:gd name="connsiteX272" fmla="*/ 955491 w 1514817"/>
                  <a:gd name="connsiteY272" fmla="*/ 58750 h 96869"/>
                  <a:gd name="connsiteX273" fmla="*/ 937488 w 1514817"/>
                  <a:gd name="connsiteY273" fmla="*/ 57665 h 96869"/>
                  <a:gd name="connsiteX274" fmla="*/ 937488 w 1514817"/>
                  <a:gd name="connsiteY274" fmla="*/ 57665 h 96869"/>
                  <a:gd name="connsiteX275" fmla="*/ 925259 w 1514817"/>
                  <a:gd name="connsiteY275" fmla="*/ 56922 h 96869"/>
                  <a:gd name="connsiteX276" fmla="*/ 925259 w 1514817"/>
                  <a:gd name="connsiteY276" fmla="*/ 56922 h 96869"/>
                  <a:gd name="connsiteX277" fmla="*/ 910171 w 1514817"/>
                  <a:gd name="connsiteY277" fmla="*/ 55950 h 96869"/>
                  <a:gd name="connsiteX278" fmla="*/ 910171 w 1514817"/>
                  <a:gd name="connsiteY278" fmla="*/ 55950 h 96869"/>
                  <a:gd name="connsiteX279" fmla="*/ 892111 w 1514817"/>
                  <a:gd name="connsiteY279" fmla="*/ 54864 h 96869"/>
                  <a:gd name="connsiteX280" fmla="*/ 892111 w 1514817"/>
                  <a:gd name="connsiteY280" fmla="*/ 54864 h 96869"/>
                  <a:gd name="connsiteX281" fmla="*/ 879938 w 1514817"/>
                  <a:gd name="connsiteY281" fmla="*/ 54121 h 96869"/>
                  <a:gd name="connsiteX282" fmla="*/ 879938 w 1514817"/>
                  <a:gd name="connsiteY282" fmla="*/ 54121 h 96869"/>
                  <a:gd name="connsiteX283" fmla="*/ 864794 w 1514817"/>
                  <a:gd name="connsiteY283" fmla="*/ 53149 h 96869"/>
                  <a:gd name="connsiteX284" fmla="*/ 864794 w 1514817"/>
                  <a:gd name="connsiteY284" fmla="*/ 53149 h 96869"/>
                  <a:gd name="connsiteX285" fmla="*/ 849706 w 1514817"/>
                  <a:gd name="connsiteY285" fmla="*/ 52235 h 96869"/>
                  <a:gd name="connsiteX286" fmla="*/ 849706 w 1514817"/>
                  <a:gd name="connsiteY286" fmla="*/ 52235 h 96869"/>
                  <a:gd name="connsiteX287" fmla="*/ 834562 w 1514817"/>
                  <a:gd name="connsiteY287" fmla="*/ 51321 h 96869"/>
                  <a:gd name="connsiteX288" fmla="*/ 834562 w 1514817"/>
                  <a:gd name="connsiteY288" fmla="*/ 51321 h 96869"/>
                  <a:gd name="connsiteX289" fmla="*/ 819474 w 1514817"/>
                  <a:gd name="connsiteY289" fmla="*/ 50406 h 96869"/>
                  <a:gd name="connsiteX290" fmla="*/ 819474 w 1514817"/>
                  <a:gd name="connsiteY290" fmla="*/ 50406 h 96869"/>
                  <a:gd name="connsiteX291" fmla="*/ 804329 w 1514817"/>
                  <a:gd name="connsiteY291" fmla="*/ 49435 h 96869"/>
                  <a:gd name="connsiteX292" fmla="*/ 804329 w 1514817"/>
                  <a:gd name="connsiteY292" fmla="*/ 49435 h 96869"/>
                  <a:gd name="connsiteX293" fmla="*/ 789241 w 1514817"/>
                  <a:gd name="connsiteY293" fmla="*/ 48520 h 96869"/>
                  <a:gd name="connsiteX294" fmla="*/ 789241 w 1514817"/>
                  <a:gd name="connsiteY294" fmla="*/ 48520 h 96869"/>
                  <a:gd name="connsiteX295" fmla="*/ 774097 w 1514817"/>
                  <a:gd name="connsiteY295" fmla="*/ 47606 h 96869"/>
                  <a:gd name="connsiteX296" fmla="*/ 774097 w 1514817"/>
                  <a:gd name="connsiteY296" fmla="*/ 47606 h 96869"/>
                  <a:gd name="connsiteX297" fmla="*/ 759009 w 1514817"/>
                  <a:gd name="connsiteY297" fmla="*/ 46692 h 96869"/>
                  <a:gd name="connsiteX298" fmla="*/ 759009 w 1514817"/>
                  <a:gd name="connsiteY298" fmla="*/ 46692 h 96869"/>
                  <a:gd name="connsiteX299" fmla="*/ 743864 w 1514817"/>
                  <a:gd name="connsiteY299" fmla="*/ 45720 h 96869"/>
                  <a:gd name="connsiteX300" fmla="*/ 743864 w 1514817"/>
                  <a:gd name="connsiteY300" fmla="*/ 45720 h 96869"/>
                  <a:gd name="connsiteX301" fmla="*/ 728777 w 1514817"/>
                  <a:gd name="connsiteY301" fmla="*/ 44806 h 96869"/>
                  <a:gd name="connsiteX302" fmla="*/ 728777 w 1514817"/>
                  <a:gd name="connsiteY302" fmla="*/ 44806 h 96869"/>
                  <a:gd name="connsiteX303" fmla="*/ 713632 w 1514817"/>
                  <a:gd name="connsiteY303" fmla="*/ 43891 h 96869"/>
                  <a:gd name="connsiteX304" fmla="*/ 713632 w 1514817"/>
                  <a:gd name="connsiteY304" fmla="*/ 43891 h 96869"/>
                  <a:gd name="connsiteX305" fmla="*/ 698487 w 1514817"/>
                  <a:gd name="connsiteY305" fmla="*/ 42977 h 96869"/>
                  <a:gd name="connsiteX306" fmla="*/ 698487 w 1514817"/>
                  <a:gd name="connsiteY306" fmla="*/ 42977 h 96869"/>
                  <a:gd name="connsiteX307" fmla="*/ 683399 w 1514817"/>
                  <a:gd name="connsiteY307" fmla="*/ 42005 h 96869"/>
                  <a:gd name="connsiteX308" fmla="*/ 683399 w 1514817"/>
                  <a:gd name="connsiteY308" fmla="*/ 42005 h 96869"/>
                  <a:gd name="connsiteX309" fmla="*/ 668255 w 1514817"/>
                  <a:gd name="connsiteY309" fmla="*/ 41091 h 96869"/>
                  <a:gd name="connsiteX310" fmla="*/ 668255 w 1514817"/>
                  <a:gd name="connsiteY310" fmla="*/ 41091 h 96869"/>
                  <a:gd name="connsiteX311" fmla="*/ 653167 w 1514817"/>
                  <a:gd name="connsiteY311" fmla="*/ 40177 h 96869"/>
                  <a:gd name="connsiteX312" fmla="*/ 653167 w 1514817"/>
                  <a:gd name="connsiteY312" fmla="*/ 40177 h 96869"/>
                  <a:gd name="connsiteX313" fmla="*/ 638023 w 1514817"/>
                  <a:gd name="connsiteY313" fmla="*/ 39262 h 96869"/>
                  <a:gd name="connsiteX314" fmla="*/ 638023 w 1514817"/>
                  <a:gd name="connsiteY314" fmla="*/ 39262 h 96869"/>
                  <a:gd name="connsiteX315" fmla="*/ 620020 w 1514817"/>
                  <a:gd name="connsiteY315" fmla="*/ 38119 h 96869"/>
                  <a:gd name="connsiteX316" fmla="*/ 620020 w 1514817"/>
                  <a:gd name="connsiteY316" fmla="*/ 38119 h 96869"/>
                  <a:gd name="connsiteX317" fmla="*/ 607790 w 1514817"/>
                  <a:gd name="connsiteY317" fmla="*/ 37376 h 96869"/>
                  <a:gd name="connsiteX318" fmla="*/ 607790 w 1514817"/>
                  <a:gd name="connsiteY318" fmla="*/ 37376 h 96869"/>
                  <a:gd name="connsiteX319" fmla="*/ 592702 w 1514817"/>
                  <a:gd name="connsiteY319" fmla="*/ 36462 h 96869"/>
                  <a:gd name="connsiteX320" fmla="*/ 592702 w 1514817"/>
                  <a:gd name="connsiteY320" fmla="*/ 36462 h 96869"/>
                  <a:gd name="connsiteX321" fmla="*/ 577558 w 1514817"/>
                  <a:gd name="connsiteY321" fmla="*/ 35490 h 96869"/>
                  <a:gd name="connsiteX322" fmla="*/ 577558 w 1514817"/>
                  <a:gd name="connsiteY322" fmla="*/ 35490 h 96869"/>
                  <a:gd name="connsiteX323" fmla="*/ 559555 w 1514817"/>
                  <a:gd name="connsiteY323" fmla="*/ 34404 h 96869"/>
                  <a:gd name="connsiteX324" fmla="*/ 559555 w 1514817"/>
                  <a:gd name="connsiteY324" fmla="*/ 34404 h 96869"/>
                  <a:gd name="connsiteX325" fmla="*/ 547326 w 1514817"/>
                  <a:gd name="connsiteY325" fmla="*/ 33661 h 96869"/>
                  <a:gd name="connsiteX326" fmla="*/ 547326 w 1514817"/>
                  <a:gd name="connsiteY326" fmla="*/ 33661 h 96869"/>
                  <a:gd name="connsiteX327" fmla="*/ 532238 w 1514817"/>
                  <a:gd name="connsiteY327" fmla="*/ 32747 h 96869"/>
                  <a:gd name="connsiteX328" fmla="*/ 532238 w 1514817"/>
                  <a:gd name="connsiteY328" fmla="*/ 32747 h 96869"/>
                  <a:gd name="connsiteX329" fmla="*/ 516064 w 1514817"/>
                  <a:gd name="connsiteY329" fmla="*/ 31718 h 96869"/>
                  <a:gd name="connsiteX330" fmla="*/ 499091 w 1514817"/>
                  <a:gd name="connsiteY330" fmla="*/ 30690 h 96869"/>
                  <a:gd name="connsiteX331" fmla="*/ 499091 w 1514817"/>
                  <a:gd name="connsiteY331" fmla="*/ 30690 h 96869"/>
                  <a:gd name="connsiteX332" fmla="*/ 486861 w 1514817"/>
                  <a:gd name="connsiteY332" fmla="*/ 29947 h 96869"/>
                  <a:gd name="connsiteX333" fmla="*/ 486861 w 1514817"/>
                  <a:gd name="connsiteY333" fmla="*/ 29947 h 96869"/>
                  <a:gd name="connsiteX334" fmla="*/ 468858 w 1514817"/>
                  <a:gd name="connsiteY334" fmla="*/ 28804 h 96869"/>
                  <a:gd name="connsiteX335" fmla="*/ 468858 w 1514817"/>
                  <a:gd name="connsiteY335" fmla="*/ 28804 h 96869"/>
                  <a:gd name="connsiteX336" fmla="*/ 456629 w 1514817"/>
                  <a:gd name="connsiteY336" fmla="*/ 28061 h 96869"/>
                  <a:gd name="connsiteX337" fmla="*/ 456629 w 1514817"/>
                  <a:gd name="connsiteY337" fmla="*/ 28061 h 96869"/>
                  <a:gd name="connsiteX338" fmla="*/ 441541 w 1514817"/>
                  <a:gd name="connsiteY338" fmla="*/ 27146 h 96869"/>
                  <a:gd name="connsiteX339" fmla="*/ 441541 w 1514817"/>
                  <a:gd name="connsiteY339" fmla="*/ 27146 h 96869"/>
                  <a:gd name="connsiteX340" fmla="*/ 426396 w 1514817"/>
                  <a:gd name="connsiteY340" fmla="*/ 26232 h 96869"/>
                  <a:gd name="connsiteX341" fmla="*/ 426396 w 1514817"/>
                  <a:gd name="connsiteY341" fmla="*/ 26232 h 96869"/>
                  <a:gd name="connsiteX342" fmla="*/ 411308 w 1514817"/>
                  <a:gd name="connsiteY342" fmla="*/ 25317 h 96869"/>
                  <a:gd name="connsiteX343" fmla="*/ 411308 w 1514817"/>
                  <a:gd name="connsiteY343" fmla="*/ 25317 h 96869"/>
                  <a:gd name="connsiteX344" fmla="*/ 396164 w 1514817"/>
                  <a:gd name="connsiteY344" fmla="*/ 24346 h 96869"/>
                  <a:gd name="connsiteX345" fmla="*/ 396164 w 1514817"/>
                  <a:gd name="connsiteY345" fmla="*/ 24346 h 96869"/>
                  <a:gd name="connsiteX346" fmla="*/ 381076 w 1514817"/>
                  <a:gd name="connsiteY346" fmla="*/ 23432 h 96869"/>
                  <a:gd name="connsiteX347" fmla="*/ 381076 w 1514817"/>
                  <a:gd name="connsiteY347" fmla="*/ 23432 h 96869"/>
                  <a:gd name="connsiteX348" fmla="*/ 365932 w 1514817"/>
                  <a:gd name="connsiteY348" fmla="*/ 22517 h 96869"/>
                  <a:gd name="connsiteX349" fmla="*/ 365932 w 1514817"/>
                  <a:gd name="connsiteY349" fmla="*/ 22517 h 96869"/>
                  <a:gd name="connsiteX350" fmla="*/ 350844 w 1514817"/>
                  <a:gd name="connsiteY350" fmla="*/ 21603 h 96869"/>
                  <a:gd name="connsiteX351" fmla="*/ 350844 w 1514817"/>
                  <a:gd name="connsiteY351" fmla="*/ 21603 h 96869"/>
                  <a:gd name="connsiteX352" fmla="*/ 335699 w 1514817"/>
                  <a:gd name="connsiteY352" fmla="*/ 20631 h 96869"/>
                  <a:gd name="connsiteX353" fmla="*/ 335699 w 1514817"/>
                  <a:gd name="connsiteY353" fmla="*/ 20631 h 96869"/>
                  <a:gd name="connsiteX354" fmla="*/ 320611 w 1514817"/>
                  <a:gd name="connsiteY354" fmla="*/ 19717 h 96869"/>
                  <a:gd name="connsiteX355" fmla="*/ 320611 w 1514817"/>
                  <a:gd name="connsiteY355" fmla="*/ 19717 h 96869"/>
                  <a:gd name="connsiteX356" fmla="*/ 305466 w 1514817"/>
                  <a:gd name="connsiteY356" fmla="*/ 18803 h 96869"/>
                  <a:gd name="connsiteX357" fmla="*/ 305466 w 1514817"/>
                  <a:gd name="connsiteY357" fmla="*/ 18803 h 96869"/>
                  <a:gd name="connsiteX358" fmla="*/ 290379 w 1514817"/>
                  <a:gd name="connsiteY358" fmla="*/ 17831 h 96869"/>
                  <a:gd name="connsiteX359" fmla="*/ 290379 w 1514817"/>
                  <a:gd name="connsiteY359" fmla="*/ 17831 h 96869"/>
                  <a:gd name="connsiteX360" fmla="*/ 272320 w 1514817"/>
                  <a:gd name="connsiteY360" fmla="*/ 16745 h 96869"/>
                  <a:gd name="connsiteX361" fmla="*/ 272320 w 1514817"/>
                  <a:gd name="connsiteY361" fmla="*/ 16745 h 96869"/>
                  <a:gd name="connsiteX362" fmla="*/ 257232 w 1514817"/>
                  <a:gd name="connsiteY362" fmla="*/ 15831 h 96869"/>
                  <a:gd name="connsiteX363" fmla="*/ 257232 w 1514817"/>
                  <a:gd name="connsiteY363" fmla="*/ 15831 h 96869"/>
                  <a:gd name="connsiteX364" fmla="*/ 245002 w 1514817"/>
                  <a:gd name="connsiteY364" fmla="*/ 15088 h 96869"/>
                  <a:gd name="connsiteX365" fmla="*/ 245002 w 1514817"/>
                  <a:gd name="connsiteY365" fmla="*/ 15088 h 96869"/>
                  <a:gd name="connsiteX366" fmla="*/ 229914 w 1514817"/>
                  <a:gd name="connsiteY366" fmla="*/ 14116 h 96869"/>
                  <a:gd name="connsiteX367" fmla="*/ 229914 w 1514817"/>
                  <a:gd name="connsiteY367" fmla="*/ 14116 h 96869"/>
                  <a:gd name="connsiteX368" fmla="*/ 211855 w 1514817"/>
                  <a:gd name="connsiteY368" fmla="*/ 13030 h 96869"/>
                  <a:gd name="connsiteX369" fmla="*/ 211855 w 1514817"/>
                  <a:gd name="connsiteY369" fmla="*/ 13030 h 96869"/>
                  <a:gd name="connsiteX370" fmla="*/ 199682 w 1514817"/>
                  <a:gd name="connsiteY370" fmla="*/ 12287 h 96869"/>
                  <a:gd name="connsiteX371" fmla="*/ 199682 w 1514817"/>
                  <a:gd name="connsiteY371" fmla="*/ 12287 h 96869"/>
                  <a:gd name="connsiteX372" fmla="*/ 184537 w 1514817"/>
                  <a:gd name="connsiteY372" fmla="*/ 11373 h 96869"/>
                  <a:gd name="connsiteX373" fmla="*/ 184537 w 1514817"/>
                  <a:gd name="connsiteY373" fmla="*/ 11373 h 96869"/>
                  <a:gd name="connsiteX374" fmla="*/ 169392 w 1514817"/>
                  <a:gd name="connsiteY374" fmla="*/ 10401 h 96869"/>
                  <a:gd name="connsiteX375" fmla="*/ 169392 w 1514817"/>
                  <a:gd name="connsiteY375" fmla="*/ 10401 h 96869"/>
                  <a:gd name="connsiteX376" fmla="*/ 151390 w 1514817"/>
                  <a:gd name="connsiteY376" fmla="*/ 9315 h 96869"/>
                  <a:gd name="connsiteX377" fmla="*/ 151390 w 1514817"/>
                  <a:gd name="connsiteY377" fmla="*/ 9315 h 96869"/>
                  <a:gd name="connsiteX378" fmla="*/ 139160 w 1514817"/>
                  <a:gd name="connsiteY378" fmla="*/ 8573 h 96869"/>
                  <a:gd name="connsiteX379" fmla="*/ 139160 w 1514817"/>
                  <a:gd name="connsiteY379" fmla="*/ 8573 h 96869"/>
                  <a:gd name="connsiteX380" fmla="*/ 124072 w 1514817"/>
                  <a:gd name="connsiteY380" fmla="*/ 7658 h 96869"/>
                  <a:gd name="connsiteX381" fmla="*/ 124072 w 1514817"/>
                  <a:gd name="connsiteY381" fmla="*/ 7658 h 96869"/>
                  <a:gd name="connsiteX382" fmla="*/ 108928 w 1514817"/>
                  <a:gd name="connsiteY382" fmla="*/ 6687 h 96869"/>
                  <a:gd name="connsiteX383" fmla="*/ 108928 w 1514817"/>
                  <a:gd name="connsiteY383" fmla="*/ 6687 h 96869"/>
                  <a:gd name="connsiteX384" fmla="*/ 90926 w 1514817"/>
                  <a:gd name="connsiteY384" fmla="*/ 5601 h 96869"/>
                  <a:gd name="connsiteX385" fmla="*/ 90926 w 1514817"/>
                  <a:gd name="connsiteY385" fmla="*/ 5601 h 96869"/>
                  <a:gd name="connsiteX386" fmla="*/ 78695 w 1514817"/>
                  <a:gd name="connsiteY386" fmla="*/ 4858 h 96869"/>
                  <a:gd name="connsiteX387" fmla="*/ 78695 w 1514817"/>
                  <a:gd name="connsiteY387" fmla="*/ 4858 h 96869"/>
                  <a:gd name="connsiteX388" fmla="*/ 63608 w 1514817"/>
                  <a:gd name="connsiteY388" fmla="*/ 3886 h 96869"/>
                  <a:gd name="connsiteX389" fmla="*/ 63608 w 1514817"/>
                  <a:gd name="connsiteY389" fmla="*/ 3886 h 96869"/>
                  <a:gd name="connsiteX390" fmla="*/ 47434 w 1514817"/>
                  <a:gd name="connsiteY390" fmla="*/ 2915 h 96869"/>
                  <a:gd name="connsiteX391" fmla="*/ 30461 w 1514817"/>
                  <a:gd name="connsiteY391" fmla="*/ 1886 h 96869"/>
                  <a:gd name="connsiteX392" fmla="*/ 30461 w 1514817"/>
                  <a:gd name="connsiteY392" fmla="*/ 1886 h 96869"/>
                  <a:gd name="connsiteX393" fmla="*/ 18231 w 1514817"/>
                  <a:gd name="connsiteY393" fmla="*/ 1143 h 96869"/>
                  <a:gd name="connsiteX394" fmla="*/ 18231 w 1514817"/>
                  <a:gd name="connsiteY394" fmla="*/ 1143 h 96869"/>
                  <a:gd name="connsiteX395" fmla="*/ 228 w 1514817"/>
                  <a:gd name="connsiteY395" fmla="*/ 0 h 96869"/>
                  <a:gd name="connsiteX396" fmla="*/ 0 w 1514817"/>
                  <a:gd name="connsiteY396" fmla="*/ 3715 h 96869"/>
                  <a:gd name="connsiteX397" fmla="*/ 15087 w 1514817"/>
                  <a:gd name="connsiteY397" fmla="*/ 4629 h 9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</a:cxnLst>
                <a:rect l="l" t="t" r="r" b="b"/>
                <a:pathLst>
                  <a:path w="1514817" h="96869">
                    <a:moveTo>
                      <a:pt x="15087" y="4629"/>
                    </a:moveTo>
                    <a:lnTo>
                      <a:pt x="30232" y="5601"/>
                    </a:lnTo>
                    <a:lnTo>
                      <a:pt x="30232" y="5601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4" y="7429"/>
                    </a:lnTo>
                    <a:lnTo>
                      <a:pt x="60464" y="7429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0697" y="9315"/>
                    </a:lnTo>
                    <a:lnTo>
                      <a:pt x="90697" y="9315"/>
                    </a:lnTo>
                    <a:lnTo>
                      <a:pt x="105784" y="10230"/>
                    </a:lnTo>
                    <a:lnTo>
                      <a:pt x="105784" y="10230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1161" y="13030"/>
                    </a:lnTo>
                    <a:lnTo>
                      <a:pt x="151161" y="13030"/>
                    </a:lnTo>
                    <a:lnTo>
                      <a:pt x="166249" y="13945"/>
                    </a:lnTo>
                    <a:lnTo>
                      <a:pt x="166249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9453" y="16002"/>
                    </a:lnTo>
                    <a:lnTo>
                      <a:pt x="199453" y="16002"/>
                    </a:lnTo>
                    <a:lnTo>
                      <a:pt x="211626" y="16745"/>
                    </a:lnTo>
                    <a:lnTo>
                      <a:pt x="211626" y="16745"/>
                    </a:lnTo>
                    <a:lnTo>
                      <a:pt x="226714" y="17660"/>
                    </a:lnTo>
                    <a:lnTo>
                      <a:pt x="226714" y="17660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3" y="19546"/>
                    </a:lnTo>
                    <a:lnTo>
                      <a:pt x="257003" y="19546"/>
                    </a:lnTo>
                    <a:lnTo>
                      <a:pt x="272091" y="20460"/>
                    </a:lnTo>
                    <a:lnTo>
                      <a:pt x="272091" y="20460"/>
                    </a:lnTo>
                    <a:lnTo>
                      <a:pt x="287236" y="21374"/>
                    </a:lnTo>
                    <a:lnTo>
                      <a:pt x="287236" y="21374"/>
                    </a:lnTo>
                    <a:lnTo>
                      <a:pt x="302323" y="22289"/>
                    </a:lnTo>
                    <a:lnTo>
                      <a:pt x="302323" y="22289"/>
                    </a:lnTo>
                    <a:lnTo>
                      <a:pt x="317468" y="23260"/>
                    </a:lnTo>
                    <a:lnTo>
                      <a:pt x="317468" y="23260"/>
                    </a:lnTo>
                    <a:lnTo>
                      <a:pt x="332556" y="24175"/>
                    </a:lnTo>
                    <a:lnTo>
                      <a:pt x="332556" y="24175"/>
                    </a:lnTo>
                    <a:lnTo>
                      <a:pt x="347700" y="25089"/>
                    </a:lnTo>
                    <a:lnTo>
                      <a:pt x="347700" y="25089"/>
                    </a:lnTo>
                    <a:lnTo>
                      <a:pt x="362788" y="26003"/>
                    </a:lnTo>
                    <a:lnTo>
                      <a:pt x="362788" y="26003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3021" y="27889"/>
                    </a:lnTo>
                    <a:lnTo>
                      <a:pt x="393021" y="27889"/>
                    </a:lnTo>
                    <a:lnTo>
                      <a:pt x="411080" y="28975"/>
                    </a:lnTo>
                    <a:lnTo>
                      <a:pt x="411080" y="28975"/>
                    </a:lnTo>
                    <a:lnTo>
                      <a:pt x="423253" y="29775"/>
                    </a:lnTo>
                    <a:lnTo>
                      <a:pt x="423253" y="29775"/>
                    </a:lnTo>
                    <a:lnTo>
                      <a:pt x="438397" y="30690"/>
                    </a:lnTo>
                    <a:lnTo>
                      <a:pt x="438397" y="30690"/>
                    </a:lnTo>
                    <a:lnTo>
                      <a:pt x="453485" y="31604"/>
                    </a:lnTo>
                    <a:lnTo>
                      <a:pt x="453485" y="31604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90"/>
                    </a:lnTo>
                    <a:lnTo>
                      <a:pt x="483718" y="33490"/>
                    </a:lnTo>
                    <a:lnTo>
                      <a:pt x="498862" y="34404"/>
                    </a:lnTo>
                    <a:lnTo>
                      <a:pt x="498862" y="34404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4" y="36233"/>
                    </a:lnTo>
                    <a:lnTo>
                      <a:pt x="529094" y="36233"/>
                    </a:lnTo>
                    <a:lnTo>
                      <a:pt x="544182" y="37205"/>
                    </a:lnTo>
                    <a:lnTo>
                      <a:pt x="544182" y="37205"/>
                    </a:lnTo>
                    <a:lnTo>
                      <a:pt x="559327" y="38119"/>
                    </a:lnTo>
                    <a:lnTo>
                      <a:pt x="559327" y="38119"/>
                    </a:lnTo>
                    <a:lnTo>
                      <a:pt x="574415" y="39034"/>
                    </a:lnTo>
                    <a:lnTo>
                      <a:pt x="574415" y="39034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920"/>
                    </a:lnTo>
                    <a:lnTo>
                      <a:pt x="604647" y="40920"/>
                    </a:lnTo>
                    <a:lnTo>
                      <a:pt x="619792" y="41834"/>
                    </a:lnTo>
                    <a:lnTo>
                      <a:pt x="619792" y="41834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8026" y="44806"/>
                    </a:lnTo>
                    <a:lnTo>
                      <a:pt x="668026" y="44806"/>
                    </a:lnTo>
                    <a:lnTo>
                      <a:pt x="680257" y="45549"/>
                    </a:lnTo>
                    <a:lnTo>
                      <a:pt x="680257" y="45549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434"/>
                    </a:lnTo>
                    <a:lnTo>
                      <a:pt x="710489" y="47434"/>
                    </a:lnTo>
                    <a:lnTo>
                      <a:pt x="725576" y="48349"/>
                    </a:lnTo>
                    <a:lnTo>
                      <a:pt x="725576" y="48349"/>
                    </a:lnTo>
                    <a:lnTo>
                      <a:pt x="740721" y="49263"/>
                    </a:lnTo>
                    <a:lnTo>
                      <a:pt x="740721" y="49263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149"/>
                    </a:lnTo>
                    <a:lnTo>
                      <a:pt x="770954" y="51149"/>
                    </a:lnTo>
                    <a:lnTo>
                      <a:pt x="786098" y="52064"/>
                    </a:lnTo>
                    <a:lnTo>
                      <a:pt x="786098" y="52064"/>
                    </a:lnTo>
                    <a:lnTo>
                      <a:pt x="801186" y="52978"/>
                    </a:lnTo>
                    <a:lnTo>
                      <a:pt x="801186" y="52978"/>
                    </a:lnTo>
                    <a:lnTo>
                      <a:pt x="816330" y="53892"/>
                    </a:lnTo>
                    <a:lnTo>
                      <a:pt x="816330" y="53892"/>
                    </a:lnTo>
                    <a:lnTo>
                      <a:pt x="834333" y="55035"/>
                    </a:lnTo>
                    <a:lnTo>
                      <a:pt x="834333" y="55035"/>
                    </a:lnTo>
                    <a:lnTo>
                      <a:pt x="846563" y="55778"/>
                    </a:lnTo>
                    <a:lnTo>
                      <a:pt x="846563" y="55778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9710" y="57836"/>
                    </a:lnTo>
                    <a:lnTo>
                      <a:pt x="879710" y="57836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7" y="59493"/>
                    </a:lnTo>
                    <a:lnTo>
                      <a:pt x="907027" y="59493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79"/>
                    </a:lnTo>
                    <a:lnTo>
                      <a:pt x="937260" y="61379"/>
                    </a:lnTo>
                    <a:lnTo>
                      <a:pt x="952348" y="62294"/>
                    </a:lnTo>
                    <a:lnTo>
                      <a:pt x="952348" y="62294"/>
                    </a:lnTo>
                    <a:lnTo>
                      <a:pt x="967492" y="63208"/>
                    </a:lnTo>
                    <a:lnTo>
                      <a:pt x="967492" y="63208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4" y="65094"/>
                    </a:lnTo>
                    <a:lnTo>
                      <a:pt x="997724" y="65094"/>
                    </a:lnTo>
                    <a:lnTo>
                      <a:pt x="1012812" y="66008"/>
                    </a:lnTo>
                    <a:lnTo>
                      <a:pt x="1012812" y="66008"/>
                    </a:lnTo>
                    <a:lnTo>
                      <a:pt x="1027957" y="66923"/>
                    </a:lnTo>
                    <a:lnTo>
                      <a:pt x="1027957" y="66923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89" y="68809"/>
                    </a:lnTo>
                    <a:lnTo>
                      <a:pt x="1058189" y="68809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88422" y="70638"/>
                    </a:lnTo>
                    <a:lnTo>
                      <a:pt x="1088422" y="70638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3742" y="73438"/>
                    </a:lnTo>
                    <a:lnTo>
                      <a:pt x="1133742" y="73438"/>
                    </a:lnTo>
                    <a:lnTo>
                      <a:pt x="1148887" y="74352"/>
                    </a:lnTo>
                    <a:lnTo>
                      <a:pt x="1148887" y="74352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6" y="77153"/>
                    </a:lnTo>
                    <a:lnTo>
                      <a:pt x="1194206" y="77153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4439" y="79039"/>
                    </a:lnTo>
                    <a:lnTo>
                      <a:pt x="1224439" y="79039"/>
                    </a:lnTo>
                    <a:lnTo>
                      <a:pt x="1239584" y="79953"/>
                    </a:lnTo>
                    <a:lnTo>
                      <a:pt x="1239584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0" y="81953"/>
                    </a:lnTo>
                    <a:lnTo>
                      <a:pt x="1272730" y="81953"/>
                    </a:lnTo>
                    <a:lnTo>
                      <a:pt x="1284903" y="82753"/>
                    </a:lnTo>
                    <a:lnTo>
                      <a:pt x="1284903" y="82753"/>
                    </a:lnTo>
                    <a:lnTo>
                      <a:pt x="1302963" y="83839"/>
                    </a:lnTo>
                    <a:lnTo>
                      <a:pt x="1302963" y="83839"/>
                    </a:lnTo>
                    <a:lnTo>
                      <a:pt x="1315193" y="84582"/>
                    </a:lnTo>
                    <a:lnTo>
                      <a:pt x="1315193" y="84582"/>
                    </a:lnTo>
                    <a:lnTo>
                      <a:pt x="1333195" y="85725"/>
                    </a:lnTo>
                    <a:lnTo>
                      <a:pt x="1333195" y="85725"/>
                    </a:lnTo>
                    <a:lnTo>
                      <a:pt x="1348340" y="86640"/>
                    </a:lnTo>
                    <a:lnTo>
                      <a:pt x="1348340" y="86640"/>
                    </a:lnTo>
                    <a:lnTo>
                      <a:pt x="1360513" y="87383"/>
                    </a:lnTo>
                    <a:lnTo>
                      <a:pt x="1360513" y="87383"/>
                    </a:lnTo>
                    <a:lnTo>
                      <a:pt x="1375657" y="88297"/>
                    </a:lnTo>
                    <a:lnTo>
                      <a:pt x="1375657" y="88297"/>
                    </a:lnTo>
                    <a:lnTo>
                      <a:pt x="1393660" y="89440"/>
                    </a:lnTo>
                    <a:lnTo>
                      <a:pt x="1393660" y="89440"/>
                    </a:lnTo>
                    <a:lnTo>
                      <a:pt x="1405890" y="90183"/>
                    </a:lnTo>
                    <a:lnTo>
                      <a:pt x="1405890" y="90183"/>
                    </a:lnTo>
                    <a:lnTo>
                      <a:pt x="1420978" y="91097"/>
                    </a:lnTo>
                    <a:lnTo>
                      <a:pt x="1420978" y="91097"/>
                    </a:lnTo>
                    <a:lnTo>
                      <a:pt x="1436122" y="92012"/>
                    </a:lnTo>
                    <a:lnTo>
                      <a:pt x="1436122" y="92012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2" y="94812"/>
                    </a:lnTo>
                    <a:lnTo>
                      <a:pt x="1481442" y="94812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9730" y="92240"/>
                    </a:lnTo>
                    <a:lnTo>
                      <a:pt x="1499730" y="92240"/>
                    </a:lnTo>
                    <a:lnTo>
                      <a:pt x="1484586" y="91269"/>
                    </a:lnTo>
                    <a:lnTo>
                      <a:pt x="1484586" y="91269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9265" y="88525"/>
                    </a:lnTo>
                    <a:lnTo>
                      <a:pt x="1439265" y="88525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3" y="86640"/>
                    </a:lnTo>
                    <a:lnTo>
                      <a:pt x="1409033" y="86640"/>
                    </a:lnTo>
                    <a:lnTo>
                      <a:pt x="1393889" y="85725"/>
                    </a:lnTo>
                    <a:lnTo>
                      <a:pt x="1393889" y="85725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0741" y="83668"/>
                    </a:lnTo>
                    <a:lnTo>
                      <a:pt x="1360741" y="83668"/>
                    </a:lnTo>
                    <a:lnTo>
                      <a:pt x="1348568" y="82925"/>
                    </a:lnTo>
                    <a:lnTo>
                      <a:pt x="1348568" y="82925"/>
                    </a:lnTo>
                    <a:lnTo>
                      <a:pt x="1333424" y="82010"/>
                    </a:lnTo>
                    <a:lnTo>
                      <a:pt x="1333424" y="82010"/>
                    </a:lnTo>
                    <a:lnTo>
                      <a:pt x="1315421" y="80867"/>
                    </a:lnTo>
                    <a:lnTo>
                      <a:pt x="1315421" y="80867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104" y="79210"/>
                    </a:lnTo>
                    <a:lnTo>
                      <a:pt x="1288104" y="79210"/>
                    </a:lnTo>
                    <a:lnTo>
                      <a:pt x="1272959" y="78296"/>
                    </a:lnTo>
                    <a:lnTo>
                      <a:pt x="1272959" y="78296"/>
                    </a:lnTo>
                    <a:lnTo>
                      <a:pt x="1257871" y="77324"/>
                    </a:lnTo>
                    <a:lnTo>
                      <a:pt x="1257871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12494" y="74581"/>
                    </a:lnTo>
                    <a:lnTo>
                      <a:pt x="1212494" y="74581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7" y="71780"/>
                    </a:lnTo>
                    <a:lnTo>
                      <a:pt x="1167117" y="71780"/>
                    </a:lnTo>
                    <a:lnTo>
                      <a:pt x="1152030" y="70866"/>
                    </a:lnTo>
                    <a:lnTo>
                      <a:pt x="1152030" y="70866"/>
                    </a:lnTo>
                    <a:lnTo>
                      <a:pt x="1136885" y="69895"/>
                    </a:lnTo>
                    <a:lnTo>
                      <a:pt x="1136885" y="69895"/>
                    </a:lnTo>
                    <a:lnTo>
                      <a:pt x="1121797" y="68980"/>
                    </a:lnTo>
                    <a:lnTo>
                      <a:pt x="1121797" y="68980"/>
                    </a:lnTo>
                    <a:lnTo>
                      <a:pt x="1106653" y="68066"/>
                    </a:lnTo>
                    <a:lnTo>
                      <a:pt x="1106653" y="68066"/>
                    </a:lnTo>
                    <a:lnTo>
                      <a:pt x="1091565" y="67094"/>
                    </a:lnTo>
                    <a:lnTo>
                      <a:pt x="1091565" y="67094"/>
                    </a:lnTo>
                    <a:lnTo>
                      <a:pt x="1076420" y="66180"/>
                    </a:lnTo>
                    <a:lnTo>
                      <a:pt x="1076420" y="66180"/>
                    </a:lnTo>
                    <a:lnTo>
                      <a:pt x="1061332" y="65266"/>
                    </a:lnTo>
                    <a:lnTo>
                      <a:pt x="1061332" y="65266"/>
                    </a:lnTo>
                    <a:lnTo>
                      <a:pt x="1046188" y="64351"/>
                    </a:lnTo>
                    <a:lnTo>
                      <a:pt x="1046188" y="64351"/>
                    </a:lnTo>
                    <a:lnTo>
                      <a:pt x="1031100" y="63380"/>
                    </a:lnTo>
                    <a:lnTo>
                      <a:pt x="1031100" y="63380"/>
                    </a:lnTo>
                    <a:lnTo>
                      <a:pt x="1015956" y="62465"/>
                    </a:lnTo>
                    <a:lnTo>
                      <a:pt x="1015956" y="62465"/>
                    </a:lnTo>
                    <a:lnTo>
                      <a:pt x="1000868" y="61551"/>
                    </a:lnTo>
                    <a:lnTo>
                      <a:pt x="1000868" y="61551"/>
                    </a:lnTo>
                    <a:lnTo>
                      <a:pt x="985723" y="60636"/>
                    </a:lnTo>
                    <a:lnTo>
                      <a:pt x="985723" y="60636"/>
                    </a:lnTo>
                    <a:lnTo>
                      <a:pt x="970635" y="59665"/>
                    </a:lnTo>
                    <a:lnTo>
                      <a:pt x="970635" y="59665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37488" y="57665"/>
                    </a:lnTo>
                    <a:lnTo>
                      <a:pt x="937488" y="57665"/>
                    </a:lnTo>
                    <a:lnTo>
                      <a:pt x="925259" y="56922"/>
                    </a:lnTo>
                    <a:lnTo>
                      <a:pt x="925259" y="56922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2111" y="54864"/>
                    </a:lnTo>
                    <a:lnTo>
                      <a:pt x="892111" y="54864"/>
                    </a:lnTo>
                    <a:lnTo>
                      <a:pt x="879938" y="54121"/>
                    </a:lnTo>
                    <a:lnTo>
                      <a:pt x="879938" y="54121"/>
                    </a:lnTo>
                    <a:lnTo>
                      <a:pt x="864794" y="53149"/>
                    </a:lnTo>
                    <a:lnTo>
                      <a:pt x="864794" y="53149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4562" y="51321"/>
                    </a:lnTo>
                    <a:lnTo>
                      <a:pt x="834562" y="51321"/>
                    </a:lnTo>
                    <a:lnTo>
                      <a:pt x="819474" y="50406"/>
                    </a:lnTo>
                    <a:lnTo>
                      <a:pt x="819474" y="50406"/>
                    </a:lnTo>
                    <a:lnTo>
                      <a:pt x="804329" y="49435"/>
                    </a:lnTo>
                    <a:lnTo>
                      <a:pt x="804329" y="49435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9009" y="46692"/>
                    </a:lnTo>
                    <a:lnTo>
                      <a:pt x="759009" y="46692"/>
                    </a:lnTo>
                    <a:lnTo>
                      <a:pt x="743864" y="45720"/>
                    </a:lnTo>
                    <a:lnTo>
                      <a:pt x="743864" y="45720"/>
                    </a:lnTo>
                    <a:lnTo>
                      <a:pt x="728777" y="44806"/>
                    </a:lnTo>
                    <a:lnTo>
                      <a:pt x="728777" y="44806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8487" y="42977"/>
                    </a:lnTo>
                    <a:lnTo>
                      <a:pt x="698487" y="42977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7"/>
                    </a:lnTo>
                    <a:lnTo>
                      <a:pt x="653167" y="40177"/>
                    </a:lnTo>
                    <a:lnTo>
                      <a:pt x="638023" y="39262"/>
                    </a:lnTo>
                    <a:lnTo>
                      <a:pt x="638023" y="39262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2" y="36462"/>
                    </a:lnTo>
                    <a:lnTo>
                      <a:pt x="592702" y="36462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5" y="34404"/>
                    </a:lnTo>
                    <a:lnTo>
                      <a:pt x="559555" y="34404"/>
                    </a:lnTo>
                    <a:lnTo>
                      <a:pt x="547326" y="33661"/>
                    </a:lnTo>
                    <a:lnTo>
                      <a:pt x="547326" y="33661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6064" y="31718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68858" y="28804"/>
                    </a:lnTo>
                    <a:lnTo>
                      <a:pt x="468858" y="28804"/>
                    </a:lnTo>
                    <a:lnTo>
                      <a:pt x="456629" y="28061"/>
                    </a:lnTo>
                    <a:lnTo>
                      <a:pt x="456629" y="28061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8" y="25317"/>
                    </a:lnTo>
                    <a:lnTo>
                      <a:pt x="411308" y="25317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81076" y="23432"/>
                    </a:lnTo>
                    <a:lnTo>
                      <a:pt x="381076" y="23432"/>
                    </a:lnTo>
                    <a:lnTo>
                      <a:pt x="365932" y="22517"/>
                    </a:lnTo>
                    <a:lnTo>
                      <a:pt x="365932" y="22517"/>
                    </a:lnTo>
                    <a:lnTo>
                      <a:pt x="350844" y="21603"/>
                    </a:lnTo>
                    <a:lnTo>
                      <a:pt x="350844" y="21603"/>
                    </a:lnTo>
                    <a:lnTo>
                      <a:pt x="335699" y="20631"/>
                    </a:lnTo>
                    <a:lnTo>
                      <a:pt x="335699" y="20631"/>
                    </a:lnTo>
                    <a:lnTo>
                      <a:pt x="320611" y="19717"/>
                    </a:lnTo>
                    <a:lnTo>
                      <a:pt x="320611" y="19717"/>
                    </a:lnTo>
                    <a:lnTo>
                      <a:pt x="305466" y="18803"/>
                    </a:lnTo>
                    <a:lnTo>
                      <a:pt x="305466" y="18803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57232" y="15831"/>
                    </a:lnTo>
                    <a:lnTo>
                      <a:pt x="257232" y="15831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9914" y="14116"/>
                    </a:lnTo>
                    <a:lnTo>
                      <a:pt x="229914" y="14116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9682" y="12287"/>
                    </a:lnTo>
                    <a:lnTo>
                      <a:pt x="199682" y="12287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69392" y="10401"/>
                    </a:lnTo>
                    <a:lnTo>
                      <a:pt x="169392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4072" y="7658"/>
                    </a:lnTo>
                    <a:lnTo>
                      <a:pt x="124072" y="7658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5" y="4858"/>
                    </a:lnTo>
                    <a:lnTo>
                      <a:pt x="78695" y="4858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7434" y="2915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7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4" name="شكل حر: شكل 1203">
                <a:extLst>
                  <a:ext uri="{FF2B5EF4-FFF2-40B4-BE49-F238E27FC236}">
                    <a16:creationId xmlns:a16="http://schemas.microsoft.com/office/drawing/2014/main" id="{F3E2393D-4EFE-4023-93E0-8D25BC91D4E4}"/>
                  </a:ext>
                </a:extLst>
              </p:cNvPr>
              <p:cNvSpPr/>
              <p:nvPr/>
            </p:nvSpPr>
            <p:spPr>
              <a:xfrm>
                <a:off x="8798021" y="5628039"/>
                <a:ext cx="1514817" cy="96869"/>
              </a:xfrm>
              <a:custGeom>
                <a:avLst/>
                <a:gdLst>
                  <a:gd name="connsiteX0" fmla="*/ 15088 w 1514817"/>
                  <a:gd name="connsiteY0" fmla="*/ 4629 h 96869"/>
                  <a:gd name="connsiteX1" fmla="*/ 33147 w 1514817"/>
                  <a:gd name="connsiteY1" fmla="*/ 5772 h 96869"/>
                  <a:gd name="connsiteX2" fmla="*/ 33147 w 1514817"/>
                  <a:gd name="connsiteY2" fmla="*/ 5772 h 96869"/>
                  <a:gd name="connsiteX3" fmla="*/ 45320 w 1514817"/>
                  <a:gd name="connsiteY3" fmla="*/ 6515 h 96869"/>
                  <a:gd name="connsiteX4" fmla="*/ 45320 w 1514817"/>
                  <a:gd name="connsiteY4" fmla="*/ 6515 h 96869"/>
                  <a:gd name="connsiteX5" fmla="*/ 60465 w 1514817"/>
                  <a:gd name="connsiteY5" fmla="*/ 7429 h 96869"/>
                  <a:gd name="connsiteX6" fmla="*/ 60465 w 1514817"/>
                  <a:gd name="connsiteY6" fmla="*/ 7429 h 96869"/>
                  <a:gd name="connsiteX7" fmla="*/ 78467 w 1514817"/>
                  <a:gd name="connsiteY7" fmla="*/ 8515 h 96869"/>
                  <a:gd name="connsiteX8" fmla="*/ 78467 w 1514817"/>
                  <a:gd name="connsiteY8" fmla="*/ 8515 h 96869"/>
                  <a:gd name="connsiteX9" fmla="*/ 93612 w 1514817"/>
                  <a:gd name="connsiteY9" fmla="*/ 9487 h 96869"/>
                  <a:gd name="connsiteX10" fmla="*/ 93612 w 1514817"/>
                  <a:gd name="connsiteY10" fmla="*/ 9487 h 96869"/>
                  <a:gd name="connsiteX11" fmla="*/ 105785 w 1514817"/>
                  <a:gd name="connsiteY11" fmla="*/ 10230 h 96869"/>
                  <a:gd name="connsiteX12" fmla="*/ 105785 w 1514817"/>
                  <a:gd name="connsiteY12" fmla="*/ 10230 h 96869"/>
                  <a:gd name="connsiteX13" fmla="*/ 123844 w 1514817"/>
                  <a:gd name="connsiteY13" fmla="*/ 11316 h 96869"/>
                  <a:gd name="connsiteX14" fmla="*/ 123844 w 1514817"/>
                  <a:gd name="connsiteY14" fmla="*/ 11316 h 96869"/>
                  <a:gd name="connsiteX15" fmla="*/ 136017 w 1514817"/>
                  <a:gd name="connsiteY15" fmla="*/ 12059 h 96869"/>
                  <a:gd name="connsiteX16" fmla="*/ 136017 w 1514817"/>
                  <a:gd name="connsiteY16" fmla="*/ 12059 h 96869"/>
                  <a:gd name="connsiteX17" fmla="*/ 154077 w 1514817"/>
                  <a:gd name="connsiteY17" fmla="*/ 13202 h 96869"/>
                  <a:gd name="connsiteX18" fmla="*/ 154077 w 1514817"/>
                  <a:gd name="connsiteY18" fmla="*/ 13202 h 96869"/>
                  <a:gd name="connsiteX19" fmla="*/ 166250 w 1514817"/>
                  <a:gd name="connsiteY19" fmla="*/ 13945 h 96869"/>
                  <a:gd name="connsiteX20" fmla="*/ 166250 w 1514817"/>
                  <a:gd name="connsiteY20" fmla="*/ 13945 h 96869"/>
                  <a:gd name="connsiteX21" fmla="*/ 181394 w 1514817"/>
                  <a:gd name="connsiteY21" fmla="*/ 14859 h 96869"/>
                  <a:gd name="connsiteX22" fmla="*/ 181394 w 1514817"/>
                  <a:gd name="connsiteY22" fmla="*/ 14859 h 96869"/>
                  <a:gd name="connsiteX23" fmla="*/ 196482 w 1514817"/>
                  <a:gd name="connsiteY23" fmla="*/ 15773 h 96869"/>
                  <a:gd name="connsiteX24" fmla="*/ 196482 w 1514817"/>
                  <a:gd name="connsiteY24" fmla="*/ 15773 h 96869"/>
                  <a:gd name="connsiteX25" fmla="*/ 214541 w 1514817"/>
                  <a:gd name="connsiteY25" fmla="*/ 16917 h 96869"/>
                  <a:gd name="connsiteX26" fmla="*/ 214541 w 1514817"/>
                  <a:gd name="connsiteY26" fmla="*/ 16917 h 96869"/>
                  <a:gd name="connsiteX27" fmla="*/ 226714 w 1514817"/>
                  <a:gd name="connsiteY27" fmla="*/ 17659 h 96869"/>
                  <a:gd name="connsiteX28" fmla="*/ 226714 w 1514817"/>
                  <a:gd name="connsiteY28" fmla="*/ 17659 h 96869"/>
                  <a:gd name="connsiteX29" fmla="*/ 241859 w 1514817"/>
                  <a:gd name="connsiteY29" fmla="*/ 18574 h 96869"/>
                  <a:gd name="connsiteX30" fmla="*/ 241859 w 1514817"/>
                  <a:gd name="connsiteY30" fmla="*/ 18574 h 96869"/>
                  <a:gd name="connsiteX31" fmla="*/ 257004 w 1514817"/>
                  <a:gd name="connsiteY31" fmla="*/ 19488 h 96869"/>
                  <a:gd name="connsiteX32" fmla="*/ 257004 w 1514817"/>
                  <a:gd name="connsiteY32" fmla="*/ 19488 h 96869"/>
                  <a:gd name="connsiteX33" fmla="*/ 272091 w 1514817"/>
                  <a:gd name="connsiteY33" fmla="*/ 20460 h 96869"/>
                  <a:gd name="connsiteX34" fmla="*/ 272091 w 1514817"/>
                  <a:gd name="connsiteY34" fmla="*/ 20460 h 96869"/>
                  <a:gd name="connsiteX35" fmla="*/ 287179 w 1514817"/>
                  <a:gd name="connsiteY35" fmla="*/ 21374 h 96869"/>
                  <a:gd name="connsiteX36" fmla="*/ 287179 w 1514817"/>
                  <a:gd name="connsiteY36" fmla="*/ 21374 h 96869"/>
                  <a:gd name="connsiteX37" fmla="*/ 302324 w 1514817"/>
                  <a:gd name="connsiteY37" fmla="*/ 22289 h 96869"/>
                  <a:gd name="connsiteX38" fmla="*/ 302324 w 1514817"/>
                  <a:gd name="connsiteY38" fmla="*/ 22289 h 96869"/>
                  <a:gd name="connsiteX39" fmla="*/ 317468 w 1514817"/>
                  <a:gd name="connsiteY39" fmla="*/ 23260 h 96869"/>
                  <a:gd name="connsiteX40" fmla="*/ 317468 w 1514817"/>
                  <a:gd name="connsiteY40" fmla="*/ 23260 h 96869"/>
                  <a:gd name="connsiteX41" fmla="*/ 332556 w 1514817"/>
                  <a:gd name="connsiteY41" fmla="*/ 24174 h 96869"/>
                  <a:gd name="connsiteX42" fmla="*/ 332556 w 1514817"/>
                  <a:gd name="connsiteY42" fmla="*/ 24174 h 96869"/>
                  <a:gd name="connsiteX43" fmla="*/ 347701 w 1514817"/>
                  <a:gd name="connsiteY43" fmla="*/ 25089 h 96869"/>
                  <a:gd name="connsiteX44" fmla="*/ 347701 w 1514817"/>
                  <a:gd name="connsiteY44" fmla="*/ 25089 h 96869"/>
                  <a:gd name="connsiteX45" fmla="*/ 362788 w 1514817"/>
                  <a:gd name="connsiteY45" fmla="*/ 26003 h 96869"/>
                  <a:gd name="connsiteX46" fmla="*/ 362788 w 1514817"/>
                  <a:gd name="connsiteY46" fmla="*/ 26003 h 96869"/>
                  <a:gd name="connsiteX47" fmla="*/ 377933 w 1514817"/>
                  <a:gd name="connsiteY47" fmla="*/ 26975 h 96869"/>
                  <a:gd name="connsiteX48" fmla="*/ 377933 w 1514817"/>
                  <a:gd name="connsiteY48" fmla="*/ 26975 h 96869"/>
                  <a:gd name="connsiteX49" fmla="*/ 393020 w 1514817"/>
                  <a:gd name="connsiteY49" fmla="*/ 27889 h 96869"/>
                  <a:gd name="connsiteX50" fmla="*/ 393020 w 1514817"/>
                  <a:gd name="connsiteY50" fmla="*/ 27889 h 96869"/>
                  <a:gd name="connsiteX51" fmla="*/ 408165 w 1514817"/>
                  <a:gd name="connsiteY51" fmla="*/ 28803 h 96869"/>
                  <a:gd name="connsiteX52" fmla="*/ 408165 w 1514817"/>
                  <a:gd name="connsiteY52" fmla="*/ 28803 h 96869"/>
                  <a:gd name="connsiteX53" fmla="*/ 423253 w 1514817"/>
                  <a:gd name="connsiteY53" fmla="*/ 29718 h 96869"/>
                  <a:gd name="connsiteX54" fmla="*/ 423253 w 1514817"/>
                  <a:gd name="connsiteY54" fmla="*/ 29718 h 96869"/>
                  <a:gd name="connsiteX55" fmla="*/ 438398 w 1514817"/>
                  <a:gd name="connsiteY55" fmla="*/ 30690 h 96869"/>
                  <a:gd name="connsiteX56" fmla="*/ 438398 w 1514817"/>
                  <a:gd name="connsiteY56" fmla="*/ 30690 h 96869"/>
                  <a:gd name="connsiteX57" fmla="*/ 453485 w 1514817"/>
                  <a:gd name="connsiteY57" fmla="*/ 31604 h 96869"/>
                  <a:gd name="connsiteX58" fmla="*/ 453485 w 1514817"/>
                  <a:gd name="connsiteY58" fmla="*/ 31604 h 96869"/>
                  <a:gd name="connsiteX59" fmla="*/ 468630 w 1514817"/>
                  <a:gd name="connsiteY59" fmla="*/ 32518 h 96869"/>
                  <a:gd name="connsiteX60" fmla="*/ 468630 w 1514817"/>
                  <a:gd name="connsiteY60" fmla="*/ 32518 h 96869"/>
                  <a:gd name="connsiteX61" fmla="*/ 483717 w 1514817"/>
                  <a:gd name="connsiteY61" fmla="*/ 33433 h 96869"/>
                  <a:gd name="connsiteX62" fmla="*/ 483717 w 1514817"/>
                  <a:gd name="connsiteY62" fmla="*/ 33433 h 96869"/>
                  <a:gd name="connsiteX63" fmla="*/ 501777 w 1514817"/>
                  <a:gd name="connsiteY63" fmla="*/ 34576 h 96869"/>
                  <a:gd name="connsiteX64" fmla="*/ 501777 w 1514817"/>
                  <a:gd name="connsiteY64" fmla="*/ 34576 h 96869"/>
                  <a:gd name="connsiteX65" fmla="*/ 513950 w 1514817"/>
                  <a:gd name="connsiteY65" fmla="*/ 35319 h 96869"/>
                  <a:gd name="connsiteX66" fmla="*/ 513950 w 1514817"/>
                  <a:gd name="connsiteY66" fmla="*/ 35319 h 96869"/>
                  <a:gd name="connsiteX67" fmla="*/ 529095 w 1514817"/>
                  <a:gd name="connsiteY67" fmla="*/ 36233 h 96869"/>
                  <a:gd name="connsiteX68" fmla="*/ 529095 w 1514817"/>
                  <a:gd name="connsiteY68" fmla="*/ 36233 h 96869"/>
                  <a:gd name="connsiteX69" fmla="*/ 547097 w 1514817"/>
                  <a:gd name="connsiteY69" fmla="*/ 37376 h 96869"/>
                  <a:gd name="connsiteX70" fmla="*/ 547097 w 1514817"/>
                  <a:gd name="connsiteY70" fmla="*/ 37376 h 96869"/>
                  <a:gd name="connsiteX71" fmla="*/ 559327 w 1514817"/>
                  <a:gd name="connsiteY71" fmla="*/ 38119 h 96869"/>
                  <a:gd name="connsiteX72" fmla="*/ 559327 w 1514817"/>
                  <a:gd name="connsiteY72" fmla="*/ 38119 h 96869"/>
                  <a:gd name="connsiteX73" fmla="*/ 574414 w 1514817"/>
                  <a:gd name="connsiteY73" fmla="*/ 39034 h 96869"/>
                  <a:gd name="connsiteX74" fmla="*/ 574414 w 1514817"/>
                  <a:gd name="connsiteY74" fmla="*/ 39034 h 96869"/>
                  <a:gd name="connsiteX75" fmla="*/ 589559 w 1514817"/>
                  <a:gd name="connsiteY75" fmla="*/ 39948 h 96869"/>
                  <a:gd name="connsiteX76" fmla="*/ 589559 w 1514817"/>
                  <a:gd name="connsiteY76" fmla="*/ 39948 h 96869"/>
                  <a:gd name="connsiteX77" fmla="*/ 604647 w 1514817"/>
                  <a:gd name="connsiteY77" fmla="*/ 40919 h 96869"/>
                  <a:gd name="connsiteX78" fmla="*/ 604647 w 1514817"/>
                  <a:gd name="connsiteY78" fmla="*/ 40919 h 96869"/>
                  <a:gd name="connsiteX79" fmla="*/ 619792 w 1514817"/>
                  <a:gd name="connsiteY79" fmla="*/ 41834 h 96869"/>
                  <a:gd name="connsiteX80" fmla="*/ 619792 w 1514817"/>
                  <a:gd name="connsiteY80" fmla="*/ 41834 h 96869"/>
                  <a:gd name="connsiteX81" fmla="*/ 634880 w 1514817"/>
                  <a:gd name="connsiteY81" fmla="*/ 42748 h 96869"/>
                  <a:gd name="connsiteX82" fmla="*/ 634880 w 1514817"/>
                  <a:gd name="connsiteY82" fmla="*/ 42748 h 96869"/>
                  <a:gd name="connsiteX83" fmla="*/ 650024 w 1514817"/>
                  <a:gd name="connsiteY83" fmla="*/ 43663 h 96869"/>
                  <a:gd name="connsiteX84" fmla="*/ 650024 w 1514817"/>
                  <a:gd name="connsiteY84" fmla="*/ 43663 h 96869"/>
                  <a:gd name="connsiteX85" fmla="*/ 665112 w 1514817"/>
                  <a:gd name="connsiteY85" fmla="*/ 44634 h 96869"/>
                  <a:gd name="connsiteX86" fmla="*/ 665112 w 1514817"/>
                  <a:gd name="connsiteY86" fmla="*/ 44634 h 96869"/>
                  <a:gd name="connsiteX87" fmla="*/ 680256 w 1514817"/>
                  <a:gd name="connsiteY87" fmla="*/ 45548 h 96869"/>
                  <a:gd name="connsiteX88" fmla="*/ 680256 w 1514817"/>
                  <a:gd name="connsiteY88" fmla="*/ 45548 h 96869"/>
                  <a:gd name="connsiteX89" fmla="*/ 695344 w 1514817"/>
                  <a:gd name="connsiteY89" fmla="*/ 46463 h 96869"/>
                  <a:gd name="connsiteX90" fmla="*/ 695344 w 1514817"/>
                  <a:gd name="connsiteY90" fmla="*/ 46463 h 96869"/>
                  <a:gd name="connsiteX91" fmla="*/ 710489 w 1514817"/>
                  <a:gd name="connsiteY91" fmla="*/ 47377 h 96869"/>
                  <a:gd name="connsiteX92" fmla="*/ 710489 w 1514817"/>
                  <a:gd name="connsiteY92" fmla="*/ 47377 h 96869"/>
                  <a:gd name="connsiteX93" fmla="*/ 725577 w 1514817"/>
                  <a:gd name="connsiteY93" fmla="*/ 48349 h 96869"/>
                  <a:gd name="connsiteX94" fmla="*/ 725577 w 1514817"/>
                  <a:gd name="connsiteY94" fmla="*/ 48349 h 96869"/>
                  <a:gd name="connsiteX95" fmla="*/ 740721 w 1514817"/>
                  <a:gd name="connsiteY95" fmla="*/ 49263 h 96869"/>
                  <a:gd name="connsiteX96" fmla="*/ 740721 w 1514817"/>
                  <a:gd name="connsiteY96" fmla="*/ 49263 h 96869"/>
                  <a:gd name="connsiteX97" fmla="*/ 758780 w 1514817"/>
                  <a:gd name="connsiteY97" fmla="*/ 50349 h 96869"/>
                  <a:gd name="connsiteX98" fmla="*/ 758780 w 1514817"/>
                  <a:gd name="connsiteY98" fmla="*/ 50349 h 96869"/>
                  <a:gd name="connsiteX99" fmla="*/ 770953 w 1514817"/>
                  <a:gd name="connsiteY99" fmla="*/ 51092 h 96869"/>
                  <a:gd name="connsiteX100" fmla="*/ 770953 w 1514817"/>
                  <a:gd name="connsiteY100" fmla="*/ 51092 h 96869"/>
                  <a:gd name="connsiteX101" fmla="*/ 786098 w 1514817"/>
                  <a:gd name="connsiteY101" fmla="*/ 52064 h 96869"/>
                  <a:gd name="connsiteX102" fmla="*/ 786098 w 1514817"/>
                  <a:gd name="connsiteY102" fmla="*/ 52064 h 96869"/>
                  <a:gd name="connsiteX103" fmla="*/ 801186 w 1514817"/>
                  <a:gd name="connsiteY103" fmla="*/ 52978 h 96869"/>
                  <a:gd name="connsiteX104" fmla="*/ 801186 w 1514817"/>
                  <a:gd name="connsiteY104" fmla="*/ 52978 h 96869"/>
                  <a:gd name="connsiteX105" fmla="*/ 816331 w 1514817"/>
                  <a:gd name="connsiteY105" fmla="*/ 53892 h 96869"/>
                  <a:gd name="connsiteX106" fmla="*/ 816331 w 1514817"/>
                  <a:gd name="connsiteY106" fmla="*/ 53892 h 96869"/>
                  <a:gd name="connsiteX107" fmla="*/ 831418 w 1514817"/>
                  <a:gd name="connsiteY107" fmla="*/ 54807 h 96869"/>
                  <a:gd name="connsiteX108" fmla="*/ 831418 w 1514817"/>
                  <a:gd name="connsiteY108" fmla="*/ 54807 h 96869"/>
                  <a:gd name="connsiteX109" fmla="*/ 846563 w 1514817"/>
                  <a:gd name="connsiteY109" fmla="*/ 55778 h 96869"/>
                  <a:gd name="connsiteX110" fmla="*/ 846563 w 1514817"/>
                  <a:gd name="connsiteY110" fmla="*/ 55778 h 96869"/>
                  <a:gd name="connsiteX111" fmla="*/ 861650 w 1514817"/>
                  <a:gd name="connsiteY111" fmla="*/ 56693 h 96869"/>
                  <a:gd name="connsiteX112" fmla="*/ 861650 w 1514817"/>
                  <a:gd name="connsiteY112" fmla="*/ 56693 h 96869"/>
                  <a:gd name="connsiteX113" fmla="*/ 876795 w 1514817"/>
                  <a:gd name="connsiteY113" fmla="*/ 57607 h 96869"/>
                  <a:gd name="connsiteX114" fmla="*/ 876795 w 1514817"/>
                  <a:gd name="connsiteY114" fmla="*/ 57607 h 96869"/>
                  <a:gd name="connsiteX115" fmla="*/ 891883 w 1514817"/>
                  <a:gd name="connsiteY115" fmla="*/ 58579 h 96869"/>
                  <a:gd name="connsiteX116" fmla="*/ 891883 w 1514817"/>
                  <a:gd name="connsiteY116" fmla="*/ 58579 h 96869"/>
                  <a:gd name="connsiteX117" fmla="*/ 907028 w 1514817"/>
                  <a:gd name="connsiteY117" fmla="*/ 59493 h 96869"/>
                  <a:gd name="connsiteX118" fmla="*/ 907028 w 1514817"/>
                  <a:gd name="connsiteY118" fmla="*/ 59493 h 96869"/>
                  <a:gd name="connsiteX119" fmla="*/ 922115 w 1514817"/>
                  <a:gd name="connsiteY119" fmla="*/ 60408 h 96869"/>
                  <a:gd name="connsiteX120" fmla="*/ 922115 w 1514817"/>
                  <a:gd name="connsiteY120" fmla="*/ 60408 h 96869"/>
                  <a:gd name="connsiteX121" fmla="*/ 937260 w 1514817"/>
                  <a:gd name="connsiteY121" fmla="*/ 61322 h 96869"/>
                  <a:gd name="connsiteX122" fmla="*/ 937260 w 1514817"/>
                  <a:gd name="connsiteY122" fmla="*/ 61322 h 96869"/>
                  <a:gd name="connsiteX123" fmla="*/ 952347 w 1514817"/>
                  <a:gd name="connsiteY123" fmla="*/ 62294 h 96869"/>
                  <a:gd name="connsiteX124" fmla="*/ 952347 w 1514817"/>
                  <a:gd name="connsiteY124" fmla="*/ 62294 h 96869"/>
                  <a:gd name="connsiteX125" fmla="*/ 967492 w 1514817"/>
                  <a:gd name="connsiteY125" fmla="*/ 63208 h 96869"/>
                  <a:gd name="connsiteX126" fmla="*/ 967492 w 1514817"/>
                  <a:gd name="connsiteY126" fmla="*/ 63208 h 96869"/>
                  <a:gd name="connsiteX127" fmla="*/ 982580 w 1514817"/>
                  <a:gd name="connsiteY127" fmla="*/ 64122 h 96869"/>
                  <a:gd name="connsiteX128" fmla="*/ 982580 w 1514817"/>
                  <a:gd name="connsiteY128" fmla="*/ 64122 h 96869"/>
                  <a:gd name="connsiteX129" fmla="*/ 997725 w 1514817"/>
                  <a:gd name="connsiteY129" fmla="*/ 65037 h 96869"/>
                  <a:gd name="connsiteX130" fmla="*/ 997725 w 1514817"/>
                  <a:gd name="connsiteY130" fmla="*/ 65037 h 96869"/>
                  <a:gd name="connsiteX131" fmla="*/ 1012813 w 1514817"/>
                  <a:gd name="connsiteY131" fmla="*/ 66008 h 96869"/>
                  <a:gd name="connsiteX132" fmla="*/ 1012813 w 1514817"/>
                  <a:gd name="connsiteY132" fmla="*/ 66008 h 96869"/>
                  <a:gd name="connsiteX133" fmla="*/ 1027957 w 1514817"/>
                  <a:gd name="connsiteY133" fmla="*/ 66923 h 96869"/>
                  <a:gd name="connsiteX134" fmla="*/ 1027957 w 1514817"/>
                  <a:gd name="connsiteY134" fmla="*/ 66923 h 96869"/>
                  <a:gd name="connsiteX135" fmla="*/ 1043044 w 1514817"/>
                  <a:gd name="connsiteY135" fmla="*/ 67837 h 96869"/>
                  <a:gd name="connsiteX136" fmla="*/ 1043044 w 1514817"/>
                  <a:gd name="connsiteY136" fmla="*/ 67837 h 96869"/>
                  <a:gd name="connsiteX137" fmla="*/ 1058189 w 1514817"/>
                  <a:gd name="connsiteY137" fmla="*/ 68751 h 96869"/>
                  <a:gd name="connsiteX138" fmla="*/ 1058189 w 1514817"/>
                  <a:gd name="connsiteY138" fmla="*/ 68751 h 96869"/>
                  <a:gd name="connsiteX139" fmla="*/ 1073277 w 1514817"/>
                  <a:gd name="connsiteY139" fmla="*/ 69723 h 96869"/>
                  <a:gd name="connsiteX140" fmla="*/ 1073277 w 1514817"/>
                  <a:gd name="connsiteY140" fmla="*/ 69723 h 96869"/>
                  <a:gd name="connsiteX141" fmla="*/ 1088422 w 1514817"/>
                  <a:gd name="connsiteY141" fmla="*/ 70637 h 96869"/>
                  <a:gd name="connsiteX142" fmla="*/ 1088422 w 1514817"/>
                  <a:gd name="connsiteY142" fmla="*/ 70637 h 96869"/>
                  <a:gd name="connsiteX143" fmla="*/ 1103510 w 1514817"/>
                  <a:gd name="connsiteY143" fmla="*/ 71552 h 96869"/>
                  <a:gd name="connsiteX144" fmla="*/ 1103510 w 1514817"/>
                  <a:gd name="connsiteY144" fmla="*/ 71552 h 96869"/>
                  <a:gd name="connsiteX145" fmla="*/ 1118654 w 1514817"/>
                  <a:gd name="connsiteY145" fmla="*/ 72523 h 96869"/>
                  <a:gd name="connsiteX146" fmla="*/ 1118654 w 1514817"/>
                  <a:gd name="connsiteY146" fmla="*/ 72523 h 96869"/>
                  <a:gd name="connsiteX147" fmla="*/ 1133742 w 1514817"/>
                  <a:gd name="connsiteY147" fmla="*/ 73438 h 96869"/>
                  <a:gd name="connsiteX148" fmla="*/ 1133742 w 1514817"/>
                  <a:gd name="connsiteY148" fmla="*/ 73438 h 96869"/>
                  <a:gd name="connsiteX149" fmla="*/ 1148886 w 1514817"/>
                  <a:gd name="connsiteY149" fmla="*/ 74352 h 96869"/>
                  <a:gd name="connsiteX150" fmla="*/ 1148886 w 1514817"/>
                  <a:gd name="connsiteY150" fmla="*/ 74352 h 96869"/>
                  <a:gd name="connsiteX151" fmla="*/ 1163974 w 1514817"/>
                  <a:gd name="connsiteY151" fmla="*/ 75266 h 96869"/>
                  <a:gd name="connsiteX152" fmla="*/ 1163974 w 1514817"/>
                  <a:gd name="connsiteY152" fmla="*/ 75266 h 96869"/>
                  <a:gd name="connsiteX153" fmla="*/ 1182034 w 1514817"/>
                  <a:gd name="connsiteY153" fmla="*/ 76410 h 96869"/>
                  <a:gd name="connsiteX154" fmla="*/ 1182034 w 1514817"/>
                  <a:gd name="connsiteY154" fmla="*/ 76410 h 96869"/>
                  <a:gd name="connsiteX155" fmla="*/ 1194207 w 1514817"/>
                  <a:gd name="connsiteY155" fmla="*/ 77153 h 96869"/>
                  <a:gd name="connsiteX156" fmla="*/ 1194207 w 1514817"/>
                  <a:gd name="connsiteY156" fmla="*/ 77153 h 96869"/>
                  <a:gd name="connsiteX157" fmla="*/ 1209351 w 1514817"/>
                  <a:gd name="connsiteY157" fmla="*/ 78067 h 96869"/>
                  <a:gd name="connsiteX158" fmla="*/ 1209351 w 1514817"/>
                  <a:gd name="connsiteY158" fmla="*/ 78067 h 96869"/>
                  <a:gd name="connsiteX159" fmla="*/ 1227353 w 1514817"/>
                  <a:gd name="connsiteY159" fmla="*/ 79210 h 96869"/>
                  <a:gd name="connsiteX160" fmla="*/ 1227353 w 1514817"/>
                  <a:gd name="connsiteY160" fmla="*/ 79210 h 96869"/>
                  <a:gd name="connsiteX161" fmla="*/ 1239583 w 1514817"/>
                  <a:gd name="connsiteY161" fmla="*/ 79953 h 96869"/>
                  <a:gd name="connsiteX162" fmla="*/ 1239583 w 1514817"/>
                  <a:gd name="connsiteY162" fmla="*/ 79953 h 96869"/>
                  <a:gd name="connsiteX163" fmla="*/ 1254671 w 1514817"/>
                  <a:gd name="connsiteY163" fmla="*/ 80867 h 96869"/>
                  <a:gd name="connsiteX164" fmla="*/ 1254671 w 1514817"/>
                  <a:gd name="connsiteY164" fmla="*/ 80867 h 96869"/>
                  <a:gd name="connsiteX165" fmla="*/ 1269816 w 1514817"/>
                  <a:gd name="connsiteY165" fmla="*/ 81782 h 96869"/>
                  <a:gd name="connsiteX166" fmla="*/ 1269816 w 1514817"/>
                  <a:gd name="connsiteY166" fmla="*/ 81782 h 96869"/>
                  <a:gd name="connsiteX167" fmla="*/ 1284904 w 1514817"/>
                  <a:gd name="connsiteY167" fmla="*/ 82696 h 96869"/>
                  <a:gd name="connsiteX168" fmla="*/ 1284904 w 1514817"/>
                  <a:gd name="connsiteY168" fmla="*/ 82696 h 96869"/>
                  <a:gd name="connsiteX169" fmla="*/ 1300048 w 1514817"/>
                  <a:gd name="connsiteY169" fmla="*/ 83668 h 96869"/>
                  <a:gd name="connsiteX170" fmla="*/ 1300048 w 1514817"/>
                  <a:gd name="connsiteY170" fmla="*/ 83668 h 96869"/>
                  <a:gd name="connsiteX171" fmla="*/ 1315193 w 1514817"/>
                  <a:gd name="connsiteY171" fmla="*/ 84582 h 96869"/>
                  <a:gd name="connsiteX172" fmla="*/ 1315193 w 1514817"/>
                  <a:gd name="connsiteY172" fmla="*/ 84582 h 96869"/>
                  <a:gd name="connsiteX173" fmla="*/ 1330280 w 1514817"/>
                  <a:gd name="connsiteY173" fmla="*/ 85497 h 96869"/>
                  <a:gd name="connsiteX174" fmla="*/ 1330280 w 1514817"/>
                  <a:gd name="connsiteY174" fmla="*/ 85497 h 96869"/>
                  <a:gd name="connsiteX175" fmla="*/ 1345368 w 1514817"/>
                  <a:gd name="connsiteY175" fmla="*/ 86411 h 96869"/>
                  <a:gd name="connsiteX176" fmla="*/ 1345368 w 1514817"/>
                  <a:gd name="connsiteY176" fmla="*/ 86411 h 96869"/>
                  <a:gd name="connsiteX177" fmla="*/ 1360513 w 1514817"/>
                  <a:gd name="connsiteY177" fmla="*/ 87382 h 96869"/>
                  <a:gd name="connsiteX178" fmla="*/ 1360513 w 1514817"/>
                  <a:gd name="connsiteY178" fmla="*/ 87382 h 96869"/>
                  <a:gd name="connsiteX179" fmla="*/ 1375658 w 1514817"/>
                  <a:gd name="connsiteY179" fmla="*/ 88297 h 96869"/>
                  <a:gd name="connsiteX180" fmla="*/ 1375658 w 1514817"/>
                  <a:gd name="connsiteY180" fmla="*/ 88297 h 96869"/>
                  <a:gd name="connsiteX181" fmla="*/ 1390746 w 1514817"/>
                  <a:gd name="connsiteY181" fmla="*/ 89211 h 96869"/>
                  <a:gd name="connsiteX182" fmla="*/ 1390746 w 1514817"/>
                  <a:gd name="connsiteY182" fmla="*/ 89211 h 96869"/>
                  <a:gd name="connsiteX183" fmla="*/ 1405890 w 1514817"/>
                  <a:gd name="connsiteY183" fmla="*/ 90183 h 96869"/>
                  <a:gd name="connsiteX184" fmla="*/ 1405890 w 1514817"/>
                  <a:gd name="connsiteY184" fmla="*/ 90183 h 96869"/>
                  <a:gd name="connsiteX185" fmla="*/ 1420977 w 1514817"/>
                  <a:gd name="connsiteY185" fmla="*/ 91097 h 96869"/>
                  <a:gd name="connsiteX186" fmla="*/ 1420977 w 1514817"/>
                  <a:gd name="connsiteY186" fmla="*/ 91097 h 96869"/>
                  <a:gd name="connsiteX187" fmla="*/ 1436122 w 1514817"/>
                  <a:gd name="connsiteY187" fmla="*/ 92011 h 96869"/>
                  <a:gd name="connsiteX188" fmla="*/ 1436122 w 1514817"/>
                  <a:gd name="connsiteY188" fmla="*/ 92011 h 96869"/>
                  <a:gd name="connsiteX189" fmla="*/ 1451210 w 1514817"/>
                  <a:gd name="connsiteY189" fmla="*/ 92926 h 96869"/>
                  <a:gd name="connsiteX190" fmla="*/ 1451210 w 1514817"/>
                  <a:gd name="connsiteY190" fmla="*/ 92926 h 96869"/>
                  <a:gd name="connsiteX191" fmla="*/ 1466355 w 1514817"/>
                  <a:gd name="connsiteY191" fmla="*/ 93897 h 96869"/>
                  <a:gd name="connsiteX192" fmla="*/ 1466355 w 1514817"/>
                  <a:gd name="connsiteY192" fmla="*/ 93897 h 96869"/>
                  <a:gd name="connsiteX193" fmla="*/ 1481443 w 1514817"/>
                  <a:gd name="connsiteY193" fmla="*/ 94812 h 96869"/>
                  <a:gd name="connsiteX194" fmla="*/ 1481443 w 1514817"/>
                  <a:gd name="connsiteY194" fmla="*/ 94812 h 96869"/>
                  <a:gd name="connsiteX195" fmla="*/ 1496587 w 1514817"/>
                  <a:gd name="connsiteY195" fmla="*/ 95726 h 96869"/>
                  <a:gd name="connsiteX196" fmla="*/ 1496587 w 1514817"/>
                  <a:gd name="connsiteY196" fmla="*/ 95726 h 96869"/>
                  <a:gd name="connsiteX197" fmla="*/ 1514589 w 1514817"/>
                  <a:gd name="connsiteY197" fmla="*/ 96869 h 96869"/>
                  <a:gd name="connsiteX198" fmla="*/ 1514818 w 1514817"/>
                  <a:gd name="connsiteY198" fmla="*/ 93154 h 96869"/>
                  <a:gd name="connsiteX199" fmla="*/ 1496816 w 1514817"/>
                  <a:gd name="connsiteY199" fmla="*/ 92011 h 96869"/>
                  <a:gd name="connsiteX200" fmla="*/ 1496816 w 1514817"/>
                  <a:gd name="connsiteY200" fmla="*/ 92011 h 96869"/>
                  <a:gd name="connsiteX201" fmla="*/ 1484585 w 1514817"/>
                  <a:gd name="connsiteY201" fmla="*/ 91268 h 96869"/>
                  <a:gd name="connsiteX202" fmla="*/ 1484585 w 1514817"/>
                  <a:gd name="connsiteY202" fmla="*/ 91268 h 96869"/>
                  <a:gd name="connsiteX203" fmla="*/ 1469498 w 1514817"/>
                  <a:gd name="connsiteY203" fmla="*/ 90354 h 96869"/>
                  <a:gd name="connsiteX204" fmla="*/ 1469498 w 1514817"/>
                  <a:gd name="connsiteY204" fmla="*/ 90354 h 96869"/>
                  <a:gd name="connsiteX205" fmla="*/ 1453324 w 1514817"/>
                  <a:gd name="connsiteY205" fmla="*/ 89383 h 96869"/>
                  <a:gd name="connsiteX206" fmla="*/ 1436351 w 1514817"/>
                  <a:gd name="connsiteY206" fmla="*/ 88297 h 96869"/>
                  <a:gd name="connsiteX207" fmla="*/ 1436351 w 1514817"/>
                  <a:gd name="connsiteY207" fmla="*/ 88297 h 96869"/>
                  <a:gd name="connsiteX208" fmla="*/ 1424121 w 1514817"/>
                  <a:gd name="connsiteY208" fmla="*/ 87554 h 96869"/>
                  <a:gd name="connsiteX209" fmla="*/ 1424121 w 1514817"/>
                  <a:gd name="connsiteY209" fmla="*/ 87554 h 96869"/>
                  <a:gd name="connsiteX210" fmla="*/ 1409033 w 1514817"/>
                  <a:gd name="connsiteY210" fmla="*/ 86639 h 96869"/>
                  <a:gd name="connsiteX211" fmla="*/ 1409033 w 1514817"/>
                  <a:gd name="connsiteY211" fmla="*/ 86639 h 96869"/>
                  <a:gd name="connsiteX212" fmla="*/ 1393888 w 1514817"/>
                  <a:gd name="connsiteY212" fmla="*/ 85725 h 96869"/>
                  <a:gd name="connsiteX213" fmla="*/ 1393888 w 1514817"/>
                  <a:gd name="connsiteY213" fmla="*/ 85725 h 96869"/>
                  <a:gd name="connsiteX214" fmla="*/ 1378801 w 1514817"/>
                  <a:gd name="connsiteY214" fmla="*/ 84754 h 96869"/>
                  <a:gd name="connsiteX215" fmla="*/ 1378801 w 1514817"/>
                  <a:gd name="connsiteY215" fmla="*/ 84754 h 96869"/>
                  <a:gd name="connsiteX216" fmla="*/ 1363656 w 1514817"/>
                  <a:gd name="connsiteY216" fmla="*/ 83839 h 96869"/>
                  <a:gd name="connsiteX217" fmla="*/ 1363656 w 1514817"/>
                  <a:gd name="connsiteY217" fmla="*/ 83839 h 96869"/>
                  <a:gd name="connsiteX218" fmla="*/ 1348569 w 1514817"/>
                  <a:gd name="connsiteY218" fmla="*/ 82925 h 96869"/>
                  <a:gd name="connsiteX219" fmla="*/ 1348569 w 1514817"/>
                  <a:gd name="connsiteY219" fmla="*/ 82925 h 96869"/>
                  <a:gd name="connsiteX220" fmla="*/ 1330509 w 1514817"/>
                  <a:gd name="connsiteY220" fmla="*/ 81782 h 96869"/>
                  <a:gd name="connsiteX221" fmla="*/ 1330509 w 1514817"/>
                  <a:gd name="connsiteY221" fmla="*/ 81782 h 96869"/>
                  <a:gd name="connsiteX222" fmla="*/ 1318336 w 1514817"/>
                  <a:gd name="connsiteY222" fmla="*/ 81039 h 96869"/>
                  <a:gd name="connsiteX223" fmla="*/ 1318336 w 1514817"/>
                  <a:gd name="connsiteY223" fmla="*/ 81039 h 96869"/>
                  <a:gd name="connsiteX224" fmla="*/ 1303191 w 1514817"/>
                  <a:gd name="connsiteY224" fmla="*/ 80124 h 96869"/>
                  <a:gd name="connsiteX225" fmla="*/ 1303191 w 1514817"/>
                  <a:gd name="connsiteY225" fmla="*/ 80124 h 96869"/>
                  <a:gd name="connsiteX226" fmla="*/ 1287018 w 1514817"/>
                  <a:gd name="connsiteY226" fmla="*/ 79153 h 96869"/>
                  <a:gd name="connsiteX227" fmla="*/ 1270045 w 1514817"/>
                  <a:gd name="connsiteY227" fmla="*/ 78067 h 96869"/>
                  <a:gd name="connsiteX228" fmla="*/ 1270045 w 1514817"/>
                  <a:gd name="connsiteY228" fmla="*/ 78067 h 96869"/>
                  <a:gd name="connsiteX229" fmla="*/ 1257872 w 1514817"/>
                  <a:gd name="connsiteY229" fmla="*/ 77324 h 96869"/>
                  <a:gd name="connsiteX230" fmla="*/ 1257872 w 1514817"/>
                  <a:gd name="connsiteY230" fmla="*/ 77324 h 96869"/>
                  <a:gd name="connsiteX231" fmla="*/ 1239812 w 1514817"/>
                  <a:gd name="connsiteY231" fmla="*/ 76238 h 96869"/>
                  <a:gd name="connsiteX232" fmla="*/ 1239812 w 1514817"/>
                  <a:gd name="connsiteY232" fmla="*/ 76238 h 96869"/>
                  <a:gd name="connsiteX233" fmla="*/ 1227582 w 1514817"/>
                  <a:gd name="connsiteY233" fmla="*/ 75495 h 96869"/>
                  <a:gd name="connsiteX234" fmla="*/ 1227582 w 1514817"/>
                  <a:gd name="connsiteY234" fmla="*/ 75495 h 96869"/>
                  <a:gd name="connsiteX235" fmla="*/ 1209580 w 1514817"/>
                  <a:gd name="connsiteY235" fmla="*/ 74352 h 96869"/>
                  <a:gd name="connsiteX236" fmla="*/ 1209580 w 1514817"/>
                  <a:gd name="connsiteY236" fmla="*/ 74352 h 96869"/>
                  <a:gd name="connsiteX237" fmla="*/ 1197349 w 1514817"/>
                  <a:gd name="connsiteY237" fmla="*/ 73609 h 96869"/>
                  <a:gd name="connsiteX238" fmla="*/ 1197349 w 1514817"/>
                  <a:gd name="connsiteY238" fmla="*/ 73609 h 96869"/>
                  <a:gd name="connsiteX239" fmla="*/ 1182262 w 1514817"/>
                  <a:gd name="connsiteY239" fmla="*/ 72695 h 96869"/>
                  <a:gd name="connsiteX240" fmla="*/ 1182262 w 1514817"/>
                  <a:gd name="connsiteY240" fmla="*/ 72695 h 96869"/>
                  <a:gd name="connsiteX241" fmla="*/ 1167118 w 1514817"/>
                  <a:gd name="connsiteY241" fmla="*/ 71780 h 96869"/>
                  <a:gd name="connsiteX242" fmla="*/ 1167118 w 1514817"/>
                  <a:gd name="connsiteY242" fmla="*/ 71780 h 96869"/>
                  <a:gd name="connsiteX243" fmla="*/ 1149115 w 1514817"/>
                  <a:gd name="connsiteY243" fmla="*/ 70637 h 96869"/>
                  <a:gd name="connsiteX244" fmla="*/ 1149115 w 1514817"/>
                  <a:gd name="connsiteY244" fmla="*/ 70637 h 96869"/>
                  <a:gd name="connsiteX245" fmla="*/ 1136885 w 1514817"/>
                  <a:gd name="connsiteY245" fmla="*/ 69894 h 96869"/>
                  <a:gd name="connsiteX246" fmla="*/ 1136885 w 1514817"/>
                  <a:gd name="connsiteY246" fmla="*/ 69894 h 96869"/>
                  <a:gd name="connsiteX247" fmla="*/ 1121797 w 1514817"/>
                  <a:gd name="connsiteY247" fmla="*/ 68980 h 96869"/>
                  <a:gd name="connsiteX248" fmla="*/ 1121797 w 1514817"/>
                  <a:gd name="connsiteY248" fmla="*/ 68980 h 96869"/>
                  <a:gd name="connsiteX249" fmla="*/ 1106652 w 1514817"/>
                  <a:gd name="connsiteY249" fmla="*/ 68066 h 96869"/>
                  <a:gd name="connsiteX250" fmla="*/ 1106652 w 1514817"/>
                  <a:gd name="connsiteY250" fmla="*/ 68066 h 96869"/>
                  <a:gd name="connsiteX251" fmla="*/ 1088651 w 1514817"/>
                  <a:gd name="connsiteY251" fmla="*/ 66923 h 96869"/>
                  <a:gd name="connsiteX252" fmla="*/ 1088651 w 1514817"/>
                  <a:gd name="connsiteY252" fmla="*/ 66923 h 96869"/>
                  <a:gd name="connsiteX253" fmla="*/ 1076421 w 1514817"/>
                  <a:gd name="connsiteY253" fmla="*/ 66180 h 96869"/>
                  <a:gd name="connsiteX254" fmla="*/ 1076421 w 1514817"/>
                  <a:gd name="connsiteY254" fmla="*/ 66180 h 96869"/>
                  <a:gd name="connsiteX255" fmla="*/ 1061333 w 1514817"/>
                  <a:gd name="connsiteY255" fmla="*/ 65265 h 96869"/>
                  <a:gd name="connsiteX256" fmla="*/ 1061333 w 1514817"/>
                  <a:gd name="connsiteY256" fmla="*/ 65265 h 96869"/>
                  <a:gd name="connsiteX257" fmla="*/ 1043273 w 1514817"/>
                  <a:gd name="connsiteY257" fmla="*/ 64122 h 96869"/>
                  <a:gd name="connsiteX258" fmla="*/ 1043273 w 1514817"/>
                  <a:gd name="connsiteY258" fmla="*/ 64122 h 96869"/>
                  <a:gd name="connsiteX259" fmla="*/ 1028186 w 1514817"/>
                  <a:gd name="connsiteY259" fmla="*/ 63208 h 96869"/>
                  <a:gd name="connsiteX260" fmla="*/ 1028186 w 1514817"/>
                  <a:gd name="connsiteY260" fmla="*/ 63208 h 96869"/>
                  <a:gd name="connsiteX261" fmla="*/ 1015955 w 1514817"/>
                  <a:gd name="connsiteY261" fmla="*/ 62465 h 96869"/>
                  <a:gd name="connsiteX262" fmla="*/ 1015955 w 1514817"/>
                  <a:gd name="connsiteY262" fmla="*/ 62465 h 96869"/>
                  <a:gd name="connsiteX263" fmla="*/ 1000868 w 1514817"/>
                  <a:gd name="connsiteY263" fmla="*/ 61551 h 96869"/>
                  <a:gd name="connsiteX264" fmla="*/ 1000868 w 1514817"/>
                  <a:gd name="connsiteY264" fmla="*/ 61551 h 96869"/>
                  <a:gd name="connsiteX265" fmla="*/ 982809 w 1514817"/>
                  <a:gd name="connsiteY265" fmla="*/ 60408 h 96869"/>
                  <a:gd name="connsiteX266" fmla="*/ 982809 w 1514817"/>
                  <a:gd name="connsiteY266" fmla="*/ 60408 h 96869"/>
                  <a:gd name="connsiteX267" fmla="*/ 967721 w 1514817"/>
                  <a:gd name="connsiteY267" fmla="*/ 59493 h 96869"/>
                  <a:gd name="connsiteX268" fmla="*/ 967721 w 1514817"/>
                  <a:gd name="connsiteY268" fmla="*/ 59493 h 96869"/>
                  <a:gd name="connsiteX269" fmla="*/ 955491 w 1514817"/>
                  <a:gd name="connsiteY269" fmla="*/ 58750 h 96869"/>
                  <a:gd name="connsiteX270" fmla="*/ 955491 w 1514817"/>
                  <a:gd name="connsiteY270" fmla="*/ 58750 h 96869"/>
                  <a:gd name="connsiteX271" fmla="*/ 940403 w 1514817"/>
                  <a:gd name="connsiteY271" fmla="*/ 57836 h 96869"/>
                  <a:gd name="connsiteX272" fmla="*/ 940403 w 1514817"/>
                  <a:gd name="connsiteY272" fmla="*/ 57836 h 96869"/>
                  <a:gd name="connsiteX273" fmla="*/ 922344 w 1514817"/>
                  <a:gd name="connsiteY273" fmla="*/ 56693 h 96869"/>
                  <a:gd name="connsiteX274" fmla="*/ 922344 w 1514817"/>
                  <a:gd name="connsiteY274" fmla="*/ 56693 h 96869"/>
                  <a:gd name="connsiteX275" fmla="*/ 910171 w 1514817"/>
                  <a:gd name="connsiteY275" fmla="*/ 55950 h 96869"/>
                  <a:gd name="connsiteX276" fmla="*/ 910171 w 1514817"/>
                  <a:gd name="connsiteY276" fmla="*/ 55950 h 96869"/>
                  <a:gd name="connsiteX277" fmla="*/ 895026 w 1514817"/>
                  <a:gd name="connsiteY277" fmla="*/ 55035 h 96869"/>
                  <a:gd name="connsiteX278" fmla="*/ 895026 w 1514817"/>
                  <a:gd name="connsiteY278" fmla="*/ 55035 h 96869"/>
                  <a:gd name="connsiteX279" fmla="*/ 879939 w 1514817"/>
                  <a:gd name="connsiteY279" fmla="*/ 54121 h 96869"/>
                  <a:gd name="connsiteX280" fmla="*/ 879939 w 1514817"/>
                  <a:gd name="connsiteY280" fmla="*/ 54121 h 96869"/>
                  <a:gd name="connsiteX281" fmla="*/ 861879 w 1514817"/>
                  <a:gd name="connsiteY281" fmla="*/ 52978 h 96869"/>
                  <a:gd name="connsiteX282" fmla="*/ 861879 w 1514817"/>
                  <a:gd name="connsiteY282" fmla="*/ 52978 h 96869"/>
                  <a:gd name="connsiteX283" fmla="*/ 849706 w 1514817"/>
                  <a:gd name="connsiteY283" fmla="*/ 52235 h 96869"/>
                  <a:gd name="connsiteX284" fmla="*/ 849706 w 1514817"/>
                  <a:gd name="connsiteY284" fmla="*/ 52235 h 96869"/>
                  <a:gd name="connsiteX285" fmla="*/ 834561 w 1514817"/>
                  <a:gd name="connsiteY285" fmla="*/ 51321 h 96869"/>
                  <a:gd name="connsiteX286" fmla="*/ 834561 w 1514817"/>
                  <a:gd name="connsiteY286" fmla="*/ 51321 h 96869"/>
                  <a:gd name="connsiteX287" fmla="*/ 818388 w 1514817"/>
                  <a:gd name="connsiteY287" fmla="*/ 50292 h 96869"/>
                  <a:gd name="connsiteX288" fmla="*/ 801415 w 1514817"/>
                  <a:gd name="connsiteY288" fmla="*/ 49263 h 96869"/>
                  <a:gd name="connsiteX289" fmla="*/ 801415 w 1514817"/>
                  <a:gd name="connsiteY289" fmla="*/ 49263 h 96869"/>
                  <a:gd name="connsiteX290" fmla="*/ 789242 w 1514817"/>
                  <a:gd name="connsiteY290" fmla="*/ 48520 h 96869"/>
                  <a:gd name="connsiteX291" fmla="*/ 789242 w 1514817"/>
                  <a:gd name="connsiteY291" fmla="*/ 48520 h 96869"/>
                  <a:gd name="connsiteX292" fmla="*/ 771182 w 1514817"/>
                  <a:gd name="connsiteY292" fmla="*/ 47434 h 96869"/>
                  <a:gd name="connsiteX293" fmla="*/ 771182 w 1514817"/>
                  <a:gd name="connsiteY293" fmla="*/ 47434 h 96869"/>
                  <a:gd name="connsiteX294" fmla="*/ 758952 w 1514817"/>
                  <a:gd name="connsiteY294" fmla="*/ 46634 h 96869"/>
                  <a:gd name="connsiteX295" fmla="*/ 758952 w 1514817"/>
                  <a:gd name="connsiteY295" fmla="*/ 46634 h 96869"/>
                  <a:gd name="connsiteX296" fmla="*/ 740950 w 1514817"/>
                  <a:gd name="connsiteY296" fmla="*/ 45548 h 96869"/>
                  <a:gd name="connsiteX297" fmla="*/ 740950 w 1514817"/>
                  <a:gd name="connsiteY297" fmla="*/ 45548 h 96869"/>
                  <a:gd name="connsiteX298" fmla="*/ 728777 w 1514817"/>
                  <a:gd name="connsiteY298" fmla="*/ 44805 h 96869"/>
                  <a:gd name="connsiteX299" fmla="*/ 728777 w 1514817"/>
                  <a:gd name="connsiteY299" fmla="*/ 44805 h 96869"/>
                  <a:gd name="connsiteX300" fmla="*/ 713632 w 1514817"/>
                  <a:gd name="connsiteY300" fmla="*/ 43891 h 96869"/>
                  <a:gd name="connsiteX301" fmla="*/ 713632 w 1514817"/>
                  <a:gd name="connsiteY301" fmla="*/ 43891 h 96869"/>
                  <a:gd name="connsiteX302" fmla="*/ 695573 w 1514817"/>
                  <a:gd name="connsiteY302" fmla="*/ 42748 h 96869"/>
                  <a:gd name="connsiteX303" fmla="*/ 695573 w 1514817"/>
                  <a:gd name="connsiteY303" fmla="*/ 42748 h 96869"/>
                  <a:gd name="connsiteX304" fmla="*/ 680485 w 1514817"/>
                  <a:gd name="connsiteY304" fmla="*/ 41834 h 96869"/>
                  <a:gd name="connsiteX305" fmla="*/ 680485 w 1514817"/>
                  <a:gd name="connsiteY305" fmla="*/ 41834 h 96869"/>
                  <a:gd name="connsiteX306" fmla="*/ 668255 w 1514817"/>
                  <a:gd name="connsiteY306" fmla="*/ 41091 h 96869"/>
                  <a:gd name="connsiteX307" fmla="*/ 668255 w 1514817"/>
                  <a:gd name="connsiteY307" fmla="*/ 41091 h 96869"/>
                  <a:gd name="connsiteX308" fmla="*/ 653167 w 1514817"/>
                  <a:gd name="connsiteY308" fmla="*/ 40176 h 96869"/>
                  <a:gd name="connsiteX309" fmla="*/ 653167 w 1514817"/>
                  <a:gd name="connsiteY309" fmla="*/ 40176 h 96869"/>
                  <a:gd name="connsiteX310" fmla="*/ 638022 w 1514817"/>
                  <a:gd name="connsiteY310" fmla="*/ 39205 h 96869"/>
                  <a:gd name="connsiteX311" fmla="*/ 638022 w 1514817"/>
                  <a:gd name="connsiteY311" fmla="*/ 39205 h 96869"/>
                  <a:gd name="connsiteX312" fmla="*/ 620021 w 1514817"/>
                  <a:gd name="connsiteY312" fmla="*/ 38119 h 96869"/>
                  <a:gd name="connsiteX313" fmla="*/ 620021 w 1514817"/>
                  <a:gd name="connsiteY313" fmla="*/ 38119 h 96869"/>
                  <a:gd name="connsiteX314" fmla="*/ 604876 w 1514817"/>
                  <a:gd name="connsiteY314" fmla="*/ 37205 h 96869"/>
                  <a:gd name="connsiteX315" fmla="*/ 604876 w 1514817"/>
                  <a:gd name="connsiteY315" fmla="*/ 37205 h 96869"/>
                  <a:gd name="connsiteX316" fmla="*/ 592703 w 1514817"/>
                  <a:gd name="connsiteY316" fmla="*/ 36462 h 96869"/>
                  <a:gd name="connsiteX317" fmla="*/ 592703 w 1514817"/>
                  <a:gd name="connsiteY317" fmla="*/ 36462 h 96869"/>
                  <a:gd name="connsiteX318" fmla="*/ 577558 w 1514817"/>
                  <a:gd name="connsiteY318" fmla="*/ 35490 h 96869"/>
                  <a:gd name="connsiteX319" fmla="*/ 577558 w 1514817"/>
                  <a:gd name="connsiteY319" fmla="*/ 35490 h 96869"/>
                  <a:gd name="connsiteX320" fmla="*/ 559556 w 1514817"/>
                  <a:gd name="connsiteY320" fmla="*/ 34404 h 96869"/>
                  <a:gd name="connsiteX321" fmla="*/ 559556 w 1514817"/>
                  <a:gd name="connsiteY321" fmla="*/ 34404 h 96869"/>
                  <a:gd name="connsiteX322" fmla="*/ 547325 w 1514817"/>
                  <a:gd name="connsiteY322" fmla="*/ 33661 h 96869"/>
                  <a:gd name="connsiteX323" fmla="*/ 547325 w 1514817"/>
                  <a:gd name="connsiteY323" fmla="*/ 33661 h 96869"/>
                  <a:gd name="connsiteX324" fmla="*/ 532238 w 1514817"/>
                  <a:gd name="connsiteY324" fmla="*/ 32747 h 96869"/>
                  <a:gd name="connsiteX325" fmla="*/ 532238 w 1514817"/>
                  <a:gd name="connsiteY325" fmla="*/ 32747 h 96869"/>
                  <a:gd name="connsiteX326" fmla="*/ 517093 w 1514817"/>
                  <a:gd name="connsiteY326" fmla="*/ 31775 h 96869"/>
                  <a:gd name="connsiteX327" fmla="*/ 517093 w 1514817"/>
                  <a:gd name="connsiteY327" fmla="*/ 31775 h 96869"/>
                  <a:gd name="connsiteX328" fmla="*/ 499091 w 1514817"/>
                  <a:gd name="connsiteY328" fmla="*/ 30690 h 96869"/>
                  <a:gd name="connsiteX329" fmla="*/ 499091 w 1514817"/>
                  <a:gd name="connsiteY329" fmla="*/ 30690 h 96869"/>
                  <a:gd name="connsiteX330" fmla="*/ 486861 w 1514817"/>
                  <a:gd name="connsiteY330" fmla="*/ 29947 h 96869"/>
                  <a:gd name="connsiteX331" fmla="*/ 486861 w 1514817"/>
                  <a:gd name="connsiteY331" fmla="*/ 29947 h 96869"/>
                  <a:gd name="connsiteX332" fmla="*/ 471773 w 1514817"/>
                  <a:gd name="connsiteY332" fmla="*/ 28975 h 96869"/>
                  <a:gd name="connsiteX333" fmla="*/ 471773 w 1514817"/>
                  <a:gd name="connsiteY333" fmla="*/ 28975 h 96869"/>
                  <a:gd name="connsiteX334" fmla="*/ 453714 w 1514817"/>
                  <a:gd name="connsiteY334" fmla="*/ 27889 h 96869"/>
                  <a:gd name="connsiteX335" fmla="*/ 453714 w 1514817"/>
                  <a:gd name="connsiteY335" fmla="*/ 27889 h 96869"/>
                  <a:gd name="connsiteX336" fmla="*/ 441541 w 1514817"/>
                  <a:gd name="connsiteY336" fmla="*/ 27146 h 96869"/>
                  <a:gd name="connsiteX337" fmla="*/ 441541 w 1514817"/>
                  <a:gd name="connsiteY337" fmla="*/ 27146 h 96869"/>
                  <a:gd name="connsiteX338" fmla="*/ 426396 w 1514817"/>
                  <a:gd name="connsiteY338" fmla="*/ 26232 h 96869"/>
                  <a:gd name="connsiteX339" fmla="*/ 426396 w 1514817"/>
                  <a:gd name="connsiteY339" fmla="*/ 26232 h 96869"/>
                  <a:gd name="connsiteX340" fmla="*/ 408394 w 1514817"/>
                  <a:gd name="connsiteY340" fmla="*/ 25089 h 96869"/>
                  <a:gd name="connsiteX341" fmla="*/ 408394 w 1514817"/>
                  <a:gd name="connsiteY341" fmla="*/ 25089 h 96869"/>
                  <a:gd name="connsiteX342" fmla="*/ 393249 w 1514817"/>
                  <a:gd name="connsiteY342" fmla="*/ 24174 h 96869"/>
                  <a:gd name="connsiteX343" fmla="*/ 393249 w 1514817"/>
                  <a:gd name="connsiteY343" fmla="*/ 24174 h 96869"/>
                  <a:gd name="connsiteX344" fmla="*/ 381076 w 1514817"/>
                  <a:gd name="connsiteY344" fmla="*/ 23431 h 96869"/>
                  <a:gd name="connsiteX345" fmla="*/ 381076 w 1514817"/>
                  <a:gd name="connsiteY345" fmla="*/ 23431 h 96869"/>
                  <a:gd name="connsiteX346" fmla="*/ 365931 w 1514817"/>
                  <a:gd name="connsiteY346" fmla="*/ 22517 h 96869"/>
                  <a:gd name="connsiteX347" fmla="*/ 365931 w 1514817"/>
                  <a:gd name="connsiteY347" fmla="*/ 22517 h 96869"/>
                  <a:gd name="connsiteX348" fmla="*/ 347930 w 1514817"/>
                  <a:gd name="connsiteY348" fmla="*/ 21374 h 96869"/>
                  <a:gd name="connsiteX349" fmla="*/ 347930 w 1514817"/>
                  <a:gd name="connsiteY349" fmla="*/ 21374 h 96869"/>
                  <a:gd name="connsiteX350" fmla="*/ 332784 w 1514817"/>
                  <a:gd name="connsiteY350" fmla="*/ 20460 h 96869"/>
                  <a:gd name="connsiteX351" fmla="*/ 332784 w 1514817"/>
                  <a:gd name="connsiteY351" fmla="*/ 20460 h 96869"/>
                  <a:gd name="connsiteX352" fmla="*/ 320612 w 1514817"/>
                  <a:gd name="connsiteY352" fmla="*/ 19717 h 96869"/>
                  <a:gd name="connsiteX353" fmla="*/ 320612 w 1514817"/>
                  <a:gd name="connsiteY353" fmla="*/ 19717 h 96869"/>
                  <a:gd name="connsiteX354" fmla="*/ 305467 w 1514817"/>
                  <a:gd name="connsiteY354" fmla="*/ 18802 h 96869"/>
                  <a:gd name="connsiteX355" fmla="*/ 305467 w 1514817"/>
                  <a:gd name="connsiteY355" fmla="*/ 18802 h 96869"/>
                  <a:gd name="connsiteX356" fmla="*/ 290379 w 1514817"/>
                  <a:gd name="connsiteY356" fmla="*/ 17831 h 96869"/>
                  <a:gd name="connsiteX357" fmla="*/ 290379 w 1514817"/>
                  <a:gd name="connsiteY357" fmla="*/ 17831 h 96869"/>
                  <a:gd name="connsiteX358" fmla="*/ 272320 w 1514817"/>
                  <a:gd name="connsiteY358" fmla="*/ 16745 h 96869"/>
                  <a:gd name="connsiteX359" fmla="*/ 272320 w 1514817"/>
                  <a:gd name="connsiteY359" fmla="*/ 16745 h 96869"/>
                  <a:gd name="connsiteX360" fmla="*/ 260147 w 1514817"/>
                  <a:gd name="connsiteY360" fmla="*/ 16002 h 96869"/>
                  <a:gd name="connsiteX361" fmla="*/ 260147 w 1514817"/>
                  <a:gd name="connsiteY361" fmla="*/ 16002 h 96869"/>
                  <a:gd name="connsiteX362" fmla="*/ 245002 w 1514817"/>
                  <a:gd name="connsiteY362" fmla="*/ 15088 h 96869"/>
                  <a:gd name="connsiteX363" fmla="*/ 245002 w 1514817"/>
                  <a:gd name="connsiteY363" fmla="*/ 15088 h 96869"/>
                  <a:gd name="connsiteX364" fmla="*/ 229857 w 1514817"/>
                  <a:gd name="connsiteY364" fmla="*/ 14116 h 96869"/>
                  <a:gd name="connsiteX365" fmla="*/ 229857 w 1514817"/>
                  <a:gd name="connsiteY365" fmla="*/ 14116 h 96869"/>
                  <a:gd name="connsiteX366" fmla="*/ 211855 w 1514817"/>
                  <a:gd name="connsiteY366" fmla="*/ 13030 h 96869"/>
                  <a:gd name="connsiteX367" fmla="*/ 211855 w 1514817"/>
                  <a:gd name="connsiteY367" fmla="*/ 13030 h 96869"/>
                  <a:gd name="connsiteX368" fmla="*/ 199682 w 1514817"/>
                  <a:gd name="connsiteY368" fmla="*/ 12287 h 96869"/>
                  <a:gd name="connsiteX369" fmla="*/ 199682 w 1514817"/>
                  <a:gd name="connsiteY369" fmla="*/ 12287 h 96869"/>
                  <a:gd name="connsiteX370" fmla="*/ 184537 w 1514817"/>
                  <a:gd name="connsiteY370" fmla="*/ 11316 h 96869"/>
                  <a:gd name="connsiteX371" fmla="*/ 184537 w 1514817"/>
                  <a:gd name="connsiteY371" fmla="*/ 11316 h 96869"/>
                  <a:gd name="connsiteX372" fmla="*/ 169393 w 1514817"/>
                  <a:gd name="connsiteY372" fmla="*/ 10401 h 96869"/>
                  <a:gd name="connsiteX373" fmla="*/ 169393 w 1514817"/>
                  <a:gd name="connsiteY373" fmla="*/ 10401 h 96869"/>
                  <a:gd name="connsiteX374" fmla="*/ 151390 w 1514817"/>
                  <a:gd name="connsiteY374" fmla="*/ 9315 h 96869"/>
                  <a:gd name="connsiteX375" fmla="*/ 151390 w 1514817"/>
                  <a:gd name="connsiteY375" fmla="*/ 9315 h 96869"/>
                  <a:gd name="connsiteX376" fmla="*/ 138131 w 1514817"/>
                  <a:gd name="connsiteY376" fmla="*/ 8515 h 96869"/>
                  <a:gd name="connsiteX377" fmla="*/ 121158 w 1514817"/>
                  <a:gd name="connsiteY377" fmla="*/ 7429 h 96869"/>
                  <a:gd name="connsiteX378" fmla="*/ 121158 w 1514817"/>
                  <a:gd name="connsiteY378" fmla="*/ 7429 h 96869"/>
                  <a:gd name="connsiteX379" fmla="*/ 108928 w 1514817"/>
                  <a:gd name="connsiteY379" fmla="*/ 6686 h 96869"/>
                  <a:gd name="connsiteX380" fmla="*/ 108928 w 1514817"/>
                  <a:gd name="connsiteY380" fmla="*/ 6686 h 96869"/>
                  <a:gd name="connsiteX381" fmla="*/ 90926 w 1514817"/>
                  <a:gd name="connsiteY381" fmla="*/ 5601 h 96869"/>
                  <a:gd name="connsiteX382" fmla="*/ 90926 w 1514817"/>
                  <a:gd name="connsiteY382" fmla="*/ 5601 h 96869"/>
                  <a:gd name="connsiteX383" fmla="*/ 78696 w 1514817"/>
                  <a:gd name="connsiteY383" fmla="*/ 4858 h 96869"/>
                  <a:gd name="connsiteX384" fmla="*/ 78696 w 1514817"/>
                  <a:gd name="connsiteY384" fmla="*/ 4858 h 96869"/>
                  <a:gd name="connsiteX385" fmla="*/ 60693 w 1514817"/>
                  <a:gd name="connsiteY385" fmla="*/ 3715 h 96869"/>
                  <a:gd name="connsiteX386" fmla="*/ 60693 w 1514817"/>
                  <a:gd name="connsiteY386" fmla="*/ 3715 h 96869"/>
                  <a:gd name="connsiteX387" fmla="*/ 48463 w 1514817"/>
                  <a:gd name="connsiteY387" fmla="*/ 2972 h 96869"/>
                  <a:gd name="connsiteX388" fmla="*/ 48463 w 1514817"/>
                  <a:gd name="connsiteY388" fmla="*/ 2972 h 96869"/>
                  <a:gd name="connsiteX389" fmla="*/ 30461 w 1514817"/>
                  <a:gd name="connsiteY389" fmla="*/ 1886 h 96869"/>
                  <a:gd name="connsiteX390" fmla="*/ 30461 w 1514817"/>
                  <a:gd name="connsiteY390" fmla="*/ 1886 h 96869"/>
                  <a:gd name="connsiteX391" fmla="*/ 18231 w 1514817"/>
                  <a:gd name="connsiteY391" fmla="*/ 1143 h 96869"/>
                  <a:gd name="connsiteX392" fmla="*/ 18231 w 1514817"/>
                  <a:gd name="connsiteY392" fmla="*/ 1143 h 96869"/>
                  <a:gd name="connsiteX393" fmla="*/ 228 w 1514817"/>
                  <a:gd name="connsiteY393" fmla="*/ 0 h 96869"/>
                  <a:gd name="connsiteX394" fmla="*/ 0 w 1514817"/>
                  <a:gd name="connsiteY394" fmla="*/ 3715 h 96869"/>
                  <a:gd name="connsiteX395" fmla="*/ 15088 w 1514817"/>
                  <a:gd name="connsiteY395" fmla="*/ 4629 h 9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</a:cxnLst>
                <a:rect l="l" t="t" r="r" b="b"/>
                <a:pathLst>
                  <a:path w="1514817" h="96869">
                    <a:moveTo>
                      <a:pt x="15088" y="4629"/>
                    </a:moveTo>
                    <a:lnTo>
                      <a:pt x="33147" y="5772"/>
                    </a:lnTo>
                    <a:lnTo>
                      <a:pt x="33147" y="5772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5" y="7429"/>
                    </a:lnTo>
                    <a:lnTo>
                      <a:pt x="60465" y="7429"/>
                    </a:lnTo>
                    <a:lnTo>
                      <a:pt x="78467" y="8515"/>
                    </a:lnTo>
                    <a:lnTo>
                      <a:pt x="78467" y="8515"/>
                    </a:lnTo>
                    <a:lnTo>
                      <a:pt x="93612" y="9487"/>
                    </a:lnTo>
                    <a:lnTo>
                      <a:pt x="93612" y="9487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3844" y="11316"/>
                    </a:lnTo>
                    <a:lnTo>
                      <a:pt x="123844" y="11316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7" y="13202"/>
                    </a:lnTo>
                    <a:lnTo>
                      <a:pt x="154077" y="13202"/>
                    </a:lnTo>
                    <a:lnTo>
                      <a:pt x="166250" y="13945"/>
                    </a:lnTo>
                    <a:lnTo>
                      <a:pt x="166250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917"/>
                    </a:lnTo>
                    <a:lnTo>
                      <a:pt x="214541" y="16917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4" y="19488"/>
                    </a:lnTo>
                    <a:lnTo>
                      <a:pt x="257004" y="19488"/>
                    </a:lnTo>
                    <a:lnTo>
                      <a:pt x="272091" y="20460"/>
                    </a:lnTo>
                    <a:lnTo>
                      <a:pt x="272091" y="20460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2324" y="22289"/>
                    </a:lnTo>
                    <a:lnTo>
                      <a:pt x="302324" y="22289"/>
                    </a:lnTo>
                    <a:lnTo>
                      <a:pt x="317468" y="23260"/>
                    </a:lnTo>
                    <a:lnTo>
                      <a:pt x="317468" y="23260"/>
                    </a:lnTo>
                    <a:lnTo>
                      <a:pt x="332556" y="24174"/>
                    </a:lnTo>
                    <a:lnTo>
                      <a:pt x="332556" y="24174"/>
                    </a:lnTo>
                    <a:lnTo>
                      <a:pt x="347701" y="25089"/>
                    </a:lnTo>
                    <a:lnTo>
                      <a:pt x="347701" y="25089"/>
                    </a:lnTo>
                    <a:lnTo>
                      <a:pt x="362788" y="26003"/>
                    </a:lnTo>
                    <a:lnTo>
                      <a:pt x="362788" y="26003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3020" y="27889"/>
                    </a:lnTo>
                    <a:lnTo>
                      <a:pt x="393020" y="27889"/>
                    </a:lnTo>
                    <a:lnTo>
                      <a:pt x="408165" y="28803"/>
                    </a:lnTo>
                    <a:lnTo>
                      <a:pt x="408165" y="28803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8" y="30690"/>
                    </a:lnTo>
                    <a:lnTo>
                      <a:pt x="438398" y="30690"/>
                    </a:lnTo>
                    <a:lnTo>
                      <a:pt x="453485" y="31604"/>
                    </a:lnTo>
                    <a:lnTo>
                      <a:pt x="453485" y="31604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7" y="33433"/>
                    </a:lnTo>
                    <a:lnTo>
                      <a:pt x="483717" y="33433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7097" y="37376"/>
                    </a:lnTo>
                    <a:lnTo>
                      <a:pt x="547097" y="37376"/>
                    </a:lnTo>
                    <a:lnTo>
                      <a:pt x="559327" y="38119"/>
                    </a:lnTo>
                    <a:lnTo>
                      <a:pt x="559327" y="38119"/>
                    </a:lnTo>
                    <a:lnTo>
                      <a:pt x="574414" y="39034"/>
                    </a:lnTo>
                    <a:lnTo>
                      <a:pt x="574414" y="39034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919"/>
                    </a:lnTo>
                    <a:lnTo>
                      <a:pt x="604647" y="40919"/>
                    </a:lnTo>
                    <a:lnTo>
                      <a:pt x="619792" y="41834"/>
                    </a:lnTo>
                    <a:lnTo>
                      <a:pt x="619792" y="41834"/>
                    </a:lnTo>
                    <a:lnTo>
                      <a:pt x="634880" y="42748"/>
                    </a:lnTo>
                    <a:lnTo>
                      <a:pt x="634880" y="42748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2" y="44634"/>
                    </a:lnTo>
                    <a:lnTo>
                      <a:pt x="665112" y="44634"/>
                    </a:lnTo>
                    <a:lnTo>
                      <a:pt x="680256" y="45548"/>
                    </a:lnTo>
                    <a:lnTo>
                      <a:pt x="680256" y="45548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377"/>
                    </a:lnTo>
                    <a:lnTo>
                      <a:pt x="710489" y="47377"/>
                    </a:lnTo>
                    <a:lnTo>
                      <a:pt x="725577" y="48349"/>
                    </a:lnTo>
                    <a:lnTo>
                      <a:pt x="725577" y="48349"/>
                    </a:lnTo>
                    <a:lnTo>
                      <a:pt x="740721" y="49263"/>
                    </a:lnTo>
                    <a:lnTo>
                      <a:pt x="740721" y="49263"/>
                    </a:lnTo>
                    <a:lnTo>
                      <a:pt x="758780" y="50349"/>
                    </a:lnTo>
                    <a:lnTo>
                      <a:pt x="758780" y="50349"/>
                    </a:lnTo>
                    <a:lnTo>
                      <a:pt x="770953" y="51092"/>
                    </a:lnTo>
                    <a:lnTo>
                      <a:pt x="770953" y="51092"/>
                    </a:lnTo>
                    <a:lnTo>
                      <a:pt x="786098" y="52064"/>
                    </a:lnTo>
                    <a:lnTo>
                      <a:pt x="786098" y="52064"/>
                    </a:lnTo>
                    <a:lnTo>
                      <a:pt x="801186" y="52978"/>
                    </a:lnTo>
                    <a:lnTo>
                      <a:pt x="801186" y="52978"/>
                    </a:lnTo>
                    <a:lnTo>
                      <a:pt x="816331" y="53892"/>
                    </a:lnTo>
                    <a:lnTo>
                      <a:pt x="816331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78"/>
                    </a:lnTo>
                    <a:lnTo>
                      <a:pt x="846563" y="55778"/>
                    </a:lnTo>
                    <a:lnTo>
                      <a:pt x="861650" y="56693"/>
                    </a:lnTo>
                    <a:lnTo>
                      <a:pt x="861650" y="56693"/>
                    </a:lnTo>
                    <a:lnTo>
                      <a:pt x="876795" y="57607"/>
                    </a:lnTo>
                    <a:lnTo>
                      <a:pt x="876795" y="57607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2115" y="60408"/>
                    </a:lnTo>
                    <a:lnTo>
                      <a:pt x="922115" y="60408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7" y="62294"/>
                    </a:lnTo>
                    <a:lnTo>
                      <a:pt x="952347" y="62294"/>
                    </a:lnTo>
                    <a:lnTo>
                      <a:pt x="967492" y="63208"/>
                    </a:lnTo>
                    <a:lnTo>
                      <a:pt x="967492" y="63208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37"/>
                    </a:lnTo>
                    <a:lnTo>
                      <a:pt x="997725" y="65037"/>
                    </a:lnTo>
                    <a:lnTo>
                      <a:pt x="1012813" y="66008"/>
                    </a:lnTo>
                    <a:lnTo>
                      <a:pt x="1012813" y="66008"/>
                    </a:lnTo>
                    <a:lnTo>
                      <a:pt x="1027957" y="66923"/>
                    </a:lnTo>
                    <a:lnTo>
                      <a:pt x="1027957" y="66923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58189" y="68751"/>
                    </a:lnTo>
                    <a:lnTo>
                      <a:pt x="1058189" y="68751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88422" y="70637"/>
                    </a:lnTo>
                    <a:lnTo>
                      <a:pt x="1088422" y="70637"/>
                    </a:lnTo>
                    <a:lnTo>
                      <a:pt x="1103510" y="71552"/>
                    </a:lnTo>
                    <a:lnTo>
                      <a:pt x="1103510" y="71552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3742" y="73438"/>
                    </a:lnTo>
                    <a:lnTo>
                      <a:pt x="1133742" y="73438"/>
                    </a:lnTo>
                    <a:lnTo>
                      <a:pt x="1148886" y="74352"/>
                    </a:lnTo>
                    <a:lnTo>
                      <a:pt x="1148886" y="74352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82034" y="76410"/>
                    </a:lnTo>
                    <a:lnTo>
                      <a:pt x="1182034" y="76410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09351" y="78067"/>
                    </a:lnTo>
                    <a:lnTo>
                      <a:pt x="1209351" y="78067"/>
                    </a:lnTo>
                    <a:lnTo>
                      <a:pt x="1227353" y="79210"/>
                    </a:lnTo>
                    <a:lnTo>
                      <a:pt x="1227353" y="79210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69816" y="81782"/>
                    </a:lnTo>
                    <a:lnTo>
                      <a:pt x="1269816" y="81782"/>
                    </a:lnTo>
                    <a:lnTo>
                      <a:pt x="1284904" y="82696"/>
                    </a:lnTo>
                    <a:lnTo>
                      <a:pt x="1284904" y="82696"/>
                    </a:lnTo>
                    <a:lnTo>
                      <a:pt x="1300048" y="83668"/>
                    </a:lnTo>
                    <a:lnTo>
                      <a:pt x="1300048" y="83668"/>
                    </a:lnTo>
                    <a:lnTo>
                      <a:pt x="1315193" y="84582"/>
                    </a:lnTo>
                    <a:lnTo>
                      <a:pt x="1315193" y="84582"/>
                    </a:lnTo>
                    <a:lnTo>
                      <a:pt x="1330280" y="85497"/>
                    </a:lnTo>
                    <a:lnTo>
                      <a:pt x="1330280" y="85497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82"/>
                    </a:lnTo>
                    <a:lnTo>
                      <a:pt x="1360513" y="87382"/>
                    </a:lnTo>
                    <a:lnTo>
                      <a:pt x="1375658" y="88297"/>
                    </a:lnTo>
                    <a:lnTo>
                      <a:pt x="1375658" y="88297"/>
                    </a:lnTo>
                    <a:lnTo>
                      <a:pt x="1390746" y="89211"/>
                    </a:lnTo>
                    <a:lnTo>
                      <a:pt x="1390746" y="89211"/>
                    </a:lnTo>
                    <a:lnTo>
                      <a:pt x="1405890" y="90183"/>
                    </a:lnTo>
                    <a:lnTo>
                      <a:pt x="1405890" y="90183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6122" y="92011"/>
                    </a:lnTo>
                    <a:lnTo>
                      <a:pt x="1436122" y="92011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3" y="94812"/>
                    </a:lnTo>
                    <a:lnTo>
                      <a:pt x="1481443" y="94812"/>
                    </a:lnTo>
                    <a:lnTo>
                      <a:pt x="1496587" y="95726"/>
                    </a:lnTo>
                    <a:lnTo>
                      <a:pt x="1496587" y="95726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6816" y="92011"/>
                    </a:lnTo>
                    <a:lnTo>
                      <a:pt x="1496816" y="92011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3324" y="89383"/>
                    </a:lnTo>
                    <a:lnTo>
                      <a:pt x="1436351" y="88297"/>
                    </a:lnTo>
                    <a:lnTo>
                      <a:pt x="1436351" y="88297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3" y="86639"/>
                    </a:lnTo>
                    <a:lnTo>
                      <a:pt x="1409033" y="86639"/>
                    </a:lnTo>
                    <a:lnTo>
                      <a:pt x="1393888" y="85725"/>
                    </a:lnTo>
                    <a:lnTo>
                      <a:pt x="1393888" y="85725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9" y="82925"/>
                    </a:lnTo>
                    <a:lnTo>
                      <a:pt x="1348569" y="82925"/>
                    </a:lnTo>
                    <a:lnTo>
                      <a:pt x="1330509" y="81782"/>
                    </a:lnTo>
                    <a:lnTo>
                      <a:pt x="1330509" y="81782"/>
                    </a:lnTo>
                    <a:lnTo>
                      <a:pt x="1318336" y="81039"/>
                    </a:lnTo>
                    <a:lnTo>
                      <a:pt x="1318336" y="81039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7018" y="79153"/>
                    </a:lnTo>
                    <a:lnTo>
                      <a:pt x="1270045" y="78067"/>
                    </a:lnTo>
                    <a:lnTo>
                      <a:pt x="1270045" y="78067"/>
                    </a:lnTo>
                    <a:lnTo>
                      <a:pt x="1257872" y="77324"/>
                    </a:lnTo>
                    <a:lnTo>
                      <a:pt x="1257872" y="77324"/>
                    </a:lnTo>
                    <a:lnTo>
                      <a:pt x="1239812" y="76238"/>
                    </a:lnTo>
                    <a:lnTo>
                      <a:pt x="1239812" y="76238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7349" y="73609"/>
                    </a:lnTo>
                    <a:lnTo>
                      <a:pt x="1197349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8" y="71780"/>
                    </a:lnTo>
                    <a:lnTo>
                      <a:pt x="1167118" y="71780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7" y="68980"/>
                    </a:lnTo>
                    <a:lnTo>
                      <a:pt x="1121797" y="68980"/>
                    </a:lnTo>
                    <a:lnTo>
                      <a:pt x="1106652" y="68066"/>
                    </a:lnTo>
                    <a:lnTo>
                      <a:pt x="1106652" y="68066"/>
                    </a:lnTo>
                    <a:lnTo>
                      <a:pt x="1088651" y="66923"/>
                    </a:lnTo>
                    <a:lnTo>
                      <a:pt x="1088651" y="66923"/>
                    </a:lnTo>
                    <a:lnTo>
                      <a:pt x="1076421" y="66180"/>
                    </a:lnTo>
                    <a:lnTo>
                      <a:pt x="1076421" y="66180"/>
                    </a:lnTo>
                    <a:lnTo>
                      <a:pt x="1061333" y="65265"/>
                    </a:lnTo>
                    <a:lnTo>
                      <a:pt x="1061333" y="65265"/>
                    </a:lnTo>
                    <a:lnTo>
                      <a:pt x="1043273" y="64122"/>
                    </a:lnTo>
                    <a:lnTo>
                      <a:pt x="1043273" y="64122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1"/>
                    </a:lnTo>
                    <a:lnTo>
                      <a:pt x="1000868" y="61551"/>
                    </a:lnTo>
                    <a:lnTo>
                      <a:pt x="982809" y="60408"/>
                    </a:lnTo>
                    <a:lnTo>
                      <a:pt x="982809" y="60408"/>
                    </a:lnTo>
                    <a:lnTo>
                      <a:pt x="967721" y="59493"/>
                    </a:lnTo>
                    <a:lnTo>
                      <a:pt x="967721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3" y="57836"/>
                    </a:lnTo>
                    <a:lnTo>
                      <a:pt x="940403" y="57836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9" y="54121"/>
                    </a:lnTo>
                    <a:lnTo>
                      <a:pt x="879939" y="54121"/>
                    </a:lnTo>
                    <a:lnTo>
                      <a:pt x="861879" y="52978"/>
                    </a:lnTo>
                    <a:lnTo>
                      <a:pt x="861879" y="52978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4561" y="51321"/>
                    </a:lnTo>
                    <a:lnTo>
                      <a:pt x="834561" y="51321"/>
                    </a:lnTo>
                    <a:lnTo>
                      <a:pt x="818388" y="50292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242" y="48520"/>
                    </a:lnTo>
                    <a:lnTo>
                      <a:pt x="789242" y="48520"/>
                    </a:lnTo>
                    <a:lnTo>
                      <a:pt x="771182" y="47434"/>
                    </a:lnTo>
                    <a:lnTo>
                      <a:pt x="771182" y="47434"/>
                    </a:lnTo>
                    <a:lnTo>
                      <a:pt x="758952" y="46634"/>
                    </a:lnTo>
                    <a:lnTo>
                      <a:pt x="758952" y="46634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77" y="44805"/>
                    </a:lnTo>
                    <a:lnTo>
                      <a:pt x="728777" y="44805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5573" y="42748"/>
                    </a:lnTo>
                    <a:lnTo>
                      <a:pt x="695573" y="42748"/>
                    </a:lnTo>
                    <a:lnTo>
                      <a:pt x="680485" y="41834"/>
                    </a:lnTo>
                    <a:lnTo>
                      <a:pt x="680485" y="41834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6"/>
                    </a:lnTo>
                    <a:lnTo>
                      <a:pt x="653167" y="40176"/>
                    </a:lnTo>
                    <a:lnTo>
                      <a:pt x="638022" y="39205"/>
                    </a:lnTo>
                    <a:lnTo>
                      <a:pt x="638022" y="39205"/>
                    </a:lnTo>
                    <a:lnTo>
                      <a:pt x="620021" y="38119"/>
                    </a:lnTo>
                    <a:lnTo>
                      <a:pt x="620021" y="38119"/>
                    </a:lnTo>
                    <a:lnTo>
                      <a:pt x="604876" y="37205"/>
                    </a:lnTo>
                    <a:lnTo>
                      <a:pt x="604876" y="37205"/>
                    </a:lnTo>
                    <a:lnTo>
                      <a:pt x="592703" y="36462"/>
                    </a:lnTo>
                    <a:lnTo>
                      <a:pt x="592703" y="36462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7325" y="33661"/>
                    </a:lnTo>
                    <a:lnTo>
                      <a:pt x="547325" y="33661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71773" y="28975"/>
                    </a:lnTo>
                    <a:lnTo>
                      <a:pt x="471773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08394" y="25089"/>
                    </a:lnTo>
                    <a:lnTo>
                      <a:pt x="408394" y="25089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1" y="22517"/>
                    </a:lnTo>
                    <a:lnTo>
                      <a:pt x="365931" y="22517"/>
                    </a:lnTo>
                    <a:lnTo>
                      <a:pt x="347930" y="21374"/>
                    </a:lnTo>
                    <a:lnTo>
                      <a:pt x="347930" y="21374"/>
                    </a:lnTo>
                    <a:lnTo>
                      <a:pt x="332784" y="20460"/>
                    </a:lnTo>
                    <a:lnTo>
                      <a:pt x="332784" y="20460"/>
                    </a:lnTo>
                    <a:lnTo>
                      <a:pt x="320612" y="19717"/>
                    </a:lnTo>
                    <a:lnTo>
                      <a:pt x="320612" y="19717"/>
                    </a:lnTo>
                    <a:lnTo>
                      <a:pt x="305467" y="18802"/>
                    </a:lnTo>
                    <a:lnTo>
                      <a:pt x="305467" y="18802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60147" y="16002"/>
                    </a:lnTo>
                    <a:lnTo>
                      <a:pt x="260147" y="16002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9682" y="12287"/>
                    </a:lnTo>
                    <a:lnTo>
                      <a:pt x="199682" y="12287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8131" y="8515"/>
                    </a:lnTo>
                    <a:lnTo>
                      <a:pt x="121158" y="7429"/>
                    </a:lnTo>
                    <a:lnTo>
                      <a:pt x="121158" y="7429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6" y="4858"/>
                    </a:lnTo>
                    <a:lnTo>
                      <a:pt x="78696" y="4858"/>
                    </a:lnTo>
                    <a:lnTo>
                      <a:pt x="60693" y="3715"/>
                    </a:lnTo>
                    <a:lnTo>
                      <a:pt x="60693" y="3715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8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5" name="شكل حر: شكل 1204">
                <a:extLst>
                  <a:ext uri="{FF2B5EF4-FFF2-40B4-BE49-F238E27FC236}">
                    <a16:creationId xmlns:a16="http://schemas.microsoft.com/office/drawing/2014/main" id="{E29DA9F1-2462-4689-8985-8D265979E79F}"/>
                  </a:ext>
                </a:extLst>
              </p:cNvPr>
              <p:cNvSpPr/>
              <p:nvPr/>
            </p:nvSpPr>
            <p:spPr>
              <a:xfrm>
                <a:off x="8790306" y="5753541"/>
                <a:ext cx="1514817" cy="96812"/>
              </a:xfrm>
              <a:custGeom>
                <a:avLst/>
                <a:gdLst>
                  <a:gd name="connsiteX0" fmla="*/ 15087 w 1514817"/>
                  <a:gd name="connsiteY0" fmla="*/ 4629 h 96812"/>
                  <a:gd name="connsiteX1" fmla="*/ 33147 w 1514817"/>
                  <a:gd name="connsiteY1" fmla="*/ 5715 h 96812"/>
                  <a:gd name="connsiteX2" fmla="*/ 33147 w 1514817"/>
                  <a:gd name="connsiteY2" fmla="*/ 5715 h 96812"/>
                  <a:gd name="connsiteX3" fmla="*/ 45320 w 1514817"/>
                  <a:gd name="connsiteY3" fmla="*/ 6515 h 96812"/>
                  <a:gd name="connsiteX4" fmla="*/ 45320 w 1514817"/>
                  <a:gd name="connsiteY4" fmla="*/ 6515 h 96812"/>
                  <a:gd name="connsiteX5" fmla="*/ 60464 w 1514817"/>
                  <a:gd name="connsiteY5" fmla="*/ 7429 h 96812"/>
                  <a:gd name="connsiteX6" fmla="*/ 60464 w 1514817"/>
                  <a:gd name="connsiteY6" fmla="*/ 7429 h 96812"/>
                  <a:gd name="connsiteX7" fmla="*/ 75552 w 1514817"/>
                  <a:gd name="connsiteY7" fmla="*/ 8344 h 96812"/>
                  <a:gd name="connsiteX8" fmla="*/ 75552 w 1514817"/>
                  <a:gd name="connsiteY8" fmla="*/ 8344 h 96812"/>
                  <a:gd name="connsiteX9" fmla="*/ 93612 w 1514817"/>
                  <a:gd name="connsiteY9" fmla="*/ 9487 h 96812"/>
                  <a:gd name="connsiteX10" fmla="*/ 93612 w 1514817"/>
                  <a:gd name="connsiteY10" fmla="*/ 9487 h 96812"/>
                  <a:gd name="connsiteX11" fmla="*/ 105785 w 1514817"/>
                  <a:gd name="connsiteY11" fmla="*/ 10230 h 96812"/>
                  <a:gd name="connsiteX12" fmla="*/ 105785 w 1514817"/>
                  <a:gd name="connsiteY12" fmla="*/ 10230 h 96812"/>
                  <a:gd name="connsiteX13" fmla="*/ 120929 w 1514817"/>
                  <a:gd name="connsiteY13" fmla="*/ 11144 h 96812"/>
                  <a:gd name="connsiteX14" fmla="*/ 120929 w 1514817"/>
                  <a:gd name="connsiteY14" fmla="*/ 11144 h 96812"/>
                  <a:gd name="connsiteX15" fmla="*/ 136017 w 1514817"/>
                  <a:gd name="connsiteY15" fmla="*/ 12059 h 96812"/>
                  <a:gd name="connsiteX16" fmla="*/ 136017 w 1514817"/>
                  <a:gd name="connsiteY16" fmla="*/ 12059 h 96812"/>
                  <a:gd name="connsiteX17" fmla="*/ 154076 w 1514817"/>
                  <a:gd name="connsiteY17" fmla="*/ 13202 h 96812"/>
                  <a:gd name="connsiteX18" fmla="*/ 154076 w 1514817"/>
                  <a:gd name="connsiteY18" fmla="*/ 13202 h 96812"/>
                  <a:gd name="connsiteX19" fmla="*/ 166249 w 1514817"/>
                  <a:gd name="connsiteY19" fmla="*/ 13945 h 96812"/>
                  <a:gd name="connsiteX20" fmla="*/ 166249 w 1514817"/>
                  <a:gd name="connsiteY20" fmla="*/ 13945 h 96812"/>
                  <a:gd name="connsiteX21" fmla="*/ 181394 w 1514817"/>
                  <a:gd name="connsiteY21" fmla="*/ 14859 h 96812"/>
                  <a:gd name="connsiteX22" fmla="*/ 181394 w 1514817"/>
                  <a:gd name="connsiteY22" fmla="*/ 14859 h 96812"/>
                  <a:gd name="connsiteX23" fmla="*/ 196482 w 1514817"/>
                  <a:gd name="connsiteY23" fmla="*/ 15773 h 96812"/>
                  <a:gd name="connsiteX24" fmla="*/ 196482 w 1514817"/>
                  <a:gd name="connsiteY24" fmla="*/ 15773 h 96812"/>
                  <a:gd name="connsiteX25" fmla="*/ 214541 w 1514817"/>
                  <a:gd name="connsiteY25" fmla="*/ 16916 h 96812"/>
                  <a:gd name="connsiteX26" fmla="*/ 214541 w 1514817"/>
                  <a:gd name="connsiteY26" fmla="*/ 16916 h 96812"/>
                  <a:gd name="connsiteX27" fmla="*/ 226714 w 1514817"/>
                  <a:gd name="connsiteY27" fmla="*/ 17659 h 96812"/>
                  <a:gd name="connsiteX28" fmla="*/ 226714 w 1514817"/>
                  <a:gd name="connsiteY28" fmla="*/ 17659 h 96812"/>
                  <a:gd name="connsiteX29" fmla="*/ 241859 w 1514817"/>
                  <a:gd name="connsiteY29" fmla="*/ 18574 h 96812"/>
                  <a:gd name="connsiteX30" fmla="*/ 241859 w 1514817"/>
                  <a:gd name="connsiteY30" fmla="*/ 18574 h 96812"/>
                  <a:gd name="connsiteX31" fmla="*/ 256946 w 1514817"/>
                  <a:gd name="connsiteY31" fmla="*/ 19488 h 96812"/>
                  <a:gd name="connsiteX32" fmla="*/ 256946 w 1514817"/>
                  <a:gd name="connsiteY32" fmla="*/ 19488 h 96812"/>
                  <a:gd name="connsiteX33" fmla="*/ 275006 w 1514817"/>
                  <a:gd name="connsiteY33" fmla="*/ 20631 h 96812"/>
                  <a:gd name="connsiteX34" fmla="*/ 275006 w 1514817"/>
                  <a:gd name="connsiteY34" fmla="*/ 20631 h 96812"/>
                  <a:gd name="connsiteX35" fmla="*/ 290150 w 1514817"/>
                  <a:gd name="connsiteY35" fmla="*/ 21545 h 96812"/>
                  <a:gd name="connsiteX36" fmla="*/ 290150 w 1514817"/>
                  <a:gd name="connsiteY36" fmla="*/ 21545 h 96812"/>
                  <a:gd name="connsiteX37" fmla="*/ 302323 w 1514817"/>
                  <a:gd name="connsiteY37" fmla="*/ 22288 h 96812"/>
                  <a:gd name="connsiteX38" fmla="*/ 302323 w 1514817"/>
                  <a:gd name="connsiteY38" fmla="*/ 22288 h 96812"/>
                  <a:gd name="connsiteX39" fmla="*/ 317468 w 1514817"/>
                  <a:gd name="connsiteY39" fmla="*/ 23203 h 96812"/>
                  <a:gd name="connsiteX40" fmla="*/ 317468 w 1514817"/>
                  <a:gd name="connsiteY40" fmla="*/ 23203 h 96812"/>
                  <a:gd name="connsiteX41" fmla="*/ 335471 w 1514817"/>
                  <a:gd name="connsiteY41" fmla="*/ 24346 h 96812"/>
                  <a:gd name="connsiteX42" fmla="*/ 335471 w 1514817"/>
                  <a:gd name="connsiteY42" fmla="*/ 24346 h 96812"/>
                  <a:gd name="connsiteX43" fmla="*/ 347701 w 1514817"/>
                  <a:gd name="connsiteY43" fmla="*/ 25089 h 96812"/>
                  <a:gd name="connsiteX44" fmla="*/ 347701 w 1514817"/>
                  <a:gd name="connsiteY44" fmla="*/ 25089 h 96812"/>
                  <a:gd name="connsiteX45" fmla="*/ 362788 w 1514817"/>
                  <a:gd name="connsiteY45" fmla="*/ 26003 h 96812"/>
                  <a:gd name="connsiteX46" fmla="*/ 362788 w 1514817"/>
                  <a:gd name="connsiteY46" fmla="*/ 26003 h 96812"/>
                  <a:gd name="connsiteX47" fmla="*/ 377933 w 1514817"/>
                  <a:gd name="connsiteY47" fmla="*/ 26917 h 96812"/>
                  <a:gd name="connsiteX48" fmla="*/ 377933 w 1514817"/>
                  <a:gd name="connsiteY48" fmla="*/ 26917 h 96812"/>
                  <a:gd name="connsiteX49" fmla="*/ 395935 w 1514817"/>
                  <a:gd name="connsiteY49" fmla="*/ 28060 h 96812"/>
                  <a:gd name="connsiteX50" fmla="*/ 395935 w 1514817"/>
                  <a:gd name="connsiteY50" fmla="*/ 28060 h 96812"/>
                  <a:gd name="connsiteX51" fmla="*/ 408165 w 1514817"/>
                  <a:gd name="connsiteY51" fmla="*/ 28803 h 96812"/>
                  <a:gd name="connsiteX52" fmla="*/ 408165 w 1514817"/>
                  <a:gd name="connsiteY52" fmla="*/ 28803 h 96812"/>
                  <a:gd name="connsiteX53" fmla="*/ 426168 w 1514817"/>
                  <a:gd name="connsiteY53" fmla="*/ 29889 h 96812"/>
                  <a:gd name="connsiteX54" fmla="*/ 426168 w 1514817"/>
                  <a:gd name="connsiteY54" fmla="*/ 29889 h 96812"/>
                  <a:gd name="connsiteX55" fmla="*/ 438398 w 1514817"/>
                  <a:gd name="connsiteY55" fmla="*/ 30632 h 96812"/>
                  <a:gd name="connsiteX56" fmla="*/ 438398 w 1514817"/>
                  <a:gd name="connsiteY56" fmla="*/ 30632 h 96812"/>
                  <a:gd name="connsiteX57" fmla="*/ 456399 w 1514817"/>
                  <a:gd name="connsiteY57" fmla="*/ 31775 h 96812"/>
                  <a:gd name="connsiteX58" fmla="*/ 456399 w 1514817"/>
                  <a:gd name="connsiteY58" fmla="*/ 31775 h 96812"/>
                  <a:gd name="connsiteX59" fmla="*/ 468630 w 1514817"/>
                  <a:gd name="connsiteY59" fmla="*/ 32518 h 96812"/>
                  <a:gd name="connsiteX60" fmla="*/ 468630 w 1514817"/>
                  <a:gd name="connsiteY60" fmla="*/ 32518 h 96812"/>
                  <a:gd name="connsiteX61" fmla="*/ 470459 w 1514817"/>
                  <a:gd name="connsiteY61" fmla="*/ 32632 h 96812"/>
                  <a:gd name="connsiteX62" fmla="*/ 471544 w 1514817"/>
                  <a:gd name="connsiteY62" fmla="*/ 32690 h 96812"/>
                  <a:gd name="connsiteX63" fmla="*/ 471544 w 1514817"/>
                  <a:gd name="connsiteY63" fmla="*/ 32690 h 96812"/>
                  <a:gd name="connsiteX64" fmla="*/ 483717 w 1514817"/>
                  <a:gd name="connsiteY64" fmla="*/ 33433 h 96812"/>
                  <a:gd name="connsiteX65" fmla="*/ 483717 w 1514817"/>
                  <a:gd name="connsiteY65" fmla="*/ 33433 h 96812"/>
                  <a:gd name="connsiteX66" fmla="*/ 501777 w 1514817"/>
                  <a:gd name="connsiteY66" fmla="*/ 34576 h 96812"/>
                  <a:gd name="connsiteX67" fmla="*/ 501777 w 1514817"/>
                  <a:gd name="connsiteY67" fmla="*/ 34576 h 96812"/>
                  <a:gd name="connsiteX68" fmla="*/ 513950 w 1514817"/>
                  <a:gd name="connsiteY68" fmla="*/ 35319 h 96812"/>
                  <a:gd name="connsiteX69" fmla="*/ 513950 w 1514817"/>
                  <a:gd name="connsiteY69" fmla="*/ 35319 h 96812"/>
                  <a:gd name="connsiteX70" fmla="*/ 529095 w 1514817"/>
                  <a:gd name="connsiteY70" fmla="*/ 36233 h 96812"/>
                  <a:gd name="connsiteX71" fmla="*/ 529095 w 1514817"/>
                  <a:gd name="connsiteY71" fmla="*/ 36233 h 96812"/>
                  <a:gd name="connsiteX72" fmla="*/ 544183 w 1514817"/>
                  <a:gd name="connsiteY72" fmla="*/ 37148 h 96812"/>
                  <a:gd name="connsiteX73" fmla="*/ 544183 w 1514817"/>
                  <a:gd name="connsiteY73" fmla="*/ 37148 h 96812"/>
                  <a:gd name="connsiteX74" fmla="*/ 562241 w 1514817"/>
                  <a:gd name="connsiteY74" fmla="*/ 38290 h 96812"/>
                  <a:gd name="connsiteX75" fmla="*/ 562241 w 1514817"/>
                  <a:gd name="connsiteY75" fmla="*/ 38290 h 96812"/>
                  <a:gd name="connsiteX76" fmla="*/ 577329 w 1514817"/>
                  <a:gd name="connsiteY76" fmla="*/ 39205 h 96812"/>
                  <a:gd name="connsiteX77" fmla="*/ 577329 w 1514817"/>
                  <a:gd name="connsiteY77" fmla="*/ 39205 h 96812"/>
                  <a:gd name="connsiteX78" fmla="*/ 589559 w 1514817"/>
                  <a:gd name="connsiteY78" fmla="*/ 39948 h 96812"/>
                  <a:gd name="connsiteX79" fmla="*/ 589559 w 1514817"/>
                  <a:gd name="connsiteY79" fmla="*/ 39948 h 96812"/>
                  <a:gd name="connsiteX80" fmla="*/ 604647 w 1514817"/>
                  <a:gd name="connsiteY80" fmla="*/ 40862 h 96812"/>
                  <a:gd name="connsiteX81" fmla="*/ 604647 w 1514817"/>
                  <a:gd name="connsiteY81" fmla="*/ 40862 h 96812"/>
                  <a:gd name="connsiteX82" fmla="*/ 622707 w 1514817"/>
                  <a:gd name="connsiteY82" fmla="*/ 42005 h 96812"/>
                  <a:gd name="connsiteX83" fmla="*/ 622707 w 1514817"/>
                  <a:gd name="connsiteY83" fmla="*/ 42005 h 96812"/>
                  <a:gd name="connsiteX84" fmla="*/ 637794 w 1514817"/>
                  <a:gd name="connsiteY84" fmla="*/ 42919 h 96812"/>
                  <a:gd name="connsiteX85" fmla="*/ 637794 w 1514817"/>
                  <a:gd name="connsiteY85" fmla="*/ 42919 h 96812"/>
                  <a:gd name="connsiteX86" fmla="*/ 650024 w 1514817"/>
                  <a:gd name="connsiteY86" fmla="*/ 43662 h 96812"/>
                  <a:gd name="connsiteX87" fmla="*/ 650024 w 1514817"/>
                  <a:gd name="connsiteY87" fmla="*/ 43662 h 96812"/>
                  <a:gd name="connsiteX88" fmla="*/ 665111 w 1514817"/>
                  <a:gd name="connsiteY88" fmla="*/ 44577 h 96812"/>
                  <a:gd name="connsiteX89" fmla="*/ 665111 w 1514817"/>
                  <a:gd name="connsiteY89" fmla="*/ 44577 h 96812"/>
                  <a:gd name="connsiteX90" fmla="*/ 683171 w 1514817"/>
                  <a:gd name="connsiteY90" fmla="*/ 45720 h 96812"/>
                  <a:gd name="connsiteX91" fmla="*/ 683171 w 1514817"/>
                  <a:gd name="connsiteY91" fmla="*/ 45720 h 96812"/>
                  <a:gd name="connsiteX92" fmla="*/ 695344 w 1514817"/>
                  <a:gd name="connsiteY92" fmla="*/ 46463 h 96812"/>
                  <a:gd name="connsiteX93" fmla="*/ 695344 w 1514817"/>
                  <a:gd name="connsiteY93" fmla="*/ 46463 h 96812"/>
                  <a:gd name="connsiteX94" fmla="*/ 710489 w 1514817"/>
                  <a:gd name="connsiteY94" fmla="*/ 47377 h 96812"/>
                  <a:gd name="connsiteX95" fmla="*/ 710489 w 1514817"/>
                  <a:gd name="connsiteY95" fmla="*/ 47377 h 96812"/>
                  <a:gd name="connsiteX96" fmla="*/ 725577 w 1514817"/>
                  <a:gd name="connsiteY96" fmla="*/ 48291 h 96812"/>
                  <a:gd name="connsiteX97" fmla="*/ 725577 w 1514817"/>
                  <a:gd name="connsiteY97" fmla="*/ 48291 h 96812"/>
                  <a:gd name="connsiteX98" fmla="*/ 743635 w 1514817"/>
                  <a:gd name="connsiteY98" fmla="*/ 49435 h 96812"/>
                  <a:gd name="connsiteX99" fmla="*/ 743635 w 1514817"/>
                  <a:gd name="connsiteY99" fmla="*/ 49435 h 96812"/>
                  <a:gd name="connsiteX100" fmla="*/ 755808 w 1514817"/>
                  <a:gd name="connsiteY100" fmla="*/ 50178 h 96812"/>
                  <a:gd name="connsiteX101" fmla="*/ 755808 w 1514817"/>
                  <a:gd name="connsiteY101" fmla="*/ 50178 h 96812"/>
                  <a:gd name="connsiteX102" fmla="*/ 770953 w 1514817"/>
                  <a:gd name="connsiteY102" fmla="*/ 51092 h 96812"/>
                  <a:gd name="connsiteX103" fmla="*/ 770953 w 1514817"/>
                  <a:gd name="connsiteY103" fmla="*/ 51092 h 96812"/>
                  <a:gd name="connsiteX104" fmla="*/ 786041 w 1514817"/>
                  <a:gd name="connsiteY104" fmla="*/ 52064 h 96812"/>
                  <a:gd name="connsiteX105" fmla="*/ 786041 w 1514817"/>
                  <a:gd name="connsiteY105" fmla="*/ 52064 h 96812"/>
                  <a:gd name="connsiteX106" fmla="*/ 804101 w 1514817"/>
                  <a:gd name="connsiteY106" fmla="*/ 53149 h 96812"/>
                  <a:gd name="connsiteX107" fmla="*/ 804101 w 1514817"/>
                  <a:gd name="connsiteY107" fmla="*/ 53149 h 96812"/>
                  <a:gd name="connsiteX108" fmla="*/ 816274 w 1514817"/>
                  <a:gd name="connsiteY108" fmla="*/ 53892 h 96812"/>
                  <a:gd name="connsiteX109" fmla="*/ 816274 w 1514817"/>
                  <a:gd name="connsiteY109" fmla="*/ 53892 h 96812"/>
                  <a:gd name="connsiteX110" fmla="*/ 831418 w 1514817"/>
                  <a:gd name="connsiteY110" fmla="*/ 54807 h 96812"/>
                  <a:gd name="connsiteX111" fmla="*/ 831418 w 1514817"/>
                  <a:gd name="connsiteY111" fmla="*/ 54807 h 96812"/>
                  <a:gd name="connsiteX112" fmla="*/ 849477 w 1514817"/>
                  <a:gd name="connsiteY112" fmla="*/ 55950 h 96812"/>
                  <a:gd name="connsiteX113" fmla="*/ 849477 w 1514817"/>
                  <a:gd name="connsiteY113" fmla="*/ 55950 h 96812"/>
                  <a:gd name="connsiteX114" fmla="*/ 864565 w 1514817"/>
                  <a:gd name="connsiteY114" fmla="*/ 56864 h 96812"/>
                  <a:gd name="connsiteX115" fmla="*/ 864565 w 1514817"/>
                  <a:gd name="connsiteY115" fmla="*/ 56864 h 96812"/>
                  <a:gd name="connsiteX116" fmla="*/ 876795 w 1514817"/>
                  <a:gd name="connsiteY116" fmla="*/ 57607 h 96812"/>
                  <a:gd name="connsiteX117" fmla="*/ 876795 w 1514817"/>
                  <a:gd name="connsiteY117" fmla="*/ 57607 h 96812"/>
                  <a:gd name="connsiteX118" fmla="*/ 894798 w 1514817"/>
                  <a:gd name="connsiteY118" fmla="*/ 58750 h 96812"/>
                  <a:gd name="connsiteX119" fmla="*/ 894798 w 1514817"/>
                  <a:gd name="connsiteY119" fmla="*/ 58750 h 96812"/>
                  <a:gd name="connsiteX120" fmla="*/ 907028 w 1514817"/>
                  <a:gd name="connsiteY120" fmla="*/ 59493 h 96812"/>
                  <a:gd name="connsiteX121" fmla="*/ 907028 w 1514817"/>
                  <a:gd name="connsiteY121" fmla="*/ 59493 h 96812"/>
                  <a:gd name="connsiteX122" fmla="*/ 925029 w 1514817"/>
                  <a:gd name="connsiteY122" fmla="*/ 60579 h 96812"/>
                  <a:gd name="connsiteX123" fmla="*/ 925029 w 1514817"/>
                  <a:gd name="connsiteY123" fmla="*/ 60579 h 96812"/>
                  <a:gd name="connsiteX124" fmla="*/ 937260 w 1514817"/>
                  <a:gd name="connsiteY124" fmla="*/ 61322 h 96812"/>
                  <a:gd name="connsiteX125" fmla="*/ 937260 w 1514817"/>
                  <a:gd name="connsiteY125" fmla="*/ 61322 h 96812"/>
                  <a:gd name="connsiteX126" fmla="*/ 952347 w 1514817"/>
                  <a:gd name="connsiteY126" fmla="*/ 62236 h 96812"/>
                  <a:gd name="connsiteX127" fmla="*/ 952347 w 1514817"/>
                  <a:gd name="connsiteY127" fmla="*/ 62236 h 96812"/>
                  <a:gd name="connsiteX128" fmla="*/ 970407 w 1514817"/>
                  <a:gd name="connsiteY128" fmla="*/ 63379 h 96812"/>
                  <a:gd name="connsiteX129" fmla="*/ 970407 w 1514817"/>
                  <a:gd name="connsiteY129" fmla="*/ 63379 h 96812"/>
                  <a:gd name="connsiteX130" fmla="*/ 982580 w 1514817"/>
                  <a:gd name="connsiteY130" fmla="*/ 64122 h 96812"/>
                  <a:gd name="connsiteX131" fmla="*/ 982580 w 1514817"/>
                  <a:gd name="connsiteY131" fmla="*/ 64122 h 96812"/>
                  <a:gd name="connsiteX132" fmla="*/ 997725 w 1514817"/>
                  <a:gd name="connsiteY132" fmla="*/ 65036 h 96812"/>
                  <a:gd name="connsiteX133" fmla="*/ 997725 w 1514817"/>
                  <a:gd name="connsiteY133" fmla="*/ 65036 h 96812"/>
                  <a:gd name="connsiteX134" fmla="*/ 1012813 w 1514817"/>
                  <a:gd name="connsiteY134" fmla="*/ 66008 h 96812"/>
                  <a:gd name="connsiteX135" fmla="*/ 1012813 w 1514817"/>
                  <a:gd name="connsiteY135" fmla="*/ 66008 h 96812"/>
                  <a:gd name="connsiteX136" fmla="*/ 1030871 w 1514817"/>
                  <a:gd name="connsiteY136" fmla="*/ 67094 h 96812"/>
                  <a:gd name="connsiteX137" fmla="*/ 1030871 w 1514817"/>
                  <a:gd name="connsiteY137" fmla="*/ 67094 h 96812"/>
                  <a:gd name="connsiteX138" fmla="*/ 1043044 w 1514817"/>
                  <a:gd name="connsiteY138" fmla="*/ 67837 h 96812"/>
                  <a:gd name="connsiteX139" fmla="*/ 1043044 w 1514817"/>
                  <a:gd name="connsiteY139" fmla="*/ 67837 h 96812"/>
                  <a:gd name="connsiteX140" fmla="*/ 1058189 w 1514817"/>
                  <a:gd name="connsiteY140" fmla="*/ 68751 h 96812"/>
                  <a:gd name="connsiteX141" fmla="*/ 1058189 w 1514817"/>
                  <a:gd name="connsiteY141" fmla="*/ 68751 h 96812"/>
                  <a:gd name="connsiteX142" fmla="*/ 1073277 w 1514817"/>
                  <a:gd name="connsiteY142" fmla="*/ 69723 h 96812"/>
                  <a:gd name="connsiteX143" fmla="*/ 1073277 w 1514817"/>
                  <a:gd name="connsiteY143" fmla="*/ 69723 h 96812"/>
                  <a:gd name="connsiteX144" fmla="*/ 1091337 w 1514817"/>
                  <a:gd name="connsiteY144" fmla="*/ 70809 h 96812"/>
                  <a:gd name="connsiteX145" fmla="*/ 1091337 w 1514817"/>
                  <a:gd name="connsiteY145" fmla="*/ 70809 h 96812"/>
                  <a:gd name="connsiteX146" fmla="*/ 1103510 w 1514817"/>
                  <a:gd name="connsiteY146" fmla="*/ 71552 h 96812"/>
                  <a:gd name="connsiteX147" fmla="*/ 1103510 w 1514817"/>
                  <a:gd name="connsiteY147" fmla="*/ 71552 h 96812"/>
                  <a:gd name="connsiteX148" fmla="*/ 1105395 w 1514817"/>
                  <a:gd name="connsiteY148" fmla="*/ 71666 h 96812"/>
                  <a:gd name="connsiteX149" fmla="*/ 1106424 w 1514817"/>
                  <a:gd name="connsiteY149" fmla="*/ 71723 h 96812"/>
                  <a:gd name="connsiteX150" fmla="*/ 1106424 w 1514817"/>
                  <a:gd name="connsiteY150" fmla="*/ 71723 h 96812"/>
                  <a:gd name="connsiteX151" fmla="*/ 1118654 w 1514817"/>
                  <a:gd name="connsiteY151" fmla="*/ 72466 h 96812"/>
                  <a:gd name="connsiteX152" fmla="*/ 1118654 w 1514817"/>
                  <a:gd name="connsiteY152" fmla="*/ 72466 h 96812"/>
                  <a:gd name="connsiteX153" fmla="*/ 1133741 w 1514817"/>
                  <a:gd name="connsiteY153" fmla="*/ 73438 h 96812"/>
                  <a:gd name="connsiteX154" fmla="*/ 1133741 w 1514817"/>
                  <a:gd name="connsiteY154" fmla="*/ 73438 h 96812"/>
                  <a:gd name="connsiteX155" fmla="*/ 1151801 w 1514817"/>
                  <a:gd name="connsiteY155" fmla="*/ 74523 h 96812"/>
                  <a:gd name="connsiteX156" fmla="*/ 1151801 w 1514817"/>
                  <a:gd name="connsiteY156" fmla="*/ 74523 h 96812"/>
                  <a:gd name="connsiteX157" fmla="*/ 1163974 w 1514817"/>
                  <a:gd name="connsiteY157" fmla="*/ 75266 h 96812"/>
                  <a:gd name="connsiteX158" fmla="*/ 1163974 w 1514817"/>
                  <a:gd name="connsiteY158" fmla="*/ 75266 h 96812"/>
                  <a:gd name="connsiteX159" fmla="*/ 1179119 w 1514817"/>
                  <a:gd name="connsiteY159" fmla="*/ 76181 h 96812"/>
                  <a:gd name="connsiteX160" fmla="*/ 1179119 w 1514817"/>
                  <a:gd name="connsiteY160" fmla="*/ 76181 h 96812"/>
                  <a:gd name="connsiteX161" fmla="*/ 1194207 w 1514817"/>
                  <a:gd name="connsiteY161" fmla="*/ 77153 h 96812"/>
                  <a:gd name="connsiteX162" fmla="*/ 1194207 w 1514817"/>
                  <a:gd name="connsiteY162" fmla="*/ 77153 h 96812"/>
                  <a:gd name="connsiteX163" fmla="*/ 1212265 w 1514817"/>
                  <a:gd name="connsiteY163" fmla="*/ 78238 h 96812"/>
                  <a:gd name="connsiteX164" fmla="*/ 1212265 w 1514817"/>
                  <a:gd name="connsiteY164" fmla="*/ 78238 h 96812"/>
                  <a:gd name="connsiteX165" fmla="*/ 1224438 w 1514817"/>
                  <a:gd name="connsiteY165" fmla="*/ 78981 h 96812"/>
                  <a:gd name="connsiteX166" fmla="*/ 1224438 w 1514817"/>
                  <a:gd name="connsiteY166" fmla="*/ 78981 h 96812"/>
                  <a:gd name="connsiteX167" fmla="*/ 1239583 w 1514817"/>
                  <a:gd name="connsiteY167" fmla="*/ 79953 h 96812"/>
                  <a:gd name="connsiteX168" fmla="*/ 1239583 w 1514817"/>
                  <a:gd name="connsiteY168" fmla="*/ 79953 h 96812"/>
                  <a:gd name="connsiteX169" fmla="*/ 1254671 w 1514817"/>
                  <a:gd name="connsiteY169" fmla="*/ 80867 h 96812"/>
                  <a:gd name="connsiteX170" fmla="*/ 1254671 w 1514817"/>
                  <a:gd name="connsiteY170" fmla="*/ 80867 h 96812"/>
                  <a:gd name="connsiteX171" fmla="*/ 1269816 w 1514817"/>
                  <a:gd name="connsiteY171" fmla="*/ 81782 h 96812"/>
                  <a:gd name="connsiteX172" fmla="*/ 1269816 w 1514817"/>
                  <a:gd name="connsiteY172" fmla="*/ 81782 h 96812"/>
                  <a:gd name="connsiteX173" fmla="*/ 1284904 w 1514817"/>
                  <a:gd name="connsiteY173" fmla="*/ 82696 h 96812"/>
                  <a:gd name="connsiteX174" fmla="*/ 1284904 w 1514817"/>
                  <a:gd name="connsiteY174" fmla="*/ 82696 h 96812"/>
                  <a:gd name="connsiteX175" fmla="*/ 1300048 w 1514817"/>
                  <a:gd name="connsiteY175" fmla="*/ 83667 h 96812"/>
                  <a:gd name="connsiteX176" fmla="*/ 1300048 w 1514817"/>
                  <a:gd name="connsiteY176" fmla="*/ 83667 h 96812"/>
                  <a:gd name="connsiteX177" fmla="*/ 1318107 w 1514817"/>
                  <a:gd name="connsiteY177" fmla="*/ 84753 h 96812"/>
                  <a:gd name="connsiteX178" fmla="*/ 1318107 w 1514817"/>
                  <a:gd name="connsiteY178" fmla="*/ 84753 h 96812"/>
                  <a:gd name="connsiteX179" fmla="*/ 1330280 w 1514817"/>
                  <a:gd name="connsiteY179" fmla="*/ 85496 h 96812"/>
                  <a:gd name="connsiteX180" fmla="*/ 1330280 w 1514817"/>
                  <a:gd name="connsiteY180" fmla="*/ 85496 h 96812"/>
                  <a:gd name="connsiteX181" fmla="*/ 1345368 w 1514817"/>
                  <a:gd name="connsiteY181" fmla="*/ 86411 h 96812"/>
                  <a:gd name="connsiteX182" fmla="*/ 1345368 w 1514817"/>
                  <a:gd name="connsiteY182" fmla="*/ 86411 h 96812"/>
                  <a:gd name="connsiteX183" fmla="*/ 1360513 w 1514817"/>
                  <a:gd name="connsiteY183" fmla="*/ 87382 h 96812"/>
                  <a:gd name="connsiteX184" fmla="*/ 1360513 w 1514817"/>
                  <a:gd name="connsiteY184" fmla="*/ 87382 h 96812"/>
                  <a:gd name="connsiteX185" fmla="*/ 1375658 w 1514817"/>
                  <a:gd name="connsiteY185" fmla="*/ 88296 h 96812"/>
                  <a:gd name="connsiteX186" fmla="*/ 1375658 w 1514817"/>
                  <a:gd name="connsiteY186" fmla="*/ 88296 h 96812"/>
                  <a:gd name="connsiteX187" fmla="*/ 1390746 w 1514817"/>
                  <a:gd name="connsiteY187" fmla="*/ 89211 h 96812"/>
                  <a:gd name="connsiteX188" fmla="*/ 1390746 w 1514817"/>
                  <a:gd name="connsiteY188" fmla="*/ 89211 h 96812"/>
                  <a:gd name="connsiteX189" fmla="*/ 1405890 w 1514817"/>
                  <a:gd name="connsiteY189" fmla="*/ 90125 h 96812"/>
                  <a:gd name="connsiteX190" fmla="*/ 1405890 w 1514817"/>
                  <a:gd name="connsiteY190" fmla="*/ 90125 h 96812"/>
                  <a:gd name="connsiteX191" fmla="*/ 1420977 w 1514817"/>
                  <a:gd name="connsiteY191" fmla="*/ 91097 h 96812"/>
                  <a:gd name="connsiteX192" fmla="*/ 1420977 w 1514817"/>
                  <a:gd name="connsiteY192" fmla="*/ 91097 h 96812"/>
                  <a:gd name="connsiteX193" fmla="*/ 1439037 w 1514817"/>
                  <a:gd name="connsiteY193" fmla="*/ 92183 h 96812"/>
                  <a:gd name="connsiteX194" fmla="*/ 1439037 w 1514817"/>
                  <a:gd name="connsiteY194" fmla="*/ 92183 h 96812"/>
                  <a:gd name="connsiteX195" fmla="*/ 1451210 w 1514817"/>
                  <a:gd name="connsiteY195" fmla="*/ 92926 h 96812"/>
                  <a:gd name="connsiteX196" fmla="*/ 1451210 w 1514817"/>
                  <a:gd name="connsiteY196" fmla="*/ 92926 h 96812"/>
                  <a:gd name="connsiteX197" fmla="*/ 1466355 w 1514817"/>
                  <a:gd name="connsiteY197" fmla="*/ 93840 h 96812"/>
                  <a:gd name="connsiteX198" fmla="*/ 1466355 w 1514817"/>
                  <a:gd name="connsiteY198" fmla="*/ 93840 h 96812"/>
                  <a:gd name="connsiteX199" fmla="*/ 1481443 w 1514817"/>
                  <a:gd name="connsiteY199" fmla="*/ 94812 h 96812"/>
                  <a:gd name="connsiteX200" fmla="*/ 1481443 w 1514817"/>
                  <a:gd name="connsiteY200" fmla="*/ 94812 h 96812"/>
                  <a:gd name="connsiteX201" fmla="*/ 1499501 w 1514817"/>
                  <a:gd name="connsiteY201" fmla="*/ 95898 h 96812"/>
                  <a:gd name="connsiteX202" fmla="*/ 1499501 w 1514817"/>
                  <a:gd name="connsiteY202" fmla="*/ 95898 h 96812"/>
                  <a:gd name="connsiteX203" fmla="*/ 1514589 w 1514817"/>
                  <a:gd name="connsiteY203" fmla="*/ 96812 h 96812"/>
                  <a:gd name="connsiteX204" fmla="*/ 1514818 w 1514817"/>
                  <a:gd name="connsiteY204" fmla="*/ 93154 h 96812"/>
                  <a:gd name="connsiteX205" fmla="*/ 1496816 w 1514817"/>
                  <a:gd name="connsiteY205" fmla="*/ 92011 h 96812"/>
                  <a:gd name="connsiteX206" fmla="*/ 1496816 w 1514817"/>
                  <a:gd name="connsiteY206" fmla="*/ 92011 h 96812"/>
                  <a:gd name="connsiteX207" fmla="*/ 1484585 w 1514817"/>
                  <a:gd name="connsiteY207" fmla="*/ 91268 h 96812"/>
                  <a:gd name="connsiteX208" fmla="*/ 1484585 w 1514817"/>
                  <a:gd name="connsiteY208" fmla="*/ 91268 h 96812"/>
                  <a:gd name="connsiteX209" fmla="*/ 1466583 w 1514817"/>
                  <a:gd name="connsiteY209" fmla="*/ 90183 h 96812"/>
                  <a:gd name="connsiteX210" fmla="*/ 1466583 w 1514817"/>
                  <a:gd name="connsiteY210" fmla="*/ 90183 h 96812"/>
                  <a:gd name="connsiteX211" fmla="*/ 1454353 w 1514817"/>
                  <a:gd name="connsiteY211" fmla="*/ 89440 h 96812"/>
                  <a:gd name="connsiteX212" fmla="*/ 1454353 w 1514817"/>
                  <a:gd name="connsiteY212" fmla="*/ 89440 h 96812"/>
                  <a:gd name="connsiteX213" fmla="*/ 1436351 w 1514817"/>
                  <a:gd name="connsiteY213" fmla="*/ 88296 h 96812"/>
                  <a:gd name="connsiteX214" fmla="*/ 1436351 w 1514817"/>
                  <a:gd name="connsiteY214" fmla="*/ 88296 h 96812"/>
                  <a:gd name="connsiteX215" fmla="*/ 1424121 w 1514817"/>
                  <a:gd name="connsiteY215" fmla="*/ 87553 h 96812"/>
                  <a:gd name="connsiteX216" fmla="*/ 1424121 w 1514817"/>
                  <a:gd name="connsiteY216" fmla="*/ 87553 h 96812"/>
                  <a:gd name="connsiteX217" fmla="*/ 1406119 w 1514817"/>
                  <a:gd name="connsiteY217" fmla="*/ 86468 h 96812"/>
                  <a:gd name="connsiteX218" fmla="*/ 1406119 w 1514817"/>
                  <a:gd name="connsiteY218" fmla="*/ 86468 h 96812"/>
                  <a:gd name="connsiteX219" fmla="*/ 1390974 w 1514817"/>
                  <a:gd name="connsiteY219" fmla="*/ 85496 h 96812"/>
                  <a:gd name="connsiteX220" fmla="*/ 1390974 w 1514817"/>
                  <a:gd name="connsiteY220" fmla="*/ 85496 h 96812"/>
                  <a:gd name="connsiteX221" fmla="*/ 1375886 w 1514817"/>
                  <a:gd name="connsiteY221" fmla="*/ 84582 h 96812"/>
                  <a:gd name="connsiteX222" fmla="*/ 1375886 w 1514817"/>
                  <a:gd name="connsiteY222" fmla="*/ 84582 h 96812"/>
                  <a:gd name="connsiteX223" fmla="*/ 1363656 w 1514817"/>
                  <a:gd name="connsiteY223" fmla="*/ 83839 h 96812"/>
                  <a:gd name="connsiteX224" fmla="*/ 1363656 w 1514817"/>
                  <a:gd name="connsiteY224" fmla="*/ 83839 h 96812"/>
                  <a:gd name="connsiteX225" fmla="*/ 1348569 w 1514817"/>
                  <a:gd name="connsiteY225" fmla="*/ 82924 h 96812"/>
                  <a:gd name="connsiteX226" fmla="*/ 1348569 w 1514817"/>
                  <a:gd name="connsiteY226" fmla="*/ 82924 h 96812"/>
                  <a:gd name="connsiteX227" fmla="*/ 1330509 w 1514817"/>
                  <a:gd name="connsiteY227" fmla="*/ 81782 h 96812"/>
                  <a:gd name="connsiteX228" fmla="*/ 1330509 w 1514817"/>
                  <a:gd name="connsiteY228" fmla="*/ 81782 h 96812"/>
                  <a:gd name="connsiteX229" fmla="*/ 1318336 w 1514817"/>
                  <a:gd name="connsiteY229" fmla="*/ 81039 h 96812"/>
                  <a:gd name="connsiteX230" fmla="*/ 1318336 w 1514817"/>
                  <a:gd name="connsiteY230" fmla="*/ 81039 h 96812"/>
                  <a:gd name="connsiteX231" fmla="*/ 1303191 w 1514817"/>
                  <a:gd name="connsiteY231" fmla="*/ 80124 h 96812"/>
                  <a:gd name="connsiteX232" fmla="*/ 1303191 w 1514817"/>
                  <a:gd name="connsiteY232" fmla="*/ 80124 h 96812"/>
                  <a:gd name="connsiteX233" fmla="*/ 1288046 w 1514817"/>
                  <a:gd name="connsiteY233" fmla="*/ 79210 h 96812"/>
                  <a:gd name="connsiteX234" fmla="*/ 1288046 w 1514817"/>
                  <a:gd name="connsiteY234" fmla="*/ 79210 h 96812"/>
                  <a:gd name="connsiteX235" fmla="*/ 1270045 w 1514817"/>
                  <a:gd name="connsiteY235" fmla="*/ 78067 h 96812"/>
                  <a:gd name="connsiteX236" fmla="*/ 1270045 w 1514817"/>
                  <a:gd name="connsiteY236" fmla="*/ 78067 h 96812"/>
                  <a:gd name="connsiteX237" fmla="*/ 1257815 w 1514817"/>
                  <a:gd name="connsiteY237" fmla="*/ 77324 h 96812"/>
                  <a:gd name="connsiteX238" fmla="*/ 1257815 w 1514817"/>
                  <a:gd name="connsiteY238" fmla="*/ 77324 h 96812"/>
                  <a:gd name="connsiteX239" fmla="*/ 1242727 w 1514817"/>
                  <a:gd name="connsiteY239" fmla="*/ 76410 h 96812"/>
                  <a:gd name="connsiteX240" fmla="*/ 1242727 w 1514817"/>
                  <a:gd name="connsiteY240" fmla="*/ 76410 h 96812"/>
                  <a:gd name="connsiteX241" fmla="*/ 1227582 w 1514817"/>
                  <a:gd name="connsiteY241" fmla="*/ 75495 h 96812"/>
                  <a:gd name="connsiteX242" fmla="*/ 1227582 w 1514817"/>
                  <a:gd name="connsiteY242" fmla="*/ 75495 h 96812"/>
                  <a:gd name="connsiteX243" fmla="*/ 1209580 w 1514817"/>
                  <a:gd name="connsiteY243" fmla="*/ 74352 h 96812"/>
                  <a:gd name="connsiteX244" fmla="*/ 1209580 w 1514817"/>
                  <a:gd name="connsiteY244" fmla="*/ 74352 h 96812"/>
                  <a:gd name="connsiteX245" fmla="*/ 1197349 w 1514817"/>
                  <a:gd name="connsiteY245" fmla="*/ 73609 h 96812"/>
                  <a:gd name="connsiteX246" fmla="*/ 1197349 w 1514817"/>
                  <a:gd name="connsiteY246" fmla="*/ 73609 h 96812"/>
                  <a:gd name="connsiteX247" fmla="*/ 1182262 w 1514817"/>
                  <a:gd name="connsiteY247" fmla="*/ 72695 h 96812"/>
                  <a:gd name="connsiteX248" fmla="*/ 1182262 w 1514817"/>
                  <a:gd name="connsiteY248" fmla="*/ 72695 h 96812"/>
                  <a:gd name="connsiteX249" fmla="*/ 1167118 w 1514817"/>
                  <a:gd name="connsiteY249" fmla="*/ 71723 h 96812"/>
                  <a:gd name="connsiteX250" fmla="*/ 1167118 w 1514817"/>
                  <a:gd name="connsiteY250" fmla="*/ 71723 h 96812"/>
                  <a:gd name="connsiteX251" fmla="*/ 1165288 w 1514817"/>
                  <a:gd name="connsiteY251" fmla="*/ 71609 h 96812"/>
                  <a:gd name="connsiteX252" fmla="*/ 1164203 w 1514817"/>
                  <a:gd name="connsiteY252" fmla="*/ 71552 h 96812"/>
                  <a:gd name="connsiteX253" fmla="*/ 1164203 w 1514817"/>
                  <a:gd name="connsiteY253" fmla="*/ 71552 h 96812"/>
                  <a:gd name="connsiteX254" fmla="*/ 1149115 w 1514817"/>
                  <a:gd name="connsiteY254" fmla="*/ 70637 h 96812"/>
                  <a:gd name="connsiteX255" fmla="*/ 1149115 w 1514817"/>
                  <a:gd name="connsiteY255" fmla="*/ 70637 h 96812"/>
                  <a:gd name="connsiteX256" fmla="*/ 1136885 w 1514817"/>
                  <a:gd name="connsiteY256" fmla="*/ 69894 h 96812"/>
                  <a:gd name="connsiteX257" fmla="*/ 1136885 w 1514817"/>
                  <a:gd name="connsiteY257" fmla="*/ 69894 h 96812"/>
                  <a:gd name="connsiteX258" fmla="*/ 1118883 w 1514817"/>
                  <a:gd name="connsiteY258" fmla="*/ 68808 h 96812"/>
                  <a:gd name="connsiteX259" fmla="*/ 1118883 w 1514817"/>
                  <a:gd name="connsiteY259" fmla="*/ 68808 h 96812"/>
                  <a:gd name="connsiteX260" fmla="*/ 1106652 w 1514817"/>
                  <a:gd name="connsiteY260" fmla="*/ 68008 h 96812"/>
                  <a:gd name="connsiteX261" fmla="*/ 1106652 w 1514817"/>
                  <a:gd name="connsiteY261" fmla="*/ 68008 h 96812"/>
                  <a:gd name="connsiteX262" fmla="*/ 1088650 w 1514817"/>
                  <a:gd name="connsiteY262" fmla="*/ 66922 h 96812"/>
                  <a:gd name="connsiteX263" fmla="*/ 1088650 w 1514817"/>
                  <a:gd name="connsiteY263" fmla="*/ 66922 h 96812"/>
                  <a:gd name="connsiteX264" fmla="*/ 1076421 w 1514817"/>
                  <a:gd name="connsiteY264" fmla="*/ 66179 h 96812"/>
                  <a:gd name="connsiteX265" fmla="*/ 1076421 w 1514817"/>
                  <a:gd name="connsiteY265" fmla="*/ 66179 h 96812"/>
                  <a:gd name="connsiteX266" fmla="*/ 1061333 w 1514817"/>
                  <a:gd name="connsiteY266" fmla="*/ 65265 h 96812"/>
                  <a:gd name="connsiteX267" fmla="*/ 1061333 w 1514817"/>
                  <a:gd name="connsiteY267" fmla="*/ 65265 h 96812"/>
                  <a:gd name="connsiteX268" fmla="*/ 1046188 w 1514817"/>
                  <a:gd name="connsiteY268" fmla="*/ 64294 h 96812"/>
                  <a:gd name="connsiteX269" fmla="*/ 1046188 w 1514817"/>
                  <a:gd name="connsiteY269" fmla="*/ 64294 h 96812"/>
                  <a:gd name="connsiteX270" fmla="*/ 1028186 w 1514817"/>
                  <a:gd name="connsiteY270" fmla="*/ 63208 h 96812"/>
                  <a:gd name="connsiteX271" fmla="*/ 1028186 w 1514817"/>
                  <a:gd name="connsiteY271" fmla="*/ 63208 h 96812"/>
                  <a:gd name="connsiteX272" fmla="*/ 1015955 w 1514817"/>
                  <a:gd name="connsiteY272" fmla="*/ 62465 h 96812"/>
                  <a:gd name="connsiteX273" fmla="*/ 1015955 w 1514817"/>
                  <a:gd name="connsiteY273" fmla="*/ 62465 h 96812"/>
                  <a:gd name="connsiteX274" fmla="*/ 1000868 w 1514817"/>
                  <a:gd name="connsiteY274" fmla="*/ 61550 h 96812"/>
                  <a:gd name="connsiteX275" fmla="*/ 1000868 w 1514817"/>
                  <a:gd name="connsiteY275" fmla="*/ 61550 h 96812"/>
                  <a:gd name="connsiteX276" fmla="*/ 985723 w 1514817"/>
                  <a:gd name="connsiteY276" fmla="*/ 60579 h 96812"/>
                  <a:gd name="connsiteX277" fmla="*/ 985723 w 1514817"/>
                  <a:gd name="connsiteY277" fmla="*/ 60579 h 96812"/>
                  <a:gd name="connsiteX278" fmla="*/ 967721 w 1514817"/>
                  <a:gd name="connsiteY278" fmla="*/ 59493 h 96812"/>
                  <a:gd name="connsiteX279" fmla="*/ 967721 w 1514817"/>
                  <a:gd name="connsiteY279" fmla="*/ 59493 h 96812"/>
                  <a:gd name="connsiteX280" fmla="*/ 954462 w 1514817"/>
                  <a:gd name="connsiteY280" fmla="*/ 58693 h 96812"/>
                  <a:gd name="connsiteX281" fmla="*/ 940403 w 1514817"/>
                  <a:gd name="connsiteY281" fmla="*/ 57836 h 96812"/>
                  <a:gd name="connsiteX282" fmla="*/ 940403 w 1514817"/>
                  <a:gd name="connsiteY282" fmla="*/ 57836 h 96812"/>
                  <a:gd name="connsiteX283" fmla="*/ 922344 w 1514817"/>
                  <a:gd name="connsiteY283" fmla="*/ 56693 h 96812"/>
                  <a:gd name="connsiteX284" fmla="*/ 922344 w 1514817"/>
                  <a:gd name="connsiteY284" fmla="*/ 56693 h 96812"/>
                  <a:gd name="connsiteX285" fmla="*/ 907256 w 1514817"/>
                  <a:gd name="connsiteY285" fmla="*/ 55778 h 96812"/>
                  <a:gd name="connsiteX286" fmla="*/ 907256 w 1514817"/>
                  <a:gd name="connsiteY286" fmla="*/ 55778 h 96812"/>
                  <a:gd name="connsiteX287" fmla="*/ 895026 w 1514817"/>
                  <a:gd name="connsiteY287" fmla="*/ 55035 h 96812"/>
                  <a:gd name="connsiteX288" fmla="*/ 895026 w 1514817"/>
                  <a:gd name="connsiteY288" fmla="*/ 55035 h 96812"/>
                  <a:gd name="connsiteX289" fmla="*/ 879939 w 1514817"/>
                  <a:gd name="connsiteY289" fmla="*/ 54064 h 96812"/>
                  <a:gd name="connsiteX290" fmla="*/ 879939 w 1514817"/>
                  <a:gd name="connsiteY290" fmla="*/ 54064 h 96812"/>
                  <a:gd name="connsiteX291" fmla="*/ 861879 w 1514817"/>
                  <a:gd name="connsiteY291" fmla="*/ 52978 h 96812"/>
                  <a:gd name="connsiteX292" fmla="*/ 861879 w 1514817"/>
                  <a:gd name="connsiteY292" fmla="*/ 52978 h 96812"/>
                  <a:gd name="connsiteX293" fmla="*/ 849706 w 1514817"/>
                  <a:gd name="connsiteY293" fmla="*/ 52235 h 96812"/>
                  <a:gd name="connsiteX294" fmla="*/ 849706 w 1514817"/>
                  <a:gd name="connsiteY294" fmla="*/ 52235 h 96812"/>
                  <a:gd name="connsiteX295" fmla="*/ 831647 w 1514817"/>
                  <a:gd name="connsiteY295" fmla="*/ 51149 h 96812"/>
                  <a:gd name="connsiteX296" fmla="*/ 831647 w 1514817"/>
                  <a:gd name="connsiteY296" fmla="*/ 51149 h 96812"/>
                  <a:gd name="connsiteX297" fmla="*/ 819474 w 1514817"/>
                  <a:gd name="connsiteY297" fmla="*/ 50349 h 96812"/>
                  <a:gd name="connsiteX298" fmla="*/ 819474 w 1514817"/>
                  <a:gd name="connsiteY298" fmla="*/ 50349 h 96812"/>
                  <a:gd name="connsiteX299" fmla="*/ 801415 w 1514817"/>
                  <a:gd name="connsiteY299" fmla="*/ 49263 h 96812"/>
                  <a:gd name="connsiteX300" fmla="*/ 801415 w 1514817"/>
                  <a:gd name="connsiteY300" fmla="*/ 49263 h 96812"/>
                  <a:gd name="connsiteX301" fmla="*/ 789242 w 1514817"/>
                  <a:gd name="connsiteY301" fmla="*/ 48520 h 96812"/>
                  <a:gd name="connsiteX302" fmla="*/ 789242 w 1514817"/>
                  <a:gd name="connsiteY302" fmla="*/ 48520 h 96812"/>
                  <a:gd name="connsiteX303" fmla="*/ 771182 w 1514817"/>
                  <a:gd name="connsiteY303" fmla="*/ 47377 h 96812"/>
                  <a:gd name="connsiteX304" fmla="*/ 771182 w 1514817"/>
                  <a:gd name="connsiteY304" fmla="*/ 47377 h 96812"/>
                  <a:gd name="connsiteX305" fmla="*/ 758952 w 1514817"/>
                  <a:gd name="connsiteY305" fmla="*/ 46634 h 96812"/>
                  <a:gd name="connsiteX306" fmla="*/ 758952 w 1514817"/>
                  <a:gd name="connsiteY306" fmla="*/ 46634 h 96812"/>
                  <a:gd name="connsiteX307" fmla="*/ 740950 w 1514817"/>
                  <a:gd name="connsiteY307" fmla="*/ 45548 h 96812"/>
                  <a:gd name="connsiteX308" fmla="*/ 740950 w 1514817"/>
                  <a:gd name="connsiteY308" fmla="*/ 45548 h 96812"/>
                  <a:gd name="connsiteX309" fmla="*/ 728719 w 1514817"/>
                  <a:gd name="connsiteY309" fmla="*/ 44805 h 96812"/>
                  <a:gd name="connsiteX310" fmla="*/ 728719 w 1514817"/>
                  <a:gd name="connsiteY310" fmla="*/ 44805 h 96812"/>
                  <a:gd name="connsiteX311" fmla="*/ 713632 w 1514817"/>
                  <a:gd name="connsiteY311" fmla="*/ 43891 h 96812"/>
                  <a:gd name="connsiteX312" fmla="*/ 713632 w 1514817"/>
                  <a:gd name="connsiteY312" fmla="*/ 43891 h 96812"/>
                  <a:gd name="connsiteX313" fmla="*/ 695573 w 1514817"/>
                  <a:gd name="connsiteY313" fmla="*/ 42748 h 96812"/>
                  <a:gd name="connsiteX314" fmla="*/ 695573 w 1514817"/>
                  <a:gd name="connsiteY314" fmla="*/ 42748 h 96812"/>
                  <a:gd name="connsiteX315" fmla="*/ 680485 w 1514817"/>
                  <a:gd name="connsiteY315" fmla="*/ 41833 h 96812"/>
                  <a:gd name="connsiteX316" fmla="*/ 680485 w 1514817"/>
                  <a:gd name="connsiteY316" fmla="*/ 41833 h 96812"/>
                  <a:gd name="connsiteX317" fmla="*/ 668255 w 1514817"/>
                  <a:gd name="connsiteY317" fmla="*/ 41091 h 96812"/>
                  <a:gd name="connsiteX318" fmla="*/ 668255 w 1514817"/>
                  <a:gd name="connsiteY318" fmla="*/ 41091 h 96812"/>
                  <a:gd name="connsiteX319" fmla="*/ 653167 w 1514817"/>
                  <a:gd name="connsiteY319" fmla="*/ 40119 h 96812"/>
                  <a:gd name="connsiteX320" fmla="*/ 653167 w 1514817"/>
                  <a:gd name="connsiteY320" fmla="*/ 40119 h 96812"/>
                  <a:gd name="connsiteX321" fmla="*/ 638022 w 1514817"/>
                  <a:gd name="connsiteY321" fmla="*/ 39205 h 96812"/>
                  <a:gd name="connsiteX322" fmla="*/ 638022 w 1514817"/>
                  <a:gd name="connsiteY322" fmla="*/ 39205 h 96812"/>
                  <a:gd name="connsiteX323" fmla="*/ 620020 w 1514817"/>
                  <a:gd name="connsiteY323" fmla="*/ 38119 h 96812"/>
                  <a:gd name="connsiteX324" fmla="*/ 620020 w 1514817"/>
                  <a:gd name="connsiteY324" fmla="*/ 38119 h 96812"/>
                  <a:gd name="connsiteX325" fmla="*/ 607790 w 1514817"/>
                  <a:gd name="connsiteY325" fmla="*/ 37376 h 96812"/>
                  <a:gd name="connsiteX326" fmla="*/ 607790 w 1514817"/>
                  <a:gd name="connsiteY326" fmla="*/ 37376 h 96812"/>
                  <a:gd name="connsiteX327" fmla="*/ 592703 w 1514817"/>
                  <a:gd name="connsiteY327" fmla="*/ 36405 h 96812"/>
                  <a:gd name="connsiteX328" fmla="*/ 592703 w 1514817"/>
                  <a:gd name="connsiteY328" fmla="*/ 36405 h 96812"/>
                  <a:gd name="connsiteX329" fmla="*/ 577558 w 1514817"/>
                  <a:gd name="connsiteY329" fmla="*/ 35490 h 96812"/>
                  <a:gd name="connsiteX330" fmla="*/ 577558 w 1514817"/>
                  <a:gd name="connsiteY330" fmla="*/ 35490 h 96812"/>
                  <a:gd name="connsiteX331" fmla="*/ 559556 w 1514817"/>
                  <a:gd name="connsiteY331" fmla="*/ 34404 h 96812"/>
                  <a:gd name="connsiteX332" fmla="*/ 559556 w 1514817"/>
                  <a:gd name="connsiteY332" fmla="*/ 34404 h 96812"/>
                  <a:gd name="connsiteX333" fmla="*/ 544411 w 1514817"/>
                  <a:gd name="connsiteY333" fmla="*/ 33490 h 96812"/>
                  <a:gd name="connsiteX334" fmla="*/ 544411 w 1514817"/>
                  <a:gd name="connsiteY334" fmla="*/ 33490 h 96812"/>
                  <a:gd name="connsiteX335" fmla="*/ 532238 w 1514817"/>
                  <a:gd name="connsiteY335" fmla="*/ 32690 h 96812"/>
                  <a:gd name="connsiteX336" fmla="*/ 532238 w 1514817"/>
                  <a:gd name="connsiteY336" fmla="*/ 32690 h 96812"/>
                  <a:gd name="connsiteX337" fmla="*/ 517093 w 1514817"/>
                  <a:gd name="connsiteY337" fmla="*/ 31775 h 96812"/>
                  <a:gd name="connsiteX338" fmla="*/ 517093 w 1514817"/>
                  <a:gd name="connsiteY338" fmla="*/ 31775 h 96812"/>
                  <a:gd name="connsiteX339" fmla="*/ 499091 w 1514817"/>
                  <a:gd name="connsiteY339" fmla="*/ 30690 h 96812"/>
                  <a:gd name="connsiteX340" fmla="*/ 499091 w 1514817"/>
                  <a:gd name="connsiteY340" fmla="*/ 30690 h 96812"/>
                  <a:gd name="connsiteX341" fmla="*/ 483946 w 1514817"/>
                  <a:gd name="connsiteY341" fmla="*/ 29718 h 96812"/>
                  <a:gd name="connsiteX342" fmla="*/ 483946 w 1514817"/>
                  <a:gd name="connsiteY342" fmla="*/ 29718 h 96812"/>
                  <a:gd name="connsiteX343" fmla="*/ 471773 w 1514817"/>
                  <a:gd name="connsiteY343" fmla="*/ 28975 h 96812"/>
                  <a:gd name="connsiteX344" fmla="*/ 471773 w 1514817"/>
                  <a:gd name="connsiteY344" fmla="*/ 28975 h 96812"/>
                  <a:gd name="connsiteX345" fmla="*/ 453714 w 1514817"/>
                  <a:gd name="connsiteY345" fmla="*/ 27889 h 96812"/>
                  <a:gd name="connsiteX346" fmla="*/ 453714 w 1514817"/>
                  <a:gd name="connsiteY346" fmla="*/ 27889 h 96812"/>
                  <a:gd name="connsiteX347" fmla="*/ 440455 w 1514817"/>
                  <a:gd name="connsiteY347" fmla="*/ 27089 h 96812"/>
                  <a:gd name="connsiteX348" fmla="*/ 426396 w 1514817"/>
                  <a:gd name="connsiteY348" fmla="*/ 26232 h 96812"/>
                  <a:gd name="connsiteX349" fmla="*/ 426396 w 1514817"/>
                  <a:gd name="connsiteY349" fmla="*/ 26232 h 96812"/>
                  <a:gd name="connsiteX350" fmla="*/ 411309 w 1514817"/>
                  <a:gd name="connsiteY350" fmla="*/ 25260 h 96812"/>
                  <a:gd name="connsiteX351" fmla="*/ 411309 w 1514817"/>
                  <a:gd name="connsiteY351" fmla="*/ 25260 h 96812"/>
                  <a:gd name="connsiteX352" fmla="*/ 393249 w 1514817"/>
                  <a:gd name="connsiteY352" fmla="*/ 24174 h 96812"/>
                  <a:gd name="connsiteX353" fmla="*/ 393249 w 1514817"/>
                  <a:gd name="connsiteY353" fmla="*/ 24174 h 96812"/>
                  <a:gd name="connsiteX354" fmla="*/ 381076 w 1514817"/>
                  <a:gd name="connsiteY354" fmla="*/ 23431 h 96812"/>
                  <a:gd name="connsiteX355" fmla="*/ 381076 w 1514817"/>
                  <a:gd name="connsiteY355" fmla="*/ 23431 h 96812"/>
                  <a:gd name="connsiteX356" fmla="*/ 365931 w 1514817"/>
                  <a:gd name="connsiteY356" fmla="*/ 22460 h 96812"/>
                  <a:gd name="connsiteX357" fmla="*/ 365931 w 1514817"/>
                  <a:gd name="connsiteY357" fmla="*/ 22460 h 96812"/>
                  <a:gd name="connsiteX358" fmla="*/ 350844 w 1514817"/>
                  <a:gd name="connsiteY358" fmla="*/ 21545 h 96812"/>
                  <a:gd name="connsiteX359" fmla="*/ 350844 w 1514817"/>
                  <a:gd name="connsiteY359" fmla="*/ 21545 h 96812"/>
                  <a:gd name="connsiteX360" fmla="*/ 332784 w 1514817"/>
                  <a:gd name="connsiteY360" fmla="*/ 20459 h 96812"/>
                  <a:gd name="connsiteX361" fmla="*/ 332784 w 1514817"/>
                  <a:gd name="connsiteY361" fmla="*/ 20459 h 96812"/>
                  <a:gd name="connsiteX362" fmla="*/ 320611 w 1514817"/>
                  <a:gd name="connsiteY362" fmla="*/ 19716 h 96812"/>
                  <a:gd name="connsiteX363" fmla="*/ 320611 w 1514817"/>
                  <a:gd name="connsiteY363" fmla="*/ 19716 h 96812"/>
                  <a:gd name="connsiteX364" fmla="*/ 305467 w 1514817"/>
                  <a:gd name="connsiteY364" fmla="*/ 18745 h 96812"/>
                  <a:gd name="connsiteX365" fmla="*/ 305467 w 1514817"/>
                  <a:gd name="connsiteY365" fmla="*/ 18745 h 96812"/>
                  <a:gd name="connsiteX366" fmla="*/ 290379 w 1514817"/>
                  <a:gd name="connsiteY366" fmla="*/ 17831 h 96812"/>
                  <a:gd name="connsiteX367" fmla="*/ 290379 w 1514817"/>
                  <a:gd name="connsiteY367" fmla="*/ 17831 h 96812"/>
                  <a:gd name="connsiteX368" fmla="*/ 272320 w 1514817"/>
                  <a:gd name="connsiteY368" fmla="*/ 16745 h 96812"/>
                  <a:gd name="connsiteX369" fmla="*/ 272320 w 1514817"/>
                  <a:gd name="connsiteY369" fmla="*/ 16745 h 96812"/>
                  <a:gd name="connsiteX370" fmla="*/ 260147 w 1514817"/>
                  <a:gd name="connsiteY370" fmla="*/ 16002 h 96812"/>
                  <a:gd name="connsiteX371" fmla="*/ 260147 w 1514817"/>
                  <a:gd name="connsiteY371" fmla="*/ 16002 h 96812"/>
                  <a:gd name="connsiteX372" fmla="*/ 245002 w 1514817"/>
                  <a:gd name="connsiteY372" fmla="*/ 15030 h 96812"/>
                  <a:gd name="connsiteX373" fmla="*/ 245002 w 1514817"/>
                  <a:gd name="connsiteY373" fmla="*/ 15030 h 96812"/>
                  <a:gd name="connsiteX374" fmla="*/ 229857 w 1514817"/>
                  <a:gd name="connsiteY374" fmla="*/ 14116 h 96812"/>
                  <a:gd name="connsiteX375" fmla="*/ 229857 w 1514817"/>
                  <a:gd name="connsiteY375" fmla="*/ 14116 h 96812"/>
                  <a:gd name="connsiteX376" fmla="*/ 211855 w 1514817"/>
                  <a:gd name="connsiteY376" fmla="*/ 13030 h 96812"/>
                  <a:gd name="connsiteX377" fmla="*/ 211855 w 1514817"/>
                  <a:gd name="connsiteY377" fmla="*/ 13030 h 96812"/>
                  <a:gd name="connsiteX378" fmla="*/ 196710 w 1514817"/>
                  <a:gd name="connsiteY378" fmla="*/ 12059 h 96812"/>
                  <a:gd name="connsiteX379" fmla="*/ 196710 w 1514817"/>
                  <a:gd name="connsiteY379" fmla="*/ 12059 h 96812"/>
                  <a:gd name="connsiteX380" fmla="*/ 184537 w 1514817"/>
                  <a:gd name="connsiteY380" fmla="*/ 11316 h 96812"/>
                  <a:gd name="connsiteX381" fmla="*/ 184537 w 1514817"/>
                  <a:gd name="connsiteY381" fmla="*/ 11316 h 96812"/>
                  <a:gd name="connsiteX382" fmla="*/ 169392 w 1514817"/>
                  <a:gd name="connsiteY382" fmla="*/ 10401 h 96812"/>
                  <a:gd name="connsiteX383" fmla="*/ 169392 w 1514817"/>
                  <a:gd name="connsiteY383" fmla="*/ 10401 h 96812"/>
                  <a:gd name="connsiteX384" fmla="*/ 151390 w 1514817"/>
                  <a:gd name="connsiteY384" fmla="*/ 9315 h 96812"/>
                  <a:gd name="connsiteX385" fmla="*/ 151390 w 1514817"/>
                  <a:gd name="connsiteY385" fmla="*/ 9315 h 96812"/>
                  <a:gd name="connsiteX386" fmla="*/ 139160 w 1514817"/>
                  <a:gd name="connsiteY386" fmla="*/ 8573 h 96812"/>
                  <a:gd name="connsiteX387" fmla="*/ 139160 w 1514817"/>
                  <a:gd name="connsiteY387" fmla="*/ 8573 h 96812"/>
                  <a:gd name="connsiteX388" fmla="*/ 124072 w 1514817"/>
                  <a:gd name="connsiteY388" fmla="*/ 7601 h 96812"/>
                  <a:gd name="connsiteX389" fmla="*/ 124072 w 1514817"/>
                  <a:gd name="connsiteY389" fmla="*/ 7601 h 96812"/>
                  <a:gd name="connsiteX390" fmla="*/ 108928 w 1514817"/>
                  <a:gd name="connsiteY390" fmla="*/ 6686 h 96812"/>
                  <a:gd name="connsiteX391" fmla="*/ 108928 w 1514817"/>
                  <a:gd name="connsiteY391" fmla="*/ 6686 h 96812"/>
                  <a:gd name="connsiteX392" fmla="*/ 90926 w 1514817"/>
                  <a:gd name="connsiteY392" fmla="*/ 5601 h 96812"/>
                  <a:gd name="connsiteX393" fmla="*/ 90926 w 1514817"/>
                  <a:gd name="connsiteY393" fmla="*/ 5601 h 96812"/>
                  <a:gd name="connsiteX394" fmla="*/ 78695 w 1514817"/>
                  <a:gd name="connsiteY394" fmla="*/ 4800 h 96812"/>
                  <a:gd name="connsiteX395" fmla="*/ 78695 w 1514817"/>
                  <a:gd name="connsiteY395" fmla="*/ 4800 h 96812"/>
                  <a:gd name="connsiteX396" fmla="*/ 60693 w 1514817"/>
                  <a:gd name="connsiteY396" fmla="*/ 3715 h 96812"/>
                  <a:gd name="connsiteX397" fmla="*/ 60693 w 1514817"/>
                  <a:gd name="connsiteY397" fmla="*/ 3715 h 96812"/>
                  <a:gd name="connsiteX398" fmla="*/ 48463 w 1514817"/>
                  <a:gd name="connsiteY398" fmla="*/ 2972 h 96812"/>
                  <a:gd name="connsiteX399" fmla="*/ 48463 w 1514817"/>
                  <a:gd name="connsiteY399" fmla="*/ 2972 h 96812"/>
                  <a:gd name="connsiteX400" fmla="*/ 30461 w 1514817"/>
                  <a:gd name="connsiteY400" fmla="*/ 1828 h 96812"/>
                  <a:gd name="connsiteX401" fmla="*/ 30461 w 1514817"/>
                  <a:gd name="connsiteY401" fmla="*/ 1828 h 96812"/>
                  <a:gd name="connsiteX402" fmla="*/ 18231 w 1514817"/>
                  <a:gd name="connsiteY402" fmla="*/ 1086 h 96812"/>
                  <a:gd name="connsiteX403" fmla="*/ 18231 w 1514817"/>
                  <a:gd name="connsiteY403" fmla="*/ 1086 h 96812"/>
                  <a:gd name="connsiteX404" fmla="*/ 16402 w 1514817"/>
                  <a:gd name="connsiteY404" fmla="*/ 971 h 96812"/>
                  <a:gd name="connsiteX405" fmla="*/ 15316 w 1514817"/>
                  <a:gd name="connsiteY405" fmla="*/ 914 h 96812"/>
                  <a:gd name="connsiteX406" fmla="*/ 15316 w 1514817"/>
                  <a:gd name="connsiteY406" fmla="*/ 914 h 96812"/>
                  <a:gd name="connsiteX407" fmla="*/ 228 w 1514817"/>
                  <a:gd name="connsiteY407" fmla="*/ 0 h 96812"/>
                  <a:gd name="connsiteX408" fmla="*/ 0 w 1514817"/>
                  <a:gd name="connsiteY408" fmla="*/ 3715 h 96812"/>
                  <a:gd name="connsiteX409" fmla="*/ 15087 w 1514817"/>
                  <a:gd name="connsiteY409" fmla="*/ 4629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</a:cxnLst>
                <a:rect l="l" t="t" r="r" b="b"/>
                <a:pathLst>
                  <a:path w="1514817" h="96812">
                    <a:moveTo>
                      <a:pt x="15087" y="4629"/>
                    </a:moveTo>
                    <a:lnTo>
                      <a:pt x="33147" y="5715"/>
                    </a:lnTo>
                    <a:lnTo>
                      <a:pt x="33147" y="5715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4" y="7429"/>
                    </a:lnTo>
                    <a:lnTo>
                      <a:pt x="60464" y="7429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3612" y="9487"/>
                    </a:lnTo>
                    <a:lnTo>
                      <a:pt x="93612" y="9487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6" y="13202"/>
                    </a:lnTo>
                    <a:lnTo>
                      <a:pt x="154076" y="13202"/>
                    </a:lnTo>
                    <a:lnTo>
                      <a:pt x="166249" y="13945"/>
                    </a:lnTo>
                    <a:lnTo>
                      <a:pt x="166249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6" y="19488"/>
                    </a:lnTo>
                    <a:lnTo>
                      <a:pt x="256946" y="19488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90150" y="21545"/>
                    </a:lnTo>
                    <a:lnTo>
                      <a:pt x="290150" y="21545"/>
                    </a:lnTo>
                    <a:lnTo>
                      <a:pt x="302323" y="22288"/>
                    </a:lnTo>
                    <a:lnTo>
                      <a:pt x="302323" y="22288"/>
                    </a:lnTo>
                    <a:lnTo>
                      <a:pt x="317468" y="23203"/>
                    </a:lnTo>
                    <a:lnTo>
                      <a:pt x="317468" y="23203"/>
                    </a:lnTo>
                    <a:lnTo>
                      <a:pt x="335471" y="24346"/>
                    </a:lnTo>
                    <a:lnTo>
                      <a:pt x="335471" y="24346"/>
                    </a:lnTo>
                    <a:lnTo>
                      <a:pt x="347701" y="25089"/>
                    </a:lnTo>
                    <a:lnTo>
                      <a:pt x="347701" y="25089"/>
                    </a:lnTo>
                    <a:lnTo>
                      <a:pt x="362788" y="26003"/>
                    </a:lnTo>
                    <a:lnTo>
                      <a:pt x="362788" y="26003"/>
                    </a:lnTo>
                    <a:lnTo>
                      <a:pt x="377933" y="26917"/>
                    </a:lnTo>
                    <a:lnTo>
                      <a:pt x="377933" y="26917"/>
                    </a:lnTo>
                    <a:lnTo>
                      <a:pt x="395935" y="28060"/>
                    </a:lnTo>
                    <a:lnTo>
                      <a:pt x="395935" y="28060"/>
                    </a:lnTo>
                    <a:lnTo>
                      <a:pt x="408165" y="28803"/>
                    </a:lnTo>
                    <a:lnTo>
                      <a:pt x="408165" y="28803"/>
                    </a:lnTo>
                    <a:lnTo>
                      <a:pt x="426168" y="29889"/>
                    </a:lnTo>
                    <a:lnTo>
                      <a:pt x="426168" y="29889"/>
                    </a:lnTo>
                    <a:lnTo>
                      <a:pt x="438398" y="30632"/>
                    </a:lnTo>
                    <a:lnTo>
                      <a:pt x="438398" y="30632"/>
                    </a:lnTo>
                    <a:lnTo>
                      <a:pt x="456399" y="31775"/>
                    </a:lnTo>
                    <a:lnTo>
                      <a:pt x="456399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70459" y="32632"/>
                    </a:lnTo>
                    <a:lnTo>
                      <a:pt x="471544" y="32690"/>
                    </a:lnTo>
                    <a:lnTo>
                      <a:pt x="471544" y="32690"/>
                    </a:lnTo>
                    <a:lnTo>
                      <a:pt x="483717" y="33433"/>
                    </a:lnTo>
                    <a:lnTo>
                      <a:pt x="483717" y="33433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3" y="37148"/>
                    </a:lnTo>
                    <a:lnTo>
                      <a:pt x="544183" y="37148"/>
                    </a:lnTo>
                    <a:lnTo>
                      <a:pt x="562241" y="38290"/>
                    </a:lnTo>
                    <a:lnTo>
                      <a:pt x="562241" y="38290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22707" y="42005"/>
                    </a:lnTo>
                    <a:lnTo>
                      <a:pt x="622707" y="42005"/>
                    </a:lnTo>
                    <a:lnTo>
                      <a:pt x="637794" y="42919"/>
                    </a:lnTo>
                    <a:lnTo>
                      <a:pt x="637794" y="42919"/>
                    </a:lnTo>
                    <a:lnTo>
                      <a:pt x="650024" y="43662"/>
                    </a:lnTo>
                    <a:lnTo>
                      <a:pt x="650024" y="43662"/>
                    </a:lnTo>
                    <a:lnTo>
                      <a:pt x="665111" y="44577"/>
                    </a:lnTo>
                    <a:lnTo>
                      <a:pt x="665111" y="44577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377"/>
                    </a:lnTo>
                    <a:lnTo>
                      <a:pt x="710489" y="47377"/>
                    </a:lnTo>
                    <a:lnTo>
                      <a:pt x="725577" y="48291"/>
                    </a:lnTo>
                    <a:lnTo>
                      <a:pt x="725577" y="48291"/>
                    </a:lnTo>
                    <a:lnTo>
                      <a:pt x="743635" y="49435"/>
                    </a:lnTo>
                    <a:lnTo>
                      <a:pt x="743635" y="49435"/>
                    </a:lnTo>
                    <a:lnTo>
                      <a:pt x="755808" y="50178"/>
                    </a:lnTo>
                    <a:lnTo>
                      <a:pt x="755808" y="50178"/>
                    </a:lnTo>
                    <a:lnTo>
                      <a:pt x="770953" y="51092"/>
                    </a:lnTo>
                    <a:lnTo>
                      <a:pt x="770953" y="51092"/>
                    </a:lnTo>
                    <a:lnTo>
                      <a:pt x="786041" y="52064"/>
                    </a:lnTo>
                    <a:lnTo>
                      <a:pt x="786041" y="52064"/>
                    </a:lnTo>
                    <a:lnTo>
                      <a:pt x="804101" y="53149"/>
                    </a:lnTo>
                    <a:lnTo>
                      <a:pt x="804101" y="53149"/>
                    </a:lnTo>
                    <a:lnTo>
                      <a:pt x="816274" y="53892"/>
                    </a:lnTo>
                    <a:lnTo>
                      <a:pt x="816274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9477" y="55950"/>
                    </a:lnTo>
                    <a:lnTo>
                      <a:pt x="849477" y="55950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5" y="57607"/>
                    </a:lnTo>
                    <a:lnTo>
                      <a:pt x="876795" y="57607"/>
                    </a:lnTo>
                    <a:lnTo>
                      <a:pt x="894798" y="58750"/>
                    </a:lnTo>
                    <a:lnTo>
                      <a:pt x="894798" y="58750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5029" y="60579"/>
                    </a:lnTo>
                    <a:lnTo>
                      <a:pt x="925029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7" y="62236"/>
                    </a:lnTo>
                    <a:lnTo>
                      <a:pt x="952347" y="62236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36"/>
                    </a:lnTo>
                    <a:lnTo>
                      <a:pt x="997725" y="65036"/>
                    </a:lnTo>
                    <a:lnTo>
                      <a:pt x="1012813" y="66008"/>
                    </a:lnTo>
                    <a:lnTo>
                      <a:pt x="1012813" y="66008"/>
                    </a:lnTo>
                    <a:lnTo>
                      <a:pt x="1030871" y="67094"/>
                    </a:lnTo>
                    <a:lnTo>
                      <a:pt x="1030871" y="67094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58189" y="68751"/>
                    </a:lnTo>
                    <a:lnTo>
                      <a:pt x="1058189" y="68751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91337" y="70809"/>
                    </a:lnTo>
                    <a:lnTo>
                      <a:pt x="1091337" y="70809"/>
                    </a:lnTo>
                    <a:lnTo>
                      <a:pt x="1103510" y="71552"/>
                    </a:lnTo>
                    <a:lnTo>
                      <a:pt x="1103510" y="71552"/>
                    </a:lnTo>
                    <a:lnTo>
                      <a:pt x="1105395" y="71666"/>
                    </a:lnTo>
                    <a:lnTo>
                      <a:pt x="1106424" y="71723"/>
                    </a:lnTo>
                    <a:lnTo>
                      <a:pt x="1106424" y="71723"/>
                    </a:lnTo>
                    <a:lnTo>
                      <a:pt x="1118654" y="72466"/>
                    </a:lnTo>
                    <a:lnTo>
                      <a:pt x="1118654" y="72466"/>
                    </a:lnTo>
                    <a:lnTo>
                      <a:pt x="1133741" y="73438"/>
                    </a:lnTo>
                    <a:lnTo>
                      <a:pt x="1133741" y="73438"/>
                    </a:lnTo>
                    <a:lnTo>
                      <a:pt x="1151801" y="74523"/>
                    </a:lnTo>
                    <a:lnTo>
                      <a:pt x="1151801" y="74523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12265" y="78238"/>
                    </a:lnTo>
                    <a:lnTo>
                      <a:pt x="1212265" y="78238"/>
                    </a:lnTo>
                    <a:lnTo>
                      <a:pt x="1224438" y="78981"/>
                    </a:lnTo>
                    <a:lnTo>
                      <a:pt x="1224438" y="78981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69816" y="81782"/>
                    </a:lnTo>
                    <a:lnTo>
                      <a:pt x="1269816" y="81782"/>
                    </a:lnTo>
                    <a:lnTo>
                      <a:pt x="1284904" y="82696"/>
                    </a:lnTo>
                    <a:lnTo>
                      <a:pt x="1284904" y="82696"/>
                    </a:lnTo>
                    <a:lnTo>
                      <a:pt x="1300048" y="83667"/>
                    </a:lnTo>
                    <a:lnTo>
                      <a:pt x="1300048" y="83667"/>
                    </a:lnTo>
                    <a:lnTo>
                      <a:pt x="1318107" y="84753"/>
                    </a:lnTo>
                    <a:lnTo>
                      <a:pt x="1318107" y="84753"/>
                    </a:lnTo>
                    <a:lnTo>
                      <a:pt x="1330280" y="85496"/>
                    </a:lnTo>
                    <a:lnTo>
                      <a:pt x="1330280" y="85496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82"/>
                    </a:lnTo>
                    <a:lnTo>
                      <a:pt x="1360513" y="87382"/>
                    </a:lnTo>
                    <a:lnTo>
                      <a:pt x="1375658" y="88296"/>
                    </a:lnTo>
                    <a:lnTo>
                      <a:pt x="1375658" y="88296"/>
                    </a:lnTo>
                    <a:lnTo>
                      <a:pt x="1390746" y="89211"/>
                    </a:lnTo>
                    <a:lnTo>
                      <a:pt x="1390746" y="89211"/>
                    </a:lnTo>
                    <a:lnTo>
                      <a:pt x="1405890" y="90125"/>
                    </a:lnTo>
                    <a:lnTo>
                      <a:pt x="1405890" y="90125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40"/>
                    </a:lnTo>
                    <a:lnTo>
                      <a:pt x="1466355" y="93840"/>
                    </a:lnTo>
                    <a:lnTo>
                      <a:pt x="1481443" y="94812"/>
                    </a:lnTo>
                    <a:lnTo>
                      <a:pt x="1481443" y="94812"/>
                    </a:lnTo>
                    <a:lnTo>
                      <a:pt x="1499501" y="95898"/>
                    </a:lnTo>
                    <a:lnTo>
                      <a:pt x="1499501" y="95898"/>
                    </a:lnTo>
                    <a:lnTo>
                      <a:pt x="1514589" y="96812"/>
                    </a:lnTo>
                    <a:lnTo>
                      <a:pt x="1514818" y="93154"/>
                    </a:lnTo>
                    <a:lnTo>
                      <a:pt x="1496816" y="92011"/>
                    </a:lnTo>
                    <a:lnTo>
                      <a:pt x="1496816" y="92011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6583" y="90183"/>
                    </a:lnTo>
                    <a:lnTo>
                      <a:pt x="1466583" y="90183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6351" y="88296"/>
                    </a:lnTo>
                    <a:lnTo>
                      <a:pt x="1436351" y="88296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6119" y="86468"/>
                    </a:lnTo>
                    <a:lnTo>
                      <a:pt x="1406119" y="86468"/>
                    </a:lnTo>
                    <a:lnTo>
                      <a:pt x="1390974" y="85496"/>
                    </a:lnTo>
                    <a:lnTo>
                      <a:pt x="1390974" y="85496"/>
                    </a:lnTo>
                    <a:lnTo>
                      <a:pt x="1375886" y="84582"/>
                    </a:lnTo>
                    <a:lnTo>
                      <a:pt x="1375886" y="84582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9" y="82924"/>
                    </a:lnTo>
                    <a:lnTo>
                      <a:pt x="1348569" y="82924"/>
                    </a:lnTo>
                    <a:lnTo>
                      <a:pt x="1330509" y="81782"/>
                    </a:lnTo>
                    <a:lnTo>
                      <a:pt x="1330509" y="81782"/>
                    </a:lnTo>
                    <a:lnTo>
                      <a:pt x="1318336" y="81039"/>
                    </a:lnTo>
                    <a:lnTo>
                      <a:pt x="1318336" y="81039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8046" y="79210"/>
                    </a:lnTo>
                    <a:lnTo>
                      <a:pt x="1288046" y="79210"/>
                    </a:lnTo>
                    <a:lnTo>
                      <a:pt x="1270045" y="78067"/>
                    </a:lnTo>
                    <a:lnTo>
                      <a:pt x="1270045" y="78067"/>
                    </a:lnTo>
                    <a:lnTo>
                      <a:pt x="1257815" y="77324"/>
                    </a:lnTo>
                    <a:lnTo>
                      <a:pt x="1257815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7349" y="73609"/>
                    </a:lnTo>
                    <a:lnTo>
                      <a:pt x="1197349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8" y="71723"/>
                    </a:lnTo>
                    <a:lnTo>
                      <a:pt x="1167118" y="71723"/>
                    </a:lnTo>
                    <a:lnTo>
                      <a:pt x="1165288" y="71609"/>
                    </a:lnTo>
                    <a:lnTo>
                      <a:pt x="1164203" y="71552"/>
                    </a:lnTo>
                    <a:lnTo>
                      <a:pt x="1164203" y="71552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18883" y="68808"/>
                    </a:lnTo>
                    <a:lnTo>
                      <a:pt x="1118883" y="68808"/>
                    </a:lnTo>
                    <a:lnTo>
                      <a:pt x="1106652" y="68008"/>
                    </a:lnTo>
                    <a:lnTo>
                      <a:pt x="1106652" y="68008"/>
                    </a:lnTo>
                    <a:lnTo>
                      <a:pt x="1088650" y="66922"/>
                    </a:lnTo>
                    <a:lnTo>
                      <a:pt x="1088650" y="66922"/>
                    </a:lnTo>
                    <a:lnTo>
                      <a:pt x="1076421" y="66179"/>
                    </a:lnTo>
                    <a:lnTo>
                      <a:pt x="1076421" y="66179"/>
                    </a:lnTo>
                    <a:lnTo>
                      <a:pt x="1061333" y="65265"/>
                    </a:lnTo>
                    <a:lnTo>
                      <a:pt x="1061333" y="65265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0"/>
                    </a:lnTo>
                    <a:lnTo>
                      <a:pt x="1000868" y="61550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67721" y="59493"/>
                    </a:lnTo>
                    <a:lnTo>
                      <a:pt x="967721" y="59493"/>
                    </a:lnTo>
                    <a:lnTo>
                      <a:pt x="954462" y="58693"/>
                    </a:lnTo>
                    <a:lnTo>
                      <a:pt x="940403" y="57836"/>
                    </a:lnTo>
                    <a:lnTo>
                      <a:pt x="940403" y="57836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07256" y="55778"/>
                    </a:lnTo>
                    <a:lnTo>
                      <a:pt x="907256" y="55778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9" y="54064"/>
                    </a:lnTo>
                    <a:lnTo>
                      <a:pt x="879939" y="54064"/>
                    </a:lnTo>
                    <a:lnTo>
                      <a:pt x="861879" y="52978"/>
                    </a:lnTo>
                    <a:lnTo>
                      <a:pt x="861879" y="52978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1647" y="51149"/>
                    </a:lnTo>
                    <a:lnTo>
                      <a:pt x="831647" y="51149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242" y="48520"/>
                    </a:lnTo>
                    <a:lnTo>
                      <a:pt x="789242" y="48520"/>
                    </a:lnTo>
                    <a:lnTo>
                      <a:pt x="771182" y="47377"/>
                    </a:lnTo>
                    <a:lnTo>
                      <a:pt x="771182" y="47377"/>
                    </a:lnTo>
                    <a:lnTo>
                      <a:pt x="758952" y="46634"/>
                    </a:lnTo>
                    <a:lnTo>
                      <a:pt x="758952" y="46634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19" y="44805"/>
                    </a:lnTo>
                    <a:lnTo>
                      <a:pt x="728719" y="44805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5573" y="42748"/>
                    </a:lnTo>
                    <a:lnTo>
                      <a:pt x="695573" y="42748"/>
                    </a:lnTo>
                    <a:lnTo>
                      <a:pt x="680485" y="41833"/>
                    </a:lnTo>
                    <a:lnTo>
                      <a:pt x="680485" y="41833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19"/>
                    </a:lnTo>
                    <a:lnTo>
                      <a:pt x="653167" y="40119"/>
                    </a:lnTo>
                    <a:lnTo>
                      <a:pt x="638022" y="39205"/>
                    </a:lnTo>
                    <a:lnTo>
                      <a:pt x="638022" y="39205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3" y="36405"/>
                    </a:lnTo>
                    <a:lnTo>
                      <a:pt x="592703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4411" y="33490"/>
                    </a:lnTo>
                    <a:lnTo>
                      <a:pt x="544411" y="33490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3946" y="29718"/>
                    </a:lnTo>
                    <a:lnTo>
                      <a:pt x="483946" y="29718"/>
                    </a:lnTo>
                    <a:lnTo>
                      <a:pt x="471773" y="28975"/>
                    </a:lnTo>
                    <a:lnTo>
                      <a:pt x="471773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0455" y="27089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9" y="25260"/>
                    </a:lnTo>
                    <a:lnTo>
                      <a:pt x="411309" y="25260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1" y="22460"/>
                    </a:lnTo>
                    <a:lnTo>
                      <a:pt x="365931" y="22460"/>
                    </a:lnTo>
                    <a:lnTo>
                      <a:pt x="350844" y="21545"/>
                    </a:lnTo>
                    <a:lnTo>
                      <a:pt x="350844" y="21545"/>
                    </a:lnTo>
                    <a:lnTo>
                      <a:pt x="332784" y="20459"/>
                    </a:lnTo>
                    <a:lnTo>
                      <a:pt x="332784" y="20459"/>
                    </a:lnTo>
                    <a:lnTo>
                      <a:pt x="320611" y="19716"/>
                    </a:lnTo>
                    <a:lnTo>
                      <a:pt x="320611" y="19716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60147" y="16002"/>
                    </a:lnTo>
                    <a:lnTo>
                      <a:pt x="260147" y="16002"/>
                    </a:lnTo>
                    <a:lnTo>
                      <a:pt x="245002" y="15030"/>
                    </a:lnTo>
                    <a:lnTo>
                      <a:pt x="245002" y="15030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6710" y="12059"/>
                    </a:lnTo>
                    <a:lnTo>
                      <a:pt x="196710" y="12059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9392" y="10401"/>
                    </a:lnTo>
                    <a:lnTo>
                      <a:pt x="169392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4072" y="7601"/>
                    </a:lnTo>
                    <a:lnTo>
                      <a:pt x="124072" y="7601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5" y="4800"/>
                    </a:lnTo>
                    <a:lnTo>
                      <a:pt x="78695" y="4800"/>
                    </a:lnTo>
                    <a:lnTo>
                      <a:pt x="60693" y="3715"/>
                    </a:lnTo>
                    <a:lnTo>
                      <a:pt x="60693" y="3715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0461" y="1828"/>
                    </a:lnTo>
                    <a:lnTo>
                      <a:pt x="30461" y="1828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16402" y="971"/>
                    </a:lnTo>
                    <a:lnTo>
                      <a:pt x="15316" y="914"/>
                    </a:lnTo>
                    <a:lnTo>
                      <a:pt x="15316" y="914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7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6" name="شكل حر: شكل 1205">
                <a:extLst>
                  <a:ext uri="{FF2B5EF4-FFF2-40B4-BE49-F238E27FC236}">
                    <a16:creationId xmlns:a16="http://schemas.microsoft.com/office/drawing/2014/main" id="{765CC0CE-3AF4-474D-8421-24D8CF5F726C}"/>
                  </a:ext>
                </a:extLst>
              </p:cNvPr>
              <p:cNvSpPr/>
              <p:nvPr/>
            </p:nvSpPr>
            <p:spPr>
              <a:xfrm>
                <a:off x="8782591" y="5879042"/>
                <a:ext cx="1514818" cy="96812"/>
              </a:xfrm>
              <a:custGeom>
                <a:avLst/>
                <a:gdLst>
                  <a:gd name="connsiteX0" fmla="*/ 15088 w 1514818"/>
                  <a:gd name="connsiteY0" fmla="*/ 4629 h 96812"/>
                  <a:gd name="connsiteX1" fmla="*/ 33147 w 1514818"/>
                  <a:gd name="connsiteY1" fmla="*/ 5715 h 96812"/>
                  <a:gd name="connsiteX2" fmla="*/ 33147 w 1514818"/>
                  <a:gd name="connsiteY2" fmla="*/ 5715 h 96812"/>
                  <a:gd name="connsiteX3" fmla="*/ 45320 w 1514818"/>
                  <a:gd name="connsiteY3" fmla="*/ 6458 h 96812"/>
                  <a:gd name="connsiteX4" fmla="*/ 45320 w 1514818"/>
                  <a:gd name="connsiteY4" fmla="*/ 6458 h 96812"/>
                  <a:gd name="connsiteX5" fmla="*/ 60465 w 1514818"/>
                  <a:gd name="connsiteY5" fmla="*/ 7429 h 96812"/>
                  <a:gd name="connsiteX6" fmla="*/ 60465 w 1514818"/>
                  <a:gd name="connsiteY6" fmla="*/ 7429 h 96812"/>
                  <a:gd name="connsiteX7" fmla="*/ 78467 w 1514818"/>
                  <a:gd name="connsiteY7" fmla="*/ 8515 h 96812"/>
                  <a:gd name="connsiteX8" fmla="*/ 78467 w 1514818"/>
                  <a:gd name="connsiteY8" fmla="*/ 8515 h 96812"/>
                  <a:gd name="connsiteX9" fmla="*/ 93612 w 1514818"/>
                  <a:gd name="connsiteY9" fmla="*/ 9430 h 96812"/>
                  <a:gd name="connsiteX10" fmla="*/ 93612 w 1514818"/>
                  <a:gd name="connsiteY10" fmla="*/ 9430 h 96812"/>
                  <a:gd name="connsiteX11" fmla="*/ 105785 w 1514818"/>
                  <a:gd name="connsiteY11" fmla="*/ 10230 h 96812"/>
                  <a:gd name="connsiteX12" fmla="*/ 105785 w 1514818"/>
                  <a:gd name="connsiteY12" fmla="*/ 10230 h 96812"/>
                  <a:gd name="connsiteX13" fmla="*/ 120930 w 1514818"/>
                  <a:gd name="connsiteY13" fmla="*/ 11144 h 96812"/>
                  <a:gd name="connsiteX14" fmla="*/ 120930 w 1514818"/>
                  <a:gd name="connsiteY14" fmla="*/ 11144 h 96812"/>
                  <a:gd name="connsiteX15" fmla="*/ 138932 w 1514818"/>
                  <a:gd name="connsiteY15" fmla="*/ 12230 h 96812"/>
                  <a:gd name="connsiteX16" fmla="*/ 138932 w 1514818"/>
                  <a:gd name="connsiteY16" fmla="*/ 12230 h 96812"/>
                  <a:gd name="connsiteX17" fmla="*/ 154077 w 1514818"/>
                  <a:gd name="connsiteY17" fmla="*/ 13144 h 96812"/>
                  <a:gd name="connsiteX18" fmla="*/ 154077 w 1514818"/>
                  <a:gd name="connsiteY18" fmla="*/ 13144 h 96812"/>
                  <a:gd name="connsiteX19" fmla="*/ 166250 w 1514818"/>
                  <a:gd name="connsiteY19" fmla="*/ 13945 h 96812"/>
                  <a:gd name="connsiteX20" fmla="*/ 166250 w 1514818"/>
                  <a:gd name="connsiteY20" fmla="*/ 13945 h 96812"/>
                  <a:gd name="connsiteX21" fmla="*/ 181394 w 1514818"/>
                  <a:gd name="connsiteY21" fmla="*/ 14859 h 96812"/>
                  <a:gd name="connsiteX22" fmla="*/ 181394 w 1514818"/>
                  <a:gd name="connsiteY22" fmla="*/ 14859 h 96812"/>
                  <a:gd name="connsiteX23" fmla="*/ 196482 w 1514818"/>
                  <a:gd name="connsiteY23" fmla="*/ 15773 h 96812"/>
                  <a:gd name="connsiteX24" fmla="*/ 196482 w 1514818"/>
                  <a:gd name="connsiteY24" fmla="*/ 15773 h 96812"/>
                  <a:gd name="connsiteX25" fmla="*/ 214541 w 1514818"/>
                  <a:gd name="connsiteY25" fmla="*/ 16917 h 96812"/>
                  <a:gd name="connsiteX26" fmla="*/ 214541 w 1514818"/>
                  <a:gd name="connsiteY26" fmla="*/ 16917 h 96812"/>
                  <a:gd name="connsiteX27" fmla="*/ 226714 w 1514818"/>
                  <a:gd name="connsiteY27" fmla="*/ 17660 h 96812"/>
                  <a:gd name="connsiteX28" fmla="*/ 226714 w 1514818"/>
                  <a:gd name="connsiteY28" fmla="*/ 17660 h 96812"/>
                  <a:gd name="connsiteX29" fmla="*/ 241859 w 1514818"/>
                  <a:gd name="connsiteY29" fmla="*/ 18574 h 96812"/>
                  <a:gd name="connsiteX30" fmla="*/ 241859 w 1514818"/>
                  <a:gd name="connsiteY30" fmla="*/ 18574 h 96812"/>
                  <a:gd name="connsiteX31" fmla="*/ 256947 w 1514818"/>
                  <a:gd name="connsiteY31" fmla="*/ 19488 h 96812"/>
                  <a:gd name="connsiteX32" fmla="*/ 256947 w 1514818"/>
                  <a:gd name="connsiteY32" fmla="*/ 19488 h 96812"/>
                  <a:gd name="connsiteX33" fmla="*/ 275006 w 1514818"/>
                  <a:gd name="connsiteY33" fmla="*/ 20631 h 96812"/>
                  <a:gd name="connsiteX34" fmla="*/ 275006 w 1514818"/>
                  <a:gd name="connsiteY34" fmla="*/ 20631 h 96812"/>
                  <a:gd name="connsiteX35" fmla="*/ 287179 w 1514818"/>
                  <a:gd name="connsiteY35" fmla="*/ 21374 h 96812"/>
                  <a:gd name="connsiteX36" fmla="*/ 287179 w 1514818"/>
                  <a:gd name="connsiteY36" fmla="*/ 21374 h 96812"/>
                  <a:gd name="connsiteX37" fmla="*/ 303352 w 1514818"/>
                  <a:gd name="connsiteY37" fmla="*/ 22346 h 96812"/>
                  <a:gd name="connsiteX38" fmla="*/ 317469 w 1514818"/>
                  <a:gd name="connsiteY38" fmla="*/ 23203 h 96812"/>
                  <a:gd name="connsiteX39" fmla="*/ 317469 w 1514818"/>
                  <a:gd name="connsiteY39" fmla="*/ 23203 h 96812"/>
                  <a:gd name="connsiteX40" fmla="*/ 335471 w 1514818"/>
                  <a:gd name="connsiteY40" fmla="*/ 24346 h 96812"/>
                  <a:gd name="connsiteX41" fmla="*/ 335471 w 1514818"/>
                  <a:gd name="connsiteY41" fmla="*/ 24346 h 96812"/>
                  <a:gd name="connsiteX42" fmla="*/ 348729 w 1514818"/>
                  <a:gd name="connsiteY42" fmla="*/ 25146 h 96812"/>
                  <a:gd name="connsiteX43" fmla="*/ 365703 w 1514818"/>
                  <a:gd name="connsiteY43" fmla="*/ 26175 h 96812"/>
                  <a:gd name="connsiteX44" fmla="*/ 365703 w 1514818"/>
                  <a:gd name="connsiteY44" fmla="*/ 26175 h 96812"/>
                  <a:gd name="connsiteX45" fmla="*/ 377933 w 1514818"/>
                  <a:gd name="connsiteY45" fmla="*/ 26918 h 96812"/>
                  <a:gd name="connsiteX46" fmla="*/ 377933 w 1514818"/>
                  <a:gd name="connsiteY46" fmla="*/ 26918 h 96812"/>
                  <a:gd name="connsiteX47" fmla="*/ 395935 w 1514818"/>
                  <a:gd name="connsiteY47" fmla="*/ 28061 h 96812"/>
                  <a:gd name="connsiteX48" fmla="*/ 395935 w 1514818"/>
                  <a:gd name="connsiteY48" fmla="*/ 28061 h 96812"/>
                  <a:gd name="connsiteX49" fmla="*/ 408166 w 1514818"/>
                  <a:gd name="connsiteY49" fmla="*/ 28804 h 96812"/>
                  <a:gd name="connsiteX50" fmla="*/ 408166 w 1514818"/>
                  <a:gd name="connsiteY50" fmla="*/ 28804 h 96812"/>
                  <a:gd name="connsiteX51" fmla="*/ 426168 w 1514818"/>
                  <a:gd name="connsiteY51" fmla="*/ 29890 h 96812"/>
                  <a:gd name="connsiteX52" fmla="*/ 426168 w 1514818"/>
                  <a:gd name="connsiteY52" fmla="*/ 29890 h 96812"/>
                  <a:gd name="connsiteX53" fmla="*/ 438397 w 1514818"/>
                  <a:gd name="connsiteY53" fmla="*/ 30632 h 96812"/>
                  <a:gd name="connsiteX54" fmla="*/ 438397 w 1514818"/>
                  <a:gd name="connsiteY54" fmla="*/ 30632 h 96812"/>
                  <a:gd name="connsiteX55" fmla="*/ 456400 w 1514818"/>
                  <a:gd name="connsiteY55" fmla="*/ 31775 h 96812"/>
                  <a:gd name="connsiteX56" fmla="*/ 456400 w 1514818"/>
                  <a:gd name="connsiteY56" fmla="*/ 31775 h 96812"/>
                  <a:gd name="connsiteX57" fmla="*/ 468630 w 1514818"/>
                  <a:gd name="connsiteY57" fmla="*/ 32518 h 96812"/>
                  <a:gd name="connsiteX58" fmla="*/ 468630 w 1514818"/>
                  <a:gd name="connsiteY58" fmla="*/ 32518 h 96812"/>
                  <a:gd name="connsiteX59" fmla="*/ 483718 w 1514818"/>
                  <a:gd name="connsiteY59" fmla="*/ 33433 h 96812"/>
                  <a:gd name="connsiteX60" fmla="*/ 483718 w 1514818"/>
                  <a:gd name="connsiteY60" fmla="*/ 33433 h 96812"/>
                  <a:gd name="connsiteX61" fmla="*/ 501777 w 1514818"/>
                  <a:gd name="connsiteY61" fmla="*/ 34576 h 96812"/>
                  <a:gd name="connsiteX62" fmla="*/ 501777 w 1514818"/>
                  <a:gd name="connsiteY62" fmla="*/ 34576 h 96812"/>
                  <a:gd name="connsiteX63" fmla="*/ 513950 w 1514818"/>
                  <a:gd name="connsiteY63" fmla="*/ 35319 h 96812"/>
                  <a:gd name="connsiteX64" fmla="*/ 513950 w 1514818"/>
                  <a:gd name="connsiteY64" fmla="*/ 35319 h 96812"/>
                  <a:gd name="connsiteX65" fmla="*/ 529095 w 1514818"/>
                  <a:gd name="connsiteY65" fmla="*/ 36233 h 96812"/>
                  <a:gd name="connsiteX66" fmla="*/ 529095 w 1514818"/>
                  <a:gd name="connsiteY66" fmla="*/ 36233 h 96812"/>
                  <a:gd name="connsiteX67" fmla="*/ 544182 w 1514818"/>
                  <a:gd name="connsiteY67" fmla="*/ 37148 h 96812"/>
                  <a:gd name="connsiteX68" fmla="*/ 544182 w 1514818"/>
                  <a:gd name="connsiteY68" fmla="*/ 37148 h 96812"/>
                  <a:gd name="connsiteX69" fmla="*/ 562242 w 1514818"/>
                  <a:gd name="connsiteY69" fmla="*/ 38291 h 96812"/>
                  <a:gd name="connsiteX70" fmla="*/ 562242 w 1514818"/>
                  <a:gd name="connsiteY70" fmla="*/ 38291 h 96812"/>
                  <a:gd name="connsiteX71" fmla="*/ 574415 w 1514818"/>
                  <a:gd name="connsiteY71" fmla="*/ 39034 h 96812"/>
                  <a:gd name="connsiteX72" fmla="*/ 574415 w 1514818"/>
                  <a:gd name="connsiteY72" fmla="*/ 39034 h 96812"/>
                  <a:gd name="connsiteX73" fmla="*/ 589560 w 1514818"/>
                  <a:gd name="connsiteY73" fmla="*/ 39948 h 96812"/>
                  <a:gd name="connsiteX74" fmla="*/ 589560 w 1514818"/>
                  <a:gd name="connsiteY74" fmla="*/ 39948 h 96812"/>
                  <a:gd name="connsiteX75" fmla="*/ 604647 w 1514818"/>
                  <a:gd name="connsiteY75" fmla="*/ 40862 h 96812"/>
                  <a:gd name="connsiteX76" fmla="*/ 604647 w 1514818"/>
                  <a:gd name="connsiteY76" fmla="*/ 40862 h 96812"/>
                  <a:gd name="connsiteX77" fmla="*/ 622706 w 1514818"/>
                  <a:gd name="connsiteY77" fmla="*/ 42005 h 96812"/>
                  <a:gd name="connsiteX78" fmla="*/ 622706 w 1514818"/>
                  <a:gd name="connsiteY78" fmla="*/ 42005 h 96812"/>
                  <a:gd name="connsiteX79" fmla="*/ 634879 w 1514818"/>
                  <a:gd name="connsiteY79" fmla="*/ 42748 h 96812"/>
                  <a:gd name="connsiteX80" fmla="*/ 634879 w 1514818"/>
                  <a:gd name="connsiteY80" fmla="*/ 42748 h 96812"/>
                  <a:gd name="connsiteX81" fmla="*/ 650024 w 1514818"/>
                  <a:gd name="connsiteY81" fmla="*/ 43663 h 96812"/>
                  <a:gd name="connsiteX82" fmla="*/ 650024 w 1514818"/>
                  <a:gd name="connsiteY82" fmla="*/ 43663 h 96812"/>
                  <a:gd name="connsiteX83" fmla="*/ 665112 w 1514818"/>
                  <a:gd name="connsiteY83" fmla="*/ 44577 h 96812"/>
                  <a:gd name="connsiteX84" fmla="*/ 665112 w 1514818"/>
                  <a:gd name="connsiteY84" fmla="*/ 44577 h 96812"/>
                  <a:gd name="connsiteX85" fmla="*/ 683171 w 1514818"/>
                  <a:gd name="connsiteY85" fmla="*/ 45720 h 96812"/>
                  <a:gd name="connsiteX86" fmla="*/ 683171 w 1514818"/>
                  <a:gd name="connsiteY86" fmla="*/ 45720 h 96812"/>
                  <a:gd name="connsiteX87" fmla="*/ 695344 w 1514818"/>
                  <a:gd name="connsiteY87" fmla="*/ 46463 h 96812"/>
                  <a:gd name="connsiteX88" fmla="*/ 695344 w 1514818"/>
                  <a:gd name="connsiteY88" fmla="*/ 46463 h 96812"/>
                  <a:gd name="connsiteX89" fmla="*/ 713404 w 1514818"/>
                  <a:gd name="connsiteY89" fmla="*/ 47549 h 96812"/>
                  <a:gd name="connsiteX90" fmla="*/ 713404 w 1514818"/>
                  <a:gd name="connsiteY90" fmla="*/ 47549 h 96812"/>
                  <a:gd name="connsiteX91" fmla="*/ 725576 w 1514818"/>
                  <a:gd name="connsiteY91" fmla="*/ 48292 h 96812"/>
                  <a:gd name="connsiteX92" fmla="*/ 725576 w 1514818"/>
                  <a:gd name="connsiteY92" fmla="*/ 48292 h 96812"/>
                  <a:gd name="connsiteX93" fmla="*/ 743636 w 1514818"/>
                  <a:gd name="connsiteY93" fmla="*/ 49435 h 96812"/>
                  <a:gd name="connsiteX94" fmla="*/ 743636 w 1514818"/>
                  <a:gd name="connsiteY94" fmla="*/ 49435 h 96812"/>
                  <a:gd name="connsiteX95" fmla="*/ 755809 w 1514818"/>
                  <a:gd name="connsiteY95" fmla="*/ 50178 h 96812"/>
                  <a:gd name="connsiteX96" fmla="*/ 755809 w 1514818"/>
                  <a:gd name="connsiteY96" fmla="*/ 50178 h 96812"/>
                  <a:gd name="connsiteX97" fmla="*/ 770954 w 1514818"/>
                  <a:gd name="connsiteY97" fmla="*/ 51092 h 96812"/>
                  <a:gd name="connsiteX98" fmla="*/ 770954 w 1514818"/>
                  <a:gd name="connsiteY98" fmla="*/ 51092 h 96812"/>
                  <a:gd name="connsiteX99" fmla="*/ 772839 w 1514818"/>
                  <a:gd name="connsiteY99" fmla="*/ 51207 h 96812"/>
                  <a:gd name="connsiteX100" fmla="*/ 773868 w 1514818"/>
                  <a:gd name="connsiteY100" fmla="*/ 51264 h 96812"/>
                  <a:gd name="connsiteX101" fmla="*/ 773868 w 1514818"/>
                  <a:gd name="connsiteY101" fmla="*/ 51264 h 96812"/>
                  <a:gd name="connsiteX102" fmla="*/ 786041 w 1514818"/>
                  <a:gd name="connsiteY102" fmla="*/ 52007 h 96812"/>
                  <a:gd name="connsiteX103" fmla="*/ 786041 w 1514818"/>
                  <a:gd name="connsiteY103" fmla="*/ 52007 h 96812"/>
                  <a:gd name="connsiteX104" fmla="*/ 804101 w 1514818"/>
                  <a:gd name="connsiteY104" fmla="*/ 53149 h 96812"/>
                  <a:gd name="connsiteX105" fmla="*/ 804101 w 1514818"/>
                  <a:gd name="connsiteY105" fmla="*/ 53149 h 96812"/>
                  <a:gd name="connsiteX106" fmla="*/ 817359 w 1514818"/>
                  <a:gd name="connsiteY106" fmla="*/ 53950 h 96812"/>
                  <a:gd name="connsiteX107" fmla="*/ 831418 w 1514818"/>
                  <a:gd name="connsiteY107" fmla="*/ 54807 h 96812"/>
                  <a:gd name="connsiteX108" fmla="*/ 831418 w 1514818"/>
                  <a:gd name="connsiteY108" fmla="*/ 54807 h 96812"/>
                  <a:gd name="connsiteX109" fmla="*/ 846563 w 1514818"/>
                  <a:gd name="connsiteY109" fmla="*/ 55721 h 96812"/>
                  <a:gd name="connsiteX110" fmla="*/ 846563 w 1514818"/>
                  <a:gd name="connsiteY110" fmla="*/ 55721 h 96812"/>
                  <a:gd name="connsiteX111" fmla="*/ 864565 w 1514818"/>
                  <a:gd name="connsiteY111" fmla="*/ 56864 h 96812"/>
                  <a:gd name="connsiteX112" fmla="*/ 864565 w 1514818"/>
                  <a:gd name="connsiteY112" fmla="*/ 56864 h 96812"/>
                  <a:gd name="connsiteX113" fmla="*/ 876796 w 1514818"/>
                  <a:gd name="connsiteY113" fmla="*/ 57607 h 96812"/>
                  <a:gd name="connsiteX114" fmla="*/ 876796 w 1514818"/>
                  <a:gd name="connsiteY114" fmla="*/ 57607 h 96812"/>
                  <a:gd name="connsiteX115" fmla="*/ 891883 w 1514818"/>
                  <a:gd name="connsiteY115" fmla="*/ 58522 h 96812"/>
                  <a:gd name="connsiteX116" fmla="*/ 891883 w 1514818"/>
                  <a:gd name="connsiteY116" fmla="*/ 58522 h 96812"/>
                  <a:gd name="connsiteX117" fmla="*/ 907027 w 1514818"/>
                  <a:gd name="connsiteY117" fmla="*/ 59493 h 96812"/>
                  <a:gd name="connsiteX118" fmla="*/ 907027 w 1514818"/>
                  <a:gd name="connsiteY118" fmla="*/ 59493 h 96812"/>
                  <a:gd name="connsiteX119" fmla="*/ 925030 w 1514818"/>
                  <a:gd name="connsiteY119" fmla="*/ 60579 h 96812"/>
                  <a:gd name="connsiteX120" fmla="*/ 925030 w 1514818"/>
                  <a:gd name="connsiteY120" fmla="*/ 60579 h 96812"/>
                  <a:gd name="connsiteX121" fmla="*/ 937260 w 1514818"/>
                  <a:gd name="connsiteY121" fmla="*/ 61322 h 96812"/>
                  <a:gd name="connsiteX122" fmla="*/ 937260 w 1514818"/>
                  <a:gd name="connsiteY122" fmla="*/ 61322 h 96812"/>
                  <a:gd name="connsiteX123" fmla="*/ 952348 w 1514818"/>
                  <a:gd name="connsiteY123" fmla="*/ 62236 h 96812"/>
                  <a:gd name="connsiteX124" fmla="*/ 952348 w 1514818"/>
                  <a:gd name="connsiteY124" fmla="*/ 62236 h 96812"/>
                  <a:gd name="connsiteX125" fmla="*/ 970407 w 1514818"/>
                  <a:gd name="connsiteY125" fmla="*/ 63380 h 96812"/>
                  <a:gd name="connsiteX126" fmla="*/ 970407 w 1514818"/>
                  <a:gd name="connsiteY126" fmla="*/ 63380 h 96812"/>
                  <a:gd name="connsiteX127" fmla="*/ 983666 w 1514818"/>
                  <a:gd name="connsiteY127" fmla="*/ 64180 h 96812"/>
                  <a:gd name="connsiteX128" fmla="*/ 1000639 w 1514818"/>
                  <a:gd name="connsiteY128" fmla="*/ 65208 h 96812"/>
                  <a:gd name="connsiteX129" fmla="*/ 1000639 w 1514818"/>
                  <a:gd name="connsiteY129" fmla="*/ 65208 h 96812"/>
                  <a:gd name="connsiteX130" fmla="*/ 1012812 w 1514818"/>
                  <a:gd name="connsiteY130" fmla="*/ 65951 h 96812"/>
                  <a:gd name="connsiteX131" fmla="*/ 1012812 w 1514818"/>
                  <a:gd name="connsiteY131" fmla="*/ 65951 h 96812"/>
                  <a:gd name="connsiteX132" fmla="*/ 1030872 w 1514818"/>
                  <a:gd name="connsiteY132" fmla="*/ 67094 h 96812"/>
                  <a:gd name="connsiteX133" fmla="*/ 1030872 w 1514818"/>
                  <a:gd name="connsiteY133" fmla="*/ 67094 h 96812"/>
                  <a:gd name="connsiteX134" fmla="*/ 1043045 w 1514818"/>
                  <a:gd name="connsiteY134" fmla="*/ 67837 h 96812"/>
                  <a:gd name="connsiteX135" fmla="*/ 1043045 w 1514818"/>
                  <a:gd name="connsiteY135" fmla="*/ 67837 h 96812"/>
                  <a:gd name="connsiteX136" fmla="*/ 1061104 w 1514818"/>
                  <a:gd name="connsiteY136" fmla="*/ 68923 h 96812"/>
                  <a:gd name="connsiteX137" fmla="*/ 1061104 w 1514818"/>
                  <a:gd name="connsiteY137" fmla="*/ 68923 h 96812"/>
                  <a:gd name="connsiteX138" fmla="*/ 1073277 w 1514818"/>
                  <a:gd name="connsiteY138" fmla="*/ 69666 h 96812"/>
                  <a:gd name="connsiteX139" fmla="*/ 1073277 w 1514818"/>
                  <a:gd name="connsiteY139" fmla="*/ 69666 h 96812"/>
                  <a:gd name="connsiteX140" fmla="*/ 1091336 w 1514818"/>
                  <a:gd name="connsiteY140" fmla="*/ 70809 h 96812"/>
                  <a:gd name="connsiteX141" fmla="*/ 1091336 w 1514818"/>
                  <a:gd name="connsiteY141" fmla="*/ 70809 h 96812"/>
                  <a:gd name="connsiteX142" fmla="*/ 1103509 w 1514818"/>
                  <a:gd name="connsiteY142" fmla="*/ 71552 h 96812"/>
                  <a:gd name="connsiteX143" fmla="*/ 1103509 w 1514818"/>
                  <a:gd name="connsiteY143" fmla="*/ 71552 h 96812"/>
                  <a:gd name="connsiteX144" fmla="*/ 1118654 w 1514818"/>
                  <a:gd name="connsiteY144" fmla="*/ 72466 h 96812"/>
                  <a:gd name="connsiteX145" fmla="*/ 1118654 w 1514818"/>
                  <a:gd name="connsiteY145" fmla="*/ 72466 h 96812"/>
                  <a:gd name="connsiteX146" fmla="*/ 1133742 w 1514818"/>
                  <a:gd name="connsiteY146" fmla="*/ 73438 h 96812"/>
                  <a:gd name="connsiteX147" fmla="*/ 1133742 w 1514818"/>
                  <a:gd name="connsiteY147" fmla="*/ 73438 h 96812"/>
                  <a:gd name="connsiteX148" fmla="*/ 1151801 w 1514818"/>
                  <a:gd name="connsiteY148" fmla="*/ 74524 h 96812"/>
                  <a:gd name="connsiteX149" fmla="*/ 1151801 w 1514818"/>
                  <a:gd name="connsiteY149" fmla="*/ 74524 h 96812"/>
                  <a:gd name="connsiteX150" fmla="*/ 1163974 w 1514818"/>
                  <a:gd name="connsiteY150" fmla="*/ 75266 h 96812"/>
                  <a:gd name="connsiteX151" fmla="*/ 1163974 w 1514818"/>
                  <a:gd name="connsiteY151" fmla="*/ 75266 h 96812"/>
                  <a:gd name="connsiteX152" fmla="*/ 1179119 w 1514818"/>
                  <a:gd name="connsiteY152" fmla="*/ 76181 h 96812"/>
                  <a:gd name="connsiteX153" fmla="*/ 1179119 w 1514818"/>
                  <a:gd name="connsiteY153" fmla="*/ 76181 h 96812"/>
                  <a:gd name="connsiteX154" fmla="*/ 1197121 w 1514818"/>
                  <a:gd name="connsiteY154" fmla="*/ 77324 h 96812"/>
                  <a:gd name="connsiteX155" fmla="*/ 1197121 w 1514818"/>
                  <a:gd name="connsiteY155" fmla="*/ 77324 h 96812"/>
                  <a:gd name="connsiteX156" fmla="*/ 1212266 w 1514818"/>
                  <a:gd name="connsiteY156" fmla="*/ 78238 h 96812"/>
                  <a:gd name="connsiteX157" fmla="*/ 1212266 w 1514818"/>
                  <a:gd name="connsiteY157" fmla="*/ 78238 h 96812"/>
                  <a:gd name="connsiteX158" fmla="*/ 1224439 w 1514818"/>
                  <a:gd name="connsiteY158" fmla="*/ 78981 h 96812"/>
                  <a:gd name="connsiteX159" fmla="*/ 1224439 w 1514818"/>
                  <a:gd name="connsiteY159" fmla="*/ 78981 h 96812"/>
                  <a:gd name="connsiteX160" fmla="*/ 1239584 w 1514818"/>
                  <a:gd name="connsiteY160" fmla="*/ 79896 h 96812"/>
                  <a:gd name="connsiteX161" fmla="*/ 1239584 w 1514818"/>
                  <a:gd name="connsiteY161" fmla="*/ 79896 h 96812"/>
                  <a:gd name="connsiteX162" fmla="*/ 1241469 w 1514818"/>
                  <a:gd name="connsiteY162" fmla="*/ 80010 h 96812"/>
                  <a:gd name="connsiteX163" fmla="*/ 1242498 w 1514818"/>
                  <a:gd name="connsiteY163" fmla="*/ 80067 h 96812"/>
                  <a:gd name="connsiteX164" fmla="*/ 1242498 w 1514818"/>
                  <a:gd name="connsiteY164" fmla="*/ 80067 h 96812"/>
                  <a:gd name="connsiteX165" fmla="*/ 1254671 w 1514818"/>
                  <a:gd name="connsiteY165" fmla="*/ 80867 h 96812"/>
                  <a:gd name="connsiteX166" fmla="*/ 1254671 w 1514818"/>
                  <a:gd name="connsiteY166" fmla="*/ 80867 h 96812"/>
                  <a:gd name="connsiteX167" fmla="*/ 1272731 w 1514818"/>
                  <a:gd name="connsiteY167" fmla="*/ 81953 h 96812"/>
                  <a:gd name="connsiteX168" fmla="*/ 1272731 w 1514818"/>
                  <a:gd name="connsiteY168" fmla="*/ 81953 h 96812"/>
                  <a:gd name="connsiteX169" fmla="*/ 1287818 w 1514818"/>
                  <a:gd name="connsiteY169" fmla="*/ 82868 h 96812"/>
                  <a:gd name="connsiteX170" fmla="*/ 1287818 w 1514818"/>
                  <a:gd name="connsiteY170" fmla="*/ 82868 h 96812"/>
                  <a:gd name="connsiteX171" fmla="*/ 1300048 w 1514818"/>
                  <a:gd name="connsiteY171" fmla="*/ 83610 h 96812"/>
                  <a:gd name="connsiteX172" fmla="*/ 1300048 w 1514818"/>
                  <a:gd name="connsiteY172" fmla="*/ 83610 h 96812"/>
                  <a:gd name="connsiteX173" fmla="*/ 1315136 w 1514818"/>
                  <a:gd name="connsiteY173" fmla="*/ 84582 h 96812"/>
                  <a:gd name="connsiteX174" fmla="*/ 1315136 w 1514818"/>
                  <a:gd name="connsiteY174" fmla="*/ 84582 h 96812"/>
                  <a:gd name="connsiteX175" fmla="*/ 1333195 w 1514818"/>
                  <a:gd name="connsiteY175" fmla="*/ 85668 h 96812"/>
                  <a:gd name="connsiteX176" fmla="*/ 1333195 w 1514818"/>
                  <a:gd name="connsiteY176" fmla="*/ 85668 h 96812"/>
                  <a:gd name="connsiteX177" fmla="*/ 1348340 w 1514818"/>
                  <a:gd name="connsiteY177" fmla="*/ 86582 h 96812"/>
                  <a:gd name="connsiteX178" fmla="*/ 1348340 w 1514818"/>
                  <a:gd name="connsiteY178" fmla="*/ 86582 h 96812"/>
                  <a:gd name="connsiteX179" fmla="*/ 1360513 w 1514818"/>
                  <a:gd name="connsiteY179" fmla="*/ 87325 h 96812"/>
                  <a:gd name="connsiteX180" fmla="*/ 1360513 w 1514818"/>
                  <a:gd name="connsiteY180" fmla="*/ 87325 h 96812"/>
                  <a:gd name="connsiteX181" fmla="*/ 1375657 w 1514818"/>
                  <a:gd name="connsiteY181" fmla="*/ 88297 h 96812"/>
                  <a:gd name="connsiteX182" fmla="*/ 1375657 w 1514818"/>
                  <a:gd name="connsiteY182" fmla="*/ 88297 h 96812"/>
                  <a:gd name="connsiteX183" fmla="*/ 1393660 w 1514818"/>
                  <a:gd name="connsiteY183" fmla="*/ 89383 h 96812"/>
                  <a:gd name="connsiteX184" fmla="*/ 1393660 w 1514818"/>
                  <a:gd name="connsiteY184" fmla="*/ 89383 h 96812"/>
                  <a:gd name="connsiteX185" fmla="*/ 1405890 w 1514818"/>
                  <a:gd name="connsiteY185" fmla="*/ 90126 h 96812"/>
                  <a:gd name="connsiteX186" fmla="*/ 1405890 w 1514818"/>
                  <a:gd name="connsiteY186" fmla="*/ 90126 h 96812"/>
                  <a:gd name="connsiteX187" fmla="*/ 1420978 w 1514818"/>
                  <a:gd name="connsiteY187" fmla="*/ 91097 h 96812"/>
                  <a:gd name="connsiteX188" fmla="*/ 1420978 w 1514818"/>
                  <a:gd name="connsiteY188" fmla="*/ 91097 h 96812"/>
                  <a:gd name="connsiteX189" fmla="*/ 1439037 w 1514818"/>
                  <a:gd name="connsiteY189" fmla="*/ 92183 h 96812"/>
                  <a:gd name="connsiteX190" fmla="*/ 1439037 w 1514818"/>
                  <a:gd name="connsiteY190" fmla="*/ 92183 h 96812"/>
                  <a:gd name="connsiteX191" fmla="*/ 1452239 w 1514818"/>
                  <a:gd name="connsiteY191" fmla="*/ 92983 h 96812"/>
                  <a:gd name="connsiteX192" fmla="*/ 1466355 w 1514818"/>
                  <a:gd name="connsiteY192" fmla="*/ 93840 h 96812"/>
                  <a:gd name="connsiteX193" fmla="*/ 1466355 w 1514818"/>
                  <a:gd name="connsiteY193" fmla="*/ 93840 h 96812"/>
                  <a:gd name="connsiteX194" fmla="*/ 1481442 w 1514818"/>
                  <a:gd name="connsiteY194" fmla="*/ 94812 h 96812"/>
                  <a:gd name="connsiteX195" fmla="*/ 1481442 w 1514818"/>
                  <a:gd name="connsiteY195" fmla="*/ 94812 h 96812"/>
                  <a:gd name="connsiteX196" fmla="*/ 1499502 w 1514818"/>
                  <a:gd name="connsiteY196" fmla="*/ 95898 h 96812"/>
                  <a:gd name="connsiteX197" fmla="*/ 1499502 w 1514818"/>
                  <a:gd name="connsiteY197" fmla="*/ 95898 h 96812"/>
                  <a:gd name="connsiteX198" fmla="*/ 1514589 w 1514818"/>
                  <a:gd name="connsiteY198" fmla="*/ 96812 h 96812"/>
                  <a:gd name="connsiteX199" fmla="*/ 1514818 w 1514818"/>
                  <a:gd name="connsiteY199" fmla="*/ 93098 h 96812"/>
                  <a:gd name="connsiteX200" fmla="*/ 1496816 w 1514818"/>
                  <a:gd name="connsiteY200" fmla="*/ 92012 h 96812"/>
                  <a:gd name="connsiteX201" fmla="*/ 1496816 w 1514818"/>
                  <a:gd name="connsiteY201" fmla="*/ 92012 h 96812"/>
                  <a:gd name="connsiteX202" fmla="*/ 1484586 w 1514818"/>
                  <a:gd name="connsiteY202" fmla="*/ 91269 h 96812"/>
                  <a:gd name="connsiteX203" fmla="*/ 1484586 w 1514818"/>
                  <a:gd name="connsiteY203" fmla="*/ 91269 h 96812"/>
                  <a:gd name="connsiteX204" fmla="*/ 1466583 w 1514818"/>
                  <a:gd name="connsiteY204" fmla="*/ 90126 h 96812"/>
                  <a:gd name="connsiteX205" fmla="*/ 1466583 w 1514818"/>
                  <a:gd name="connsiteY205" fmla="*/ 90126 h 96812"/>
                  <a:gd name="connsiteX206" fmla="*/ 1454353 w 1514818"/>
                  <a:gd name="connsiteY206" fmla="*/ 89383 h 96812"/>
                  <a:gd name="connsiteX207" fmla="*/ 1454353 w 1514818"/>
                  <a:gd name="connsiteY207" fmla="*/ 89383 h 96812"/>
                  <a:gd name="connsiteX208" fmla="*/ 1436294 w 1514818"/>
                  <a:gd name="connsiteY208" fmla="*/ 88297 h 96812"/>
                  <a:gd name="connsiteX209" fmla="*/ 1436294 w 1514818"/>
                  <a:gd name="connsiteY209" fmla="*/ 88297 h 96812"/>
                  <a:gd name="connsiteX210" fmla="*/ 1424121 w 1514818"/>
                  <a:gd name="connsiteY210" fmla="*/ 87554 h 96812"/>
                  <a:gd name="connsiteX211" fmla="*/ 1424121 w 1514818"/>
                  <a:gd name="connsiteY211" fmla="*/ 87554 h 96812"/>
                  <a:gd name="connsiteX212" fmla="*/ 1409034 w 1514818"/>
                  <a:gd name="connsiteY212" fmla="*/ 86640 h 96812"/>
                  <a:gd name="connsiteX213" fmla="*/ 1409034 w 1514818"/>
                  <a:gd name="connsiteY213" fmla="*/ 86640 h 96812"/>
                  <a:gd name="connsiteX214" fmla="*/ 1390974 w 1514818"/>
                  <a:gd name="connsiteY214" fmla="*/ 85497 h 96812"/>
                  <a:gd name="connsiteX215" fmla="*/ 1390974 w 1514818"/>
                  <a:gd name="connsiteY215" fmla="*/ 85497 h 96812"/>
                  <a:gd name="connsiteX216" fmla="*/ 1378801 w 1514818"/>
                  <a:gd name="connsiteY216" fmla="*/ 84754 h 96812"/>
                  <a:gd name="connsiteX217" fmla="*/ 1378801 w 1514818"/>
                  <a:gd name="connsiteY217" fmla="*/ 84754 h 96812"/>
                  <a:gd name="connsiteX218" fmla="*/ 1363656 w 1514818"/>
                  <a:gd name="connsiteY218" fmla="*/ 83839 h 96812"/>
                  <a:gd name="connsiteX219" fmla="*/ 1363656 w 1514818"/>
                  <a:gd name="connsiteY219" fmla="*/ 83839 h 96812"/>
                  <a:gd name="connsiteX220" fmla="*/ 1348568 w 1514818"/>
                  <a:gd name="connsiteY220" fmla="*/ 82925 h 96812"/>
                  <a:gd name="connsiteX221" fmla="*/ 1348568 w 1514818"/>
                  <a:gd name="connsiteY221" fmla="*/ 82925 h 96812"/>
                  <a:gd name="connsiteX222" fmla="*/ 1330510 w 1514818"/>
                  <a:gd name="connsiteY222" fmla="*/ 81782 h 96812"/>
                  <a:gd name="connsiteX223" fmla="*/ 1330510 w 1514818"/>
                  <a:gd name="connsiteY223" fmla="*/ 81782 h 96812"/>
                  <a:gd name="connsiteX224" fmla="*/ 1318337 w 1514818"/>
                  <a:gd name="connsiteY224" fmla="*/ 81039 h 96812"/>
                  <a:gd name="connsiteX225" fmla="*/ 1318337 w 1514818"/>
                  <a:gd name="connsiteY225" fmla="*/ 81039 h 96812"/>
                  <a:gd name="connsiteX226" fmla="*/ 1303192 w 1514818"/>
                  <a:gd name="connsiteY226" fmla="*/ 80124 h 96812"/>
                  <a:gd name="connsiteX227" fmla="*/ 1303192 w 1514818"/>
                  <a:gd name="connsiteY227" fmla="*/ 80124 h 96812"/>
                  <a:gd name="connsiteX228" fmla="*/ 1288047 w 1514818"/>
                  <a:gd name="connsiteY228" fmla="*/ 79153 h 96812"/>
                  <a:gd name="connsiteX229" fmla="*/ 1288047 w 1514818"/>
                  <a:gd name="connsiteY229" fmla="*/ 79153 h 96812"/>
                  <a:gd name="connsiteX230" fmla="*/ 1270044 w 1514818"/>
                  <a:gd name="connsiteY230" fmla="*/ 78067 h 96812"/>
                  <a:gd name="connsiteX231" fmla="*/ 1270044 w 1514818"/>
                  <a:gd name="connsiteY231" fmla="*/ 78067 h 96812"/>
                  <a:gd name="connsiteX232" fmla="*/ 1254900 w 1514818"/>
                  <a:gd name="connsiteY232" fmla="*/ 77153 h 96812"/>
                  <a:gd name="connsiteX233" fmla="*/ 1254900 w 1514818"/>
                  <a:gd name="connsiteY233" fmla="*/ 77153 h 96812"/>
                  <a:gd name="connsiteX234" fmla="*/ 1242727 w 1514818"/>
                  <a:gd name="connsiteY234" fmla="*/ 76410 h 96812"/>
                  <a:gd name="connsiteX235" fmla="*/ 1242727 w 1514818"/>
                  <a:gd name="connsiteY235" fmla="*/ 76410 h 96812"/>
                  <a:gd name="connsiteX236" fmla="*/ 1227582 w 1514818"/>
                  <a:gd name="connsiteY236" fmla="*/ 75438 h 96812"/>
                  <a:gd name="connsiteX237" fmla="*/ 1227582 w 1514818"/>
                  <a:gd name="connsiteY237" fmla="*/ 75438 h 96812"/>
                  <a:gd name="connsiteX238" fmla="*/ 1209580 w 1514818"/>
                  <a:gd name="connsiteY238" fmla="*/ 74352 h 96812"/>
                  <a:gd name="connsiteX239" fmla="*/ 1209580 w 1514818"/>
                  <a:gd name="connsiteY239" fmla="*/ 74352 h 96812"/>
                  <a:gd name="connsiteX240" fmla="*/ 1194435 w 1514818"/>
                  <a:gd name="connsiteY240" fmla="*/ 73438 h 96812"/>
                  <a:gd name="connsiteX241" fmla="*/ 1194435 w 1514818"/>
                  <a:gd name="connsiteY241" fmla="*/ 73438 h 96812"/>
                  <a:gd name="connsiteX242" fmla="*/ 1182262 w 1514818"/>
                  <a:gd name="connsiteY242" fmla="*/ 72695 h 96812"/>
                  <a:gd name="connsiteX243" fmla="*/ 1182262 w 1514818"/>
                  <a:gd name="connsiteY243" fmla="*/ 72695 h 96812"/>
                  <a:gd name="connsiteX244" fmla="*/ 1167117 w 1514818"/>
                  <a:gd name="connsiteY244" fmla="*/ 71723 h 96812"/>
                  <a:gd name="connsiteX245" fmla="*/ 1167117 w 1514818"/>
                  <a:gd name="connsiteY245" fmla="*/ 71723 h 96812"/>
                  <a:gd name="connsiteX246" fmla="*/ 1149116 w 1514818"/>
                  <a:gd name="connsiteY246" fmla="*/ 70637 h 96812"/>
                  <a:gd name="connsiteX247" fmla="*/ 1149116 w 1514818"/>
                  <a:gd name="connsiteY247" fmla="*/ 70637 h 96812"/>
                  <a:gd name="connsiteX248" fmla="*/ 1136885 w 1514818"/>
                  <a:gd name="connsiteY248" fmla="*/ 69895 h 96812"/>
                  <a:gd name="connsiteX249" fmla="*/ 1136885 w 1514818"/>
                  <a:gd name="connsiteY249" fmla="*/ 69895 h 96812"/>
                  <a:gd name="connsiteX250" fmla="*/ 1121798 w 1514818"/>
                  <a:gd name="connsiteY250" fmla="*/ 68980 h 96812"/>
                  <a:gd name="connsiteX251" fmla="*/ 1121798 w 1514818"/>
                  <a:gd name="connsiteY251" fmla="*/ 68980 h 96812"/>
                  <a:gd name="connsiteX252" fmla="*/ 1106653 w 1514818"/>
                  <a:gd name="connsiteY252" fmla="*/ 68009 h 96812"/>
                  <a:gd name="connsiteX253" fmla="*/ 1106653 w 1514818"/>
                  <a:gd name="connsiteY253" fmla="*/ 68009 h 96812"/>
                  <a:gd name="connsiteX254" fmla="*/ 1088650 w 1514818"/>
                  <a:gd name="connsiteY254" fmla="*/ 66923 h 96812"/>
                  <a:gd name="connsiteX255" fmla="*/ 1088650 w 1514818"/>
                  <a:gd name="connsiteY255" fmla="*/ 66923 h 96812"/>
                  <a:gd name="connsiteX256" fmla="*/ 1076420 w 1514818"/>
                  <a:gd name="connsiteY256" fmla="*/ 66180 h 96812"/>
                  <a:gd name="connsiteX257" fmla="*/ 1076420 w 1514818"/>
                  <a:gd name="connsiteY257" fmla="*/ 66180 h 96812"/>
                  <a:gd name="connsiteX258" fmla="*/ 1061332 w 1514818"/>
                  <a:gd name="connsiteY258" fmla="*/ 65208 h 96812"/>
                  <a:gd name="connsiteX259" fmla="*/ 1061332 w 1514818"/>
                  <a:gd name="connsiteY259" fmla="*/ 65208 h 96812"/>
                  <a:gd name="connsiteX260" fmla="*/ 1043274 w 1514818"/>
                  <a:gd name="connsiteY260" fmla="*/ 64122 h 96812"/>
                  <a:gd name="connsiteX261" fmla="*/ 1043274 w 1514818"/>
                  <a:gd name="connsiteY261" fmla="*/ 64122 h 96812"/>
                  <a:gd name="connsiteX262" fmla="*/ 1028186 w 1514818"/>
                  <a:gd name="connsiteY262" fmla="*/ 63208 h 96812"/>
                  <a:gd name="connsiteX263" fmla="*/ 1028186 w 1514818"/>
                  <a:gd name="connsiteY263" fmla="*/ 63208 h 96812"/>
                  <a:gd name="connsiteX264" fmla="*/ 1015956 w 1514818"/>
                  <a:gd name="connsiteY264" fmla="*/ 62465 h 96812"/>
                  <a:gd name="connsiteX265" fmla="*/ 1015956 w 1514818"/>
                  <a:gd name="connsiteY265" fmla="*/ 62465 h 96812"/>
                  <a:gd name="connsiteX266" fmla="*/ 1000868 w 1514818"/>
                  <a:gd name="connsiteY266" fmla="*/ 61493 h 96812"/>
                  <a:gd name="connsiteX267" fmla="*/ 1000868 w 1514818"/>
                  <a:gd name="connsiteY267" fmla="*/ 61493 h 96812"/>
                  <a:gd name="connsiteX268" fmla="*/ 985723 w 1514818"/>
                  <a:gd name="connsiteY268" fmla="*/ 60579 h 96812"/>
                  <a:gd name="connsiteX269" fmla="*/ 985723 w 1514818"/>
                  <a:gd name="connsiteY269" fmla="*/ 60579 h 96812"/>
                  <a:gd name="connsiteX270" fmla="*/ 967721 w 1514818"/>
                  <a:gd name="connsiteY270" fmla="*/ 59493 h 96812"/>
                  <a:gd name="connsiteX271" fmla="*/ 967721 w 1514818"/>
                  <a:gd name="connsiteY271" fmla="*/ 59493 h 96812"/>
                  <a:gd name="connsiteX272" fmla="*/ 955491 w 1514818"/>
                  <a:gd name="connsiteY272" fmla="*/ 58750 h 96812"/>
                  <a:gd name="connsiteX273" fmla="*/ 955491 w 1514818"/>
                  <a:gd name="connsiteY273" fmla="*/ 58750 h 96812"/>
                  <a:gd name="connsiteX274" fmla="*/ 940404 w 1514818"/>
                  <a:gd name="connsiteY274" fmla="*/ 57779 h 96812"/>
                  <a:gd name="connsiteX275" fmla="*/ 940404 w 1514818"/>
                  <a:gd name="connsiteY275" fmla="*/ 57779 h 96812"/>
                  <a:gd name="connsiteX276" fmla="*/ 922344 w 1514818"/>
                  <a:gd name="connsiteY276" fmla="*/ 56693 h 96812"/>
                  <a:gd name="connsiteX277" fmla="*/ 922344 w 1514818"/>
                  <a:gd name="connsiteY277" fmla="*/ 56693 h 96812"/>
                  <a:gd name="connsiteX278" fmla="*/ 907256 w 1514818"/>
                  <a:gd name="connsiteY278" fmla="*/ 55778 h 96812"/>
                  <a:gd name="connsiteX279" fmla="*/ 907256 w 1514818"/>
                  <a:gd name="connsiteY279" fmla="*/ 55778 h 96812"/>
                  <a:gd name="connsiteX280" fmla="*/ 895026 w 1514818"/>
                  <a:gd name="connsiteY280" fmla="*/ 55035 h 96812"/>
                  <a:gd name="connsiteX281" fmla="*/ 895026 w 1514818"/>
                  <a:gd name="connsiteY281" fmla="*/ 55035 h 96812"/>
                  <a:gd name="connsiteX282" fmla="*/ 879938 w 1514818"/>
                  <a:gd name="connsiteY282" fmla="*/ 54064 h 96812"/>
                  <a:gd name="connsiteX283" fmla="*/ 879938 w 1514818"/>
                  <a:gd name="connsiteY283" fmla="*/ 54064 h 96812"/>
                  <a:gd name="connsiteX284" fmla="*/ 861880 w 1514818"/>
                  <a:gd name="connsiteY284" fmla="*/ 52978 h 96812"/>
                  <a:gd name="connsiteX285" fmla="*/ 861880 w 1514818"/>
                  <a:gd name="connsiteY285" fmla="*/ 52978 h 96812"/>
                  <a:gd name="connsiteX286" fmla="*/ 849707 w 1514818"/>
                  <a:gd name="connsiteY286" fmla="*/ 52235 h 96812"/>
                  <a:gd name="connsiteX287" fmla="*/ 849707 w 1514818"/>
                  <a:gd name="connsiteY287" fmla="*/ 52235 h 96812"/>
                  <a:gd name="connsiteX288" fmla="*/ 831647 w 1514818"/>
                  <a:gd name="connsiteY288" fmla="*/ 51092 h 96812"/>
                  <a:gd name="connsiteX289" fmla="*/ 831647 w 1514818"/>
                  <a:gd name="connsiteY289" fmla="*/ 51092 h 96812"/>
                  <a:gd name="connsiteX290" fmla="*/ 819474 w 1514818"/>
                  <a:gd name="connsiteY290" fmla="*/ 50349 h 96812"/>
                  <a:gd name="connsiteX291" fmla="*/ 819474 w 1514818"/>
                  <a:gd name="connsiteY291" fmla="*/ 50349 h 96812"/>
                  <a:gd name="connsiteX292" fmla="*/ 801414 w 1514818"/>
                  <a:gd name="connsiteY292" fmla="*/ 49263 h 96812"/>
                  <a:gd name="connsiteX293" fmla="*/ 801414 w 1514818"/>
                  <a:gd name="connsiteY293" fmla="*/ 49263 h 96812"/>
                  <a:gd name="connsiteX294" fmla="*/ 789241 w 1514818"/>
                  <a:gd name="connsiteY294" fmla="*/ 48520 h 96812"/>
                  <a:gd name="connsiteX295" fmla="*/ 789241 w 1514818"/>
                  <a:gd name="connsiteY295" fmla="*/ 48520 h 96812"/>
                  <a:gd name="connsiteX296" fmla="*/ 787356 w 1514818"/>
                  <a:gd name="connsiteY296" fmla="*/ 48406 h 96812"/>
                  <a:gd name="connsiteX297" fmla="*/ 786270 w 1514818"/>
                  <a:gd name="connsiteY297" fmla="*/ 48349 h 96812"/>
                  <a:gd name="connsiteX298" fmla="*/ 786270 w 1514818"/>
                  <a:gd name="connsiteY298" fmla="*/ 48349 h 96812"/>
                  <a:gd name="connsiteX299" fmla="*/ 774097 w 1514818"/>
                  <a:gd name="connsiteY299" fmla="*/ 47549 h 96812"/>
                  <a:gd name="connsiteX300" fmla="*/ 774097 w 1514818"/>
                  <a:gd name="connsiteY300" fmla="*/ 47549 h 96812"/>
                  <a:gd name="connsiteX301" fmla="*/ 758952 w 1514818"/>
                  <a:gd name="connsiteY301" fmla="*/ 46635 h 96812"/>
                  <a:gd name="connsiteX302" fmla="*/ 758952 w 1514818"/>
                  <a:gd name="connsiteY302" fmla="*/ 46635 h 96812"/>
                  <a:gd name="connsiteX303" fmla="*/ 740950 w 1514818"/>
                  <a:gd name="connsiteY303" fmla="*/ 45549 h 96812"/>
                  <a:gd name="connsiteX304" fmla="*/ 740950 w 1514818"/>
                  <a:gd name="connsiteY304" fmla="*/ 45549 h 96812"/>
                  <a:gd name="connsiteX305" fmla="*/ 728720 w 1514818"/>
                  <a:gd name="connsiteY305" fmla="*/ 44806 h 96812"/>
                  <a:gd name="connsiteX306" fmla="*/ 728720 w 1514818"/>
                  <a:gd name="connsiteY306" fmla="*/ 44806 h 96812"/>
                  <a:gd name="connsiteX307" fmla="*/ 713632 w 1514818"/>
                  <a:gd name="connsiteY307" fmla="*/ 43834 h 96812"/>
                  <a:gd name="connsiteX308" fmla="*/ 713632 w 1514818"/>
                  <a:gd name="connsiteY308" fmla="*/ 43834 h 96812"/>
                  <a:gd name="connsiteX309" fmla="*/ 698487 w 1514818"/>
                  <a:gd name="connsiteY309" fmla="*/ 42920 h 96812"/>
                  <a:gd name="connsiteX310" fmla="*/ 698487 w 1514818"/>
                  <a:gd name="connsiteY310" fmla="*/ 42920 h 96812"/>
                  <a:gd name="connsiteX311" fmla="*/ 680485 w 1514818"/>
                  <a:gd name="connsiteY311" fmla="*/ 41834 h 96812"/>
                  <a:gd name="connsiteX312" fmla="*/ 680485 w 1514818"/>
                  <a:gd name="connsiteY312" fmla="*/ 41834 h 96812"/>
                  <a:gd name="connsiteX313" fmla="*/ 668255 w 1514818"/>
                  <a:gd name="connsiteY313" fmla="*/ 41091 h 96812"/>
                  <a:gd name="connsiteX314" fmla="*/ 668255 w 1514818"/>
                  <a:gd name="connsiteY314" fmla="*/ 41091 h 96812"/>
                  <a:gd name="connsiteX315" fmla="*/ 653168 w 1514818"/>
                  <a:gd name="connsiteY315" fmla="*/ 40119 h 96812"/>
                  <a:gd name="connsiteX316" fmla="*/ 653168 w 1514818"/>
                  <a:gd name="connsiteY316" fmla="*/ 40119 h 96812"/>
                  <a:gd name="connsiteX317" fmla="*/ 638023 w 1514818"/>
                  <a:gd name="connsiteY317" fmla="*/ 39205 h 96812"/>
                  <a:gd name="connsiteX318" fmla="*/ 638023 w 1514818"/>
                  <a:gd name="connsiteY318" fmla="*/ 39205 h 96812"/>
                  <a:gd name="connsiteX319" fmla="*/ 620020 w 1514818"/>
                  <a:gd name="connsiteY319" fmla="*/ 38119 h 96812"/>
                  <a:gd name="connsiteX320" fmla="*/ 620020 w 1514818"/>
                  <a:gd name="connsiteY320" fmla="*/ 38119 h 96812"/>
                  <a:gd name="connsiteX321" fmla="*/ 607790 w 1514818"/>
                  <a:gd name="connsiteY321" fmla="*/ 37376 h 96812"/>
                  <a:gd name="connsiteX322" fmla="*/ 607790 w 1514818"/>
                  <a:gd name="connsiteY322" fmla="*/ 37376 h 96812"/>
                  <a:gd name="connsiteX323" fmla="*/ 592702 w 1514818"/>
                  <a:gd name="connsiteY323" fmla="*/ 36405 h 96812"/>
                  <a:gd name="connsiteX324" fmla="*/ 592702 w 1514818"/>
                  <a:gd name="connsiteY324" fmla="*/ 36405 h 96812"/>
                  <a:gd name="connsiteX325" fmla="*/ 577558 w 1514818"/>
                  <a:gd name="connsiteY325" fmla="*/ 35490 h 96812"/>
                  <a:gd name="connsiteX326" fmla="*/ 577558 w 1514818"/>
                  <a:gd name="connsiteY326" fmla="*/ 35490 h 96812"/>
                  <a:gd name="connsiteX327" fmla="*/ 562471 w 1514818"/>
                  <a:gd name="connsiteY327" fmla="*/ 34576 h 96812"/>
                  <a:gd name="connsiteX328" fmla="*/ 562471 w 1514818"/>
                  <a:gd name="connsiteY328" fmla="*/ 34576 h 96812"/>
                  <a:gd name="connsiteX329" fmla="*/ 547326 w 1514818"/>
                  <a:gd name="connsiteY329" fmla="*/ 33604 h 96812"/>
                  <a:gd name="connsiteX330" fmla="*/ 547326 w 1514818"/>
                  <a:gd name="connsiteY330" fmla="*/ 33604 h 96812"/>
                  <a:gd name="connsiteX331" fmla="*/ 532238 w 1514818"/>
                  <a:gd name="connsiteY331" fmla="*/ 32690 h 96812"/>
                  <a:gd name="connsiteX332" fmla="*/ 532238 w 1514818"/>
                  <a:gd name="connsiteY332" fmla="*/ 32690 h 96812"/>
                  <a:gd name="connsiteX333" fmla="*/ 517093 w 1514818"/>
                  <a:gd name="connsiteY333" fmla="*/ 31775 h 96812"/>
                  <a:gd name="connsiteX334" fmla="*/ 517093 w 1514818"/>
                  <a:gd name="connsiteY334" fmla="*/ 31775 h 96812"/>
                  <a:gd name="connsiteX335" fmla="*/ 502005 w 1514818"/>
                  <a:gd name="connsiteY335" fmla="*/ 30861 h 96812"/>
                  <a:gd name="connsiteX336" fmla="*/ 502005 w 1514818"/>
                  <a:gd name="connsiteY336" fmla="*/ 30861 h 96812"/>
                  <a:gd name="connsiteX337" fmla="*/ 486861 w 1514818"/>
                  <a:gd name="connsiteY337" fmla="*/ 29890 h 96812"/>
                  <a:gd name="connsiteX338" fmla="*/ 486861 w 1514818"/>
                  <a:gd name="connsiteY338" fmla="*/ 29890 h 96812"/>
                  <a:gd name="connsiteX339" fmla="*/ 471774 w 1514818"/>
                  <a:gd name="connsiteY339" fmla="*/ 28975 h 96812"/>
                  <a:gd name="connsiteX340" fmla="*/ 471774 w 1514818"/>
                  <a:gd name="connsiteY340" fmla="*/ 28975 h 96812"/>
                  <a:gd name="connsiteX341" fmla="*/ 453714 w 1514818"/>
                  <a:gd name="connsiteY341" fmla="*/ 27889 h 96812"/>
                  <a:gd name="connsiteX342" fmla="*/ 453714 w 1514818"/>
                  <a:gd name="connsiteY342" fmla="*/ 27889 h 96812"/>
                  <a:gd name="connsiteX343" fmla="*/ 441541 w 1514818"/>
                  <a:gd name="connsiteY343" fmla="*/ 27146 h 96812"/>
                  <a:gd name="connsiteX344" fmla="*/ 441541 w 1514818"/>
                  <a:gd name="connsiteY344" fmla="*/ 27146 h 96812"/>
                  <a:gd name="connsiteX345" fmla="*/ 426396 w 1514818"/>
                  <a:gd name="connsiteY345" fmla="*/ 26175 h 96812"/>
                  <a:gd name="connsiteX346" fmla="*/ 426396 w 1514818"/>
                  <a:gd name="connsiteY346" fmla="*/ 26175 h 96812"/>
                  <a:gd name="connsiteX347" fmla="*/ 408394 w 1514818"/>
                  <a:gd name="connsiteY347" fmla="*/ 25089 h 96812"/>
                  <a:gd name="connsiteX348" fmla="*/ 408394 w 1514818"/>
                  <a:gd name="connsiteY348" fmla="*/ 25089 h 96812"/>
                  <a:gd name="connsiteX349" fmla="*/ 393250 w 1514818"/>
                  <a:gd name="connsiteY349" fmla="*/ 24175 h 96812"/>
                  <a:gd name="connsiteX350" fmla="*/ 393250 w 1514818"/>
                  <a:gd name="connsiteY350" fmla="*/ 24175 h 96812"/>
                  <a:gd name="connsiteX351" fmla="*/ 381077 w 1514818"/>
                  <a:gd name="connsiteY351" fmla="*/ 23432 h 96812"/>
                  <a:gd name="connsiteX352" fmla="*/ 381077 w 1514818"/>
                  <a:gd name="connsiteY352" fmla="*/ 23432 h 96812"/>
                  <a:gd name="connsiteX353" fmla="*/ 363017 w 1514818"/>
                  <a:gd name="connsiteY353" fmla="*/ 22289 h 96812"/>
                  <a:gd name="connsiteX354" fmla="*/ 363017 w 1514818"/>
                  <a:gd name="connsiteY354" fmla="*/ 22289 h 96812"/>
                  <a:gd name="connsiteX355" fmla="*/ 350844 w 1514818"/>
                  <a:gd name="connsiteY355" fmla="*/ 21546 h 96812"/>
                  <a:gd name="connsiteX356" fmla="*/ 350844 w 1514818"/>
                  <a:gd name="connsiteY356" fmla="*/ 21546 h 96812"/>
                  <a:gd name="connsiteX357" fmla="*/ 332785 w 1514818"/>
                  <a:gd name="connsiteY357" fmla="*/ 20460 h 96812"/>
                  <a:gd name="connsiteX358" fmla="*/ 332785 w 1514818"/>
                  <a:gd name="connsiteY358" fmla="*/ 20460 h 96812"/>
                  <a:gd name="connsiteX359" fmla="*/ 320612 w 1514818"/>
                  <a:gd name="connsiteY359" fmla="*/ 19717 h 96812"/>
                  <a:gd name="connsiteX360" fmla="*/ 320612 w 1514818"/>
                  <a:gd name="connsiteY360" fmla="*/ 19717 h 96812"/>
                  <a:gd name="connsiteX361" fmla="*/ 305467 w 1514818"/>
                  <a:gd name="connsiteY361" fmla="*/ 18745 h 96812"/>
                  <a:gd name="connsiteX362" fmla="*/ 305467 w 1514818"/>
                  <a:gd name="connsiteY362" fmla="*/ 18745 h 96812"/>
                  <a:gd name="connsiteX363" fmla="*/ 290379 w 1514818"/>
                  <a:gd name="connsiteY363" fmla="*/ 17831 h 96812"/>
                  <a:gd name="connsiteX364" fmla="*/ 290379 w 1514818"/>
                  <a:gd name="connsiteY364" fmla="*/ 17831 h 96812"/>
                  <a:gd name="connsiteX365" fmla="*/ 272320 w 1514818"/>
                  <a:gd name="connsiteY365" fmla="*/ 16745 h 96812"/>
                  <a:gd name="connsiteX366" fmla="*/ 272320 w 1514818"/>
                  <a:gd name="connsiteY366" fmla="*/ 16745 h 96812"/>
                  <a:gd name="connsiteX367" fmla="*/ 260147 w 1514818"/>
                  <a:gd name="connsiteY367" fmla="*/ 15945 h 96812"/>
                  <a:gd name="connsiteX368" fmla="*/ 260147 w 1514818"/>
                  <a:gd name="connsiteY368" fmla="*/ 15945 h 96812"/>
                  <a:gd name="connsiteX369" fmla="*/ 245002 w 1514818"/>
                  <a:gd name="connsiteY369" fmla="*/ 15030 h 96812"/>
                  <a:gd name="connsiteX370" fmla="*/ 245002 w 1514818"/>
                  <a:gd name="connsiteY370" fmla="*/ 15030 h 96812"/>
                  <a:gd name="connsiteX371" fmla="*/ 229857 w 1514818"/>
                  <a:gd name="connsiteY371" fmla="*/ 14116 h 96812"/>
                  <a:gd name="connsiteX372" fmla="*/ 229857 w 1514818"/>
                  <a:gd name="connsiteY372" fmla="*/ 14116 h 96812"/>
                  <a:gd name="connsiteX373" fmla="*/ 214770 w 1514818"/>
                  <a:gd name="connsiteY373" fmla="*/ 13202 h 96812"/>
                  <a:gd name="connsiteX374" fmla="*/ 214770 w 1514818"/>
                  <a:gd name="connsiteY374" fmla="*/ 13202 h 96812"/>
                  <a:gd name="connsiteX375" fmla="*/ 199625 w 1514818"/>
                  <a:gd name="connsiteY375" fmla="*/ 12230 h 96812"/>
                  <a:gd name="connsiteX376" fmla="*/ 199625 w 1514818"/>
                  <a:gd name="connsiteY376" fmla="*/ 12230 h 96812"/>
                  <a:gd name="connsiteX377" fmla="*/ 184538 w 1514818"/>
                  <a:gd name="connsiteY377" fmla="*/ 11316 h 96812"/>
                  <a:gd name="connsiteX378" fmla="*/ 184538 w 1514818"/>
                  <a:gd name="connsiteY378" fmla="*/ 11316 h 96812"/>
                  <a:gd name="connsiteX379" fmla="*/ 169393 w 1514818"/>
                  <a:gd name="connsiteY379" fmla="*/ 10401 h 96812"/>
                  <a:gd name="connsiteX380" fmla="*/ 169393 w 1514818"/>
                  <a:gd name="connsiteY380" fmla="*/ 10401 h 96812"/>
                  <a:gd name="connsiteX381" fmla="*/ 154305 w 1514818"/>
                  <a:gd name="connsiteY381" fmla="*/ 9487 h 96812"/>
                  <a:gd name="connsiteX382" fmla="*/ 154305 w 1514818"/>
                  <a:gd name="connsiteY382" fmla="*/ 9487 h 96812"/>
                  <a:gd name="connsiteX383" fmla="*/ 139160 w 1514818"/>
                  <a:gd name="connsiteY383" fmla="*/ 8515 h 96812"/>
                  <a:gd name="connsiteX384" fmla="*/ 139160 w 1514818"/>
                  <a:gd name="connsiteY384" fmla="*/ 8515 h 96812"/>
                  <a:gd name="connsiteX385" fmla="*/ 124073 w 1514818"/>
                  <a:gd name="connsiteY385" fmla="*/ 7601 h 96812"/>
                  <a:gd name="connsiteX386" fmla="*/ 124073 w 1514818"/>
                  <a:gd name="connsiteY386" fmla="*/ 7601 h 96812"/>
                  <a:gd name="connsiteX387" fmla="*/ 108928 w 1514818"/>
                  <a:gd name="connsiteY387" fmla="*/ 6686 h 96812"/>
                  <a:gd name="connsiteX388" fmla="*/ 108928 w 1514818"/>
                  <a:gd name="connsiteY388" fmla="*/ 6686 h 96812"/>
                  <a:gd name="connsiteX389" fmla="*/ 93841 w 1514818"/>
                  <a:gd name="connsiteY389" fmla="*/ 5772 h 96812"/>
                  <a:gd name="connsiteX390" fmla="*/ 93841 w 1514818"/>
                  <a:gd name="connsiteY390" fmla="*/ 5772 h 96812"/>
                  <a:gd name="connsiteX391" fmla="*/ 78696 w 1514818"/>
                  <a:gd name="connsiteY391" fmla="*/ 4801 h 96812"/>
                  <a:gd name="connsiteX392" fmla="*/ 78696 w 1514818"/>
                  <a:gd name="connsiteY392" fmla="*/ 4801 h 96812"/>
                  <a:gd name="connsiteX393" fmla="*/ 63608 w 1514818"/>
                  <a:gd name="connsiteY393" fmla="*/ 3886 h 96812"/>
                  <a:gd name="connsiteX394" fmla="*/ 63608 w 1514818"/>
                  <a:gd name="connsiteY394" fmla="*/ 3886 h 96812"/>
                  <a:gd name="connsiteX395" fmla="*/ 48463 w 1514818"/>
                  <a:gd name="connsiteY395" fmla="*/ 2972 h 96812"/>
                  <a:gd name="connsiteX396" fmla="*/ 48463 w 1514818"/>
                  <a:gd name="connsiteY396" fmla="*/ 2972 h 96812"/>
                  <a:gd name="connsiteX397" fmla="*/ 33376 w 1514818"/>
                  <a:gd name="connsiteY397" fmla="*/ 2057 h 96812"/>
                  <a:gd name="connsiteX398" fmla="*/ 33376 w 1514818"/>
                  <a:gd name="connsiteY398" fmla="*/ 2057 h 96812"/>
                  <a:gd name="connsiteX399" fmla="*/ 18231 w 1514818"/>
                  <a:gd name="connsiteY399" fmla="*/ 1086 h 96812"/>
                  <a:gd name="connsiteX400" fmla="*/ 18231 w 1514818"/>
                  <a:gd name="connsiteY400" fmla="*/ 1086 h 96812"/>
                  <a:gd name="connsiteX401" fmla="*/ 229 w 1514818"/>
                  <a:gd name="connsiteY401" fmla="*/ 0 h 96812"/>
                  <a:gd name="connsiteX402" fmla="*/ 0 w 1514818"/>
                  <a:gd name="connsiteY402" fmla="*/ 3715 h 96812"/>
                  <a:gd name="connsiteX403" fmla="*/ 15088 w 1514818"/>
                  <a:gd name="connsiteY403" fmla="*/ 4629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</a:cxnLst>
                <a:rect l="l" t="t" r="r" b="b"/>
                <a:pathLst>
                  <a:path w="1514818" h="96812">
                    <a:moveTo>
                      <a:pt x="15088" y="4629"/>
                    </a:moveTo>
                    <a:lnTo>
                      <a:pt x="33147" y="5715"/>
                    </a:lnTo>
                    <a:lnTo>
                      <a:pt x="33147" y="5715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5" y="7429"/>
                    </a:lnTo>
                    <a:lnTo>
                      <a:pt x="60465" y="7429"/>
                    </a:lnTo>
                    <a:lnTo>
                      <a:pt x="78467" y="8515"/>
                    </a:lnTo>
                    <a:lnTo>
                      <a:pt x="78467" y="8515"/>
                    </a:lnTo>
                    <a:lnTo>
                      <a:pt x="93612" y="9430"/>
                    </a:lnTo>
                    <a:lnTo>
                      <a:pt x="93612" y="9430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0930" y="11144"/>
                    </a:lnTo>
                    <a:lnTo>
                      <a:pt x="120930" y="11144"/>
                    </a:lnTo>
                    <a:lnTo>
                      <a:pt x="138932" y="12230"/>
                    </a:lnTo>
                    <a:lnTo>
                      <a:pt x="138932" y="12230"/>
                    </a:lnTo>
                    <a:lnTo>
                      <a:pt x="154077" y="13144"/>
                    </a:lnTo>
                    <a:lnTo>
                      <a:pt x="154077" y="13144"/>
                    </a:lnTo>
                    <a:lnTo>
                      <a:pt x="166250" y="13945"/>
                    </a:lnTo>
                    <a:lnTo>
                      <a:pt x="166250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917"/>
                    </a:lnTo>
                    <a:lnTo>
                      <a:pt x="214541" y="16917"/>
                    </a:lnTo>
                    <a:lnTo>
                      <a:pt x="226714" y="17660"/>
                    </a:lnTo>
                    <a:lnTo>
                      <a:pt x="226714" y="17660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7" y="19488"/>
                    </a:lnTo>
                    <a:lnTo>
                      <a:pt x="256947" y="19488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3352" y="22346"/>
                    </a:lnTo>
                    <a:lnTo>
                      <a:pt x="317469" y="23203"/>
                    </a:lnTo>
                    <a:lnTo>
                      <a:pt x="317469" y="23203"/>
                    </a:lnTo>
                    <a:lnTo>
                      <a:pt x="335471" y="24346"/>
                    </a:lnTo>
                    <a:lnTo>
                      <a:pt x="335471" y="24346"/>
                    </a:lnTo>
                    <a:lnTo>
                      <a:pt x="348729" y="25146"/>
                    </a:lnTo>
                    <a:lnTo>
                      <a:pt x="365703" y="26175"/>
                    </a:lnTo>
                    <a:lnTo>
                      <a:pt x="365703" y="26175"/>
                    </a:lnTo>
                    <a:lnTo>
                      <a:pt x="377933" y="26918"/>
                    </a:lnTo>
                    <a:lnTo>
                      <a:pt x="377933" y="26918"/>
                    </a:lnTo>
                    <a:lnTo>
                      <a:pt x="395935" y="28061"/>
                    </a:lnTo>
                    <a:lnTo>
                      <a:pt x="395935" y="28061"/>
                    </a:lnTo>
                    <a:lnTo>
                      <a:pt x="408166" y="28804"/>
                    </a:lnTo>
                    <a:lnTo>
                      <a:pt x="408166" y="28804"/>
                    </a:lnTo>
                    <a:lnTo>
                      <a:pt x="426168" y="29890"/>
                    </a:lnTo>
                    <a:lnTo>
                      <a:pt x="426168" y="29890"/>
                    </a:lnTo>
                    <a:lnTo>
                      <a:pt x="438397" y="30632"/>
                    </a:lnTo>
                    <a:lnTo>
                      <a:pt x="438397" y="30632"/>
                    </a:lnTo>
                    <a:lnTo>
                      <a:pt x="456400" y="31775"/>
                    </a:lnTo>
                    <a:lnTo>
                      <a:pt x="456400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62242" y="38291"/>
                    </a:lnTo>
                    <a:lnTo>
                      <a:pt x="562242" y="38291"/>
                    </a:lnTo>
                    <a:lnTo>
                      <a:pt x="574415" y="39034"/>
                    </a:lnTo>
                    <a:lnTo>
                      <a:pt x="574415" y="39034"/>
                    </a:lnTo>
                    <a:lnTo>
                      <a:pt x="589560" y="39948"/>
                    </a:lnTo>
                    <a:lnTo>
                      <a:pt x="589560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22706" y="42005"/>
                    </a:lnTo>
                    <a:lnTo>
                      <a:pt x="622706" y="42005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3404" y="47549"/>
                    </a:lnTo>
                    <a:lnTo>
                      <a:pt x="713404" y="47549"/>
                    </a:lnTo>
                    <a:lnTo>
                      <a:pt x="725576" y="48292"/>
                    </a:lnTo>
                    <a:lnTo>
                      <a:pt x="725576" y="48292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72839" y="51207"/>
                    </a:lnTo>
                    <a:lnTo>
                      <a:pt x="773868" y="51264"/>
                    </a:lnTo>
                    <a:lnTo>
                      <a:pt x="773868" y="51264"/>
                    </a:lnTo>
                    <a:lnTo>
                      <a:pt x="786041" y="52007"/>
                    </a:lnTo>
                    <a:lnTo>
                      <a:pt x="786041" y="52007"/>
                    </a:lnTo>
                    <a:lnTo>
                      <a:pt x="804101" y="53149"/>
                    </a:lnTo>
                    <a:lnTo>
                      <a:pt x="804101" y="53149"/>
                    </a:lnTo>
                    <a:lnTo>
                      <a:pt x="817359" y="53950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21"/>
                    </a:lnTo>
                    <a:lnTo>
                      <a:pt x="846563" y="55721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6" y="57607"/>
                    </a:lnTo>
                    <a:lnTo>
                      <a:pt x="876796" y="57607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93"/>
                    </a:lnTo>
                    <a:lnTo>
                      <a:pt x="907027" y="59493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70407" y="63380"/>
                    </a:lnTo>
                    <a:lnTo>
                      <a:pt x="970407" y="63380"/>
                    </a:lnTo>
                    <a:lnTo>
                      <a:pt x="983666" y="64180"/>
                    </a:lnTo>
                    <a:lnTo>
                      <a:pt x="1000639" y="65208"/>
                    </a:lnTo>
                    <a:lnTo>
                      <a:pt x="1000639" y="65208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61104" y="68923"/>
                    </a:lnTo>
                    <a:lnTo>
                      <a:pt x="1061104" y="68923"/>
                    </a:lnTo>
                    <a:lnTo>
                      <a:pt x="1073277" y="69666"/>
                    </a:lnTo>
                    <a:lnTo>
                      <a:pt x="1073277" y="69666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466"/>
                    </a:lnTo>
                    <a:lnTo>
                      <a:pt x="1118654" y="72466"/>
                    </a:lnTo>
                    <a:lnTo>
                      <a:pt x="1133742" y="73438"/>
                    </a:lnTo>
                    <a:lnTo>
                      <a:pt x="1133742" y="73438"/>
                    </a:lnTo>
                    <a:lnTo>
                      <a:pt x="1151801" y="74524"/>
                    </a:lnTo>
                    <a:lnTo>
                      <a:pt x="1151801" y="74524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7121" y="77324"/>
                    </a:lnTo>
                    <a:lnTo>
                      <a:pt x="1197121" y="77324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4439" y="78981"/>
                    </a:lnTo>
                    <a:lnTo>
                      <a:pt x="1224439" y="78981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41469" y="80010"/>
                    </a:lnTo>
                    <a:lnTo>
                      <a:pt x="1242498" y="80067"/>
                    </a:lnTo>
                    <a:lnTo>
                      <a:pt x="1242498" y="80067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1" y="81953"/>
                    </a:lnTo>
                    <a:lnTo>
                      <a:pt x="1272731" y="81953"/>
                    </a:lnTo>
                    <a:lnTo>
                      <a:pt x="1287818" y="82868"/>
                    </a:lnTo>
                    <a:lnTo>
                      <a:pt x="1287818" y="82868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36" y="84582"/>
                    </a:lnTo>
                    <a:lnTo>
                      <a:pt x="1315136" y="84582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8340" y="86582"/>
                    </a:lnTo>
                    <a:lnTo>
                      <a:pt x="1348340" y="86582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57" y="88297"/>
                    </a:lnTo>
                    <a:lnTo>
                      <a:pt x="1375657" y="88297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90" y="90126"/>
                    </a:lnTo>
                    <a:lnTo>
                      <a:pt x="1405890" y="90126"/>
                    </a:lnTo>
                    <a:lnTo>
                      <a:pt x="1420978" y="91097"/>
                    </a:lnTo>
                    <a:lnTo>
                      <a:pt x="1420978" y="91097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2239" y="92983"/>
                    </a:lnTo>
                    <a:lnTo>
                      <a:pt x="1466355" y="93840"/>
                    </a:lnTo>
                    <a:lnTo>
                      <a:pt x="1466355" y="93840"/>
                    </a:lnTo>
                    <a:lnTo>
                      <a:pt x="1481442" y="94812"/>
                    </a:lnTo>
                    <a:lnTo>
                      <a:pt x="1481442" y="94812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12"/>
                    </a:lnTo>
                    <a:lnTo>
                      <a:pt x="1514818" y="93098"/>
                    </a:lnTo>
                    <a:lnTo>
                      <a:pt x="1496816" y="92012"/>
                    </a:lnTo>
                    <a:lnTo>
                      <a:pt x="1496816" y="92012"/>
                    </a:lnTo>
                    <a:lnTo>
                      <a:pt x="1484586" y="91269"/>
                    </a:lnTo>
                    <a:lnTo>
                      <a:pt x="1484586" y="91269"/>
                    </a:lnTo>
                    <a:lnTo>
                      <a:pt x="1466583" y="90126"/>
                    </a:lnTo>
                    <a:lnTo>
                      <a:pt x="1466583" y="90126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6294" y="88297"/>
                    </a:lnTo>
                    <a:lnTo>
                      <a:pt x="1436294" y="88297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4" y="86640"/>
                    </a:lnTo>
                    <a:lnTo>
                      <a:pt x="1409034" y="86640"/>
                    </a:lnTo>
                    <a:lnTo>
                      <a:pt x="1390974" y="85497"/>
                    </a:lnTo>
                    <a:lnTo>
                      <a:pt x="1390974" y="85497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8" y="82925"/>
                    </a:lnTo>
                    <a:lnTo>
                      <a:pt x="1348568" y="82925"/>
                    </a:lnTo>
                    <a:lnTo>
                      <a:pt x="1330510" y="81782"/>
                    </a:lnTo>
                    <a:lnTo>
                      <a:pt x="1330510" y="81782"/>
                    </a:lnTo>
                    <a:lnTo>
                      <a:pt x="1318337" y="81039"/>
                    </a:lnTo>
                    <a:lnTo>
                      <a:pt x="1318337" y="81039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047" y="79153"/>
                    </a:lnTo>
                    <a:lnTo>
                      <a:pt x="1288047" y="79153"/>
                    </a:lnTo>
                    <a:lnTo>
                      <a:pt x="1270044" y="78067"/>
                    </a:lnTo>
                    <a:lnTo>
                      <a:pt x="1270044" y="78067"/>
                    </a:lnTo>
                    <a:lnTo>
                      <a:pt x="1254900" y="77153"/>
                    </a:lnTo>
                    <a:lnTo>
                      <a:pt x="1254900" y="77153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4435" y="73438"/>
                    </a:lnTo>
                    <a:lnTo>
                      <a:pt x="1194435" y="73438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7" y="71723"/>
                    </a:lnTo>
                    <a:lnTo>
                      <a:pt x="1167117" y="71723"/>
                    </a:lnTo>
                    <a:lnTo>
                      <a:pt x="1149116" y="70637"/>
                    </a:lnTo>
                    <a:lnTo>
                      <a:pt x="1149116" y="70637"/>
                    </a:lnTo>
                    <a:lnTo>
                      <a:pt x="1136885" y="69895"/>
                    </a:lnTo>
                    <a:lnTo>
                      <a:pt x="1136885" y="69895"/>
                    </a:lnTo>
                    <a:lnTo>
                      <a:pt x="1121798" y="68980"/>
                    </a:lnTo>
                    <a:lnTo>
                      <a:pt x="1121798" y="68980"/>
                    </a:lnTo>
                    <a:lnTo>
                      <a:pt x="1106653" y="68009"/>
                    </a:lnTo>
                    <a:lnTo>
                      <a:pt x="1106653" y="68009"/>
                    </a:lnTo>
                    <a:lnTo>
                      <a:pt x="1088650" y="66923"/>
                    </a:lnTo>
                    <a:lnTo>
                      <a:pt x="1088650" y="66923"/>
                    </a:lnTo>
                    <a:lnTo>
                      <a:pt x="1076420" y="66180"/>
                    </a:lnTo>
                    <a:lnTo>
                      <a:pt x="1076420" y="66180"/>
                    </a:lnTo>
                    <a:lnTo>
                      <a:pt x="1061332" y="65208"/>
                    </a:lnTo>
                    <a:lnTo>
                      <a:pt x="1061332" y="65208"/>
                    </a:lnTo>
                    <a:lnTo>
                      <a:pt x="1043274" y="64122"/>
                    </a:lnTo>
                    <a:lnTo>
                      <a:pt x="1043274" y="64122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6" y="62465"/>
                    </a:lnTo>
                    <a:lnTo>
                      <a:pt x="1015956" y="62465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67721" y="59493"/>
                    </a:lnTo>
                    <a:lnTo>
                      <a:pt x="967721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4" y="57779"/>
                    </a:lnTo>
                    <a:lnTo>
                      <a:pt x="940404" y="57779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07256" y="55778"/>
                    </a:lnTo>
                    <a:lnTo>
                      <a:pt x="907256" y="55778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8" y="54064"/>
                    </a:lnTo>
                    <a:lnTo>
                      <a:pt x="879938" y="54064"/>
                    </a:lnTo>
                    <a:lnTo>
                      <a:pt x="861880" y="52978"/>
                    </a:lnTo>
                    <a:lnTo>
                      <a:pt x="861880" y="52978"/>
                    </a:lnTo>
                    <a:lnTo>
                      <a:pt x="849707" y="52235"/>
                    </a:lnTo>
                    <a:lnTo>
                      <a:pt x="849707" y="52235"/>
                    </a:lnTo>
                    <a:lnTo>
                      <a:pt x="831647" y="51092"/>
                    </a:lnTo>
                    <a:lnTo>
                      <a:pt x="831647" y="51092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1414" y="49263"/>
                    </a:lnTo>
                    <a:lnTo>
                      <a:pt x="801414" y="49263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87356" y="48406"/>
                    </a:lnTo>
                    <a:lnTo>
                      <a:pt x="786270" y="48349"/>
                    </a:lnTo>
                    <a:lnTo>
                      <a:pt x="786270" y="48349"/>
                    </a:lnTo>
                    <a:lnTo>
                      <a:pt x="774097" y="47549"/>
                    </a:lnTo>
                    <a:lnTo>
                      <a:pt x="774097" y="47549"/>
                    </a:lnTo>
                    <a:lnTo>
                      <a:pt x="758952" y="46635"/>
                    </a:lnTo>
                    <a:lnTo>
                      <a:pt x="758952" y="46635"/>
                    </a:lnTo>
                    <a:lnTo>
                      <a:pt x="740950" y="45549"/>
                    </a:lnTo>
                    <a:lnTo>
                      <a:pt x="740950" y="45549"/>
                    </a:lnTo>
                    <a:lnTo>
                      <a:pt x="728720" y="44806"/>
                    </a:lnTo>
                    <a:lnTo>
                      <a:pt x="728720" y="44806"/>
                    </a:lnTo>
                    <a:lnTo>
                      <a:pt x="713632" y="43834"/>
                    </a:lnTo>
                    <a:lnTo>
                      <a:pt x="713632" y="43834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0485" y="41834"/>
                    </a:lnTo>
                    <a:lnTo>
                      <a:pt x="680485" y="41834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8" y="40119"/>
                    </a:lnTo>
                    <a:lnTo>
                      <a:pt x="653168" y="40119"/>
                    </a:lnTo>
                    <a:lnTo>
                      <a:pt x="638023" y="39205"/>
                    </a:lnTo>
                    <a:lnTo>
                      <a:pt x="638023" y="39205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2" y="36405"/>
                    </a:lnTo>
                    <a:lnTo>
                      <a:pt x="592702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62471" y="34576"/>
                    </a:lnTo>
                    <a:lnTo>
                      <a:pt x="562471" y="34576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502005" y="30861"/>
                    </a:lnTo>
                    <a:lnTo>
                      <a:pt x="502005" y="30861"/>
                    </a:lnTo>
                    <a:lnTo>
                      <a:pt x="486861" y="29890"/>
                    </a:lnTo>
                    <a:lnTo>
                      <a:pt x="486861" y="29890"/>
                    </a:lnTo>
                    <a:lnTo>
                      <a:pt x="471774" y="28975"/>
                    </a:lnTo>
                    <a:lnTo>
                      <a:pt x="471774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175"/>
                    </a:lnTo>
                    <a:lnTo>
                      <a:pt x="426396" y="26175"/>
                    </a:lnTo>
                    <a:lnTo>
                      <a:pt x="408394" y="25089"/>
                    </a:lnTo>
                    <a:lnTo>
                      <a:pt x="408394" y="25089"/>
                    </a:lnTo>
                    <a:lnTo>
                      <a:pt x="393250" y="24175"/>
                    </a:lnTo>
                    <a:lnTo>
                      <a:pt x="393250" y="24175"/>
                    </a:lnTo>
                    <a:lnTo>
                      <a:pt x="381077" y="23432"/>
                    </a:lnTo>
                    <a:lnTo>
                      <a:pt x="381077" y="23432"/>
                    </a:lnTo>
                    <a:lnTo>
                      <a:pt x="363017" y="22289"/>
                    </a:lnTo>
                    <a:lnTo>
                      <a:pt x="363017" y="22289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2785" y="20460"/>
                    </a:lnTo>
                    <a:lnTo>
                      <a:pt x="332785" y="20460"/>
                    </a:lnTo>
                    <a:lnTo>
                      <a:pt x="320612" y="19717"/>
                    </a:lnTo>
                    <a:lnTo>
                      <a:pt x="320612" y="19717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60147" y="15945"/>
                    </a:lnTo>
                    <a:lnTo>
                      <a:pt x="260147" y="15945"/>
                    </a:lnTo>
                    <a:lnTo>
                      <a:pt x="245002" y="15030"/>
                    </a:lnTo>
                    <a:lnTo>
                      <a:pt x="245002" y="15030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4770" y="13202"/>
                    </a:lnTo>
                    <a:lnTo>
                      <a:pt x="214770" y="13202"/>
                    </a:lnTo>
                    <a:lnTo>
                      <a:pt x="199625" y="12230"/>
                    </a:lnTo>
                    <a:lnTo>
                      <a:pt x="199625" y="12230"/>
                    </a:lnTo>
                    <a:lnTo>
                      <a:pt x="184538" y="11316"/>
                    </a:lnTo>
                    <a:lnTo>
                      <a:pt x="184538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4305" y="9487"/>
                    </a:lnTo>
                    <a:lnTo>
                      <a:pt x="154305" y="9487"/>
                    </a:lnTo>
                    <a:lnTo>
                      <a:pt x="139160" y="8515"/>
                    </a:lnTo>
                    <a:lnTo>
                      <a:pt x="139160" y="8515"/>
                    </a:lnTo>
                    <a:lnTo>
                      <a:pt x="124073" y="7601"/>
                    </a:lnTo>
                    <a:lnTo>
                      <a:pt x="124073" y="7601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3841" y="5772"/>
                    </a:lnTo>
                    <a:lnTo>
                      <a:pt x="93841" y="5772"/>
                    </a:lnTo>
                    <a:lnTo>
                      <a:pt x="78696" y="4801"/>
                    </a:lnTo>
                    <a:lnTo>
                      <a:pt x="78696" y="4801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6" y="2057"/>
                    </a:lnTo>
                    <a:lnTo>
                      <a:pt x="33376" y="2057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9" y="0"/>
                    </a:lnTo>
                    <a:lnTo>
                      <a:pt x="0" y="3715"/>
                    </a:lnTo>
                    <a:lnTo>
                      <a:pt x="15088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7" name="شكل حر: شكل 1206">
                <a:extLst>
                  <a:ext uri="{FF2B5EF4-FFF2-40B4-BE49-F238E27FC236}">
                    <a16:creationId xmlns:a16="http://schemas.microsoft.com/office/drawing/2014/main" id="{EF15DD29-3741-4823-8FA7-5C4CAC2D3EBC}"/>
                  </a:ext>
                </a:extLst>
              </p:cNvPr>
              <p:cNvSpPr/>
              <p:nvPr/>
            </p:nvSpPr>
            <p:spPr>
              <a:xfrm>
                <a:off x="8774875" y="6004543"/>
                <a:ext cx="1514817" cy="96811"/>
              </a:xfrm>
              <a:custGeom>
                <a:avLst/>
                <a:gdLst>
                  <a:gd name="connsiteX0" fmla="*/ 18002 w 1514817"/>
                  <a:gd name="connsiteY0" fmla="*/ 4800 h 96811"/>
                  <a:gd name="connsiteX1" fmla="*/ 30232 w 1514817"/>
                  <a:gd name="connsiteY1" fmla="*/ 5543 h 96811"/>
                  <a:gd name="connsiteX2" fmla="*/ 30232 w 1514817"/>
                  <a:gd name="connsiteY2" fmla="*/ 5543 h 96811"/>
                  <a:gd name="connsiteX3" fmla="*/ 45320 w 1514817"/>
                  <a:gd name="connsiteY3" fmla="*/ 6458 h 96811"/>
                  <a:gd name="connsiteX4" fmla="*/ 45320 w 1514817"/>
                  <a:gd name="connsiteY4" fmla="*/ 6458 h 96811"/>
                  <a:gd name="connsiteX5" fmla="*/ 60465 w 1514817"/>
                  <a:gd name="connsiteY5" fmla="*/ 7430 h 96811"/>
                  <a:gd name="connsiteX6" fmla="*/ 60465 w 1514817"/>
                  <a:gd name="connsiteY6" fmla="*/ 7430 h 96811"/>
                  <a:gd name="connsiteX7" fmla="*/ 75552 w 1514817"/>
                  <a:gd name="connsiteY7" fmla="*/ 8344 h 96811"/>
                  <a:gd name="connsiteX8" fmla="*/ 75552 w 1514817"/>
                  <a:gd name="connsiteY8" fmla="*/ 8344 h 96811"/>
                  <a:gd name="connsiteX9" fmla="*/ 90697 w 1514817"/>
                  <a:gd name="connsiteY9" fmla="*/ 9258 h 96811"/>
                  <a:gd name="connsiteX10" fmla="*/ 90697 w 1514817"/>
                  <a:gd name="connsiteY10" fmla="*/ 9258 h 96811"/>
                  <a:gd name="connsiteX11" fmla="*/ 105785 w 1514817"/>
                  <a:gd name="connsiteY11" fmla="*/ 10173 h 96811"/>
                  <a:gd name="connsiteX12" fmla="*/ 105785 w 1514817"/>
                  <a:gd name="connsiteY12" fmla="*/ 10173 h 96811"/>
                  <a:gd name="connsiteX13" fmla="*/ 120929 w 1514817"/>
                  <a:gd name="connsiteY13" fmla="*/ 11144 h 96811"/>
                  <a:gd name="connsiteX14" fmla="*/ 120929 w 1514817"/>
                  <a:gd name="connsiteY14" fmla="*/ 11144 h 96811"/>
                  <a:gd name="connsiteX15" fmla="*/ 136017 w 1514817"/>
                  <a:gd name="connsiteY15" fmla="*/ 12059 h 96811"/>
                  <a:gd name="connsiteX16" fmla="*/ 136017 w 1514817"/>
                  <a:gd name="connsiteY16" fmla="*/ 12059 h 96811"/>
                  <a:gd name="connsiteX17" fmla="*/ 151162 w 1514817"/>
                  <a:gd name="connsiteY17" fmla="*/ 12973 h 96811"/>
                  <a:gd name="connsiteX18" fmla="*/ 151162 w 1514817"/>
                  <a:gd name="connsiteY18" fmla="*/ 12973 h 96811"/>
                  <a:gd name="connsiteX19" fmla="*/ 166249 w 1514817"/>
                  <a:gd name="connsiteY19" fmla="*/ 13887 h 96811"/>
                  <a:gd name="connsiteX20" fmla="*/ 166249 w 1514817"/>
                  <a:gd name="connsiteY20" fmla="*/ 13887 h 96811"/>
                  <a:gd name="connsiteX21" fmla="*/ 181394 w 1514817"/>
                  <a:gd name="connsiteY21" fmla="*/ 14859 h 96811"/>
                  <a:gd name="connsiteX22" fmla="*/ 181394 w 1514817"/>
                  <a:gd name="connsiteY22" fmla="*/ 14859 h 96811"/>
                  <a:gd name="connsiteX23" fmla="*/ 196482 w 1514817"/>
                  <a:gd name="connsiteY23" fmla="*/ 15773 h 96811"/>
                  <a:gd name="connsiteX24" fmla="*/ 196482 w 1514817"/>
                  <a:gd name="connsiteY24" fmla="*/ 15773 h 96811"/>
                  <a:gd name="connsiteX25" fmla="*/ 214541 w 1514817"/>
                  <a:gd name="connsiteY25" fmla="*/ 16859 h 96811"/>
                  <a:gd name="connsiteX26" fmla="*/ 214541 w 1514817"/>
                  <a:gd name="connsiteY26" fmla="*/ 16859 h 96811"/>
                  <a:gd name="connsiteX27" fmla="*/ 229629 w 1514817"/>
                  <a:gd name="connsiteY27" fmla="*/ 17831 h 96811"/>
                  <a:gd name="connsiteX28" fmla="*/ 229629 w 1514817"/>
                  <a:gd name="connsiteY28" fmla="*/ 17831 h 96811"/>
                  <a:gd name="connsiteX29" fmla="*/ 241859 w 1514817"/>
                  <a:gd name="connsiteY29" fmla="*/ 18574 h 96811"/>
                  <a:gd name="connsiteX30" fmla="*/ 241859 w 1514817"/>
                  <a:gd name="connsiteY30" fmla="*/ 18574 h 96811"/>
                  <a:gd name="connsiteX31" fmla="*/ 256947 w 1514817"/>
                  <a:gd name="connsiteY31" fmla="*/ 19488 h 96811"/>
                  <a:gd name="connsiteX32" fmla="*/ 256947 w 1514817"/>
                  <a:gd name="connsiteY32" fmla="*/ 19488 h 96811"/>
                  <a:gd name="connsiteX33" fmla="*/ 275006 w 1514817"/>
                  <a:gd name="connsiteY33" fmla="*/ 20574 h 96811"/>
                  <a:gd name="connsiteX34" fmla="*/ 275006 w 1514817"/>
                  <a:gd name="connsiteY34" fmla="*/ 20574 h 96811"/>
                  <a:gd name="connsiteX35" fmla="*/ 287179 w 1514817"/>
                  <a:gd name="connsiteY35" fmla="*/ 21374 h 96811"/>
                  <a:gd name="connsiteX36" fmla="*/ 287179 w 1514817"/>
                  <a:gd name="connsiteY36" fmla="*/ 21374 h 96811"/>
                  <a:gd name="connsiteX37" fmla="*/ 302324 w 1514817"/>
                  <a:gd name="connsiteY37" fmla="*/ 22289 h 96811"/>
                  <a:gd name="connsiteX38" fmla="*/ 302324 w 1514817"/>
                  <a:gd name="connsiteY38" fmla="*/ 22289 h 96811"/>
                  <a:gd name="connsiteX39" fmla="*/ 317468 w 1514817"/>
                  <a:gd name="connsiteY39" fmla="*/ 23203 h 96811"/>
                  <a:gd name="connsiteX40" fmla="*/ 317468 w 1514817"/>
                  <a:gd name="connsiteY40" fmla="*/ 23203 h 96811"/>
                  <a:gd name="connsiteX41" fmla="*/ 335471 w 1514817"/>
                  <a:gd name="connsiteY41" fmla="*/ 24289 h 96811"/>
                  <a:gd name="connsiteX42" fmla="*/ 335471 w 1514817"/>
                  <a:gd name="connsiteY42" fmla="*/ 24289 h 96811"/>
                  <a:gd name="connsiteX43" fmla="*/ 347644 w 1514817"/>
                  <a:gd name="connsiteY43" fmla="*/ 25089 h 96811"/>
                  <a:gd name="connsiteX44" fmla="*/ 347644 w 1514817"/>
                  <a:gd name="connsiteY44" fmla="*/ 25089 h 96811"/>
                  <a:gd name="connsiteX45" fmla="*/ 362788 w 1514817"/>
                  <a:gd name="connsiteY45" fmla="*/ 26004 h 96811"/>
                  <a:gd name="connsiteX46" fmla="*/ 362788 w 1514817"/>
                  <a:gd name="connsiteY46" fmla="*/ 26004 h 96811"/>
                  <a:gd name="connsiteX47" fmla="*/ 377933 w 1514817"/>
                  <a:gd name="connsiteY47" fmla="*/ 26917 h 96811"/>
                  <a:gd name="connsiteX48" fmla="*/ 377933 w 1514817"/>
                  <a:gd name="connsiteY48" fmla="*/ 26917 h 96811"/>
                  <a:gd name="connsiteX49" fmla="*/ 395935 w 1514817"/>
                  <a:gd name="connsiteY49" fmla="*/ 28061 h 96811"/>
                  <a:gd name="connsiteX50" fmla="*/ 395935 w 1514817"/>
                  <a:gd name="connsiteY50" fmla="*/ 28061 h 96811"/>
                  <a:gd name="connsiteX51" fmla="*/ 408166 w 1514817"/>
                  <a:gd name="connsiteY51" fmla="*/ 28804 h 96811"/>
                  <a:gd name="connsiteX52" fmla="*/ 408166 w 1514817"/>
                  <a:gd name="connsiteY52" fmla="*/ 28804 h 96811"/>
                  <a:gd name="connsiteX53" fmla="*/ 423253 w 1514817"/>
                  <a:gd name="connsiteY53" fmla="*/ 29718 h 96811"/>
                  <a:gd name="connsiteX54" fmla="*/ 423253 w 1514817"/>
                  <a:gd name="connsiteY54" fmla="*/ 29718 h 96811"/>
                  <a:gd name="connsiteX55" fmla="*/ 439426 w 1514817"/>
                  <a:gd name="connsiteY55" fmla="*/ 30690 h 96811"/>
                  <a:gd name="connsiteX56" fmla="*/ 456400 w 1514817"/>
                  <a:gd name="connsiteY56" fmla="*/ 31775 h 96811"/>
                  <a:gd name="connsiteX57" fmla="*/ 456400 w 1514817"/>
                  <a:gd name="connsiteY57" fmla="*/ 31775 h 96811"/>
                  <a:gd name="connsiteX58" fmla="*/ 468630 w 1514817"/>
                  <a:gd name="connsiteY58" fmla="*/ 32518 h 96811"/>
                  <a:gd name="connsiteX59" fmla="*/ 468630 w 1514817"/>
                  <a:gd name="connsiteY59" fmla="*/ 32518 h 96811"/>
                  <a:gd name="connsiteX60" fmla="*/ 483718 w 1514817"/>
                  <a:gd name="connsiteY60" fmla="*/ 33433 h 96811"/>
                  <a:gd name="connsiteX61" fmla="*/ 483718 w 1514817"/>
                  <a:gd name="connsiteY61" fmla="*/ 33433 h 96811"/>
                  <a:gd name="connsiteX62" fmla="*/ 501777 w 1514817"/>
                  <a:gd name="connsiteY62" fmla="*/ 34519 h 96811"/>
                  <a:gd name="connsiteX63" fmla="*/ 501777 w 1514817"/>
                  <a:gd name="connsiteY63" fmla="*/ 34519 h 96811"/>
                  <a:gd name="connsiteX64" fmla="*/ 513950 w 1514817"/>
                  <a:gd name="connsiteY64" fmla="*/ 35262 h 96811"/>
                  <a:gd name="connsiteX65" fmla="*/ 513950 w 1514817"/>
                  <a:gd name="connsiteY65" fmla="*/ 35262 h 96811"/>
                  <a:gd name="connsiteX66" fmla="*/ 529094 w 1514817"/>
                  <a:gd name="connsiteY66" fmla="*/ 36233 h 96811"/>
                  <a:gd name="connsiteX67" fmla="*/ 529094 w 1514817"/>
                  <a:gd name="connsiteY67" fmla="*/ 36233 h 96811"/>
                  <a:gd name="connsiteX68" fmla="*/ 544182 w 1514817"/>
                  <a:gd name="connsiteY68" fmla="*/ 37148 h 96811"/>
                  <a:gd name="connsiteX69" fmla="*/ 544182 w 1514817"/>
                  <a:gd name="connsiteY69" fmla="*/ 37148 h 96811"/>
                  <a:gd name="connsiteX70" fmla="*/ 562242 w 1514817"/>
                  <a:gd name="connsiteY70" fmla="*/ 38233 h 96811"/>
                  <a:gd name="connsiteX71" fmla="*/ 562242 w 1514817"/>
                  <a:gd name="connsiteY71" fmla="*/ 38233 h 96811"/>
                  <a:gd name="connsiteX72" fmla="*/ 574415 w 1514817"/>
                  <a:gd name="connsiteY72" fmla="*/ 39033 h 96811"/>
                  <a:gd name="connsiteX73" fmla="*/ 574415 w 1514817"/>
                  <a:gd name="connsiteY73" fmla="*/ 39033 h 96811"/>
                  <a:gd name="connsiteX74" fmla="*/ 589560 w 1514817"/>
                  <a:gd name="connsiteY74" fmla="*/ 39948 h 96811"/>
                  <a:gd name="connsiteX75" fmla="*/ 589560 w 1514817"/>
                  <a:gd name="connsiteY75" fmla="*/ 39948 h 96811"/>
                  <a:gd name="connsiteX76" fmla="*/ 604647 w 1514817"/>
                  <a:gd name="connsiteY76" fmla="*/ 40862 h 96811"/>
                  <a:gd name="connsiteX77" fmla="*/ 604647 w 1514817"/>
                  <a:gd name="connsiteY77" fmla="*/ 40862 h 96811"/>
                  <a:gd name="connsiteX78" fmla="*/ 622706 w 1514817"/>
                  <a:gd name="connsiteY78" fmla="*/ 41948 h 96811"/>
                  <a:gd name="connsiteX79" fmla="*/ 622706 w 1514817"/>
                  <a:gd name="connsiteY79" fmla="*/ 41948 h 96811"/>
                  <a:gd name="connsiteX80" fmla="*/ 634879 w 1514817"/>
                  <a:gd name="connsiteY80" fmla="*/ 42748 h 96811"/>
                  <a:gd name="connsiteX81" fmla="*/ 634879 w 1514817"/>
                  <a:gd name="connsiteY81" fmla="*/ 42748 h 96811"/>
                  <a:gd name="connsiteX82" fmla="*/ 652939 w 1514817"/>
                  <a:gd name="connsiteY82" fmla="*/ 43834 h 96811"/>
                  <a:gd name="connsiteX83" fmla="*/ 652939 w 1514817"/>
                  <a:gd name="connsiteY83" fmla="*/ 43834 h 96811"/>
                  <a:gd name="connsiteX84" fmla="*/ 665112 w 1514817"/>
                  <a:gd name="connsiteY84" fmla="*/ 44577 h 96811"/>
                  <a:gd name="connsiteX85" fmla="*/ 665112 w 1514817"/>
                  <a:gd name="connsiteY85" fmla="*/ 44577 h 96811"/>
                  <a:gd name="connsiteX86" fmla="*/ 683171 w 1514817"/>
                  <a:gd name="connsiteY86" fmla="*/ 45720 h 96811"/>
                  <a:gd name="connsiteX87" fmla="*/ 683171 w 1514817"/>
                  <a:gd name="connsiteY87" fmla="*/ 45720 h 96811"/>
                  <a:gd name="connsiteX88" fmla="*/ 698259 w 1514817"/>
                  <a:gd name="connsiteY88" fmla="*/ 46635 h 96811"/>
                  <a:gd name="connsiteX89" fmla="*/ 698259 w 1514817"/>
                  <a:gd name="connsiteY89" fmla="*/ 46635 h 96811"/>
                  <a:gd name="connsiteX90" fmla="*/ 710489 w 1514817"/>
                  <a:gd name="connsiteY90" fmla="*/ 47378 h 96811"/>
                  <a:gd name="connsiteX91" fmla="*/ 710489 w 1514817"/>
                  <a:gd name="connsiteY91" fmla="*/ 47378 h 96811"/>
                  <a:gd name="connsiteX92" fmla="*/ 725576 w 1514817"/>
                  <a:gd name="connsiteY92" fmla="*/ 48291 h 96811"/>
                  <a:gd name="connsiteX93" fmla="*/ 725576 w 1514817"/>
                  <a:gd name="connsiteY93" fmla="*/ 48291 h 96811"/>
                  <a:gd name="connsiteX94" fmla="*/ 743636 w 1514817"/>
                  <a:gd name="connsiteY94" fmla="*/ 49435 h 96811"/>
                  <a:gd name="connsiteX95" fmla="*/ 743636 w 1514817"/>
                  <a:gd name="connsiteY95" fmla="*/ 49435 h 96811"/>
                  <a:gd name="connsiteX96" fmla="*/ 755809 w 1514817"/>
                  <a:gd name="connsiteY96" fmla="*/ 50178 h 96811"/>
                  <a:gd name="connsiteX97" fmla="*/ 755809 w 1514817"/>
                  <a:gd name="connsiteY97" fmla="*/ 50178 h 96811"/>
                  <a:gd name="connsiteX98" fmla="*/ 770954 w 1514817"/>
                  <a:gd name="connsiteY98" fmla="*/ 51092 h 96811"/>
                  <a:gd name="connsiteX99" fmla="*/ 770954 w 1514817"/>
                  <a:gd name="connsiteY99" fmla="*/ 51092 h 96811"/>
                  <a:gd name="connsiteX100" fmla="*/ 789013 w 1514817"/>
                  <a:gd name="connsiteY100" fmla="*/ 52178 h 96811"/>
                  <a:gd name="connsiteX101" fmla="*/ 789013 w 1514817"/>
                  <a:gd name="connsiteY101" fmla="*/ 52178 h 96811"/>
                  <a:gd name="connsiteX102" fmla="*/ 804100 w 1514817"/>
                  <a:gd name="connsiteY102" fmla="*/ 53150 h 96811"/>
                  <a:gd name="connsiteX103" fmla="*/ 804100 w 1514817"/>
                  <a:gd name="connsiteY103" fmla="*/ 53150 h 96811"/>
                  <a:gd name="connsiteX104" fmla="*/ 816273 w 1514817"/>
                  <a:gd name="connsiteY104" fmla="*/ 53892 h 96811"/>
                  <a:gd name="connsiteX105" fmla="*/ 816273 w 1514817"/>
                  <a:gd name="connsiteY105" fmla="*/ 53892 h 96811"/>
                  <a:gd name="connsiteX106" fmla="*/ 831418 w 1514817"/>
                  <a:gd name="connsiteY106" fmla="*/ 54807 h 96811"/>
                  <a:gd name="connsiteX107" fmla="*/ 831418 w 1514817"/>
                  <a:gd name="connsiteY107" fmla="*/ 54807 h 96811"/>
                  <a:gd name="connsiteX108" fmla="*/ 849478 w 1514817"/>
                  <a:gd name="connsiteY108" fmla="*/ 55893 h 96811"/>
                  <a:gd name="connsiteX109" fmla="*/ 849478 w 1514817"/>
                  <a:gd name="connsiteY109" fmla="*/ 55893 h 96811"/>
                  <a:gd name="connsiteX110" fmla="*/ 864565 w 1514817"/>
                  <a:gd name="connsiteY110" fmla="*/ 56864 h 96811"/>
                  <a:gd name="connsiteX111" fmla="*/ 864565 w 1514817"/>
                  <a:gd name="connsiteY111" fmla="*/ 56864 h 96811"/>
                  <a:gd name="connsiteX112" fmla="*/ 876738 w 1514817"/>
                  <a:gd name="connsiteY112" fmla="*/ 57607 h 96811"/>
                  <a:gd name="connsiteX113" fmla="*/ 876738 w 1514817"/>
                  <a:gd name="connsiteY113" fmla="*/ 57607 h 96811"/>
                  <a:gd name="connsiteX114" fmla="*/ 891883 w 1514817"/>
                  <a:gd name="connsiteY114" fmla="*/ 58522 h 96811"/>
                  <a:gd name="connsiteX115" fmla="*/ 891883 w 1514817"/>
                  <a:gd name="connsiteY115" fmla="*/ 58522 h 96811"/>
                  <a:gd name="connsiteX116" fmla="*/ 907027 w 1514817"/>
                  <a:gd name="connsiteY116" fmla="*/ 59436 h 96811"/>
                  <a:gd name="connsiteX117" fmla="*/ 907027 w 1514817"/>
                  <a:gd name="connsiteY117" fmla="*/ 59436 h 96811"/>
                  <a:gd name="connsiteX118" fmla="*/ 908857 w 1514817"/>
                  <a:gd name="connsiteY118" fmla="*/ 59551 h 96811"/>
                  <a:gd name="connsiteX119" fmla="*/ 909942 w 1514817"/>
                  <a:gd name="connsiteY119" fmla="*/ 59664 h 96811"/>
                  <a:gd name="connsiteX120" fmla="*/ 909942 w 1514817"/>
                  <a:gd name="connsiteY120" fmla="*/ 59664 h 96811"/>
                  <a:gd name="connsiteX121" fmla="*/ 925030 w 1514817"/>
                  <a:gd name="connsiteY121" fmla="*/ 60579 h 96811"/>
                  <a:gd name="connsiteX122" fmla="*/ 925030 w 1514817"/>
                  <a:gd name="connsiteY122" fmla="*/ 60579 h 96811"/>
                  <a:gd name="connsiteX123" fmla="*/ 937260 w 1514817"/>
                  <a:gd name="connsiteY123" fmla="*/ 61322 h 96811"/>
                  <a:gd name="connsiteX124" fmla="*/ 937260 w 1514817"/>
                  <a:gd name="connsiteY124" fmla="*/ 61322 h 96811"/>
                  <a:gd name="connsiteX125" fmla="*/ 952348 w 1514817"/>
                  <a:gd name="connsiteY125" fmla="*/ 62236 h 96811"/>
                  <a:gd name="connsiteX126" fmla="*/ 952348 w 1514817"/>
                  <a:gd name="connsiteY126" fmla="*/ 62236 h 96811"/>
                  <a:gd name="connsiteX127" fmla="*/ 970407 w 1514817"/>
                  <a:gd name="connsiteY127" fmla="*/ 63379 h 96811"/>
                  <a:gd name="connsiteX128" fmla="*/ 970407 w 1514817"/>
                  <a:gd name="connsiteY128" fmla="*/ 63379 h 96811"/>
                  <a:gd name="connsiteX129" fmla="*/ 982580 w 1514817"/>
                  <a:gd name="connsiteY129" fmla="*/ 64122 h 96811"/>
                  <a:gd name="connsiteX130" fmla="*/ 982580 w 1514817"/>
                  <a:gd name="connsiteY130" fmla="*/ 64122 h 96811"/>
                  <a:gd name="connsiteX131" fmla="*/ 997724 w 1514817"/>
                  <a:gd name="connsiteY131" fmla="*/ 65037 h 96811"/>
                  <a:gd name="connsiteX132" fmla="*/ 997724 w 1514817"/>
                  <a:gd name="connsiteY132" fmla="*/ 65037 h 96811"/>
                  <a:gd name="connsiteX133" fmla="*/ 1012812 w 1514817"/>
                  <a:gd name="connsiteY133" fmla="*/ 65951 h 96811"/>
                  <a:gd name="connsiteX134" fmla="*/ 1012812 w 1514817"/>
                  <a:gd name="connsiteY134" fmla="*/ 65951 h 96811"/>
                  <a:gd name="connsiteX135" fmla="*/ 1030872 w 1514817"/>
                  <a:gd name="connsiteY135" fmla="*/ 67094 h 96811"/>
                  <a:gd name="connsiteX136" fmla="*/ 1030872 w 1514817"/>
                  <a:gd name="connsiteY136" fmla="*/ 67094 h 96811"/>
                  <a:gd name="connsiteX137" fmla="*/ 1043045 w 1514817"/>
                  <a:gd name="connsiteY137" fmla="*/ 67837 h 96811"/>
                  <a:gd name="connsiteX138" fmla="*/ 1043045 w 1514817"/>
                  <a:gd name="connsiteY138" fmla="*/ 67837 h 96811"/>
                  <a:gd name="connsiteX139" fmla="*/ 1058190 w 1514817"/>
                  <a:gd name="connsiteY139" fmla="*/ 68752 h 96811"/>
                  <a:gd name="connsiteX140" fmla="*/ 1058190 w 1514817"/>
                  <a:gd name="connsiteY140" fmla="*/ 68752 h 96811"/>
                  <a:gd name="connsiteX141" fmla="*/ 1074363 w 1514817"/>
                  <a:gd name="connsiteY141" fmla="*/ 69723 h 96811"/>
                  <a:gd name="connsiteX142" fmla="*/ 1091336 w 1514817"/>
                  <a:gd name="connsiteY142" fmla="*/ 70809 h 96811"/>
                  <a:gd name="connsiteX143" fmla="*/ 1091336 w 1514817"/>
                  <a:gd name="connsiteY143" fmla="*/ 70809 h 96811"/>
                  <a:gd name="connsiteX144" fmla="*/ 1103509 w 1514817"/>
                  <a:gd name="connsiteY144" fmla="*/ 71552 h 96811"/>
                  <a:gd name="connsiteX145" fmla="*/ 1103509 w 1514817"/>
                  <a:gd name="connsiteY145" fmla="*/ 71552 h 96811"/>
                  <a:gd name="connsiteX146" fmla="*/ 1119683 w 1514817"/>
                  <a:gd name="connsiteY146" fmla="*/ 72523 h 96811"/>
                  <a:gd name="connsiteX147" fmla="*/ 1136656 w 1514817"/>
                  <a:gd name="connsiteY147" fmla="*/ 73552 h 96811"/>
                  <a:gd name="connsiteX148" fmla="*/ 1136656 w 1514817"/>
                  <a:gd name="connsiteY148" fmla="*/ 73552 h 96811"/>
                  <a:gd name="connsiteX149" fmla="*/ 1151801 w 1514817"/>
                  <a:gd name="connsiteY149" fmla="*/ 74524 h 96811"/>
                  <a:gd name="connsiteX150" fmla="*/ 1151801 w 1514817"/>
                  <a:gd name="connsiteY150" fmla="*/ 74524 h 96811"/>
                  <a:gd name="connsiteX151" fmla="*/ 1163974 w 1514817"/>
                  <a:gd name="connsiteY151" fmla="*/ 75267 h 96811"/>
                  <a:gd name="connsiteX152" fmla="*/ 1163974 w 1514817"/>
                  <a:gd name="connsiteY152" fmla="*/ 75267 h 96811"/>
                  <a:gd name="connsiteX153" fmla="*/ 1179119 w 1514817"/>
                  <a:gd name="connsiteY153" fmla="*/ 76181 h 96811"/>
                  <a:gd name="connsiteX154" fmla="*/ 1179119 w 1514817"/>
                  <a:gd name="connsiteY154" fmla="*/ 76181 h 96811"/>
                  <a:gd name="connsiteX155" fmla="*/ 1194206 w 1514817"/>
                  <a:gd name="connsiteY155" fmla="*/ 77095 h 96811"/>
                  <a:gd name="connsiteX156" fmla="*/ 1194206 w 1514817"/>
                  <a:gd name="connsiteY156" fmla="*/ 77095 h 96811"/>
                  <a:gd name="connsiteX157" fmla="*/ 1212266 w 1514817"/>
                  <a:gd name="connsiteY157" fmla="*/ 78238 h 96811"/>
                  <a:gd name="connsiteX158" fmla="*/ 1212266 w 1514817"/>
                  <a:gd name="connsiteY158" fmla="*/ 78238 h 96811"/>
                  <a:gd name="connsiteX159" fmla="*/ 1224439 w 1514817"/>
                  <a:gd name="connsiteY159" fmla="*/ 78981 h 96811"/>
                  <a:gd name="connsiteX160" fmla="*/ 1224439 w 1514817"/>
                  <a:gd name="connsiteY160" fmla="*/ 78981 h 96811"/>
                  <a:gd name="connsiteX161" fmla="*/ 1239584 w 1514817"/>
                  <a:gd name="connsiteY161" fmla="*/ 79896 h 96811"/>
                  <a:gd name="connsiteX162" fmla="*/ 1239584 w 1514817"/>
                  <a:gd name="connsiteY162" fmla="*/ 79896 h 96811"/>
                  <a:gd name="connsiteX163" fmla="*/ 1254671 w 1514817"/>
                  <a:gd name="connsiteY163" fmla="*/ 80810 h 96811"/>
                  <a:gd name="connsiteX164" fmla="*/ 1254671 w 1514817"/>
                  <a:gd name="connsiteY164" fmla="*/ 80810 h 96811"/>
                  <a:gd name="connsiteX165" fmla="*/ 1272730 w 1514817"/>
                  <a:gd name="connsiteY165" fmla="*/ 81953 h 96811"/>
                  <a:gd name="connsiteX166" fmla="*/ 1272730 w 1514817"/>
                  <a:gd name="connsiteY166" fmla="*/ 81953 h 96811"/>
                  <a:gd name="connsiteX167" fmla="*/ 1284903 w 1514817"/>
                  <a:gd name="connsiteY167" fmla="*/ 82696 h 96811"/>
                  <a:gd name="connsiteX168" fmla="*/ 1284903 w 1514817"/>
                  <a:gd name="connsiteY168" fmla="*/ 82696 h 96811"/>
                  <a:gd name="connsiteX169" fmla="*/ 1300048 w 1514817"/>
                  <a:gd name="connsiteY169" fmla="*/ 83610 h 96811"/>
                  <a:gd name="connsiteX170" fmla="*/ 1300048 w 1514817"/>
                  <a:gd name="connsiteY170" fmla="*/ 83610 h 96811"/>
                  <a:gd name="connsiteX171" fmla="*/ 1315136 w 1514817"/>
                  <a:gd name="connsiteY171" fmla="*/ 84582 h 96811"/>
                  <a:gd name="connsiteX172" fmla="*/ 1315136 w 1514817"/>
                  <a:gd name="connsiteY172" fmla="*/ 84582 h 96811"/>
                  <a:gd name="connsiteX173" fmla="*/ 1333195 w 1514817"/>
                  <a:gd name="connsiteY173" fmla="*/ 85668 h 96811"/>
                  <a:gd name="connsiteX174" fmla="*/ 1333195 w 1514817"/>
                  <a:gd name="connsiteY174" fmla="*/ 85668 h 96811"/>
                  <a:gd name="connsiteX175" fmla="*/ 1345368 w 1514817"/>
                  <a:gd name="connsiteY175" fmla="*/ 86411 h 96811"/>
                  <a:gd name="connsiteX176" fmla="*/ 1345368 w 1514817"/>
                  <a:gd name="connsiteY176" fmla="*/ 86411 h 96811"/>
                  <a:gd name="connsiteX177" fmla="*/ 1360513 w 1514817"/>
                  <a:gd name="connsiteY177" fmla="*/ 87325 h 96811"/>
                  <a:gd name="connsiteX178" fmla="*/ 1360513 w 1514817"/>
                  <a:gd name="connsiteY178" fmla="*/ 87325 h 96811"/>
                  <a:gd name="connsiteX179" fmla="*/ 1375657 w 1514817"/>
                  <a:gd name="connsiteY179" fmla="*/ 88296 h 96811"/>
                  <a:gd name="connsiteX180" fmla="*/ 1375657 w 1514817"/>
                  <a:gd name="connsiteY180" fmla="*/ 88296 h 96811"/>
                  <a:gd name="connsiteX181" fmla="*/ 1393660 w 1514817"/>
                  <a:gd name="connsiteY181" fmla="*/ 89383 h 96811"/>
                  <a:gd name="connsiteX182" fmla="*/ 1393660 w 1514817"/>
                  <a:gd name="connsiteY182" fmla="*/ 89383 h 96811"/>
                  <a:gd name="connsiteX183" fmla="*/ 1405890 w 1514817"/>
                  <a:gd name="connsiteY183" fmla="*/ 90126 h 96811"/>
                  <a:gd name="connsiteX184" fmla="*/ 1405890 w 1514817"/>
                  <a:gd name="connsiteY184" fmla="*/ 90126 h 96811"/>
                  <a:gd name="connsiteX185" fmla="*/ 1423892 w 1514817"/>
                  <a:gd name="connsiteY185" fmla="*/ 91268 h 96811"/>
                  <a:gd name="connsiteX186" fmla="*/ 1423892 w 1514817"/>
                  <a:gd name="connsiteY186" fmla="*/ 91268 h 96811"/>
                  <a:gd name="connsiteX187" fmla="*/ 1439037 w 1514817"/>
                  <a:gd name="connsiteY187" fmla="*/ 92183 h 96811"/>
                  <a:gd name="connsiteX188" fmla="*/ 1439037 w 1514817"/>
                  <a:gd name="connsiteY188" fmla="*/ 92183 h 96811"/>
                  <a:gd name="connsiteX189" fmla="*/ 1451210 w 1514817"/>
                  <a:gd name="connsiteY189" fmla="*/ 92926 h 96811"/>
                  <a:gd name="connsiteX190" fmla="*/ 1451210 w 1514817"/>
                  <a:gd name="connsiteY190" fmla="*/ 92926 h 96811"/>
                  <a:gd name="connsiteX191" fmla="*/ 1466355 w 1514817"/>
                  <a:gd name="connsiteY191" fmla="*/ 93841 h 96811"/>
                  <a:gd name="connsiteX192" fmla="*/ 1466355 w 1514817"/>
                  <a:gd name="connsiteY192" fmla="*/ 93841 h 96811"/>
                  <a:gd name="connsiteX193" fmla="*/ 1484357 w 1514817"/>
                  <a:gd name="connsiteY193" fmla="*/ 94983 h 96811"/>
                  <a:gd name="connsiteX194" fmla="*/ 1484357 w 1514817"/>
                  <a:gd name="connsiteY194" fmla="*/ 94983 h 96811"/>
                  <a:gd name="connsiteX195" fmla="*/ 1499502 w 1514817"/>
                  <a:gd name="connsiteY195" fmla="*/ 95898 h 96811"/>
                  <a:gd name="connsiteX196" fmla="*/ 1499502 w 1514817"/>
                  <a:gd name="connsiteY196" fmla="*/ 95898 h 96811"/>
                  <a:gd name="connsiteX197" fmla="*/ 1514589 w 1514817"/>
                  <a:gd name="connsiteY197" fmla="*/ 96812 h 96811"/>
                  <a:gd name="connsiteX198" fmla="*/ 1514818 w 1514817"/>
                  <a:gd name="connsiteY198" fmla="*/ 93098 h 96811"/>
                  <a:gd name="connsiteX199" fmla="*/ 1499731 w 1514817"/>
                  <a:gd name="connsiteY199" fmla="*/ 92183 h 96811"/>
                  <a:gd name="connsiteX200" fmla="*/ 1499731 w 1514817"/>
                  <a:gd name="connsiteY200" fmla="*/ 92183 h 96811"/>
                  <a:gd name="connsiteX201" fmla="*/ 1484586 w 1514817"/>
                  <a:gd name="connsiteY201" fmla="*/ 91268 h 96811"/>
                  <a:gd name="connsiteX202" fmla="*/ 1484586 w 1514817"/>
                  <a:gd name="connsiteY202" fmla="*/ 91268 h 96811"/>
                  <a:gd name="connsiteX203" fmla="*/ 1469498 w 1514817"/>
                  <a:gd name="connsiteY203" fmla="*/ 90297 h 96811"/>
                  <a:gd name="connsiteX204" fmla="*/ 1469498 w 1514817"/>
                  <a:gd name="connsiteY204" fmla="*/ 90297 h 96811"/>
                  <a:gd name="connsiteX205" fmla="*/ 1454353 w 1514817"/>
                  <a:gd name="connsiteY205" fmla="*/ 89383 h 96811"/>
                  <a:gd name="connsiteX206" fmla="*/ 1454353 w 1514817"/>
                  <a:gd name="connsiteY206" fmla="*/ 89383 h 96811"/>
                  <a:gd name="connsiteX207" fmla="*/ 1439265 w 1514817"/>
                  <a:gd name="connsiteY207" fmla="*/ 88468 h 96811"/>
                  <a:gd name="connsiteX208" fmla="*/ 1439265 w 1514817"/>
                  <a:gd name="connsiteY208" fmla="*/ 88468 h 96811"/>
                  <a:gd name="connsiteX209" fmla="*/ 1424121 w 1514817"/>
                  <a:gd name="connsiteY209" fmla="*/ 87553 h 96811"/>
                  <a:gd name="connsiteX210" fmla="*/ 1424121 w 1514817"/>
                  <a:gd name="connsiteY210" fmla="*/ 87553 h 96811"/>
                  <a:gd name="connsiteX211" fmla="*/ 1409034 w 1514817"/>
                  <a:gd name="connsiteY211" fmla="*/ 86582 h 96811"/>
                  <a:gd name="connsiteX212" fmla="*/ 1409034 w 1514817"/>
                  <a:gd name="connsiteY212" fmla="*/ 86582 h 96811"/>
                  <a:gd name="connsiteX213" fmla="*/ 1390974 w 1514817"/>
                  <a:gd name="connsiteY213" fmla="*/ 85496 h 96811"/>
                  <a:gd name="connsiteX214" fmla="*/ 1390974 w 1514817"/>
                  <a:gd name="connsiteY214" fmla="*/ 85496 h 96811"/>
                  <a:gd name="connsiteX215" fmla="*/ 1378801 w 1514817"/>
                  <a:gd name="connsiteY215" fmla="*/ 84753 h 96811"/>
                  <a:gd name="connsiteX216" fmla="*/ 1378801 w 1514817"/>
                  <a:gd name="connsiteY216" fmla="*/ 84753 h 96811"/>
                  <a:gd name="connsiteX217" fmla="*/ 1363656 w 1514817"/>
                  <a:gd name="connsiteY217" fmla="*/ 83839 h 96811"/>
                  <a:gd name="connsiteX218" fmla="*/ 1363656 w 1514817"/>
                  <a:gd name="connsiteY218" fmla="*/ 83839 h 96811"/>
                  <a:gd name="connsiteX219" fmla="*/ 1348511 w 1514817"/>
                  <a:gd name="connsiteY219" fmla="*/ 82868 h 96811"/>
                  <a:gd name="connsiteX220" fmla="*/ 1348511 w 1514817"/>
                  <a:gd name="connsiteY220" fmla="*/ 82868 h 96811"/>
                  <a:gd name="connsiteX221" fmla="*/ 1330509 w 1514817"/>
                  <a:gd name="connsiteY221" fmla="*/ 81781 h 96811"/>
                  <a:gd name="connsiteX222" fmla="*/ 1330509 w 1514817"/>
                  <a:gd name="connsiteY222" fmla="*/ 81781 h 96811"/>
                  <a:gd name="connsiteX223" fmla="*/ 1318337 w 1514817"/>
                  <a:gd name="connsiteY223" fmla="*/ 81038 h 96811"/>
                  <a:gd name="connsiteX224" fmla="*/ 1318337 w 1514817"/>
                  <a:gd name="connsiteY224" fmla="*/ 81038 h 96811"/>
                  <a:gd name="connsiteX225" fmla="*/ 1303192 w 1514817"/>
                  <a:gd name="connsiteY225" fmla="*/ 80124 h 96811"/>
                  <a:gd name="connsiteX226" fmla="*/ 1303192 w 1514817"/>
                  <a:gd name="connsiteY226" fmla="*/ 80124 h 96811"/>
                  <a:gd name="connsiteX227" fmla="*/ 1288047 w 1514817"/>
                  <a:gd name="connsiteY227" fmla="*/ 79153 h 96811"/>
                  <a:gd name="connsiteX228" fmla="*/ 1288047 w 1514817"/>
                  <a:gd name="connsiteY228" fmla="*/ 79153 h 96811"/>
                  <a:gd name="connsiteX229" fmla="*/ 1272959 w 1514817"/>
                  <a:gd name="connsiteY229" fmla="*/ 78238 h 96811"/>
                  <a:gd name="connsiteX230" fmla="*/ 1272959 w 1514817"/>
                  <a:gd name="connsiteY230" fmla="*/ 78238 h 96811"/>
                  <a:gd name="connsiteX231" fmla="*/ 1257814 w 1514817"/>
                  <a:gd name="connsiteY231" fmla="*/ 77324 h 96811"/>
                  <a:gd name="connsiteX232" fmla="*/ 1257814 w 1514817"/>
                  <a:gd name="connsiteY232" fmla="*/ 77324 h 96811"/>
                  <a:gd name="connsiteX233" fmla="*/ 1242727 w 1514817"/>
                  <a:gd name="connsiteY233" fmla="*/ 76410 h 96811"/>
                  <a:gd name="connsiteX234" fmla="*/ 1242727 w 1514817"/>
                  <a:gd name="connsiteY234" fmla="*/ 76410 h 96811"/>
                  <a:gd name="connsiteX235" fmla="*/ 1227582 w 1514817"/>
                  <a:gd name="connsiteY235" fmla="*/ 75438 h 96811"/>
                  <a:gd name="connsiteX236" fmla="*/ 1227582 w 1514817"/>
                  <a:gd name="connsiteY236" fmla="*/ 75438 h 96811"/>
                  <a:gd name="connsiteX237" fmla="*/ 1212495 w 1514817"/>
                  <a:gd name="connsiteY237" fmla="*/ 74524 h 96811"/>
                  <a:gd name="connsiteX238" fmla="*/ 1212495 w 1514817"/>
                  <a:gd name="connsiteY238" fmla="*/ 74524 h 96811"/>
                  <a:gd name="connsiteX239" fmla="*/ 1197350 w 1514817"/>
                  <a:gd name="connsiteY239" fmla="*/ 73609 h 96811"/>
                  <a:gd name="connsiteX240" fmla="*/ 1197350 w 1514817"/>
                  <a:gd name="connsiteY240" fmla="*/ 73609 h 96811"/>
                  <a:gd name="connsiteX241" fmla="*/ 1179347 w 1514817"/>
                  <a:gd name="connsiteY241" fmla="*/ 72466 h 96811"/>
                  <a:gd name="connsiteX242" fmla="*/ 1179347 w 1514817"/>
                  <a:gd name="connsiteY242" fmla="*/ 72466 h 96811"/>
                  <a:gd name="connsiteX243" fmla="*/ 1167117 w 1514817"/>
                  <a:gd name="connsiteY243" fmla="*/ 71724 h 96811"/>
                  <a:gd name="connsiteX244" fmla="*/ 1167117 w 1514817"/>
                  <a:gd name="connsiteY244" fmla="*/ 71724 h 96811"/>
                  <a:gd name="connsiteX245" fmla="*/ 1152030 w 1514817"/>
                  <a:gd name="connsiteY245" fmla="*/ 70809 h 96811"/>
                  <a:gd name="connsiteX246" fmla="*/ 1152030 w 1514817"/>
                  <a:gd name="connsiteY246" fmla="*/ 70809 h 96811"/>
                  <a:gd name="connsiteX247" fmla="*/ 1133971 w 1514817"/>
                  <a:gd name="connsiteY247" fmla="*/ 69723 h 96811"/>
                  <a:gd name="connsiteX248" fmla="*/ 1133971 w 1514817"/>
                  <a:gd name="connsiteY248" fmla="*/ 69723 h 96811"/>
                  <a:gd name="connsiteX249" fmla="*/ 1121798 w 1514817"/>
                  <a:gd name="connsiteY249" fmla="*/ 68923 h 96811"/>
                  <a:gd name="connsiteX250" fmla="*/ 1121798 w 1514817"/>
                  <a:gd name="connsiteY250" fmla="*/ 68923 h 96811"/>
                  <a:gd name="connsiteX251" fmla="*/ 1106653 w 1514817"/>
                  <a:gd name="connsiteY251" fmla="*/ 68009 h 96811"/>
                  <a:gd name="connsiteX252" fmla="*/ 1106653 w 1514817"/>
                  <a:gd name="connsiteY252" fmla="*/ 68009 h 96811"/>
                  <a:gd name="connsiteX253" fmla="*/ 1091565 w 1514817"/>
                  <a:gd name="connsiteY253" fmla="*/ 67094 h 96811"/>
                  <a:gd name="connsiteX254" fmla="*/ 1091565 w 1514817"/>
                  <a:gd name="connsiteY254" fmla="*/ 67094 h 96811"/>
                  <a:gd name="connsiteX255" fmla="*/ 1076420 w 1514817"/>
                  <a:gd name="connsiteY255" fmla="*/ 66179 h 96811"/>
                  <a:gd name="connsiteX256" fmla="*/ 1076420 w 1514817"/>
                  <a:gd name="connsiteY256" fmla="*/ 66179 h 96811"/>
                  <a:gd name="connsiteX257" fmla="*/ 1061332 w 1514817"/>
                  <a:gd name="connsiteY257" fmla="*/ 65208 h 96811"/>
                  <a:gd name="connsiteX258" fmla="*/ 1061332 w 1514817"/>
                  <a:gd name="connsiteY258" fmla="*/ 65208 h 96811"/>
                  <a:gd name="connsiteX259" fmla="*/ 1046188 w 1514817"/>
                  <a:gd name="connsiteY259" fmla="*/ 64294 h 96811"/>
                  <a:gd name="connsiteX260" fmla="*/ 1046188 w 1514817"/>
                  <a:gd name="connsiteY260" fmla="*/ 64294 h 96811"/>
                  <a:gd name="connsiteX261" fmla="*/ 1031101 w 1514817"/>
                  <a:gd name="connsiteY261" fmla="*/ 63379 h 96811"/>
                  <a:gd name="connsiteX262" fmla="*/ 1031101 w 1514817"/>
                  <a:gd name="connsiteY262" fmla="*/ 63379 h 96811"/>
                  <a:gd name="connsiteX263" fmla="*/ 1015956 w 1514817"/>
                  <a:gd name="connsiteY263" fmla="*/ 62465 h 96811"/>
                  <a:gd name="connsiteX264" fmla="*/ 1015956 w 1514817"/>
                  <a:gd name="connsiteY264" fmla="*/ 62465 h 96811"/>
                  <a:gd name="connsiteX265" fmla="*/ 1000868 w 1514817"/>
                  <a:gd name="connsiteY265" fmla="*/ 61493 h 96811"/>
                  <a:gd name="connsiteX266" fmla="*/ 1000868 w 1514817"/>
                  <a:gd name="connsiteY266" fmla="*/ 61493 h 96811"/>
                  <a:gd name="connsiteX267" fmla="*/ 985723 w 1514817"/>
                  <a:gd name="connsiteY267" fmla="*/ 60579 h 96811"/>
                  <a:gd name="connsiteX268" fmla="*/ 985723 w 1514817"/>
                  <a:gd name="connsiteY268" fmla="*/ 60579 h 96811"/>
                  <a:gd name="connsiteX269" fmla="*/ 970635 w 1514817"/>
                  <a:gd name="connsiteY269" fmla="*/ 59664 h 96811"/>
                  <a:gd name="connsiteX270" fmla="*/ 970635 w 1514817"/>
                  <a:gd name="connsiteY270" fmla="*/ 59664 h 96811"/>
                  <a:gd name="connsiteX271" fmla="*/ 955491 w 1514817"/>
                  <a:gd name="connsiteY271" fmla="*/ 58693 h 96811"/>
                  <a:gd name="connsiteX272" fmla="*/ 955491 w 1514817"/>
                  <a:gd name="connsiteY272" fmla="*/ 58693 h 96811"/>
                  <a:gd name="connsiteX273" fmla="*/ 940404 w 1514817"/>
                  <a:gd name="connsiteY273" fmla="*/ 57779 h 96811"/>
                  <a:gd name="connsiteX274" fmla="*/ 940404 w 1514817"/>
                  <a:gd name="connsiteY274" fmla="*/ 57779 h 96811"/>
                  <a:gd name="connsiteX275" fmla="*/ 925259 w 1514817"/>
                  <a:gd name="connsiteY275" fmla="*/ 56864 h 96811"/>
                  <a:gd name="connsiteX276" fmla="*/ 925259 w 1514817"/>
                  <a:gd name="connsiteY276" fmla="*/ 56864 h 96811"/>
                  <a:gd name="connsiteX277" fmla="*/ 910171 w 1514817"/>
                  <a:gd name="connsiteY277" fmla="*/ 55950 h 96811"/>
                  <a:gd name="connsiteX278" fmla="*/ 910171 w 1514817"/>
                  <a:gd name="connsiteY278" fmla="*/ 55950 h 96811"/>
                  <a:gd name="connsiteX279" fmla="*/ 895026 w 1514817"/>
                  <a:gd name="connsiteY279" fmla="*/ 54978 h 96811"/>
                  <a:gd name="connsiteX280" fmla="*/ 895026 w 1514817"/>
                  <a:gd name="connsiteY280" fmla="*/ 54978 h 96811"/>
                  <a:gd name="connsiteX281" fmla="*/ 879938 w 1514817"/>
                  <a:gd name="connsiteY281" fmla="*/ 54064 h 96811"/>
                  <a:gd name="connsiteX282" fmla="*/ 879938 w 1514817"/>
                  <a:gd name="connsiteY282" fmla="*/ 54064 h 96811"/>
                  <a:gd name="connsiteX283" fmla="*/ 864794 w 1514817"/>
                  <a:gd name="connsiteY283" fmla="*/ 53150 h 96811"/>
                  <a:gd name="connsiteX284" fmla="*/ 864794 w 1514817"/>
                  <a:gd name="connsiteY284" fmla="*/ 53150 h 96811"/>
                  <a:gd name="connsiteX285" fmla="*/ 849707 w 1514817"/>
                  <a:gd name="connsiteY285" fmla="*/ 52235 h 96811"/>
                  <a:gd name="connsiteX286" fmla="*/ 849707 w 1514817"/>
                  <a:gd name="connsiteY286" fmla="*/ 52235 h 96811"/>
                  <a:gd name="connsiteX287" fmla="*/ 834562 w 1514817"/>
                  <a:gd name="connsiteY287" fmla="*/ 51263 h 96811"/>
                  <a:gd name="connsiteX288" fmla="*/ 834562 w 1514817"/>
                  <a:gd name="connsiteY288" fmla="*/ 51263 h 96811"/>
                  <a:gd name="connsiteX289" fmla="*/ 819474 w 1514817"/>
                  <a:gd name="connsiteY289" fmla="*/ 50349 h 96811"/>
                  <a:gd name="connsiteX290" fmla="*/ 819474 w 1514817"/>
                  <a:gd name="connsiteY290" fmla="*/ 50349 h 96811"/>
                  <a:gd name="connsiteX291" fmla="*/ 804329 w 1514817"/>
                  <a:gd name="connsiteY291" fmla="*/ 49435 h 96811"/>
                  <a:gd name="connsiteX292" fmla="*/ 804329 w 1514817"/>
                  <a:gd name="connsiteY292" fmla="*/ 49435 h 96811"/>
                  <a:gd name="connsiteX293" fmla="*/ 789241 w 1514817"/>
                  <a:gd name="connsiteY293" fmla="*/ 48520 h 96811"/>
                  <a:gd name="connsiteX294" fmla="*/ 789241 w 1514817"/>
                  <a:gd name="connsiteY294" fmla="*/ 48520 h 96811"/>
                  <a:gd name="connsiteX295" fmla="*/ 774097 w 1514817"/>
                  <a:gd name="connsiteY295" fmla="*/ 47548 h 96811"/>
                  <a:gd name="connsiteX296" fmla="*/ 774097 w 1514817"/>
                  <a:gd name="connsiteY296" fmla="*/ 47548 h 96811"/>
                  <a:gd name="connsiteX297" fmla="*/ 756038 w 1514817"/>
                  <a:gd name="connsiteY297" fmla="*/ 46463 h 96811"/>
                  <a:gd name="connsiteX298" fmla="*/ 756038 w 1514817"/>
                  <a:gd name="connsiteY298" fmla="*/ 46463 h 96811"/>
                  <a:gd name="connsiteX299" fmla="*/ 743865 w 1514817"/>
                  <a:gd name="connsiteY299" fmla="*/ 45720 h 96811"/>
                  <a:gd name="connsiteX300" fmla="*/ 743865 w 1514817"/>
                  <a:gd name="connsiteY300" fmla="*/ 45720 h 96811"/>
                  <a:gd name="connsiteX301" fmla="*/ 728720 w 1514817"/>
                  <a:gd name="connsiteY301" fmla="*/ 44805 h 96811"/>
                  <a:gd name="connsiteX302" fmla="*/ 728720 w 1514817"/>
                  <a:gd name="connsiteY302" fmla="*/ 44805 h 96811"/>
                  <a:gd name="connsiteX303" fmla="*/ 710717 w 1514817"/>
                  <a:gd name="connsiteY303" fmla="*/ 43663 h 96811"/>
                  <a:gd name="connsiteX304" fmla="*/ 710717 w 1514817"/>
                  <a:gd name="connsiteY304" fmla="*/ 43663 h 96811"/>
                  <a:gd name="connsiteX305" fmla="*/ 698487 w 1514817"/>
                  <a:gd name="connsiteY305" fmla="*/ 42920 h 96811"/>
                  <a:gd name="connsiteX306" fmla="*/ 698487 w 1514817"/>
                  <a:gd name="connsiteY306" fmla="*/ 42920 h 96811"/>
                  <a:gd name="connsiteX307" fmla="*/ 683399 w 1514817"/>
                  <a:gd name="connsiteY307" fmla="*/ 42005 h 96811"/>
                  <a:gd name="connsiteX308" fmla="*/ 683399 w 1514817"/>
                  <a:gd name="connsiteY308" fmla="*/ 42005 h 96811"/>
                  <a:gd name="connsiteX309" fmla="*/ 668255 w 1514817"/>
                  <a:gd name="connsiteY309" fmla="*/ 41033 h 96811"/>
                  <a:gd name="connsiteX310" fmla="*/ 668255 w 1514817"/>
                  <a:gd name="connsiteY310" fmla="*/ 41033 h 96811"/>
                  <a:gd name="connsiteX311" fmla="*/ 653168 w 1514817"/>
                  <a:gd name="connsiteY311" fmla="*/ 40119 h 96811"/>
                  <a:gd name="connsiteX312" fmla="*/ 653168 w 1514817"/>
                  <a:gd name="connsiteY312" fmla="*/ 40119 h 96811"/>
                  <a:gd name="connsiteX313" fmla="*/ 638023 w 1514817"/>
                  <a:gd name="connsiteY313" fmla="*/ 39205 h 96811"/>
                  <a:gd name="connsiteX314" fmla="*/ 638023 w 1514817"/>
                  <a:gd name="connsiteY314" fmla="*/ 39205 h 96811"/>
                  <a:gd name="connsiteX315" fmla="*/ 622935 w 1514817"/>
                  <a:gd name="connsiteY315" fmla="*/ 38290 h 96811"/>
                  <a:gd name="connsiteX316" fmla="*/ 622935 w 1514817"/>
                  <a:gd name="connsiteY316" fmla="*/ 38290 h 96811"/>
                  <a:gd name="connsiteX317" fmla="*/ 607790 w 1514817"/>
                  <a:gd name="connsiteY317" fmla="*/ 37319 h 96811"/>
                  <a:gd name="connsiteX318" fmla="*/ 607790 w 1514817"/>
                  <a:gd name="connsiteY318" fmla="*/ 37319 h 96811"/>
                  <a:gd name="connsiteX319" fmla="*/ 592702 w 1514817"/>
                  <a:gd name="connsiteY319" fmla="*/ 36405 h 96811"/>
                  <a:gd name="connsiteX320" fmla="*/ 592702 w 1514817"/>
                  <a:gd name="connsiteY320" fmla="*/ 36405 h 96811"/>
                  <a:gd name="connsiteX321" fmla="*/ 577558 w 1514817"/>
                  <a:gd name="connsiteY321" fmla="*/ 35490 h 96811"/>
                  <a:gd name="connsiteX322" fmla="*/ 577558 w 1514817"/>
                  <a:gd name="connsiteY322" fmla="*/ 35490 h 96811"/>
                  <a:gd name="connsiteX323" fmla="*/ 562471 w 1514817"/>
                  <a:gd name="connsiteY323" fmla="*/ 34576 h 96811"/>
                  <a:gd name="connsiteX324" fmla="*/ 562471 w 1514817"/>
                  <a:gd name="connsiteY324" fmla="*/ 34576 h 96811"/>
                  <a:gd name="connsiteX325" fmla="*/ 547326 w 1514817"/>
                  <a:gd name="connsiteY325" fmla="*/ 33604 h 96811"/>
                  <a:gd name="connsiteX326" fmla="*/ 547326 w 1514817"/>
                  <a:gd name="connsiteY326" fmla="*/ 33604 h 96811"/>
                  <a:gd name="connsiteX327" fmla="*/ 532238 w 1514817"/>
                  <a:gd name="connsiteY327" fmla="*/ 32690 h 96811"/>
                  <a:gd name="connsiteX328" fmla="*/ 532238 w 1514817"/>
                  <a:gd name="connsiteY328" fmla="*/ 32690 h 96811"/>
                  <a:gd name="connsiteX329" fmla="*/ 517093 w 1514817"/>
                  <a:gd name="connsiteY329" fmla="*/ 31775 h 96811"/>
                  <a:gd name="connsiteX330" fmla="*/ 517093 w 1514817"/>
                  <a:gd name="connsiteY330" fmla="*/ 31775 h 96811"/>
                  <a:gd name="connsiteX331" fmla="*/ 502005 w 1514817"/>
                  <a:gd name="connsiteY331" fmla="*/ 30861 h 96811"/>
                  <a:gd name="connsiteX332" fmla="*/ 502005 w 1514817"/>
                  <a:gd name="connsiteY332" fmla="*/ 30861 h 96811"/>
                  <a:gd name="connsiteX333" fmla="*/ 486861 w 1514817"/>
                  <a:gd name="connsiteY333" fmla="*/ 29889 h 96811"/>
                  <a:gd name="connsiteX334" fmla="*/ 486861 w 1514817"/>
                  <a:gd name="connsiteY334" fmla="*/ 29889 h 96811"/>
                  <a:gd name="connsiteX335" fmla="*/ 471774 w 1514817"/>
                  <a:gd name="connsiteY335" fmla="*/ 28975 h 96811"/>
                  <a:gd name="connsiteX336" fmla="*/ 471774 w 1514817"/>
                  <a:gd name="connsiteY336" fmla="*/ 28975 h 96811"/>
                  <a:gd name="connsiteX337" fmla="*/ 456629 w 1514817"/>
                  <a:gd name="connsiteY337" fmla="*/ 28061 h 96811"/>
                  <a:gd name="connsiteX338" fmla="*/ 456629 w 1514817"/>
                  <a:gd name="connsiteY338" fmla="*/ 28061 h 96811"/>
                  <a:gd name="connsiteX339" fmla="*/ 441541 w 1514817"/>
                  <a:gd name="connsiteY339" fmla="*/ 27146 h 96811"/>
                  <a:gd name="connsiteX340" fmla="*/ 441541 w 1514817"/>
                  <a:gd name="connsiteY340" fmla="*/ 27146 h 96811"/>
                  <a:gd name="connsiteX341" fmla="*/ 426396 w 1514817"/>
                  <a:gd name="connsiteY341" fmla="*/ 26174 h 96811"/>
                  <a:gd name="connsiteX342" fmla="*/ 426396 w 1514817"/>
                  <a:gd name="connsiteY342" fmla="*/ 26174 h 96811"/>
                  <a:gd name="connsiteX343" fmla="*/ 411308 w 1514817"/>
                  <a:gd name="connsiteY343" fmla="*/ 25261 h 96811"/>
                  <a:gd name="connsiteX344" fmla="*/ 411308 w 1514817"/>
                  <a:gd name="connsiteY344" fmla="*/ 25261 h 96811"/>
                  <a:gd name="connsiteX345" fmla="*/ 396164 w 1514817"/>
                  <a:gd name="connsiteY345" fmla="*/ 24346 h 96811"/>
                  <a:gd name="connsiteX346" fmla="*/ 396164 w 1514817"/>
                  <a:gd name="connsiteY346" fmla="*/ 24346 h 96811"/>
                  <a:gd name="connsiteX347" fmla="*/ 381077 w 1514817"/>
                  <a:gd name="connsiteY347" fmla="*/ 23374 h 96811"/>
                  <a:gd name="connsiteX348" fmla="*/ 381077 w 1514817"/>
                  <a:gd name="connsiteY348" fmla="*/ 23374 h 96811"/>
                  <a:gd name="connsiteX349" fmla="*/ 365932 w 1514817"/>
                  <a:gd name="connsiteY349" fmla="*/ 22460 h 96811"/>
                  <a:gd name="connsiteX350" fmla="*/ 365932 w 1514817"/>
                  <a:gd name="connsiteY350" fmla="*/ 22460 h 96811"/>
                  <a:gd name="connsiteX351" fmla="*/ 350844 w 1514817"/>
                  <a:gd name="connsiteY351" fmla="*/ 21546 h 96811"/>
                  <a:gd name="connsiteX352" fmla="*/ 350844 w 1514817"/>
                  <a:gd name="connsiteY352" fmla="*/ 21546 h 96811"/>
                  <a:gd name="connsiteX353" fmla="*/ 335699 w 1514817"/>
                  <a:gd name="connsiteY353" fmla="*/ 20631 h 96811"/>
                  <a:gd name="connsiteX354" fmla="*/ 335699 w 1514817"/>
                  <a:gd name="connsiteY354" fmla="*/ 20631 h 96811"/>
                  <a:gd name="connsiteX355" fmla="*/ 320611 w 1514817"/>
                  <a:gd name="connsiteY355" fmla="*/ 19659 h 96811"/>
                  <a:gd name="connsiteX356" fmla="*/ 320611 w 1514817"/>
                  <a:gd name="connsiteY356" fmla="*/ 19659 h 96811"/>
                  <a:gd name="connsiteX357" fmla="*/ 305467 w 1514817"/>
                  <a:gd name="connsiteY357" fmla="*/ 18745 h 96811"/>
                  <a:gd name="connsiteX358" fmla="*/ 305467 w 1514817"/>
                  <a:gd name="connsiteY358" fmla="*/ 18745 h 96811"/>
                  <a:gd name="connsiteX359" fmla="*/ 287407 w 1514817"/>
                  <a:gd name="connsiteY359" fmla="*/ 17659 h 96811"/>
                  <a:gd name="connsiteX360" fmla="*/ 287407 w 1514817"/>
                  <a:gd name="connsiteY360" fmla="*/ 17659 h 96811"/>
                  <a:gd name="connsiteX361" fmla="*/ 275234 w 1514817"/>
                  <a:gd name="connsiteY361" fmla="*/ 16916 h 96811"/>
                  <a:gd name="connsiteX362" fmla="*/ 275234 w 1514817"/>
                  <a:gd name="connsiteY362" fmla="*/ 16916 h 96811"/>
                  <a:gd name="connsiteX363" fmla="*/ 260147 w 1514817"/>
                  <a:gd name="connsiteY363" fmla="*/ 15945 h 96811"/>
                  <a:gd name="connsiteX364" fmla="*/ 260147 w 1514817"/>
                  <a:gd name="connsiteY364" fmla="*/ 15945 h 96811"/>
                  <a:gd name="connsiteX365" fmla="*/ 242087 w 1514817"/>
                  <a:gd name="connsiteY365" fmla="*/ 14859 h 96811"/>
                  <a:gd name="connsiteX366" fmla="*/ 242087 w 1514817"/>
                  <a:gd name="connsiteY366" fmla="*/ 14859 h 96811"/>
                  <a:gd name="connsiteX367" fmla="*/ 229857 w 1514817"/>
                  <a:gd name="connsiteY367" fmla="*/ 14116 h 96811"/>
                  <a:gd name="connsiteX368" fmla="*/ 229857 w 1514817"/>
                  <a:gd name="connsiteY368" fmla="*/ 14116 h 96811"/>
                  <a:gd name="connsiteX369" fmla="*/ 214770 w 1514817"/>
                  <a:gd name="connsiteY369" fmla="*/ 13201 h 96811"/>
                  <a:gd name="connsiteX370" fmla="*/ 214770 w 1514817"/>
                  <a:gd name="connsiteY370" fmla="*/ 13201 h 96811"/>
                  <a:gd name="connsiteX371" fmla="*/ 199625 w 1514817"/>
                  <a:gd name="connsiteY371" fmla="*/ 12230 h 96811"/>
                  <a:gd name="connsiteX372" fmla="*/ 199625 w 1514817"/>
                  <a:gd name="connsiteY372" fmla="*/ 12230 h 96811"/>
                  <a:gd name="connsiteX373" fmla="*/ 184537 w 1514817"/>
                  <a:gd name="connsiteY373" fmla="*/ 11316 h 96811"/>
                  <a:gd name="connsiteX374" fmla="*/ 184537 w 1514817"/>
                  <a:gd name="connsiteY374" fmla="*/ 11316 h 96811"/>
                  <a:gd name="connsiteX375" fmla="*/ 169393 w 1514817"/>
                  <a:gd name="connsiteY375" fmla="*/ 10401 h 96811"/>
                  <a:gd name="connsiteX376" fmla="*/ 169393 w 1514817"/>
                  <a:gd name="connsiteY376" fmla="*/ 10401 h 96811"/>
                  <a:gd name="connsiteX377" fmla="*/ 154305 w 1514817"/>
                  <a:gd name="connsiteY377" fmla="*/ 9430 h 96811"/>
                  <a:gd name="connsiteX378" fmla="*/ 154305 w 1514817"/>
                  <a:gd name="connsiteY378" fmla="*/ 9430 h 96811"/>
                  <a:gd name="connsiteX379" fmla="*/ 139160 w 1514817"/>
                  <a:gd name="connsiteY379" fmla="*/ 8515 h 96811"/>
                  <a:gd name="connsiteX380" fmla="*/ 139160 w 1514817"/>
                  <a:gd name="connsiteY380" fmla="*/ 8515 h 96811"/>
                  <a:gd name="connsiteX381" fmla="*/ 124073 w 1514817"/>
                  <a:gd name="connsiteY381" fmla="*/ 7601 h 96811"/>
                  <a:gd name="connsiteX382" fmla="*/ 124073 w 1514817"/>
                  <a:gd name="connsiteY382" fmla="*/ 7601 h 96811"/>
                  <a:gd name="connsiteX383" fmla="*/ 108928 w 1514817"/>
                  <a:gd name="connsiteY383" fmla="*/ 6687 h 96811"/>
                  <a:gd name="connsiteX384" fmla="*/ 108928 w 1514817"/>
                  <a:gd name="connsiteY384" fmla="*/ 6687 h 96811"/>
                  <a:gd name="connsiteX385" fmla="*/ 93840 w 1514817"/>
                  <a:gd name="connsiteY385" fmla="*/ 5715 h 96811"/>
                  <a:gd name="connsiteX386" fmla="*/ 93840 w 1514817"/>
                  <a:gd name="connsiteY386" fmla="*/ 5715 h 96811"/>
                  <a:gd name="connsiteX387" fmla="*/ 75781 w 1514817"/>
                  <a:gd name="connsiteY387" fmla="*/ 4629 h 96811"/>
                  <a:gd name="connsiteX388" fmla="*/ 75781 w 1514817"/>
                  <a:gd name="connsiteY388" fmla="*/ 4629 h 96811"/>
                  <a:gd name="connsiteX389" fmla="*/ 63608 w 1514817"/>
                  <a:gd name="connsiteY389" fmla="*/ 3886 h 96811"/>
                  <a:gd name="connsiteX390" fmla="*/ 63608 w 1514817"/>
                  <a:gd name="connsiteY390" fmla="*/ 3886 h 96811"/>
                  <a:gd name="connsiteX391" fmla="*/ 48463 w 1514817"/>
                  <a:gd name="connsiteY391" fmla="*/ 2972 h 96811"/>
                  <a:gd name="connsiteX392" fmla="*/ 48463 w 1514817"/>
                  <a:gd name="connsiteY392" fmla="*/ 2972 h 96811"/>
                  <a:gd name="connsiteX393" fmla="*/ 33375 w 1514817"/>
                  <a:gd name="connsiteY393" fmla="*/ 2000 h 96811"/>
                  <a:gd name="connsiteX394" fmla="*/ 33375 w 1514817"/>
                  <a:gd name="connsiteY394" fmla="*/ 2000 h 96811"/>
                  <a:gd name="connsiteX395" fmla="*/ 18231 w 1514817"/>
                  <a:gd name="connsiteY395" fmla="*/ 1086 h 96811"/>
                  <a:gd name="connsiteX396" fmla="*/ 18231 w 1514817"/>
                  <a:gd name="connsiteY396" fmla="*/ 1086 h 96811"/>
                  <a:gd name="connsiteX397" fmla="*/ 228 w 1514817"/>
                  <a:gd name="connsiteY397" fmla="*/ 0 h 96811"/>
                  <a:gd name="connsiteX398" fmla="*/ 0 w 1514817"/>
                  <a:gd name="connsiteY398" fmla="*/ 3715 h 96811"/>
                  <a:gd name="connsiteX399" fmla="*/ 18002 w 1514817"/>
                  <a:gd name="connsiteY399" fmla="*/ 4800 h 96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</a:cxnLst>
                <a:rect l="l" t="t" r="r" b="b"/>
                <a:pathLst>
                  <a:path w="1514817" h="96811">
                    <a:moveTo>
                      <a:pt x="18002" y="4800"/>
                    </a:moveTo>
                    <a:lnTo>
                      <a:pt x="30232" y="5543"/>
                    </a:lnTo>
                    <a:lnTo>
                      <a:pt x="30232" y="5543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5" y="7430"/>
                    </a:lnTo>
                    <a:lnTo>
                      <a:pt x="60465" y="7430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0697" y="9258"/>
                    </a:lnTo>
                    <a:lnTo>
                      <a:pt x="90697" y="9258"/>
                    </a:lnTo>
                    <a:lnTo>
                      <a:pt x="105785" y="10173"/>
                    </a:lnTo>
                    <a:lnTo>
                      <a:pt x="105785" y="10173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1162" y="12973"/>
                    </a:lnTo>
                    <a:lnTo>
                      <a:pt x="151162" y="12973"/>
                    </a:lnTo>
                    <a:lnTo>
                      <a:pt x="166249" y="13887"/>
                    </a:lnTo>
                    <a:lnTo>
                      <a:pt x="166249" y="13887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859"/>
                    </a:lnTo>
                    <a:lnTo>
                      <a:pt x="214541" y="16859"/>
                    </a:lnTo>
                    <a:lnTo>
                      <a:pt x="229629" y="17831"/>
                    </a:lnTo>
                    <a:lnTo>
                      <a:pt x="229629" y="17831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7" y="19488"/>
                    </a:lnTo>
                    <a:lnTo>
                      <a:pt x="256947" y="19488"/>
                    </a:lnTo>
                    <a:lnTo>
                      <a:pt x="275006" y="20574"/>
                    </a:lnTo>
                    <a:lnTo>
                      <a:pt x="275006" y="20574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2324" y="22289"/>
                    </a:lnTo>
                    <a:lnTo>
                      <a:pt x="302324" y="22289"/>
                    </a:lnTo>
                    <a:lnTo>
                      <a:pt x="317468" y="23203"/>
                    </a:lnTo>
                    <a:lnTo>
                      <a:pt x="317468" y="23203"/>
                    </a:lnTo>
                    <a:lnTo>
                      <a:pt x="335471" y="24289"/>
                    </a:lnTo>
                    <a:lnTo>
                      <a:pt x="335471" y="24289"/>
                    </a:lnTo>
                    <a:lnTo>
                      <a:pt x="347644" y="25089"/>
                    </a:lnTo>
                    <a:lnTo>
                      <a:pt x="347644" y="25089"/>
                    </a:lnTo>
                    <a:lnTo>
                      <a:pt x="362788" y="26004"/>
                    </a:lnTo>
                    <a:lnTo>
                      <a:pt x="362788" y="26004"/>
                    </a:lnTo>
                    <a:lnTo>
                      <a:pt x="377933" y="26917"/>
                    </a:lnTo>
                    <a:lnTo>
                      <a:pt x="377933" y="26917"/>
                    </a:lnTo>
                    <a:lnTo>
                      <a:pt x="395935" y="28061"/>
                    </a:lnTo>
                    <a:lnTo>
                      <a:pt x="395935" y="28061"/>
                    </a:lnTo>
                    <a:lnTo>
                      <a:pt x="408166" y="28804"/>
                    </a:lnTo>
                    <a:lnTo>
                      <a:pt x="408166" y="28804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9426" y="30690"/>
                    </a:lnTo>
                    <a:lnTo>
                      <a:pt x="456400" y="31775"/>
                    </a:lnTo>
                    <a:lnTo>
                      <a:pt x="456400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501777" y="34519"/>
                    </a:lnTo>
                    <a:lnTo>
                      <a:pt x="501777" y="34519"/>
                    </a:lnTo>
                    <a:lnTo>
                      <a:pt x="513950" y="35262"/>
                    </a:lnTo>
                    <a:lnTo>
                      <a:pt x="513950" y="35262"/>
                    </a:lnTo>
                    <a:lnTo>
                      <a:pt x="529094" y="36233"/>
                    </a:lnTo>
                    <a:lnTo>
                      <a:pt x="529094" y="36233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62242" y="38233"/>
                    </a:lnTo>
                    <a:lnTo>
                      <a:pt x="562242" y="38233"/>
                    </a:lnTo>
                    <a:lnTo>
                      <a:pt x="574415" y="39033"/>
                    </a:lnTo>
                    <a:lnTo>
                      <a:pt x="574415" y="39033"/>
                    </a:lnTo>
                    <a:lnTo>
                      <a:pt x="589560" y="39948"/>
                    </a:lnTo>
                    <a:lnTo>
                      <a:pt x="589560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22706" y="41948"/>
                    </a:lnTo>
                    <a:lnTo>
                      <a:pt x="622706" y="41948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2939" y="43834"/>
                    </a:lnTo>
                    <a:lnTo>
                      <a:pt x="652939" y="43834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8259" y="46635"/>
                    </a:lnTo>
                    <a:lnTo>
                      <a:pt x="698259" y="46635"/>
                    </a:lnTo>
                    <a:lnTo>
                      <a:pt x="710489" y="47378"/>
                    </a:lnTo>
                    <a:lnTo>
                      <a:pt x="710489" y="47378"/>
                    </a:lnTo>
                    <a:lnTo>
                      <a:pt x="725576" y="48291"/>
                    </a:lnTo>
                    <a:lnTo>
                      <a:pt x="725576" y="48291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89013" y="52178"/>
                    </a:lnTo>
                    <a:lnTo>
                      <a:pt x="789013" y="52178"/>
                    </a:lnTo>
                    <a:lnTo>
                      <a:pt x="804100" y="53150"/>
                    </a:lnTo>
                    <a:lnTo>
                      <a:pt x="804100" y="53150"/>
                    </a:lnTo>
                    <a:lnTo>
                      <a:pt x="816273" y="53892"/>
                    </a:lnTo>
                    <a:lnTo>
                      <a:pt x="816273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9478" y="55893"/>
                    </a:lnTo>
                    <a:lnTo>
                      <a:pt x="849478" y="55893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38" y="57607"/>
                    </a:lnTo>
                    <a:lnTo>
                      <a:pt x="876738" y="57607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36"/>
                    </a:lnTo>
                    <a:lnTo>
                      <a:pt x="907027" y="59436"/>
                    </a:lnTo>
                    <a:lnTo>
                      <a:pt x="908857" y="59551"/>
                    </a:lnTo>
                    <a:lnTo>
                      <a:pt x="909942" y="59664"/>
                    </a:lnTo>
                    <a:lnTo>
                      <a:pt x="909942" y="59664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4" y="65037"/>
                    </a:lnTo>
                    <a:lnTo>
                      <a:pt x="997724" y="65037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90" y="68752"/>
                    </a:lnTo>
                    <a:lnTo>
                      <a:pt x="1058190" y="68752"/>
                    </a:lnTo>
                    <a:lnTo>
                      <a:pt x="1074363" y="69723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9683" y="72523"/>
                    </a:lnTo>
                    <a:lnTo>
                      <a:pt x="1136656" y="73552"/>
                    </a:lnTo>
                    <a:lnTo>
                      <a:pt x="1136656" y="73552"/>
                    </a:lnTo>
                    <a:lnTo>
                      <a:pt x="1151801" y="74524"/>
                    </a:lnTo>
                    <a:lnTo>
                      <a:pt x="1151801" y="74524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6" y="77095"/>
                    </a:lnTo>
                    <a:lnTo>
                      <a:pt x="1194206" y="77095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4439" y="78981"/>
                    </a:lnTo>
                    <a:lnTo>
                      <a:pt x="1224439" y="78981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54671" y="80810"/>
                    </a:lnTo>
                    <a:lnTo>
                      <a:pt x="1254671" y="80810"/>
                    </a:lnTo>
                    <a:lnTo>
                      <a:pt x="1272730" y="81953"/>
                    </a:lnTo>
                    <a:lnTo>
                      <a:pt x="1272730" y="81953"/>
                    </a:lnTo>
                    <a:lnTo>
                      <a:pt x="1284903" y="82696"/>
                    </a:lnTo>
                    <a:lnTo>
                      <a:pt x="1284903" y="82696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36" y="84582"/>
                    </a:lnTo>
                    <a:lnTo>
                      <a:pt x="1315136" y="84582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57" y="88296"/>
                    </a:lnTo>
                    <a:lnTo>
                      <a:pt x="1375657" y="88296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90" y="90126"/>
                    </a:lnTo>
                    <a:lnTo>
                      <a:pt x="1405890" y="90126"/>
                    </a:lnTo>
                    <a:lnTo>
                      <a:pt x="1423892" y="91268"/>
                    </a:lnTo>
                    <a:lnTo>
                      <a:pt x="1423892" y="91268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41"/>
                    </a:lnTo>
                    <a:lnTo>
                      <a:pt x="1466355" y="93841"/>
                    </a:lnTo>
                    <a:lnTo>
                      <a:pt x="1484357" y="94983"/>
                    </a:lnTo>
                    <a:lnTo>
                      <a:pt x="1484357" y="94983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12"/>
                    </a:lnTo>
                    <a:lnTo>
                      <a:pt x="1514818" y="93098"/>
                    </a:lnTo>
                    <a:lnTo>
                      <a:pt x="1499731" y="92183"/>
                    </a:lnTo>
                    <a:lnTo>
                      <a:pt x="1499731" y="92183"/>
                    </a:lnTo>
                    <a:lnTo>
                      <a:pt x="1484586" y="91268"/>
                    </a:lnTo>
                    <a:lnTo>
                      <a:pt x="1484586" y="91268"/>
                    </a:lnTo>
                    <a:lnTo>
                      <a:pt x="1469498" y="90297"/>
                    </a:lnTo>
                    <a:lnTo>
                      <a:pt x="1469498" y="90297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9265" y="88468"/>
                    </a:lnTo>
                    <a:lnTo>
                      <a:pt x="1439265" y="88468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9034" y="86582"/>
                    </a:lnTo>
                    <a:lnTo>
                      <a:pt x="1409034" y="86582"/>
                    </a:lnTo>
                    <a:lnTo>
                      <a:pt x="1390974" y="85496"/>
                    </a:lnTo>
                    <a:lnTo>
                      <a:pt x="1390974" y="85496"/>
                    </a:lnTo>
                    <a:lnTo>
                      <a:pt x="1378801" y="84753"/>
                    </a:lnTo>
                    <a:lnTo>
                      <a:pt x="1378801" y="84753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11" y="82868"/>
                    </a:lnTo>
                    <a:lnTo>
                      <a:pt x="1348511" y="82868"/>
                    </a:lnTo>
                    <a:lnTo>
                      <a:pt x="1330509" y="81781"/>
                    </a:lnTo>
                    <a:lnTo>
                      <a:pt x="1330509" y="81781"/>
                    </a:lnTo>
                    <a:lnTo>
                      <a:pt x="1318337" y="81038"/>
                    </a:lnTo>
                    <a:lnTo>
                      <a:pt x="1318337" y="81038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047" y="79153"/>
                    </a:lnTo>
                    <a:lnTo>
                      <a:pt x="1288047" y="79153"/>
                    </a:lnTo>
                    <a:lnTo>
                      <a:pt x="1272959" y="78238"/>
                    </a:lnTo>
                    <a:lnTo>
                      <a:pt x="1272959" y="78238"/>
                    </a:lnTo>
                    <a:lnTo>
                      <a:pt x="1257814" y="77324"/>
                    </a:lnTo>
                    <a:lnTo>
                      <a:pt x="1257814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12495" y="74524"/>
                    </a:lnTo>
                    <a:lnTo>
                      <a:pt x="1212495" y="74524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79347" y="72466"/>
                    </a:lnTo>
                    <a:lnTo>
                      <a:pt x="1179347" y="72466"/>
                    </a:lnTo>
                    <a:lnTo>
                      <a:pt x="1167117" y="71724"/>
                    </a:lnTo>
                    <a:lnTo>
                      <a:pt x="1167117" y="71724"/>
                    </a:lnTo>
                    <a:lnTo>
                      <a:pt x="1152030" y="70809"/>
                    </a:lnTo>
                    <a:lnTo>
                      <a:pt x="1152030" y="70809"/>
                    </a:lnTo>
                    <a:lnTo>
                      <a:pt x="1133971" y="69723"/>
                    </a:lnTo>
                    <a:lnTo>
                      <a:pt x="1133971" y="69723"/>
                    </a:lnTo>
                    <a:lnTo>
                      <a:pt x="1121798" y="68923"/>
                    </a:lnTo>
                    <a:lnTo>
                      <a:pt x="1121798" y="68923"/>
                    </a:lnTo>
                    <a:lnTo>
                      <a:pt x="1106653" y="68009"/>
                    </a:lnTo>
                    <a:lnTo>
                      <a:pt x="1106653" y="68009"/>
                    </a:lnTo>
                    <a:lnTo>
                      <a:pt x="1091565" y="67094"/>
                    </a:lnTo>
                    <a:lnTo>
                      <a:pt x="1091565" y="67094"/>
                    </a:lnTo>
                    <a:lnTo>
                      <a:pt x="1076420" y="66179"/>
                    </a:lnTo>
                    <a:lnTo>
                      <a:pt x="1076420" y="66179"/>
                    </a:lnTo>
                    <a:lnTo>
                      <a:pt x="1061332" y="65208"/>
                    </a:lnTo>
                    <a:lnTo>
                      <a:pt x="1061332" y="65208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31101" y="63379"/>
                    </a:lnTo>
                    <a:lnTo>
                      <a:pt x="1031101" y="63379"/>
                    </a:lnTo>
                    <a:lnTo>
                      <a:pt x="1015956" y="62465"/>
                    </a:lnTo>
                    <a:lnTo>
                      <a:pt x="1015956" y="62465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70635" y="59664"/>
                    </a:lnTo>
                    <a:lnTo>
                      <a:pt x="970635" y="59664"/>
                    </a:lnTo>
                    <a:lnTo>
                      <a:pt x="955491" y="58693"/>
                    </a:lnTo>
                    <a:lnTo>
                      <a:pt x="955491" y="58693"/>
                    </a:lnTo>
                    <a:lnTo>
                      <a:pt x="940404" y="57779"/>
                    </a:lnTo>
                    <a:lnTo>
                      <a:pt x="940404" y="57779"/>
                    </a:lnTo>
                    <a:lnTo>
                      <a:pt x="925259" y="56864"/>
                    </a:lnTo>
                    <a:lnTo>
                      <a:pt x="925259" y="56864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4978"/>
                    </a:lnTo>
                    <a:lnTo>
                      <a:pt x="895026" y="54978"/>
                    </a:lnTo>
                    <a:lnTo>
                      <a:pt x="879938" y="54064"/>
                    </a:lnTo>
                    <a:lnTo>
                      <a:pt x="879938" y="54064"/>
                    </a:lnTo>
                    <a:lnTo>
                      <a:pt x="864794" y="53150"/>
                    </a:lnTo>
                    <a:lnTo>
                      <a:pt x="864794" y="53150"/>
                    </a:lnTo>
                    <a:lnTo>
                      <a:pt x="849707" y="52235"/>
                    </a:lnTo>
                    <a:lnTo>
                      <a:pt x="849707" y="52235"/>
                    </a:lnTo>
                    <a:lnTo>
                      <a:pt x="834562" y="51263"/>
                    </a:lnTo>
                    <a:lnTo>
                      <a:pt x="834562" y="51263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4329" y="49435"/>
                    </a:lnTo>
                    <a:lnTo>
                      <a:pt x="804329" y="49435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74097" y="47548"/>
                    </a:lnTo>
                    <a:lnTo>
                      <a:pt x="774097" y="47548"/>
                    </a:lnTo>
                    <a:lnTo>
                      <a:pt x="756038" y="46463"/>
                    </a:lnTo>
                    <a:lnTo>
                      <a:pt x="756038" y="46463"/>
                    </a:lnTo>
                    <a:lnTo>
                      <a:pt x="743865" y="45720"/>
                    </a:lnTo>
                    <a:lnTo>
                      <a:pt x="743865" y="45720"/>
                    </a:lnTo>
                    <a:lnTo>
                      <a:pt x="728720" y="44805"/>
                    </a:lnTo>
                    <a:lnTo>
                      <a:pt x="728720" y="44805"/>
                    </a:lnTo>
                    <a:lnTo>
                      <a:pt x="710717" y="43663"/>
                    </a:lnTo>
                    <a:lnTo>
                      <a:pt x="710717" y="43663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33"/>
                    </a:lnTo>
                    <a:lnTo>
                      <a:pt x="668255" y="41033"/>
                    </a:lnTo>
                    <a:lnTo>
                      <a:pt x="653168" y="40119"/>
                    </a:lnTo>
                    <a:lnTo>
                      <a:pt x="653168" y="40119"/>
                    </a:lnTo>
                    <a:lnTo>
                      <a:pt x="638023" y="39205"/>
                    </a:lnTo>
                    <a:lnTo>
                      <a:pt x="638023" y="39205"/>
                    </a:lnTo>
                    <a:lnTo>
                      <a:pt x="622935" y="38290"/>
                    </a:lnTo>
                    <a:lnTo>
                      <a:pt x="622935" y="38290"/>
                    </a:lnTo>
                    <a:lnTo>
                      <a:pt x="607790" y="37319"/>
                    </a:lnTo>
                    <a:lnTo>
                      <a:pt x="607790" y="37319"/>
                    </a:lnTo>
                    <a:lnTo>
                      <a:pt x="592702" y="36405"/>
                    </a:lnTo>
                    <a:lnTo>
                      <a:pt x="592702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62471" y="34576"/>
                    </a:lnTo>
                    <a:lnTo>
                      <a:pt x="562471" y="34576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502005" y="30861"/>
                    </a:lnTo>
                    <a:lnTo>
                      <a:pt x="502005" y="30861"/>
                    </a:lnTo>
                    <a:lnTo>
                      <a:pt x="486861" y="29889"/>
                    </a:lnTo>
                    <a:lnTo>
                      <a:pt x="486861" y="29889"/>
                    </a:lnTo>
                    <a:lnTo>
                      <a:pt x="471774" y="28975"/>
                    </a:lnTo>
                    <a:lnTo>
                      <a:pt x="471774" y="28975"/>
                    </a:lnTo>
                    <a:lnTo>
                      <a:pt x="456629" y="28061"/>
                    </a:lnTo>
                    <a:lnTo>
                      <a:pt x="456629" y="28061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174"/>
                    </a:lnTo>
                    <a:lnTo>
                      <a:pt x="426396" y="26174"/>
                    </a:lnTo>
                    <a:lnTo>
                      <a:pt x="411308" y="25261"/>
                    </a:lnTo>
                    <a:lnTo>
                      <a:pt x="411308" y="25261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81077" y="23374"/>
                    </a:lnTo>
                    <a:lnTo>
                      <a:pt x="381077" y="23374"/>
                    </a:lnTo>
                    <a:lnTo>
                      <a:pt x="365932" y="22460"/>
                    </a:lnTo>
                    <a:lnTo>
                      <a:pt x="365932" y="22460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5699" y="20631"/>
                    </a:lnTo>
                    <a:lnTo>
                      <a:pt x="335699" y="20631"/>
                    </a:lnTo>
                    <a:lnTo>
                      <a:pt x="320611" y="19659"/>
                    </a:lnTo>
                    <a:lnTo>
                      <a:pt x="320611" y="19659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87407" y="17659"/>
                    </a:lnTo>
                    <a:lnTo>
                      <a:pt x="287407" y="17659"/>
                    </a:lnTo>
                    <a:lnTo>
                      <a:pt x="275234" y="16916"/>
                    </a:lnTo>
                    <a:lnTo>
                      <a:pt x="275234" y="16916"/>
                    </a:lnTo>
                    <a:lnTo>
                      <a:pt x="260147" y="15945"/>
                    </a:lnTo>
                    <a:lnTo>
                      <a:pt x="260147" y="15945"/>
                    </a:lnTo>
                    <a:lnTo>
                      <a:pt x="242087" y="14859"/>
                    </a:lnTo>
                    <a:lnTo>
                      <a:pt x="242087" y="14859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4770" y="13201"/>
                    </a:lnTo>
                    <a:lnTo>
                      <a:pt x="214770" y="13201"/>
                    </a:lnTo>
                    <a:lnTo>
                      <a:pt x="199625" y="12230"/>
                    </a:lnTo>
                    <a:lnTo>
                      <a:pt x="199625" y="12230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4305" y="9430"/>
                    </a:lnTo>
                    <a:lnTo>
                      <a:pt x="154305" y="9430"/>
                    </a:lnTo>
                    <a:lnTo>
                      <a:pt x="139160" y="8515"/>
                    </a:lnTo>
                    <a:lnTo>
                      <a:pt x="139160" y="8515"/>
                    </a:lnTo>
                    <a:lnTo>
                      <a:pt x="124073" y="7601"/>
                    </a:lnTo>
                    <a:lnTo>
                      <a:pt x="124073" y="7601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3840" y="5715"/>
                    </a:lnTo>
                    <a:lnTo>
                      <a:pt x="93840" y="5715"/>
                    </a:lnTo>
                    <a:lnTo>
                      <a:pt x="75781" y="4629"/>
                    </a:lnTo>
                    <a:lnTo>
                      <a:pt x="75781" y="4629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5" y="2000"/>
                    </a:lnTo>
                    <a:lnTo>
                      <a:pt x="33375" y="2000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8002" y="4800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8" name="شكل حر: شكل 1207">
                <a:extLst>
                  <a:ext uri="{FF2B5EF4-FFF2-40B4-BE49-F238E27FC236}">
                    <a16:creationId xmlns:a16="http://schemas.microsoft.com/office/drawing/2014/main" id="{CB9FFAF3-D0DC-44B6-B4F4-8A67219A3BB4}"/>
                  </a:ext>
                </a:extLst>
              </p:cNvPr>
              <p:cNvSpPr/>
              <p:nvPr/>
            </p:nvSpPr>
            <p:spPr>
              <a:xfrm>
                <a:off x="8767160" y="6130044"/>
                <a:ext cx="1514817" cy="96812"/>
              </a:xfrm>
              <a:custGeom>
                <a:avLst/>
                <a:gdLst>
                  <a:gd name="connsiteX0" fmla="*/ 15087 w 1514817"/>
                  <a:gd name="connsiteY0" fmla="*/ 4629 h 96812"/>
                  <a:gd name="connsiteX1" fmla="*/ 30232 w 1514817"/>
                  <a:gd name="connsiteY1" fmla="*/ 5543 h 96812"/>
                  <a:gd name="connsiteX2" fmla="*/ 30232 w 1514817"/>
                  <a:gd name="connsiteY2" fmla="*/ 5543 h 96812"/>
                  <a:gd name="connsiteX3" fmla="*/ 45320 w 1514817"/>
                  <a:gd name="connsiteY3" fmla="*/ 6458 h 96812"/>
                  <a:gd name="connsiteX4" fmla="*/ 45320 w 1514817"/>
                  <a:gd name="connsiteY4" fmla="*/ 6458 h 96812"/>
                  <a:gd name="connsiteX5" fmla="*/ 60464 w 1514817"/>
                  <a:gd name="connsiteY5" fmla="*/ 7373 h 96812"/>
                  <a:gd name="connsiteX6" fmla="*/ 60464 w 1514817"/>
                  <a:gd name="connsiteY6" fmla="*/ 7373 h 96812"/>
                  <a:gd name="connsiteX7" fmla="*/ 75552 w 1514817"/>
                  <a:gd name="connsiteY7" fmla="*/ 8344 h 96812"/>
                  <a:gd name="connsiteX8" fmla="*/ 75552 w 1514817"/>
                  <a:gd name="connsiteY8" fmla="*/ 8344 h 96812"/>
                  <a:gd name="connsiteX9" fmla="*/ 90697 w 1514817"/>
                  <a:gd name="connsiteY9" fmla="*/ 9258 h 96812"/>
                  <a:gd name="connsiteX10" fmla="*/ 90697 w 1514817"/>
                  <a:gd name="connsiteY10" fmla="*/ 9258 h 96812"/>
                  <a:gd name="connsiteX11" fmla="*/ 108699 w 1514817"/>
                  <a:gd name="connsiteY11" fmla="*/ 10344 h 96812"/>
                  <a:gd name="connsiteX12" fmla="*/ 108699 w 1514817"/>
                  <a:gd name="connsiteY12" fmla="*/ 10344 h 96812"/>
                  <a:gd name="connsiteX13" fmla="*/ 120929 w 1514817"/>
                  <a:gd name="connsiteY13" fmla="*/ 11087 h 96812"/>
                  <a:gd name="connsiteX14" fmla="*/ 120929 w 1514817"/>
                  <a:gd name="connsiteY14" fmla="*/ 11087 h 96812"/>
                  <a:gd name="connsiteX15" fmla="*/ 136017 w 1514817"/>
                  <a:gd name="connsiteY15" fmla="*/ 12059 h 96812"/>
                  <a:gd name="connsiteX16" fmla="*/ 136017 w 1514817"/>
                  <a:gd name="connsiteY16" fmla="*/ 12059 h 96812"/>
                  <a:gd name="connsiteX17" fmla="*/ 151161 w 1514817"/>
                  <a:gd name="connsiteY17" fmla="*/ 12973 h 96812"/>
                  <a:gd name="connsiteX18" fmla="*/ 151161 w 1514817"/>
                  <a:gd name="connsiteY18" fmla="*/ 12973 h 96812"/>
                  <a:gd name="connsiteX19" fmla="*/ 166249 w 1514817"/>
                  <a:gd name="connsiteY19" fmla="*/ 13888 h 96812"/>
                  <a:gd name="connsiteX20" fmla="*/ 166249 w 1514817"/>
                  <a:gd name="connsiteY20" fmla="*/ 13888 h 96812"/>
                  <a:gd name="connsiteX21" fmla="*/ 181394 w 1514817"/>
                  <a:gd name="connsiteY21" fmla="*/ 14859 h 96812"/>
                  <a:gd name="connsiteX22" fmla="*/ 181394 w 1514817"/>
                  <a:gd name="connsiteY22" fmla="*/ 14859 h 96812"/>
                  <a:gd name="connsiteX23" fmla="*/ 196481 w 1514817"/>
                  <a:gd name="connsiteY23" fmla="*/ 15773 h 96812"/>
                  <a:gd name="connsiteX24" fmla="*/ 196481 w 1514817"/>
                  <a:gd name="connsiteY24" fmla="*/ 15773 h 96812"/>
                  <a:gd name="connsiteX25" fmla="*/ 211626 w 1514817"/>
                  <a:gd name="connsiteY25" fmla="*/ 16688 h 96812"/>
                  <a:gd name="connsiteX26" fmla="*/ 211626 w 1514817"/>
                  <a:gd name="connsiteY26" fmla="*/ 16688 h 96812"/>
                  <a:gd name="connsiteX27" fmla="*/ 226714 w 1514817"/>
                  <a:gd name="connsiteY27" fmla="*/ 17603 h 96812"/>
                  <a:gd name="connsiteX28" fmla="*/ 226714 w 1514817"/>
                  <a:gd name="connsiteY28" fmla="*/ 17603 h 96812"/>
                  <a:gd name="connsiteX29" fmla="*/ 241859 w 1514817"/>
                  <a:gd name="connsiteY29" fmla="*/ 18574 h 96812"/>
                  <a:gd name="connsiteX30" fmla="*/ 241859 w 1514817"/>
                  <a:gd name="connsiteY30" fmla="*/ 18574 h 96812"/>
                  <a:gd name="connsiteX31" fmla="*/ 256946 w 1514817"/>
                  <a:gd name="connsiteY31" fmla="*/ 19488 h 96812"/>
                  <a:gd name="connsiteX32" fmla="*/ 256946 w 1514817"/>
                  <a:gd name="connsiteY32" fmla="*/ 19488 h 96812"/>
                  <a:gd name="connsiteX33" fmla="*/ 272091 w 1514817"/>
                  <a:gd name="connsiteY33" fmla="*/ 20403 h 96812"/>
                  <a:gd name="connsiteX34" fmla="*/ 272091 w 1514817"/>
                  <a:gd name="connsiteY34" fmla="*/ 20403 h 96812"/>
                  <a:gd name="connsiteX35" fmla="*/ 287179 w 1514817"/>
                  <a:gd name="connsiteY35" fmla="*/ 21317 h 96812"/>
                  <a:gd name="connsiteX36" fmla="*/ 287179 w 1514817"/>
                  <a:gd name="connsiteY36" fmla="*/ 21317 h 96812"/>
                  <a:gd name="connsiteX37" fmla="*/ 302323 w 1514817"/>
                  <a:gd name="connsiteY37" fmla="*/ 22289 h 96812"/>
                  <a:gd name="connsiteX38" fmla="*/ 302323 w 1514817"/>
                  <a:gd name="connsiteY38" fmla="*/ 22289 h 96812"/>
                  <a:gd name="connsiteX39" fmla="*/ 320383 w 1514817"/>
                  <a:gd name="connsiteY39" fmla="*/ 23375 h 96812"/>
                  <a:gd name="connsiteX40" fmla="*/ 320383 w 1514817"/>
                  <a:gd name="connsiteY40" fmla="*/ 23375 h 96812"/>
                  <a:gd name="connsiteX41" fmla="*/ 332556 w 1514817"/>
                  <a:gd name="connsiteY41" fmla="*/ 24117 h 96812"/>
                  <a:gd name="connsiteX42" fmla="*/ 332556 w 1514817"/>
                  <a:gd name="connsiteY42" fmla="*/ 24117 h 96812"/>
                  <a:gd name="connsiteX43" fmla="*/ 347643 w 1514817"/>
                  <a:gd name="connsiteY43" fmla="*/ 25032 h 96812"/>
                  <a:gd name="connsiteX44" fmla="*/ 347643 w 1514817"/>
                  <a:gd name="connsiteY44" fmla="*/ 25032 h 96812"/>
                  <a:gd name="connsiteX45" fmla="*/ 365703 w 1514817"/>
                  <a:gd name="connsiteY45" fmla="*/ 26175 h 96812"/>
                  <a:gd name="connsiteX46" fmla="*/ 365703 w 1514817"/>
                  <a:gd name="connsiteY46" fmla="*/ 26175 h 96812"/>
                  <a:gd name="connsiteX47" fmla="*/ 377933 w 1514817"/>
                  <a:gd name="connsiteY47" fmla="*/ 26918 h 96812"/>
                  <a:gd name="connsiteX48" fmla="*/ 377933 w 1514817"/>
                  <a:gd name="connsiteY48" fmla="*/ 26918 h 96812"/>
                  <a:gd name="connsiteX49" fmla="*/ 393021 w 1514817"/>
                  <a:gd name="connsiteY49" fmla="*/ 27832 h 96812"/>
                  <a:gd name="connsiteX50" fmla="*/ 393021 w 1514817"/>
                  <a:gd name="connsiteY50" fmla="*/ 27832 h 96812"/>
                  <a:gd name="connsiteX51" fmla="*/ 408165 w 1514817"/>
                  <a:gd name="connsiteY51" fmla="*/ 28804 h 96812"/>
                  <a:gd name="connsiteX52" fmla="*/ 408165 w 1514817"/>
                  <a:gd name="connsiteY52" fmla="*/ 28804 h 96812"/>
                  <a:gd name="connsiteX53" fmla="*/ 423253 w 1514817"/>
                  <a:gd name="connsiteY53" fmla="*/ 29718 h 96812"/>
                  <a:gd name="connsiteX54" fmla="*/ 423253 w 1514817"/>
                  <a:gd name="connsiteY54" fmla="*/ 29718 h 96812"/>
                  <a:gd name="connsiteX55" fmla="*/ 438397 w 1514817"/>
                  <a:gd name="connsiteY55" fmla="*/ 30632 h 96812"/>
                  <a:gd name="connsiteX56" fmla="*/ 438397 w 1514817"/>
                  <a:gd name="connsiteY56" fmla="*/ 30632 h 96812"/>
                  <a:gd name="connsiteX57" fmla="*/ 453485 w 1514817"/>
                  <a:gd name="connsiteY57" fmla="*/ 31547 h 96812"/>
                  <a:gd name="connsiteX58" fmla="*/ 453485 w 1514817"/>
                  <a:gd name="connsiteY58" fmla="*/ 31547 h 96812"/>
                  <a:gd name="connsiteX59" fmla="*/ 468630 w 1514817"/>
                  <a:gd name="connsiteY59" fmla="*/ 32519 h 96812"/>
                  <a:gd name="connsiteX60" fmla="*/ 468630 w 1514817"/>
                  <a:gd name="connsiteY60" fmla="*/ 32519 h 96812"/>
                  <a:gd name="connsiteX61" fmla="*/ 483718 w 1514817"/>
                  <a:gd name="connsiteY61" fmla="*/ 33433 h 96812"/>
                  <a:gd name="connsiteX62" fmla="*/ 483718 w 1514817"/>
                  <a:gd name="connsiteY62" fmla="*/ 33433 h 96812"/>
                  <a:gd name="connsiteX63" fmla="*/ 498862 w 1514817"/>
                  <a:gd name="connsiteY63" fmla="*/ 34347 h 96812"/>
                  <a:gd name="connsiteX64" fmla="*/ 498862 w 1514817"/>
                  <a:gd name="connsiteY64" fmla="*/ 34347 h 96812"/>
                  <a:gd name="connsiteX65" fmla="*/ 513950 w 1514817"/>
                  <a:gd name="connsiteY65" fmla="*/ 35262 h 96812"/>
                  <a:gd name="connsiteX66" fmla="*/ 513950 w 1514817"/>
                  <a:gd name="connsiteY66" fmla="*/ 35262 h 96812"/>
                  <a:gd name="connsiteX67" fmla="*/ 529094 w 1514817"/>
                  <a:gd name="connsiteY67" fmla="*/ 36234 h 96812"/>
                  <a:gd name="connsiteX68" fmla="*/ 529094 w 1514817"/>
                  <a:gd name="connsiteY68" fmla="*/ 36234 h 96812"/>
                  <a:gd name="connsiteX69" fmla="*/ 544182 w 1514817"/>
                  <a:gd name="connsiteY69" fmla="*/ 37148 h 96812"/>
                  <a:gd name="connsiteX70" fmla="*/ 544182 w 1514817"/>
                  <a:gd name="connsiteY70" fmla="*/ 37148 h 96812"/>
                  <a:gd name="connsiteX71" fmla="*/ 559327 w 1514817"/>
                  <a:gd name="connsiteY71" fmla="*/ 38062 h 96812"/>
                  <a:gd name="connsiteX72" fmla="*/ 559327 w 1514817"/>
                  <a:gd name="connsiteY72" fmla="*/ 38062 h 96812"/>
                  <a:gd name="connsiteX73" fmla="*/ 577329 w 1514817"/>
                  <a:gd name="connsiteY73" fmla="*/ 39205 h 96812"/>
                  <a:gd name="connsiteX74" fmla="*/ 577329 w 1514817"/>
                  <a:gd name="connsiteY74" fmla="*/ 39205 h 96812"/>
                  <a:gd name="connsiteX75" fmla="*/ 589559 w 1514817"/>
                  <a:gd name="connsiteY75" fmla="*/ 39948 h 96812"/>
                  <a:gd name="connsiteX76" fmla="*/ 589559 w 1514817"/>
                  <a:gd name="connsiteY76" fmla="*/ 39948 h 96812"/>
                  <a:gd name="connsiteX77" fmla="*/ 604647 w 1514817"/>
                  <a:gd name="connsiteY77" fmla="*/ 40862 h 96812"/>
                  <a:gd name="connsiteX78" fmla="*/ 604647 w 1514817"/>
                  <a:gd name="connsiteY78" fmla="*/ 40862 h 96812"/>
                  <a:gd name="connsiteX79" fmla="*/ 619792 w 1514817"/>
                  <a:gd name="connsiteY79" fmla="*/ 41777 h 96812"/>
                  <a:gd name="connsiteX80" fmla="*/ 619792 w 1514817"/>
                  <a:gd name="connsiteY80" fmla="*/ 41777 h 96812"/>
                  <a:gd name="connsiteX81" fmla="*/ 634879 w 1514817"/>
                  <a:gd name="connsiteY81" fmla="*/ 42691 h 96812"/>
                  <a:gd name="connsiteX82" fmla="*/ 634879 w 1514817"/>
                  <a:gd name="connsiteY82" fmla="*/ 42691 h 96812"/>
                  <a:gd name="connsiteX83" fmla="*/ 650024 w 1514817"/>
                  <a:gd name="connsiteY83" fmla="*/ 43663 h 96812"/>
                  <a:gd name="connsiteX84" fmla="*/ 650024 w 1514817"/>
                  <a:gd name="connsiteY84" fmla="*/ 43663 h 96812"/>
                  <a:gd name="connsiteX85" fmla="*/ 665112 w 1514817"/>
                  <a:gd name="connsiteY85" fmla="*/ 44577 h 96812"/>
                  <a:gd name="connsiteX86" fmla="*/ 665112 w 1514817"/>
                  <a:gd name="connsiteY86" fmla="*/ 44577 h 96812"/>
                  <a:gd name="connsiteX87" fmla="*/ 680257 w 1514817"/>
                  <a:gd name="connsiteY87" fmla="*/ 45492 h 96812"/>
                  <a:gd name="connsiteX88" fmla="*/ 680257 w 1514817"/>
                  <a:gd name="connsiteY88" fmla="*/ 45492 h 96812"/>
                  <a:gd name="connsiteX89" fmla="*/ 695344 w 1514817"/>
                  <a:gd name="connsiteY89" fmla="*/ 46463 h 96812"/>
                  <a:gd name="connsiteX90" fmla="*/ 695344 w 1514817"/>
                  <a:gd name="connsiteY90" fmla="*/ 46463 h 96812"/>
                  <a:gd name="connsiteX91" fmla="*/ 710489 w 1514817"/>
                  <a:gd name="connsiteY91" fmla="*/ 47378 h 96812"/>
                  <a:gd name="connsiteX92" fmla="*/ 710489 w 1514817"/>
                  <a:gd name="connsiteY92" fmla="*/ 47378 h 96812"/>
                  <a:gd name="connsiteX93" fmla="*/ 725576 w 1514817"/>
                  <a:gd name="connsiteY93" fmla="*/ 48292 h 96812"/>
                  <a:gd name="connsiteX94" fmla="*/ 725576 w 1514817"/>
                  <a:gd name="connsiteY94" fmla="*/ 48292 h 96812"/>
                  <a:gd name="connsiteX95" fmla="*/ 740721 w 1514817"/>
                  <a:gd name="connsiteY95" fmla="*/ 49206 h 96812"/>
                  <a:gd name="connsiteX96" fmla="*/ 740721 w 1514817"/>
                  <a:gd name="connsiteY96" fmla="*/ 49206 h 96812"/>
                  <a:gd name="connsiteX97" fmla="*/ 755809 w 1514817"/>
                  <a:gd name="connsiteY97" fmla="*/ 50178 h 96812"/>
                  <a:gd name="connsiteX98" fmla="*/ 755809 w 1514817"/>
                  <a:gd name="connsiteY98" fmla="*/ 50178 h 96812"/>
                  <a:gd name="connsiteX99" fmla="*/ 770954 w 1514817"/>
                  <a:gd name="connsiteY99" fmla="*/ 51092 h 96812"/>
                  <a:gd name="connsiteX100" fmla="*/ 770954 w 1514817"/>
                  <a:gd name="connsiteY100" fmla="*/ 51092 h 96812"/>
                  <a:gd name="connsiteX101" fmla="*/ 789013 w 1514817"/>
                  <a:gd name="connsiteY101" fmla="*/ 52178 h 96812"/>
                  <a:gd name="connsiteX102" fmla="*/ 789013 w 1514817"/>
                  <a:gd name="connsiteY102" fmla="*/ 52178 h 96812"/>
                  <a:gd name="connsiteX103" fmla="*/ 801186 w 1514817"/>
                  <a:gd name="connsiteY103" fmla="*/ 52921 h 96812"/>
                  <a:gd name="connsiteX104" fmla="*/ 801186 w 1514817"/>
                  <a:gd name="connsiteY104" fmla="*/ 52921 h 96812"/>
                  <a:gd name="connsiteX105" fmla="*/ 816273 w 1514817"/>
                  <a:gd name="connsiteY105" fmla="*/ 53893 h 96812"/>
                  <a:gd name="connsiteX106" fmla="*/ 816273 w 1514817"/>
                  <a:gd name="connsiteY106" fmla="*/ 53893 h 96812"/>
                  <a:gd name="connsiteX107" fmla="*/ 831418 w 1514817"/>
                  <a:gd name="connsiteY107" fmla="*/ 54807 h 96812"/>
                  <a:gd name="connsiteX108" fmla="*/ 831418 w 1514817"/>
                  <a:gd name="connsiteY108" fmla="*/ 54807 h 96812"/>
                  <a:gd name="connsiteX109" fmla="*/ 846563 w 1514817"/>
                  <a:gd name="connsiteY109" fmla="*/ 55721 h 96812"/>
                  <a:gd name="connsiteX110" fmla="*/ 846563 w 1514817"/>
                  <a:gd name="connsiteY110" fmla="*/ 55721 h 96812"/>
                  <a:gd name="connsiteX111" fmla="*/ 861651 w 1514817"/>
                  <a:gd name="connsiteY111" fmla="*/ 56636 h 96812"/>
                  <a:gd name="connsiteX112" fmla="*/ 861651 w 1514817"/>
                  <a:gd name="connsiteY112" fmla="*/ 56636 h 96812"/>
                  <a:gd name="connsiteX113" fmla="*/ 876738 w 1514817"/>
                  <a:gd name="connsiteY113" fmla="*/ 57608 h 96812"/>
                  <a:gd name="connsiteX114" fmla="*/ 876738 w 1514817"/>
                  <a:gd name="connsiteY114" fmla="*/ 57608 h 96812"/>
                  <a:gd name="connsiteX115" fmla="*/ 891883 w 1514817"/>
                  <a:gd name="connsiteY115" fmla="*/ 58522 h 96812"/>
                  <a:gd name="connsiteX116" fmla="*/ 891883 w 1514817"/>
                  <a:gd name="connsiteY116" fmla="*/ 58522 h 96812"/>
                  <a:gd name="connsiteX117" fmla="*/ 907027 w 1514817"/>
                  <a:gd name="connsiteY117" fmla="*/ 59436 h 96812"/>
                  <a:gd name="connsiteX118" fmla="*/ 907027 w 1514817"/>
                  <a:gd name="connsiteY118" fmla="*/ 59436 h 96812"/>
                  <a:gd name="connsiteX119" fmla="*/ 925030 w 1514817"/>
                  <a:gd name="connsiteY119" fmla="*/ 60579 h 96812"/>
                  <a:gd name="connsiteX120" fmla="*/ 925030 w 1514817"/>
                  <a:gd name="connsiteY120" fmla="*/ 60579 h 96812"/>
                  <a:gd name="connsiteX121" fmla="*/ 937260 w 1514817"/>
                  <a:gd name="connsiteY121" fmla="*/ 61322 h 96812"/>
                  <a:gd name="connsiteX122" fmla="*/ 937260 w 1514817"/>
                  <a:gd name="connsiteY122" fmla="*/ 61322 h 96812"/>
                  <a:gd name="connsiteX123" fmla="*/ 952348 w 1514817"/>
                  <a:gd name="connsiteY123" fmla="*/ 62236 h 96812"/>
                  <a:gd name="connsiteX124" fmla="*/ 952348 w 1514817"/>
                  <a:gd name="connsiteY124" fmla="*/ 62236 h 96812"/>
                  <a:gd name="connsiteX125" fmla="*/ 967492 w 1514817"/>
                  <a:gd name="connsiteY125" fmla="*/ 63151 h 96812"/>
                  <a:gd name="connsiteX126" fmla="*/ 967492 w 1514817"/>
                  <a:gd name="connsiteY126" fmla="*/ 63151 h 96812"/>
                  <a:gd name="connsiteX127" fmla="*/ 982580 w 1514817"/>
                  <a:gd name="connsiteY127" fmla="*/ 64122 h 96812"/>
                  <a:gd name="connsiteX128" fmla="*/ 982580 w 1514817"/>
                  <a:gd name="connsiteY128" fmla="*/ 64122 h 96812"/>
                  <a:gd name="connsiteX129" fmla="*/ 1000639 w 1514817"/>
                  <a:gd name="connsiteY129" fmla="*/ 65208 h 96812"/>
                  <a:gd name="connsiteX130" fmla="*/ 1000639 w 1514817"/>
                  <a:gd name="connsiteY130" fmla="*/ 65208 h 96812"/>
                  <a:gd name="connsiteX131" fmla="*/ 1012812 w 1514817"/>
                  <a:gd name="connsiteY131" fmla="*/ 65951 h 96812"/>
                  <a:gd name="connsiteX132" fmla="*/ 1012812 w 1514817"/>
                  <a:gd name="connsiteY132" fmla="*/ 65951 h 96812"/>
                  <a:gd name="connsiteX133" fmla="*/ 1027957 w 1514817"/>
                  <a:gd name="connsiteY133" fmla="*/ 66866 h 96812"/>
                  <a:gd name="connsiteX134" fmla="*/ 1027957 w 1514817"/>
                  <a:gd name="connsiteY134" fmla="*/ 66866 h 96812"/>
                  <a:gd name="connsiteX135" fmla="*/ 1045959 w 1514817"/>
                  <a:gd name="connsiteY135" fmla="*/ 68009 h 96812"/>
                  <a:gd name="connsiteX136" fmla="*/ 1045959 w 1514817"/>
                  <a:gd name="connsiteY136" fmla="*/ 68009 h 96812"/>
                  <a:gd name="connsiteX137" fmla="*/ 1058189 w 1514817"/>
                  <a:gd name="connsiteY137" fmla="*/ 68752 h 96812"/>
                  <a:gd name="connsiteX138" fmla="*/ 1058189 w 1514817"/>
                  <a:gd name="connsiteY138" fmla="*/ 68752 h 96812"/>
                  <a:gd name="connsiteX139" fmla="*/ 1073277 w 1514817"/>
                  <a:gd name="connsiteY139" fmla="*/ 69666 h 96812"/>
                  <a:gd name="connsiteX140" fmla="*/ 1073277 w 1514817"/>
                  <a:gd name="connsiteY140" fmla="*/ 69666 h 96812"/>
                  <a:gd name="connsiteX141" fmla="*/ 1088422 w 1514817"/>
                  <a:gd name="connsiteY141" fmla="*/ 70580 h 96812"/>
                  <a:gd name="connsiteX142" fmla="*/ 1088422 w 1514817"/>
                  <a:gd name="connsiteY142" fmla="*/ 70580 h 96812"/>
                  <a:gd name="connsiteX143" fmla="*/ 1103509 w 1514817"/>
                  <a:gd name="connsiteY143" fmla="*/ 71552 h 96812"/>
                  <a:gd name="connsiteX144" fmla="*/ 1103509 w 1514817"/>
                  <a:gd name="connsiteY144" fmla="*/ 71552 h 96812"/>
                  <a:gd name="connsiteX145" fmla="*/ 1118654 w 1514817"/>
                  <a:gd name="connsiteY145" fmla="*/ 72467 h 96812"/>
                  <a:gd name="connsiteX146" fmla="*/ 1118654 w 1514817"/>
                  <a:gd name="connsiteY146" fmla="*/ 72467 h 96812"/>
                  <a:gd name="connsiteX147" fmla="*/ 1133742 w 1514817"/>
                  <a:gd name="connsiteY147" fmla="*/ 73381 h 96812"/>
                  <a:gd name="connsiteX148" fmla="*/ 1133742 w 1514817"/>
                  <a:gd name="connsiteY148" fmla="*/ 73381 h 96812"/>
                  <a:gd name="connsiteX149" fmla="*/ 1148887 w 1514817"/>
                  <a:gd name="connsiteY149" fmla="*/ 74295 h 96812"/>
                  <a:gd name="connsiteX150" fmla="*/ 1148887 w 1514817"/>
                  <a:gd name="connsiteY150" fmla="*/ 74295 h 96812"/>
                  <a:gd name="connsiteX151" fmla="*/ 1163974 w 1514817"/>
                  <a:gd name="connsiteY151" fmla="*/ 75267 h 96812"/>
                  <a:gd name="connsiteX152" fmla="*/ 1163974 w 1514817"/>
                  <a:gd name="connsiteY152" fmla="*/ 75267 h 96812"/>
                  <a:gd name="connsiteX153" fmla="*/ 1179119 w 1514817"/>
                  <a:gd name="connsiteY153" fmla="*/ 76181 h 96812"/>
                  <a:gd name="connsiteX154" fmla="*/ 1179119 w 1514817"/>
                  <a:gd name="connsiteY154" fmla="*/ 76181 h 96812"/>
                  <a:gd name="connsiteX155" fmla="*/ 1194206 w 1514817"/>
                  <a:gd name="connsiteY155" fmla="*/ 77095 h 96812"/>
                  <a:gd name="connsiteX156" fmla="*/ 1194206 w 1514817"/>
                  <a:gd name="connsiteY156" fmla="*/ 77095 h 96812"/>
                  <a:gd name="connsiteX157" fmla="*/ 1212266 w 1514817"/>
                  <a:gd name="connsiteY157" fmla="*/ 78239 h 96812"/>
                  <a:gd name="connsiteX158" fmla="*/ 1212266 w 1514817"/>
                  <a:gd name="connsiteY158" fmla="*/ 78239 h 96812"/>
                  <a:gd name="connsiteX159" fmla="*/ 1224439 w 1514817"/>
                  <a:gd name="connsiteY159" fmla="*/ 78982 h 96812"/>
                  <a:gd name="connsiteX160" fmla="*/ 1224439 w 1514817"/>
                  <a:gd name="connsiteY160" fmla="*/ 78982 h 96812"/>
                  <a:gd name="connsiteX161" fmla="*/ 1239584 w 1514817"/>
                  <a:gd name="connsiteY161" fmla="*/ 79896 h 96812"/>
                  <a:gd name="connsiteX162" fmla="*/ 1239584 w 1514817"/>
                  <a:gd name="connsiteY162" fmla="*/ 79896 h 96812"/>
                  <a:gd name="connsiteX163" fmla="*/ 1254671 w 1514817"/>
                  <a:gd name="connsiteY163" fmla="*/ 80810 h 96812"/>
                  <a:gd name="connsiteX164" fmla="*/ 1254671 w 1514817"/>
                  <a:gd name="connsiteY164" fmla="*/ 80810 h 96812"/>
                  <a:gd name="connsiteX165" fmla="*/ 1272730 w 1514817"/>
                  <a:gd name="connsiteY165" fmla="*/ 81954 h 96812"/>
                  <a:gd name="connsiteX166" fmla="*/ 1272730 w 1514817"/>
                  <a:gd name="connsiteY166" fmla="*/ 81954 h 96812"/>
                  <a:gd name="connsiteX167" fmla="*/ 1284903 w 1514817"/>
                  <a:gd name="connsiteY167" fmla="*/ 82696 h 96812"/>
                  <a:gd name="connsiteX168" fmla="*/ 1284903 w 1514817"/>
                  <a:gd name="connsiteY168" fmla="*/ 82696 h 96812"/>
                  <a:gd name="connsiteX169" fmla="*/ 1300048 w 1514817"/>
                  <a:gd name="connsiteY169" fmla="*/ 83610 h 96812"/>
                  <a:gd name="connsiteX170" fmla="*/ 1300048 w 1514817"/>
                  <a:gd name="connsiteY170" fmla="*/ 83610 h 96812"/>
                  <a:gd name="connsiteX171" fmla="*/ 1315136 w 1514817"/>
                  <a:gd name="connsiteY171" fmla="*/ 84525 h 96812"/>
                  <a:gd name="connsiteX172" fmla="*/ 1315136 w 1514817"/>
                  <a:gd name="connsiteY172" fmla="*/ 84525 h 96812"/>
                  <a:gd name="connsiteX173" fmla="*/ 1333195 w 1514817"/>
                  <a:gd name="connsiteY173" fmla="*/ 85668 h 96812"/>
                  <a:gd name="connsiteX174" fmla="*/ 1333195 w 1514817"/>
                  <a:gd name="connsiteY174" fmla="*/ 85668 h 96812"/>
                  <a:gd name="connsiteX175" fmla="*/ 1345368 w 1514817"/>
                  <a:gd name="connsiteY175" fmla="*/ 86411 h 96812"/>
                  <a:gd name="connsiteX176" fmla="*/ 1345368 w 1514817"/>
                  <a:gd name="connsiteY176" fmla="*/ 86411 h 96812"/>
                  <a:gd name="connsiteX177" fmla="*/ 1360513 w 1514817"/>
                  <a:gd name="connsiteY177" fmla="*/ 87325 h 96812"/>
                  <a:gd name="connsiteX178" fmla="*/ 1360513 w 1514817"/>
                  <a:gd name="connsiteY178" fmla="*/ 87325 h 96812"/>
                  <a:gd name="connsiteX179" fmla="*/ 1375600 w 1514817"/>
                  <a:gd name="connsiteY179" fmla="*/ 88240 h 96812"/>
                  <a:gd name="connsiteX180" fmla="*/ 1375600 w 1514817"/>
                  <a:gd name="connsiteY180" fmla="*/ 88240 h 96812"/>
                  <a:gd name="connsiteX181" fmla="*/ 1393660 w 1514817"/>
                  <a:gd name="connsiteY181" fmla="*/ 89383 h 96812"/>
                  <a:gd name="connsiteX182" fmla="*/ 1393660 w 1514817"/>
                  <a:gd name="connsiteY182" fmla="*/ 89383 h 96812"/>
                  <a:gd name="connsiteX183" fmla="*/ 1405833 w 1514817"/>
                  <a:gd name="connsiteY183" fmla="*/ 90126 h 96812"/>
                  <a:gd name="connsiteX184" fmla="*/ 1405833 w 1514817"/>
                  <a:gd name="connsiteY184" fmla="*/ 90126 h 96812"/>
                  <a:gd name="connsiteX185" fmla="*/ 1423892 w 1514817"/>
                  <a:gd name="connsiteY185" fmla="*/ 91212 h 96812"/>
                  <a:gd name="connsiteX186" fmla="*/ 1423892 w 1514817"/>
                  <a:gd name="connsiteY186" fmla="*/ 91212 h 96812"/>
                  <a:gd name="connsiteX187" fmla="*/ 1436065 w 1514817"/>
                  <a:gd name="connsiteY187" fmla="*/ 91955 h 96812"/>
                  <a:gd name="connsiteX188" fmla="*/ 1436065 w 1514817"/>
                  <a:gd name="connsiteY188" fmla="*/ 91955 h 96812"/>
                  <a:gd name="connsiteX189" fmla="*/ 1451210 w 1514817"/>
                  <a:gd name="connsiteY189" fmla="*/ 92926 h 96812"/>
                  <a:gd name="connsiteX190" fmla="*/ 1451210 w 1514817"/>
                  <a:gd name="connsiteY190" fmla="*/ 92926 h 96812"/>
                  <a:gd name="connsiteX191" fmla="*/ 1469269 w 1514817"/>
                  <a:gd name="connsiteY191" fmla="*/ 94012 h 96812"/>
                  <a:gd name="connsiteX192" fmla="*/ 1469269 w 1514817"/>
                  <a:gd name="connsiteY192" fmla="*/ 94012 h 96812"/>
                  <a:gd name="connsiteX193" fmla="*/ 1481442 w 1514817"/>
                  <a:gd name="connsiteY193" fmla="*/ 94755 h 96812"/>
                  <a:gd name="connsiteX194" fmla="*/ 1481442 w 1514817"/>
                  <a:gd name="connsiteY194" fmla="*/ 94755 h 96812"/>
                  <a:gd name="connsiteX195" fmla="*/ 1496587 w 1514817"/>
                  <a:gd name="connsiteY195" fmla="*/ 95726 h 96812"/>
                  <a:gd name="connsiteX196" fmla="*/ 1496587 w 1514817"/>
                  <a:gd name="connsiteY196" fmla="*/ 95726 h 96812"/>
                  <a:gd name="connsiteX197" fmla="*/ 1514589 w 1514817"/>
                  <a:gd name="connsiteY197" fmla="*/ 96812 h 96812"/>
                  <a:gd name="connsiteX198" fmla="*/ 1514818 w 1514817"/>
                  <a:gd name="connsiteY198" fmla="*/ 93098 h 96812"/>
                  <a:gd name="connsiteX199" fmla="*/ 1499730 w 1514817"/>
                  <a:gd name="connsiteY199" fmla="*/ 92183 h 96812"/>
                  <a:gd name="connsiteX200" fmla="*/ 1499730 w 1514817"/>
                  <a:gd name="connsiteY200" fmla="*/ 92183 h 96812"/>
                  <a:gd name="connsiteX201" fmla="*/ 1481671 w 1514817"/>
                  <a:gd name="connsiteY201" fmla="*/ 91040 h 96812"/>
                  <a:gd name="connsiteX202" fmla="*/ 1481671 w 1514817"/>
                  <a:gd name="connsiteY202" fmla="*/ 91040 h 96812"/>
                  <a:gd name="connsiteX203" fmla="*/ 1469498 w 1514817"/>
                  <a:gd name="connsiteY203" fmla="*/ 90297 h 96812"/>
                  <a:gd name="connsiteX204" fmla="*/ 1469498 w 1514817"/>
                  <a:gd name="connsiteY204" fmla="*/ 90297 h 96812"/>
                  <a:gd name="connsiteX205" fmla="*/ 1454353 w 1514817"/>
                  <a:gd name="connsiteY205" fmla="*/ 89383 h 96812"/>
                  <a:gd name="connsiteX206" fmla="*/ 1454353 w 1514817"/>
                  <a:gd name="connsiteY206" fmla="*/ 89383 h 96812"/>
                  <a:gd name="connsiteX207" fmla="*/ 1439265 w 1514817"/>
                  <a:gd name="connsiteY207" fmla="*/ 88468 h 96812"/>
                  <a:gd name="connsiteX208" fmla="*/ 1439265 w 1514817"/>
                  <a:gd name="connsiteY208" fmla="*/ 88468 h 96812"/>
                  <a:gd name="connsiteX209" fmla="*/ 1424121 w 1514817"/>
                  <a:gd name="connsiteY209" fmla="*/ 87554 h 96812"/>
                  <a:gd name="connsiteX210" fmla="*/ 1424121 w 1514817"/>
                  <a:gd name="connsiteY210" fmla="*/ 87554 h 96812"/>
                  <a:gd name="connsiteX211" fmla="*/ 1409033 w 1514817"/>
                  <a:gd name="connsiteY211" fmla="*/ 86582 h 96812"/>
                  <a:gd name="connsiteX212" fmla="*/ 1409033 w 1514817"/>
                  <a:gd name="connsiteY212" fmla="*/ 86582 h 96812"/>
                  <a:gd name="connsiteX213" fmla="*/ 1393889 w 1514817"/>
                  <a:gd name="connsiteY213" fmla="*/ 85668 h 96812"/>
                  <a:gd name="connsiteX214" fmla="*/ 1393889 w 1514817"/>
                  <a:gd name="connsiteY214" fmla="*/ 85668 h 96812"/>
                  <a:gd name="connsiteX215" fmla="*/ 1378801 w 1514817"/>
                  <a:gd name="connsiteY215" fmla="*/ 84754 h 96812"/>
                  <a:gd name="connsiteX216" fmla="*/ 1378801 w 1514817"/>
                  <a:gd name="connsiteY216" fmla="*/ 84754 h 96812"/>
                  <a:gd name="connsiteX217" fmla="*/ 1363656 w 1514817"/>
                  <a:gd name="connsiteY217" fmla="*/ 83839 h 96812"/>
                  <a:gd name="connsiteX218" fmla="*/ 1363656 w 1514817"/>
                  <a:gd name="connsiteY218" fmla="*/ 83839 h 96812"/>
                  <a:gd name="connsiteX219" fmla="*/ 1348511 w 1514817"/>
                  <a:gd name="connsiteY219" fmla="*/ 82868 h 96812"/>
                  <a:gd name="connsiteX220" fmla="*/ 1348511 w 1514817"/>
                  <a:gd name="connsiteY220" fmla="*/ 82868 h 96812"/>
                  <a:gd name="connsiteX221" fmla="*/ 1333424 w 1514817"/>
                  <a:gd name="connsiteY221" fmla="*/ 81954 h 96812"/>
                  <a:gd name="connsiteX222" fmla="*/ 1333424 w 1514817"/>
                  <a:gd name="connsiteY222" fmla="*/ 81954 h 96812"/>
                  <a:gd name="connsiteX223" fmla="*/ 1318279 w 1514817"/>
                  <a:gd name="connsiteY223" fmla="*/ 81039 h 96812"/>
                  <a:gd name="connsiteX224" fmla="*/ 1318279 w 1514817"/>
                  <a:gd name="connsiteY224" fmla="*/ 81039 h 96812"/>
                  <a:gd name="connsiteX225" fmla="*/ 1303192 w 1514817"/>
                  <a:gd name="connsiteY225" fmla="*/ 80067 h 96812"/>
                  <a:gd name="connsiteX226" fmla="*/ 1303192 w 1514817"/>
                  <a:gd name="connsiteY226" fmla="*/ 80067 h 96812"/>
                  <a:gd name="connsiteX227" fmla="*/ 1288047 w 1514817"/>
                  <a:gd name="connsiteY227" fmla="*/ 79153 h 96812"/>
                  <a:gd name="connsiteX228" fmla="*/ 1288047 w 1514817"/>
                  <a:gd name="connsiteY228" fmla="*/ 79153 h 96812"/>
                  <a:gd name="connsiteX229" fmla="*/ 1272959 w 1514817"/>
                  <a:gd name="connsiteY229" fmla="*/ 78239 h 96812"/>
                  <a:gd name="connsiteX230" fmla="*/ 1272959 w 1514817"/>
                  <a:gd name="connsiteY230" fmla="*/ 78239 h 96812"/>
                  <a:gd name="connsiteX231" fmla="*/ 1257814 w 1514817"/>
                  <a:gd name="connsiteY231" fmla="*/ 77324 h 96812"/>
                  <a:gd name="connsiteX232" fmla="*/ 1257814 w 1514817"/>
                  <a:gd name="connsiteY232" fmla="*/ 77324 h 96812"/>
                  <a:gd name="connsiteX233" fmla="*/ 1242727 w 1514817"/>
                  <a:gd name="connsiteY233" fmla="*/ 76352 h 96812"/>
                  <a:gd name="connsiteX234" fmla="*/ 1242727 w 1514817"/>
                  <a:gd name="connsiteY234" fmla="*/ 76352 h 96812"/>
                  <a:gd name="connsiteX235" fmla="*/ 1227582 w 1514817"/>
                  <a:gd name="connsiteY235" fmla="*/ 75438 h 96812"/>
                  <a:gd name="connsiteX236" fmla="*/ 1227582 w 1514817"/>
                  <a:gd name="connsiteY236" fmla="*/ 75438 h 96812"/>
                  <a:gd name="connsiteX237" fmla="*/ 1212494 w 1514817"/>
                  <a:gd name="connsiteY237" fmla="*/ 74524 h 96812"/>
                  <a:gd name="connsiteX238" fmla="*/ 1212494 w 1514817"/>
                  <a:gd name="connsiteY238" fmla="*/ 74524 h 96812"/>
                  <a:gd name="connsiteX239" fmla="*/ 1197350 w 1514817"/>
                  <a:gd name="connsiteY239" fmla="*/ 73609 h 96812"/>
                  <a:gd name="connsiteX240" fmla="*/ 1197350 w 1514817"/>
                  <a:gd name="connsiteY240" fmla="*/ 73609 h 96812"/>
                  <a:gd name="connsiteX241" fmla="*/ 1182262 w 1514817"/>
                  <a:gd name="connsiteY241" fmla="*/ 72638 h 96812"/>
                  <a:gd name="connsiteX242" fmla="*/ 1182262 w 1514817"/>
                  <a:gd name="connsiteY242" fmla="*/ 72638 h 96812"/>
                  <a:gd name="connsiteX243" fmla="*/ 1167117 w 1514817"/>
                  <a:gd name="connsiteY243" fmla="*/ 71724 h 96812"/>
                  <a:gd name="connsiteX244" fmla="*/ 1167117 w 1514817"/>
                  <a:gd name="connsiteY244" fmla="*/ 71724 h 96812"/>
                  <a:gd name="connsiteX245" fmla="*/ 1152030 w 1514817"/>
                  <a:gd name="connsiteY245" fmla="*/ 70809 h 96812"/>
                  <a:gd name="connsiteX246" fmla="*/ 1152030 w 1514817"/>
                  <a:gd name="connsiteY246" fmla="*/ 70809 h 96812"/>
                  <a:gd name="connsiteX247" fmla="*/ 1136885 w 1514817"/>
                  <a:gd name="connsiteY247" fmla="*/ 69894 h 96812"/>
                  <a:gd name="connsiteX248" fmla="*/ 1136885 w 1514817"/>
                  <a:gd name="connsiteY248" fmla="*/ 69894 h 96812"/>
                  <a:gd name="connsiteX249" fmla="*/ 1121797 w 1514817"/>
                  <a:gd name="connsiteY249" fmla="*/ 68923 h 96812"/>
                  <a:gd name="connsiteX250" fmla="*/ 1121797 w 1514817"/>
                  <a:gd name="connsiteY250" fmla="*/ 68923 h 96812"/>
                  <a:gd name="connsiteX251" fmla="*/ 1106653 w 1514817"/>
                  <a:gd name="connsiteY251" fmla="*/ 68009 h 96812"/>
                  <a:gd name="connsiteX252" fmla="*/ 1106653 w 1514817"/>
                  <a:gd name="connsiteY252" fmla="*/ 68009 h 96812"/>
                  <a:gd name="connsiteX253" fmla="*/ 1091565 w 1514817"/>
                  <a:gd name="connsiteY253" fmla="*/ 67094 h 96812"/>
                  <a:gd name="connsiteX254" fmla="*/ 1091565 w 1514817"/>
                  <a:gd name="connsiteY254" fmla="*/ 67094 h 96812"/>
                  <a:gd name="connsiteX255" fmla="*/ 1076420 w 1514817"/>
                  <a:gd name="connsiteY255" fmla="*/ 66123 h 96812"/>
                  <a:gd name="connsiteX256" fmla="*/ 1076420 w 1514817"/>
                  <a:gd name="connsiteY256" fmla="*/ 66123 h 96812"/>
                  <a:gd name="connsiteX257" fmla="*/ 1058418 w 1514817"/>
                  <a:gd name="connsiteY257" fmla="*/ 65037 h 96812"/>
                  <a:gd name="connsiteX258" fmla="*/ 1058418 w 1514817"/>
                  <a:gd name="connsiteY258" fmla="*/ 65037 h 96812"/>
                  <a:gd name="connsiteX259" fmla="*/ 1046188 w 1514817"/>
                  <a:gd name="connsiteY259" fmla="*/ 64294 h 96812"/>
                  <a:gd name="connsiteX260" fmla="*/ 1046188 w 1514817"/>
                  <a:gd name="connsiteY260" fmla="*/ 64294 h 96812"/>
                  <a:gd name="connsiteX261" fmla="*/ 1031100 w 1514817"/>
                  <a:gd name="connsiteY261" fmla="*/ 63380 h 96812"/>
                  <a:gd name="connsiteX262" fmla="*/ 1031100 w 1514817"/>
                  <a:gd name="connsiteY262" fmla="*/ 63380 h 96812"/>
                  <a:gd name="connsiteX263" fmla="*/ 1013041 w 1514817"/>
                  <a:gd name="connsiteY263" fmla="*/ 62236 h 96812"/>
                  <a:gd name="connsiteX264" fmla="*/ 1013041 w 1514817"/>
                  <a:gd name="connsiteY264" fmla="*/ 62236 h 96812"/>
                  <a:gd name="connsiteX265" fmla="*/ 1000868 w 1514817"/>
                  <a:gd name="connsiteY265" fmla="*/ 61493 h 96812"/>
                  <a:gd name="connsiteX266" fmla="*/ 1000868 w 1514817"/>
                  <a:gd name="connsiteY266" fmla="*/ 61493 h 96812"/>
                  <a:gd name="connsiteX267" fmla="*/ 985723 w 1514817"/>
                  <a:gd name="connsiteY267" fmla="*/ 60579 h 96812"/>
                  <a:gd name="connsiteX268" fmla="*/ 985723 w 1514817"/>
                  <a:gd name="connsiteY268" fmla="*/ 60579 h 96812"/>
                  <a:gd name="connsiteX269" fmla="*/ 970635 w 1514817"/>
                  <a:gd name="connsiteY269" fmla="*/ 59665 h 96812"/>
                  <a:gd name="connsiteX270" fmla="*/ 970635 w 1514817"/>
                  <a:gd name="connsiteY270" fmla="*/ 59665 h 96812"/>
                  <a:gd name="connsiteX271" fmla="*/ 955491 w 1514817"/>
                  <a:gd name="connsiteY271" fmla="*/ 58693 h 96812"/>
                  <a:gd name="connsiteX272" fmla="*/ 955491 w 1514817"/>
                  <a:gd name="connsiteY272" fmla="*/ 58693 h 96812"/>
                  <a:gd name="connsiteX273" fmla="*/ 940403 w 1514817"/>
                  <a:gd name="connsiteY273" fmla="*/ 57779 h 96812"/>
                  <a:gd name="connsiteX274" fmla="*/ 940403 w 1514817"/>
                  <a:gd name="connsiteY274" fmla="*/ 57779 h 96812"/>
                  <a:gd name="connsiteX275" fmla="*/ 925259 w 1514817"/>
                  <a:gd name="connsiteY275" fmla="*/ 56865 h 96812"/>
                  <a:gd name="connsiteX276" fmla="*/ 925259 w 1514817"/>
                  <a:gd name="connsiteY276" fmla="*/ 56865 h 96812"/>
                  <a:gd name="connsiteX277" fmla="*/ 910171 w 1514817"/>
                  <a:gd name="connsiteY277" fmla="*/ 55950 h 96812"/>
                  <a:gd name="connsiteX278" fmla="*/ 910171 w 1514817"/>
                  <a:gd name="connsiteY278" fmla="*/ 55950 h 96812"/>
                  <a:gd name="connsiteX279" fmla="*/ 895026 w 1514817"/>
                  <a:gd name="connsiteY279" fmla="*/ 54978 h 96812"/>
                  <a:gd name="connsiteX280" fmla="*/ 895026 w 1514817"/>
                  <a:gd name="connsiteY280" fmla="*/ 54978 h 96812"/>
                  <a:gd name="connsiteX281" fmla="*/ 879938 w 1514817"/>
                  <a:gd name="connsiteY281" fmla="*/ 54064 h 96812"/>
                  <a:gd name="connsiteX282" fmla="*/ 879938 w 1514817"/>
                  <a:gd name="connsiteY282" fmla="*/ 54064 h 96812"/>
                  <a:gd name="connsiteX283" fmla="*/ 864794 w 1514817"/>
                  <a:gd name="connsiteY283" fmla="*/ 53150 h 96812"/>
                  <a:gd name="connsiteX284" fmla="*/ 864794 w 1514817"/>
                  <a:gd name="connsiteY284" fmla="*/ 53150 h 96812"/>
                  <a:gd name="connsiteX285" fmla="*/ 846734 w 1514817"/>
                  <a:gd name="connsiteY285" fmla="*/ 52006 h 96812"/>
                  <a:gd name="connsiteX286" fmla="*/ 846734 w 1514817"/>
                  <a:gd name="connsiteY286" fmla="*/ 52006 h 96812"/>
                  <a:gd name="connsiteX287" fmla="*/ 834562 w 1514817"/>
                  <a:gd name="connsiteY287" fmla="*/ 51263 h 96812"/>
                  <a:gd name="connsiteX288" fmla="*/ 834562 w 1514817"/>
                  <a:gd name="connsiteY288" fmla="*/ 51263 h 96812"/>
                  <a:gd name="connsiteX289" fmla="*/ 819417 w 1514817"/>
                  <a:gd name="connsiteY289" fmla="*/ 50349 h 96812"/>
                  <a:gd name="connsiteX290" fmla="*/ 819417 w 1514817"/>
                  <a:gd name="connsiteY290" fmla="*/ 50349 h 96812"/>
                  <a:gd name="connsiteX291" fmla="*/ 804329 w 1514817"/>
                  <a:gd name="connsiteY291" fmla="*/ 49435 h 96812"/>
                  <a:gd name="connsiteX292" fmla="*/ 804329 w 1514817"/>
                  <a:gd name="connsiteY292" fmla="*/ 49435 h 96812"/>
                  <a:gd name="connsiteX293" fmla="*/ 789184 w 1514817"/>
                  <a:gd name="connsiteY293" fmla="*/ 48463 h 96812"/>
                  <a:gd name="connsiteX294" fmla="*/ 789184 w 1514817"/>
                  <a:gd name="connsiteY294" fmla="*/ 48463 h 96812"/>
                  <a:gd name="connsiteX295" fmla="*/ 774097 w 1514817"/>
                  <a:gd name="connsiteY295" fmla="*/ 47549 h 96812"/>
                  <a:gd name="connsiteX296" fmla="*/ 774097 w 1514817"/>
                  <a:gd name="connsiteY296" fmla="*/ 47549 h 96812"/>
                  <a:gd name="connsiteX297" fmla="*/ 758952 w 1514817"/>
                  <a:gd name="connsiteY297" fmla="*/ 46635 h 96812"/>
                  <a:gd name="connsiteX298" fmla="*/ 758952 w 1514817"/>
                  <a:gd name="connsiteY298" fmla="*/ 46635 h 96812"/>
                  <a:gd name="connsiteX299" fmla="*/ 743864 w 1514817"/>
                  <a:gd name="connsiteY299" fmla="*/ 45720 h 96812"/>
                  <a:gd name="connsiteX300" fmla="*/ 743864 w 1514817"/>
                  <a:gd name="connsiteY300" fmla="*/ 45720 h 96812"/>
                  <a:gd name="connsiteX301" fmla="*/ 728720 w 1514817"/>
                  <a:gd name="connsiteY301" fmla="*/ 44749 h 96812"/>
                  <a:gd name="connsiteX302" fmla="*/ 728720 w 1514817"/>
                  <a:gd name="connsiteY302" fmla="*/ 44749 h 96812"/>
                  <a:gd name="connsiteX303" fmla="*/ 713632 w 1514817"/>
                  <a:gd name="connsiteY303" fmla="*/ 43834 h 96812"/>
                  <a:gd name="connsiteX304" fmla="*/ 713632 w 1514817"/>
                  <a:gd name="connsiteY304" fmla="*/ 43834 h 96812"/>
                  <a:gd name="connsiteX305" fmla="*/ 698487 w 1514817"/>
                  <a:gd name="connsiteY305" fmla="*/ 42920 h 96812"/>
                  <a:gd name="connsiteX306" fmla="*/ 698487 w 1514817"/>
                  <a:gd name="connsiteY306" fmla="*/ 42920 h 96812"/>
                  <a:gd name="connsiteX307" fmla="*/ 683399 w 1514817"/>
                  <a:gd name="connsiteY307" fmla="*/ 42005 h 96812"/>
                  <a:gd name="connsiteX308" fmla="*/ 683399 w 1514817"/>
                  <a:gd name="connsiteY308" fmla="*/ 42005 h 96812"/>
                  <a:gd name="connsiteX309" fmla="*/ 668255 w 1514817"/>
                  <a:gd name="connsiteY309" fmla="*/ 41034 h 96812"/>
                  <a:gd name="connsiteX310" fmla="*/ 668255 w 1514817"/>
                  <a:gd name="connsiteY310" fmla="*/ 41034 h 96812"/>
                  <a:gd name="connsiteX311" fmla="*/ 653167 w 1514817"/>
                  <a:gd name="connsiteY311" fmla="*/ 40119 h 96812"/>
                  <a:gd name="connsiteX312" fmla="*/ 653167 w 1514817"/>
                  <a:gd name="connsiteY312" fmla="*/ 40119 h 96812"/>
                  <a:gd name="connsiteX313" fmla="*/ 636994 w 1514817"/>
                  <a:gd name="connsiteY313" fmla="*/ 39148 h 96812"/>
                  <a:gd name="connsiteX314" fmla="*/ 620020 w 1514817"/>
                  <a:gd name="connsiteY314" fmla="*/ 38062 h 96812"/>
                  <a:gd name="connsiteX315" fmla="*/ 620020 w 1514817"/>
                  <a:gd name="connsiteY315" fmla="*/ 38062 h 96812"/>
                  <a:gd name="connsiteX316" fmla="*/ 607790 w 1514817"/>
                  <a:gd name="connsiteY316" fmla="*/ 37319 h 96812"/>
                  <a:gd name="connsiteX317" fmla="*/ 607790 w 1514817"/>
                  <a:gd name="connsiteY317" fmla="*/ 37319 h 96812"/>
                  <a:gd name="connsiteX318" fmla="*/ 589788 w 1514817"/>
                  <a:gd name="connsiteY318" fmla="*/ 36234 h 96812"/>
                  <a:gd name="connsiteX319" fmla="*/ 589788 w 1514817"/>
                  <a:gd name="connsiteY319" fmla="*/ 36234 h 96812"/>
                  <a:gd name="connsiteX320" fmla="*/ 577558 w 1514817"/>
                  <a:gd name="connsiteY320" fmla="*/ 35491 h 96812"/>
                  <a:gd name="connsiteX321" fmla="*/ 577558 w 1514817"/>
                  <a:gd name="connsiteY321" fmla="*/ 35491 h 96812"/>
                  <a:gd name="connsiteX322" fmla="*/ 559555 w 1514817"/>
                  <a:gd name="connsiteY322" fmla="*/ 34347 h 96812"/>
                  <a:gd name="connsiteX323" fmla="*/ 559555 w 1514817"/>
                  <a:gd name="connsiteY323" fmla="*/ 34347 h 96812"/>
                  <a:gd name="connsiteX324" fmla="*/ 547326 w 1514817"/>
                  <a:gd name="connsiteY324" fmla="*/ 33604 h 96812"/>
                  <a:gd name="connsiteX325" fmla="*/ 547326 w 1514817"/>
                  <a:gd name="connsiteY325" fmla="*/ 33604 h 96812"/>
                  <a:gd name="connsiteX326" fmla="*/ 532238 w 1514817"/>
                  <a:gd name="connsiteY326" fmla="*/ 32690 h 96812"/>
                  <a:gd name="connsiteX327" fmla="*/ 532238 w 1514817"/>
                  <a:gd name="connsiteY327" fmla="*/ 32690 h 96812"/>
                  <a:gd name="connsiteX328" fmla="*/ 517093 w 1514817"/>
                  <a:gd name="connsiteY328" fmla="*/ 31776 h 96812"/>
                  <a:gd name="connsiteX329" fmla="*/ 517093 w 1514817"/>
                  <a:gd name="connsiteY329" fmla="*/ 31776 h 96812"/>
                  <a:gd name="connsiteX330" fmla="*/ 499091 w 1514817"/>
                  <a:gd name="connsiteY330" fmla="*/ 30632 h 96812"/>
                  <a:gd name="connsiteX331" fmla="*/ 499091 w 1514817"/>
                  <a:gd name="connsiteY331" fmla="*/ 30632 h 96812"/>
                  <a:gd name="connsiteX332" fmla="*/ 486861 w 1514817"/>
                  <a:gd name="connsiteY332" fmla="*/ 29889 h 96812"/>
                  <a:gd name="connsiteX333" fmla="*/ 486861 w 1514817"/>
                  <a:gd name="connsiteY333" fmla="*/ 29889 h 96812"/>
                  <a:gd name="connsiteX334" fmla="*/ 471773 w 1514817"/>
                  <a:gd name="connsiteY334" fmla="*/ 28975 h 96812"/>
                  <a:gd name="connsiteX335" fmla="*/ 471773 w 1514817"/>
                  <a:gd name="connsiteY335" fmla="*/ 28975 h 96812"/>
                  <a:gd name="connsiteX336" fmla="*/ 456629 w 1514817"/>
                  <a:gd name="connsiteY336" fmla="*/ 28061 h 96812"/>
                  <a:gd name="connsiteX337" fmla="*/ 456629 w 1514817"/>
                  <a:gd name="connsiteY337" fmla="*/ 28061 h 96812"/>
                  <a:gd name="connsiteX338" fmla="*/ 441541 w 1514817"/>
                  <a:gd name="connsiteY338" fmla="*/ 27089 h 96812"/>
                  <a:gd name="connsiteX339" fmla="*/ 441541 w 1514817"/>
                  <a:gd name="connsiteY339" fmla="*/ 27089 h 96812"/>
                  <a:gd name="connsiteX340" fmla="*/ 426396 w 1514817"/>
                  <a:gd name="connsiteY340" fmla="*/ 26175 h 96812"/>
                  <a:gd name="connsiteX341" fmla="*/ 426396 w 1514817"/>
                  <a:gd name="connsiteY341" fmla="*/ 26175 h 96812"/>
                  <a:gd name="connsiteX342" fmla="*/ 411308 w 1514817"/>
                  <a:gd name="connsiteY342" fmla="*/ 25261 h 96812"/>
                  <a:gd name="connsiteX343" fmla="*/ 411308 w 1514817"/>
                  <a:gd name="connsiteY343" fmla="*/ 25261 h 96812"/>
                  <a:gd name="connsiteX344" fmla="*/ 396164 w 1514817"/>
                  <a:gd name="connsiteY344" fmla="*/ 24346 h 96812"/>
                  <a:gd name="connsiteX345" fmla="*/ 396164 w 1514817"/>
                  <a:gd name="connsiteY345" fmla="*/ 24346 h 96812"/>
                  <a:gd name="connsiteX346" fmla="*/ 378161 w 1514817"/>
                  <a:gd name="connsiteY346" fmla="*/ 23203 h 96812"/>
                  <a:gd name="connsiteX347" fmla="*/ 378161 w 1514817"/>
                  <a:gd name="connsiteY347" fmla="*/ 23203 h 96812"/>
                  <a:gd name="connsiteX348" fmla="*/ 365931 w 1514817"/>
                  <a:gd name="connsiteY348" fmla="*/ 22460 h 96812"/>
                  <a:gd name="connsiteX349" fmla="*/ 365931 w 1514817"/>
                  <a:gd name="connsiteY349" fmla="*/ 22460 h 96812"/>
                  <a:gd name="connsiteX350" fmla="*/ 350844 w 1514817"/>
                  <a:gd name="connsiteY350" fmla="*/ 21546 h 96812"/>
                  <a:gd name="connsiteX351" fmla="*/ 350844 w 1514817"/>
                  <a:gd name="connsiteY351" fmla="*/ 21546 h 96812"/>
                  <a:gd name="connsiteX352" fmla="*/ 332784 w 1514817"/>
                  <a:gd name="connsiteY352" fmla="*/ 20403 h 96812"/>
                  <a:gd name="connsiteX353" fmla="*/ 332784 w 1514817"/>
                  <a:gd name="connsiteY353" fmla="*/ 20403 h 96812"/>
                  <a:gd name="connsiteX354" fmla="*/ 320611 w 1514817"/>
                  <a:gd name="connsiteY354" fmla="*/ 19660 h 96812"/>
                  <a:gd name="connsiteX355" fmla="*/ 320611 w 1514817"/>
                  <a:gd name="connsiteY355" fmla="*/ 19660 h 96812"/>
                  <a:gd name="connsiteX356" fmla="*/ 305466 w 1514817"/>
                  <a:gd name="connsiteY356" fmla="*/ 18745 h 96812"/>
                  <a:gd name="connsiteX357" fmla="*/ 305466 w 1514817"/>
                  <a:gd name="connsiteY357" fmla="*/ 18745 h 96812"/>
                  <a:gd name="connsiteX358" fmla="*/ 290322 w 1514817"/>
                  <a:gd name="connsiteY358" fmla="*/ 17831 h 96812"/>
                  <a:gd name="connsiteX359" fmla="*/ 290322 w 1514817"/>
                  <a:gd name="connsiteY359" fmla="*/ 17831 h 96812"/>
                  <a:gd name="connsiteX360" fmla="*/ 272320 w 1514817"/>
                  <a:gd name="connsiteY360" fmla="*/ 16688 h 96812"/>
                  <a:gd name="connsiteX361" fmla="*/ 272320 w 1514817"/>
                  <a:gd name="connsiteY361" fmla="*/ 16688 h 96812"/>
                  <a:gd name="connsiteX362" fmla="*/ 260089 w 1514817"/>
                  <a:gd name="connsiteY362" fmla="*/ 15945 h 96812"/>
                  <a:gd name="connsiteX363" fmla="*/ 260089 w 1514817"/>
                  <a:gd name="connsiteY363" fmla="*/ 15945 h 96812"/>
                  <a:gd name="connsiteX364" fmla="*/ 245002 w 1514817"/>
                  <a:gd name="connsiteY364" fmla="*/ 15030 h 96812"/>
                  <a:gd name="connsiteX365" fmla="*/ 245002 w 1514817"/>
                  <a:gd name="connsiteY365" fmla="*/ 15030 h 96812"/>
                  <a:gd name="connsiteX366" fmla="*/ 229857 w 1514817"/>
                  <a:gd name="connsiteY366" fmla="*/ 14116 h 96812"/>
                  <a:gd name="connsiteX367" fmla="*/ 229857 w 1514817"/>
                  <a:gd name="connsiteY367" fmla="*/ 14116 h 96812"/>
                  <a:gd name="connsiteX368" fmla="*/ 211855 w 1514817"/>
                  <a:gd name="connsiteY368" fmla="*/ 12973 h 96812"/>
                  <a:gd name="connsiteX369" fmla="*/ 211855 w 1514817"/>
                  <a:gd name="connsiteY369" fmla="*/ 12973 h 96812"/>
                  <a:gd name="connsiteX370" fmla="*/ 199625 w 1514817"/>
                  <a:gd name="connsiteY370" fmla="*/ 12230 h 96812"/>
                  <a:gd name="connsiteX371" fmla="*/ 199625 w 1514817"/>
                  <a:gd name="connsiteY371" fmla="*/ 12230 h 96812"/>
                  <a:gd name="connsiteX372" fmla="*/ 184537 w 1514817"/>
                  <a:gd name="connsiteY372" fmla="*/ 11316 h 96812"/>
                  <a:gd name="connsiteX373" fmla="*/ 184537 w 1514817"/>
                  <a:gd name="connsiteY373" fmla="*/ 11316 h 96812"/>
                  <a:gd name="connsiteX374" fmla="*/ 168364 w 1514817"/>
                  <a:gd name="connsiteY374" fmla="*/ 10287 h 96812"/>
                  <a:gd name="connsiteX375" fmla="*/ 151390 w 1514817"/>
                  <a:gd name="connsiteY375" fmla="*/ 9258 h 96812"/>
                  <a:gd name="connsiteX376" fmla="*/ 151390 w 1514817"/>
                  <a:gd name="connsiteY376" fmla="*/ 9258 h 96812"/>
                  <a:gd name="connsiteX377" fmla="*/ 139160 w 1514817"/>
                  <a:gd name="connsiteY377" fmla="*/ 8515 h 96812"/>
                  <a:gd name="connsiteX378" fmla="*/ 139160 w 1514817"/>
                  <a:gd name="connsiteY378" fmla="*/ 8515 h 96812"/>
                  <a:gd name="connsiteX379" fmla="*/ 124072 w 1514817"/>
                  <a:gd name="connsiteY379" fmla="*/ 7601 h 96812"/>
                  <a:gd name="connsiteX380" fmla="*/ 124072 w 1514817"/>
                  <a:gd name="connsiteY380" fmla="*/ 7601 h 96812"/>
                  <a:gd name="connsiteX381" fmla="*/ 108928 w 1514817"/>
                  <a:gd name="connsiteY381" fmla="*/ 6687 h 96812"/>
                  <a:gd name="connsiteX382" fmla="*/ 108928 w 1514817"/>
                  <a:gd name="connsiteY382" fmla="*/ 6687 h 96812"/>
                  <a:gd name="connsiteX383" fmla="*/ 90926 w 1514817"/>
                  <a:gd name="connsiteY383" fmla="*/ 5543 h 96812"/>
                  <a:gd name="connsiteX384" fmla="*/ 90926 w 1514817"/>
                  <a:gd name="connsiteY384" fmla="*/ 5543 h 96812"/>
                  <a:gd name="connsiteX385" fmla="*/ 78695 w 1514817"/>
                  <a:gd name="connsiteY385" fmla="*/ 4801 h 96812"/>
                  <a:gd name="connsiteX386" fmla="*/ 78695 w 1514817"/>
                  <a:gd name="connsiteY386" fmla="*/ 4801 h 96812"/>
                  <a:gd name="connsiteX387" fmla="*/ 63608 w 1514817"/>
                  <a:gd name="connsiteY387" fmla="*/ 3887 h 96812"/>
                  <a:gd name="connsiteX388" fmla="*/ 63608 w 1514817"/>
                  <a:gd name="connsiteY388" fmla="*/ 3887 h 96812"/>
                  <a:gd name="connsiteX389" fmla="*/ 45548 w 1514817"/>
                  <a:gd name="connsiteY389" fmla="*/ 2743 h 96812"/>
                  <a:gd name="connsiteX390" fmla="*/ 45548 w 1514817"/>
                  <a:gd name="connsiteY390" fmla="*/ 2743 h 96812"/>
                  <a:gd name="connsiteX391" fmla="*/ 30461 w 1514817"/>
                  <a:gd name="connsiteY391" fmla="*/ 1829 h 96812"/>
                  <a:gd name="connsiteX392" fmla="*/ 30461 w 1514817"/>
                  <a:gd name="connsiteY392" fmla="*/ 1829 h 96812"/>
                  <a:gd name="connsiteX393" fmla="*/ 18231 w 1514817"/>
                  <a:gd name="connsiteY393" fmla="*/ 1086 h 96812"/>
                  <a:gd name="connsiteX394" fmla="*/ 18231 w 1514817"/>
                  <a:gd name="connsiteY394" fmla="*/ 1086 h 96812"/>
                  <a:gd name="connsiteX395" fmla="*/ 228 w 1514817"/>
                  <a:gd name="connsiteY395" fmla="*/ 0 h 96812"/>
                  <a:gd name="connsiteX396" fmla="*/ 0 w 1514817"/>
                  <a:gd name="connsiteY396" fmla="*/ 3658 h 96812"/>
                  <a:gd name="connsiteX397" fmla="*/ 15087 w 1514817"/>
                  <a:gd name="connsiteY397" fmla="*/ 4629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</a:cxnLst>
                <a:rect l="l" t="t" r="r" b="b"/>
                <a:pathLst>
                  <a:path w="1514817" h="96812">
                    <a:moveTo>
                      <a:pt x="15087" y="4629"/>
                    </a:moveTo>
                    <a:lnTo>
                      <a:pt x="30232" y="5543"/>
                    </a:lnTo>
                    <a:lnTo>
                      <a:pt x="30232" y="5543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4" y="7373"/>
                    </a:lnTo>
                    <a:lnTo>
                      <a:pt x="60464" y="7373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0697" y="9258"/>
                    </a:lnTo>
                    <a:lnTo>
                      <a:pt x="90697" y="9258"/>
                    </a:lnTo>
                    <a:lnTo>
                      <a:pt x="108699" y="10344"/>
                    </a:lnTo>
                    <a:lnTo>
                      <a:pt x="108699" y="10344"/>
                    </a:lnTo>
                    <a:lnTo>
                      <a:pt x="120929" y="11087"/>
                    </a:lnTo>
                    <a:lnTo>
                      <a:pt x="120929" y="11087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1161" y="12973"/>
                    </a:lnTo>
                    <a:lnTo>
                      <a:pt x="151161" y="12973"/>
                    </a:lnTo>
                    <a:lnTo>
                      <a:pt x="166249" y="13888"/>
                    </a:lnTo>
                    <a:lnTo>
                      <a:pt x="166249" y="13888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1" y="15773"/>
                    </a:lnTo>
                    <a:lnTo>
                      <a:pt x="196481" y="15773"/>
                    </a:lnTo>
                    <a:lnTo>
                      <a:pt x="211626" y="16688"/>
                    </a:lnTo>
                    <a:lnTo>
                      <a:pt x="211626" y="16688"/>
                    </a:lnTo>
                    <a:lnTo>
                      <a:pt x="226714" y="17603"/>
                    </a:lnTo>
                    <a:lnTo>
                      <a:pt x="226714" y="17603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6" y="19488"/>
                    </a:lnTo>
                    <a:lnTo>
                      <a:pt x="256946" y="19488"/>
                    </a:lnTo>
                    <a:lnTo>
                      <a:pt x="272091" y="20403"/>
                    </a:lnTo>
                    <a:lnTo>
                      <a:pt x="272091" y="20403"/>
                    </a:lnTo>
                    <a:lnTo>
                      <a:pt x="287179" y="21317"/>
                    </a:lnTo>
                    <a:lnTo>
                      <a:pt x="287179" y="21317"/>
                    </a:lnTo>
                    <a:lnTo>
                      <a:pt x="302323" y="22289"/>
                    </a:lnTo>
                    <a:lnTo>
                      <a:pt x="302323" y="22289"/>
                    </a:lnTo>
                    <a:lnTo>
                      <a:pt x="320383" y="23375"/>
                    </a:lnTo>
                    <a:lnTo>
                      <a:pt x="320383" y="23375"/>
                    </a:lnTo>
                    <a:lnTo>
                      <a:pt x="332556" y="24117"/>
                    </a:lnTo>
                    <a:lnTo>
                      <a:pt x="332556" y="24117"/>
                    </a:lnTo>
                    <a:lnTo>
                      <a:pt x="347643" y="25032"/>
                    </a:lnTo>
                    <a:lnTo>
                      <a:pt x="347643" y="25032"/>
                    </a:lnTo>
                    <a:lnTo>
                      <a:pt x="365703" y="26175"/>
                    </a:lnTo>
                    <a:lnTo>
                      <a:pt x="365703" y="26175"/>
                    </a:lnTo>
                    <a:lnTo>
                      <a:pt x="377933" y="26918"/>
                    </a:lnTo>
                    <a:lnTo>
                      <a:pt x="377933" y="26918"/>
                    </a:lnTo>
                    <a:lnTo>
                      <a:pt x="393021" y="27832"/>
                    </a:lnTo>
                    <a:lnTo>
                      <a:pt x="393021" y="27832"/>
                    </a:lnTo>
                    <a:lnTo>
                      <a:pt x="408165" y="28804"/>
                    </a:lnTo>
                    <a:lnTo>
                      <a:pt x="408165" y="28804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7" y="30632"/>
                    </a:lnTo>
                    <a:lnTo>
                      <a:pt x="438397" y="30632"/>
                    </a:lnTo>
                    <a:lnTo>
                      <a:pt x="453485" y="31547"/>
                    </a:lnTo>
                    <a:lnTo>
                      <a:pt x="453485" y="31547"/>
                    </a:lnTo>
                    <a:lnTo>
                      <a:pt x="468630" y="32519"/>
                    </a:lnTo>
                    <a:lnTo>
                      <a:pt x="468630" y="32519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498862" y="34347"/>
                    </a:lnTo>
                    <a:lnTo>
                      <a:pt x="498862" y="34347"/>
                    </a:lnTo>
                    <a:lnTo>
                      <a:pt x="513950" y="35262"/>
                    </a:lnTo>
                    <a:lnTo>
                      <a:pt x="513950" y="35262"/>
                    </a:lnTo>
                    <a:lnTo>
                      <a:pt x="529094" y="36234"/>
                    </a:lnTo>
                    <a:lnTo>
                      <a:pt x="529094" y="36234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59327" y="38062"/>
                    </a:lnTo>
                    <a:lnTo>
                      <a:pt x="559327" y="38062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19792" y="41777"/>
                    </a:lnTo>
                    <a:lnTo>
                      <a:pt x="619792" y="41777"/>
                    </a:lnTo>
                    <a:lnTo>
                      <a:pt x="634879" y="42691"/>
                    </a:lnTo>
                    <a:lnTo>
                      <a:pt x="634879" y="42691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0257" y="45492"/>
                    </a:lnTo>
                    <a:lnTo>
                      <a:pt x="680257" y="45492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378"/>
                    </a:lnTo>
                    <a:lnTo>
                      <a:pt x="710489" y="47378"/>
                    </a:lnTo>
                    <a:lnTo>
                      <a:pt x="725576" y="48292"/>
                    </a:lnTo>
                    <a:lnTo>
                      <a:pt x="725576" y="48292"/>
                    </a:lnTo>
                    <a:lnTo>
                      <a:pt x="740721" y="49206"/>
                    </a:lnTo>
                    <a:lnTo>
                      <a:pt x="740721" y="49206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89013" y="52178"/>
                    </a:lnTo>
                    <a:lnTo>
                      <a:pt x="789013" y="52178"/>
                    </a:lnTo>
                    <a:lnTo>
                      <a:pt x="801186" y="52921"/>
                    </a:lnTo>
                    <a:lnTo>
                      <a:pt x="801186" y="52921"/>
                    </a:lnTo>
                    <a:lnTo>
                      <a:pt x="816273" y="53893"/>
                    </a:lnTo>
                    <a:lnTo>
                      <a:pt x="816273" y="53893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21"/>
                    </a:lnTo>
                    <a:lnTo>
                      <a:pt x="846563" y="55721"/>
                    </a:lnTo>
                    <a:lnTo>
                      <a:pt x="861651" y="56636"/>
                    </a:lnTo>
                    <a:lnTo>
                      <a:pt x="861651" y="56636"/>
                    </a:lnTo>
                    <a:lnTo>
                      <a:pt x="876738" y="57608"/>
                    </a:lnTo>
                    <a:lnTo>
                      <a:pt x="876738" y="57608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36"/>
                    </a:lnTo>
                    <a:lnTo>
                      <a:pt x="907027" y="59436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67492" y="63151"/>
                    </a:lnTo>
                    <a:lnTo>
                      <a:pt x="967492" y="63151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1000639" y="65208"/>
                    </a:lnTo>
                    <a:lnTo>
                      <a:pt x="1000639" y="65208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27957" y="66866"/>
                    </a:lnTo>
                    <a:lnTo>
                      <a:pt x="1027957" y="66866"/>
                    </a:lnTo>
                    <a:lnTo>
                      <a:pt x="1045959" y="68009"/>
                    </a:lnTo>
                    <a:lnTo>
                      <a:pt x="1045959" y="68009"/>
                    </a:lnTo>
                    <a:lnTo>
                      <a:pt x="1058189" y="68752"/>
                    </a:lnTo>
                    <a:lnTo>
                      <a:pt x="1058189" y="68752"/>
                    </a:lnTo>
                    <a:lnTo>
                      <a:pt x="1073277" y="69666"/>
                    </a:lnTo>
                    <a:lnTo>
                      <a:pt x="1073277" y="69666"/>
                    </a:lnTo>
                    <a:lnTo>
                      <a:pt x="1088422" y="70580"/>
                    </a:lnTo>
                    <a:lnTo>
                      <a:pt x="1088422" y="70580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467"/>
                    </a:lnTo>
                    <a:lnTo>
                      <a:pt x="1118654" y="72467"/>
                    </a:lnTo>
                    <a:lnTo>
                      <a:pt x="1133742" y="73381"/>
                    </a:lnTo>
                    <a:lnTo>
                      <a:pt x="1133742" y="73381"/>
                    </a:lnTo>
                    <a:lnTo>
                      <a:pt x="1148887" y="74295"/>
                    </a:lnTo>
                    <a:lnTo>
                      <a:pt x="1148887" y="74295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6" y="77095"/>
                    </a:lnTo>
                    <a:lnTo>
                      <a:pt x="1194206" y="77095"/>
                    </a:lnTo>
                    <a:lnTo>
                      <a:pt x="1212266" y="78239"/>
                    </a:lnTo>
                    <a:lnTo>
                      <a:pt x="1212266" y="78239"/>
                    </a:lnTo>
                    <a:lnTo>
                      <a:pt x="1224439" y="78982"/>
                    </a:lnTo>
                    <a:lnTo>
                      <a:pt x="1224439" y="78982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54671" y="80810"/>
                    </a:lnTo>
                    <a:lnTo>
                      <a:pt x="1254671" y="80810"/>
                    </a:lnTo>
                    <a:lnTo>
                      <a:pt x="1272730" y="81954"/>
                    </a:lnTo>
                    <a:lnTo>
                      <a:pt x="1272730" y="81954"/>
                    </a:lnTo>
                    <a:lnTo>
                      <a:pt x="1284903" y="82696"/>
                    </a:lnTo>
                    <a:lnTo>
                      <a:pt x="1284903" y="82696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36" y="84525"/>
                    </a:lnTo>
                    <a:lnTo>
                      <a:pt x="1315136" y="84525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00" y="88240"/>
                    </a:lnTo>
                    <a:lnTo>
                      <a:pt x="1375600" y="88240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33" y="90126"/>
                    </a:lnTo>
                    <a:lnTo>
                      <a:pt x="1405833" y="90126"/>
                    </a:lnTo>
                    <a:lnTo>
                      <a:pt x="1423892" y="91212"/>
                    </a:lnTo>
                    <a:lnTo>
                      <a:pt x="1423892" y="91212"/>
                    </a:lnTo>
                    <a:lnTo>
                      <a:pt x="1436065" y="91955"/>
                    </a:lnTo>
                    <a:lnTo>
                      <a:pt x="1436065" y="91955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9269" y="94012"/>
                    </a:lnTo>
                    <a:lnTo>
                      <a:pt x="1469269" y="94012"/>
                    </a:lnTo>
                    <a:lnTo>
                      <a:pt x="1481442" y="94755"/>
                    </a:lnTo>
                    <a:lnTo>
                      <a:pt x="1481442" y="94755"/>
                    </a:lnTo>
                    <a:lnTo>
                      <a:pt x="1496587" y="95726"/>
                    </a:lnTo>
                    <a:lnTo>
                      <a:pt x="1496587" y="95726"/>
                    </a:lnTo>
                    <a:lnTo>
                      <a:pt x="1514589" y="96812"/>
                    </a:lnTo>
                    <a:lnTo>
                      <a:pt x="1514818" y="93098"/>
                    </a:lnTo>
                    <a:lnTo>
                      <a:pt x="1499730" y="92183"/>
                    </a:lnTo>
                    <a:lnTo>
                      <a:pt x="1499730" y="92183"/>
                    </a:lnTo>
                    <a:lnTo>
                      <a:pt x="1481671" y="91040"/>
                    </a:lnTo>
                    <a:lnTo>
                      <a:pt x="1481671" y="91040"/>
                    </a:lnTo>
                    <a:lnTo>
                      <a:pt x="1469498" y="90297"/>
                    </a:lnTo>
                    <a:lnTo>
                      <a:pt x="1469498" y="90297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9265" y="88468"/>
                    </a:lnTo>
                    <a:lnTo>
                      <a:pt x="1439265" y="88468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3" y="86582"/>
                    </a:lnTo>
                    <a:lnTo>
                      <a:pt x="1409033" y="86582"/>
                    </a:lnTo>
                    <a:lnTo>
                      <a:pt x="1393889" y="85668"/>
                    </a:lnTo>
                    <a:lnTo>
                      <a:pt x="1393889" y="85668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11" y="82868"/>
                    </a:lnTo>
                    <a:lnTo>
                      <a:pt x="1348511" y="82868"/>
                    </a:lnTo>
                    <a:lnTo>
                      <a:pt x="1333424" y="81954"/>
                    </a:lnTo>
                    <a:lnTo>
                      <a:pt x="1333424" y="81954"/>
                    </a:lnTo>
                    <a:lnTo>
                      <a:pt x="1318279" y="81039"/>
                    </a:lnTo>
                    <a:lnTo>
                      <a:pt x="1318279" y="81039"/>
                    </a:lnTo>
                    <a:lnTo>
                      <a:pt x="1303192" y="80067"/>
                    </a:lnTo>
                    <a:lnTo>
                      <a:pt x="1303192" y="80067"/>
                    </a:lnTo>
                    <a:lnTo>
                      <a:pt x="1288047" y="79153"/>
                    </a:lnTo>
                    <a:lnTo>
                      <a:pt x="1288047" y="79153"/>
                    </a:lnTo>
                    <a:lnTo>
                      <a:pt x="1272959" y="78239"/>
                    </a:lnTo>
                    <a:lnTo>
                      <a:pt x="1272959" y="78239"/>
                    </a:lnTo>
                    <a:lnTo>
                      <a:pt x="1257814" y="77324"/>
                    </a:lnTo>
                    <a:lnTo>
                      <a:pt x="1257814" y="77324"/>
                    </a:lnTo>
                    <a:lnTo>
                      <a:pt x="1242727" y="76352"/>
                    </a:lnTo>
                    <a:lnTo>
                      <a:pt x="1242727" y="76352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12494" y="74524"/>
                    </a:lnTo>
                    <a:lnTo>
                      <a:pt x="1212494" y="74524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82262" y="72638"/>
                    </a:lnTo>
                    <a:lnTo>
                      <a:pt x="1182262" y="72638"/>
                    </a:lnTo>
                    <a:lnTo>
                      <a:pt x="1167117" y="71724"/>
                    </a:lnTo>
                    <a:lnTo>
                      <a:pt x="1167117" y="71724"/>
                    </a:lnTo>
                    <a:lnTo>
                      <a:pt x="1152030" y="70809"/>
                    </a:lnTo>
                    <a:lnTo>
                      <a:pt x="1152030" y="70809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7" y="68923"/>
                    </a:lnTo>
                    <a:lnTo>
                      <a:pt x="1121797" y="68923"/>
                    </a:lnTo>
                    <a:lnTo>
                      <a:pt x="1106653" y="68009"/>
                    </a:lnTo>
                    <a:lnTo>
                      <a:pt x="1106653" y="68009"/>
                    </a:lnTo>
                    <a:lnTo>
                      <a:pt x="1091565" y="67094"/>
                    </a:lnTo>
                    <a:lnTo>
                      <a:pt x="1091565" y="67094"/>
                    </a:lnTo>
                    <a:lnTo>
                      <a:pt x="1076420" y="66123"/>
                    </a:lnTo>
                    <a:lnTo>
                      <a:pt x="1076420" y="66123"/>
                    </a:lnTo>
                    <a:lnTo>
                      <a:pt x="1058418" y="65037"/>
                    </a:lnTo>
                    <a:lnTo>
                      <a:pt x="1058418" y="65037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31100" y="63380"/>
                    </a:lnTo>
                    <a:lnTo>
                      <a:pt x="1031100" y="63380"/>
                    </a:lnTo>
                    <a:lnTo>
                      <a:pt x="1013041" y="62236"/>
                    </a:lnTo>
                    <a:lnTo>
                      <a:pt x="1013041" y="62236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70635" y="59665"/>
                    </a:lnTo>
                    <a:lnTo>
                      <a:pt x="970635" y="59665"/>
                    </a:lnTo>
                    <a:lnTo>
                      <a:pt x="955491" y="58693"/>
                    </a:lnTo>
                    <a:lnTo>
                      <a:pt x="955491" y="58693"/>
                    </a:lnTo>
                    <a:lnTo>
                      <a:pt x="940403" y="57779"/>
                    </a:lnTo>
                    <a:lnTo>
                      <a:pt x="940403" y="57779"/>
                    </a:lnTo>
                    <a:lnTo>
                      <a:pt x="925259" y="56865"/>
                    </a:lnTo>
                    <a:lnTo>
                      <a:pt x="925259" y="56865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4978"/>
                    </a:lnTo>
                    <a:lnTo>
                      <a:pt x="895026" y="54978"/>
                    </a:lnTo>
                    <a:lnTo>
                      <a:pt x="879938" y="54064"/>
                    </a:lnTo>
                    <a:lnTo>
                      <a:pt x="879938" y="54064"/>
                    </a:lnTo>
                    <a:lnTo>
                      <a:pt x="864794" y="53150"/>
                    </a:lnTo>
                    <a:lnTo>
                      <a:pt x="864794" y="53150"/>
                    </a:lnTo>
                    <a:lnTo>
                      <a:pt x="846734" y="52006"/>
                    </a:lnTo>
                    <a:lnTo>
                      <a:pt x="846734" y="52006"/>
                    </a:lnTo>
                    <a:lnTo>
                      <a:pt x="834562" y="51263"/>
                    </a:lnTo>
                    <a:lnTo>
                      <a:pt x="834562" y="51263"/>
                    </a:lnTo>
                    <a:lnTo>
                      <a:pt x="819417" y="50349"/>
                    </a:lnTo>
                    <a:lnTo>
                      <a:pt x="819417" y="50349"/>
                    </a:lnTo>
                    <a:lnTo>
                      <a:pt x="804329" y="49435"/>
                    </a:lnTo>
                    <a:lnTo>
                      <a:pt x="804329" y="49435"/>
                    </a:lnTo>
                    <a:lnTo>
                      <a:pt x="789184" y="48463"/>
                    </a:lnTo>
                    <a:lnTo>
                      <a:pt x="789184" y="48463"/>
                    </a:lnTo>
                    <a:lnTo>
                      <a:pt x="774097" y="47549"/>
                    </a:lnTo>
                    <a:lnTo>
                      <a:pt x="774097" y="47549"/>
                    </a:lnTo>
                    <a:lnTo>
                      <a:pt x="758952" y="46635"/>
                    </a:lnTo>
                    <a:lnTo>
                      <a:pt x="758952" y="46635"/>
                    </a:lnTo>
                    <a:lnTo>
                      <a:pt x="743864" y="45720"/>
                    </a:lnTo>
                    <a:lnTo>
                      <a:pt x="743864" y="45720"/>
                    </a:lnTo>
                    <a:lnTo>
                      <a:pt x="728720" y="44749"/>
                    </a:lnTo>
                    <a:lnTo>
                      <a:pt x="728720" y="44749"/>
                    </a:lnTo>
                    <a:lnTo>
                      <a:pt x="713632" y="43834"/>
                    </a:lnTo>
                    <a:lnTo>
                      <a:pt x="713632" y="43834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34"/>
                    </a:lnTo>
                    <a:lnTo>
                      <a:pt x="668255" y="41034"/>
                    </a:lnTo>
                    <a:lnTo>
                      <a:pt x="653167" y="40119"/>
                    </a:lnTo>
                    <a:lnTo>
                      <a:pt x="653167" y="40119"/>
                    </a:lnTo>
                    <a:lnTo>
                      <a:pt x="636994" y="39148"/>
                    </a:lnTo>
                    <a:lnTo>
                      <a:pt x="620020" y="38062"/>
                    </a:lnTo>
                    <a:lnTo>
                      <a:pt x="620020" y="38062"/>
                    </a:lnTo>
                    <a:lnTo>
                      <a:pt x="607790" y="37319"/>
                    </a:lnTo>
                    <a:lnTo>
                      <a:pt x="607790" y="37319"/>
                    </a:lnTo>
                    <a:lnTo>
                      <a:pt x="589788" y="36234"/>
                    </a:lnTo>
                    <a:lnTo>
                      <a:pt x="589788" y="36234"/>
                    </a:lnTo>
                    <a:lnTo>
                      <a:pt x="577558" y="35491"/>
                    </a:lnTo>
                    <a:lnTo>
                      <a:pt x="577558" y="35491"/>
                    </a:lnTo>
                    <a:lnTo>
                      <a:pt x="559555" y="34347"/>
                    </a:lnTo>
                    <a:lnTo>
                      <a:pt x="559555" y="34347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6"/>
                    </a:lnTo>
                    <a:lnTo>
                      <a:pt x="517093" y="31776"/>
                    </a:lnTo>
                    <a:lnTo>
                      <a:pt x="499091" y="30632"/>
                    </a:lnTo>
                    <a:lnTo>
                      <a:pt x="499091" y="30632"/>
                    </a:lnTo>
                    <a:lnTo>
                      <a:pt x="486861" y="29889"/>
                    </a:lnTo>
                    <a:lnTo>
                      <a:pt x="486861" y="29889"/>
                    </a:lnTo>
                    <a:lnTo>
                      <a:pt x="471773" y="28975"/>
                    </a:lnTo>
                    <a:lnTo>
                      <a:pt x="471773" y="28975"/>
                    </a:lnTo>
                    <a:lnTo>
                      <a:pt x="456629" y="28061"/>
                    </a:lnTo>
                    <a:lnTo>
                      <a:pt x="456629" y="28061"/>
                    </a:lnTo>
                    <a:lnTo>
                      <a:pt x="441541" y="27089"/>
                    </a:lnTo>
                    <a:lnTo>
                      <a:pt x="441541" y="27089"/>
                    </a:lnTo>
                    <a:lnTo>
                      <a:pt x="426396" y="26175"/>
                    </a:lnTo>
                    <a:lnTo>
                      <a:pt x="426396" y="26175"/>
                    </a:lnTo>
                    <a:lnTo>
                      <a:pt x="411308" y="25261"/>
                    </a:lnTo>
                    <a:lnTo>
                      <a:pt x="411308" y="25261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78161" y="23203"/>
                    </a:lnTo>
                    <a:lnTo>
                      <a:pt x="378161" y="23203"/>
                    </a:lnTo>
                    <a:lnTo>
                      <a:pt x="365931" y="22460"/>
                    </a:lnTo>
                    <a:lnTo>
                      <a:pt x="365931" y="22460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2784" y="20403"/>
                    </a:lnTo>
                    <a:lnTo>
                      <a:pt x="332784" y="20403"/>
                    </a:lnTo>
                    <a:lnTo>
                      <a:pt x="320611" y="19660"/>
                    </a:lnTo>
                    <a:lnTo>
                      <a:pt x="320611" y="19660"/>
                    </a:lnTo>
                    <a:lnTo>
                      <a:pt x="305466" y="18745"/>
                    </a:lnTo>
                    <a:lnTo>
                      <a:pt x="305466" y="18745"/>
                    </a:lnTo>
                    <a:lnTo>
                      <a:pt x="290322" y="17831"/>
                    </a:lnTo>
                    <a:lnTo>
                      <a:pt x="290322" y="17831"/>
                    </a:lnTo>
                    <a:lnTo>
                      <a:pt x="272320" y="16688"/>
                    </a:lnTo>
                    <a:lnTo>
                      <a:pt x="272320" y="16688"/>
                    </a:lnTo>
                    <a:lnTo>
                      <a:pt x="260089" y="15945"/>
                    </a:lnTo>
                    <a:lnTo>
                      <a:pt x="260089" y="15945"/>
                    </a:lnTo>
                    <a:lnTo>
                      <a:pt x="245002" y="15030"/>
                    </a:lnTo>
                    <a:lnTo>
                      <a:pt x="245002" y="15030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1855" y="12973"/>
                    </a:lnTo>
                    <a:lnTo>
                      <a:pt x="211855" y="12973"/>
                    </a:lnTo>
                    <a:lnTo>
                      <a:pt x="199625" y="12230"/>
                    </a:lnTo>
                    <a:lnTo>
                      <a:pt x="199625" y="12230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8364" y="10287"/>
                    </a:lnTo>
                    <a:lnTo>
                      <a:pt x="151390" y="9258"/>
                    </a:lnTo>
                    <a:lnTo>
                      <a:pt x="151390" y="9258"/>
                    </a:lnTo>
                    <a:lnTo>
                      <a:pt x="139160" y="8515"/>
                    </a:lnTo>
                    <a:lnTo>
                      <a:pt x="139160" y="8515"/>
                    </a:lnTo>
                    <a:lnTo>
                      <a:pt x="124072" y="7601"/>
                    </a:lnTo>
                    <a:lnTo>
                      <a:pt x="124072" y="7601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0926" y="5543"/>
                    </a:lnTo>
                    <a:lnTo>
                      <a:pt x="90926" y="5543"/>
                    </a:lnTo>
                    <a:lnTo>
                      <a:pt x="78695" y="4801"/>
                    </a:lnTo>
                    <a:lnTo>
                      <a:pt x="78695" y="4801"/>
                    </a:lnTo>
                    <a:lnTo>
                      <a:pt x="63608" y="3887"/>
                    </a:lnTo>
                    <a:lnTo>
                      <a:pt x="63608" y="3887"/>
                    </a:lnTo>
                    <a:lnTo>
                      <a:pt x="45548" y="2743"/>
                    </a:lnTo>
                    <a:lnTo>
                      <a:pt x="45548" y="2743"/>
                    </a:lnTo>
                    <a:lnTo>
                      <a:pt x="30461" y="1829"/>
                    </a:lnTo>
                    <a:lnTo>
                      <a:pt x="30461" y="1829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8" y="0"/>
                    </a:lnTo>
                    <a:lnTo>
                      <a:pt x="0" y="3658"/>
                    </a:lnTo>
                    <a:lnTo>
                      <a:pt x="15087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9" name="شكل حر: شكل 1208">
                <a:extLst>
                  <a:ext uri="{FF2B5EF4-FFF2-40B4-BE49-F238E27FC236}">
                    <a16:creationId xmlns:a16="http://schemas.microsoft.com/office/drawing/2014/main" id="{78DE2ED0-D7F8-43E9-91D9-0A062CB61173}"/>
                  </a:ext>
                </a:extLst>
              </p:cNvPr>
              <p:cNvSpPr/>
              <p:nvPr/>
            </p:nvSpPr>
            <p:spPr>
              <a:xfrm>
                <a:off x="8759445" y="6255489"/>
                <a:ext cx="1514817" cy="96868"/>
              </a:xfrm>
              <a:custGeom>
                <a:avLst/>
                <a:gdLst>
                  <a:gd name="connsiteX0" fmla="*/ 15088 w 1514817"/>
                  <a:gd name="connsiteY0" fmla="*/ 4629 h 96868"/>
                  <a:gd name="connsiteX1" fmla="*/ 33147 w 1514817"/>
                  <a:gd name="connsiteY1" fmla="*/ 5772 h 96868"/>
                  <a:gd name="connsiteX2" fmla="*/ 33147 w 1514817"/>
                  <a:gd name="connsiteY2" fmla="*/ 5772 h 96868"/>
                  <a:gd name="connsiteX3" fmla="*/ 45320 w 1514817"/>
                  <a:gd name="connsiteY3" fmla="*/ 6515 h 96868"/>
                  <a:gd name="connsiteX4" fmla="*/ 45320 w 1514817"/>
                  <a:gd name="connsiteY4" fmla="*/ 6515 h 96868"/>
                  <a:gd name="connsiteX5" fmla="*/ 60465 w 1514817"/>
                  <a:gd name="connsiteY5" fmla="*/ 7429 h 96868"/>
                  <a:gd name="connsiteX6" fmla="*/ 60465 w 1514817"/>
                  <a:gd name="connsiteY6" fmla="*/ 7429 h 96868"/>
                  <a:gd name="connsiteX7" fmla="*/ 75552 w 1514817"/>
                  <a:gd name="connsiteY7" fmla="*/ 8401 h 96868"/>
                  <a:gd name="connsiteX8" fmla="*/ 75552 w 1514817"/>
                  <a:gd name="connsiteY8" fmla="*/ 8401 h 96868"/>
                  <a:gd name="connsiteX9" fmla="*/ 93612 w 1514817"/>
                  <a:gd name="connsiteY9" fmla="*/ 9486 h 96868"/>
                  <a:gd name="connsiteX10" fmla="*/ 93612 w 1514817"/>
                  <a:gd name="connsiteY10" fmla="*/ 9486 h 96868"/>
                  <a:gd name="connsiteX11" fmla="*/ 105785 w 1514817"/>
                  <a:gd name="connsiteY11" fmla="*/ 10229 h 96868"/>
                  <a:gd name="connsiteX12" fmla="*/ 105785 w 1514817"/>
                  <a:gd name="connsiteY12" fmla="*/ 10229 h 96868"/>
                  <a:gd name="connsiteX13" fmla="*/ 120930 w 1514817"/>
                  <a:gd name="connsiteY13" fmla="*/ 11144 h 96868"/>
                  <a:gd name="connsiteX14" fmla="*/ 120930 w 1514817"/>
                  <a:gd name="connsiteY14" fmla="*/ 11144 h 96868"/>
                  <a:gd name="connsiteX15" fmla="*/ 136017 w 1514817"/>
                  <a:gd name="connsiteY15" fmla="*/ 12116 h 96868"/>
                  <a:gd name="connsiteX16" fmla="*/ 136017 w 1514817"/>
                  <a:gd name="connsiteY16" fmla="*/ 12116 h 96868"/>
                  <a:gd name="connsiteX17" fmla="*/ 154077 w 1514817"/>
                  <a:gd name="connsiteY17" fmla="*/ 13201 h 96868"/>
                  <a:gd name="connsiteX18" fmla="*/ 154077 w 1514817"/>
                  <a:gd name="connsiteY18" fmla="*/ 13201 h 96868"/>
                  <a:gd name="connsiteX19" fmla="*/ 166250 w 1514817"/>
                  <a:gd name="connsiteY19" fmla="*/ 13944 h 96868"/>
                  <a:gd name="connsiteX20" fmla="*/ 166250 w 1514817"/>
                  <a:gd name="connsiteY20" fmla="*/ 13944 h 96868"/>
                  <a:gd name="connsiteX21" fmla="*/ 181394 w 1514817"/>
                  <a:gd name="connsiteY21" fmla="*/ 14859 h 96868"/>
                  <a:gd name="connsiteX22" fmla="*/ 181394 w 1514817"/>
                  <a:gd name="connsiteY22" fmla="*/ 14859 h 96868"/>
                  <a:gd name="connsiteX23" fmla="*/ 196482 w 1514817"/>
                  <a:gd name="connsiteY23" fmla="*/ 15830 h 96868"/>
                  <a:gd name="connsiteX24" fmla="*/ 196482 w 1514817"/>
                  <a:gd name="connsiteY24" fmla="*/ 15830 h 96868"/>
                  <a:gd name="connsiteX25" fmla="*/ 214541 w 1514817"/>
                  <a:gd name="connsiteY25" fmla="*/ 16916 h 96868"/>
                  <a:gd name="connsiteX26" fmla="*/ 214541 w 1514817"/>
                  <a:gd name="connsiteY26" fmla="*/ 16916 h 96868"/>
                  <a:gd name="connsiteX27" fmla="*/ 226714 w 1514817"/>
                  <a:gd name="connsiteY27" fmla="*/ 17659 h 96868"/>
                  <a:gd name="connsiteX28" fmla="*/ 226714 w 1514817"/>
                  <a:gd name="connsiteY28" fmla="*/ 17659 h 96868"/>
                  <a:gd name="connsiteX29" fmla="*/ 244774 w 1514817"/>
                  <a:gd name="connsiteY29" fmla="*/ 18802 h 96868"/>
                  <a:gd name="connsiteX30" fmla="*/ 244774 w 1514817"/>
                  <a:gd name="connsiteY30" fmla="*/ 18802 h 96868"/>
                  <a:gd name="connsiteX31" fmla="*/ 256947 w 1514817"/>
                  <a:gd name="connsiteY31" fmla="*/ 19545 h 96868"/>
                  <a:gd name="connsiteX32" fmla="*/ 256947 w 1514817"/>
                  <a:gd name="connsiteY32" fmla="*/ 19545 h 96868"/>
                  <a:gd name="connsiteX33" fmla="*/ 272091 w 1514817"/>
                  <a:gd name="connsiteY33" fmla="*/ 20459 h 96868"/>
                  <a:gd name="connsiteX34" fmla="*/ 272091 w 1514817"/>
                  <a:gd name="connsiteY34" fmla="*/ 20459 h 96868"/>
                  <a:gd name="connsiteX35" fmla="*/ 287179 w 1514817"/>
                  <a:gd name="connsiteY35" fmla="*/ 21374 h 96868"/>
                  <a:gd name="connsiteX36" fmla="*/ 287179 w 1514817"/>
                  <a:gd name="connsiteY36" fmla="*/ 21374 h 96868"/>
                  <a:gd name="connsiteX37" fmla="*/ 302324 w 1514817"/>
                  <a:gd name="connsiteY37" fmla="*/ 22345 h 96868"/>
                  <a:gd name="connsiteX38" fmla="*/ 302324 w 1514817"/>
                  <a:gd name="connsiteY38" fmla="*/ 22345 h 96868"/>
                  <a:gd name="connsiteX39" fmla="*/ 317411 w 1514817"/>
                  <a:gd name="connsiteY39" fmla="*/ 23260 h 96868"/>
                  <a:gd name="connsiteX40" fmla="*/ 317411 w 1514817"/>
                  <a:gd name="connsiteY40" fmla="*/ 23260 h 96868"/>
                  <a:gd name="connsiteX41" fmla="*/ 332556 w 1514817"/>
                  <a:gd name="connsiteY41" fmla="*/ 24174 h 96868"/>
                  <a:gd name="connsiteX42" fmla="*/ 332556 w 1514817"/>
                  <a:gd name="connsiteY42" fmla="*/ 24174 h 96868"/>
                  <a:gd name="connsiteX43" fmla="*/ 347644 w 1514817"/>
                  <a:gd name="connsiteY43" fmla="*/ 25089 h 96868"/>
                  <a:gd name="connsiteX44" fmla="*/ 347644 w 1514817"/>
                  <a:gd name="connsiteY44" fmla="*/ 25089 h 96868"/>
                  <a:gd name="connsiteX45" fmla="*/ 362788 w 1514817"/>
                  <a:gd name="connsiteY45" fmla="*/ 26060 h 96868"/>
                  <a:gd name="connsiteX46" fmla="*/ 362788 w 1514817"/>
                  <a:gd name="connsiteY46" fmla="*/ 26060 h 96868"/>
                  <a:gd name="connsiteX47" fmla="*/ 377933 w 1514817"/>
                  <a:gd name="connsiteY47" fmla="*/ 26975 h 96868"/>
                  <a:gd name="connsiteX48" fmla="*/ 377933 w 1514817"/>
                  <a:gd name="connsiteY48" fmla="*/ 26975 h 96868"/>
                  <a:gd name="connsiteX49" fmla="*/ 393020 w 1514817"/>
                  <a:gd name="connsiteY49" fmla="*/ 27889 h 96868"/>
                  <a:gd name="connsiteX50" fmla="*/ 393020 w 1514817"/>
                  <a:gd name="connsiteY50" fmla="*/ 27889 h 96868"/>
                  <a:gd name="connsiteX51" fmla="*/ 408165 w 1514817"/>
                  <a:gd name="connsiteY51" fmla="*/ 28803 h 96868"/>
                  <a:gd name="connsiteX52" fmla="*/ 408165 w 1514817"/>
                  <a:gd name="connsiteY52" fmla="*/ 28803 h 96868"/>
                  <a:gd name="connsiteX53" fmla="*/ 423253 w 1514817"/>
                  <a:gd name="connsiteY53" fmla="*/ 29775 h 96868"/>
                  <a:gd name="connsiteX54" fmla="*/ 423253 w 1514817"/>
                  <a:gd name="connsiteY54" fmla="*/ 29775 h 96868"/>
                  <a:gd name="connsiteX55" fmla="*/ 438398 w 1514817"/>
                  <a:gd name="connsiteY55" fmla="*/ 30690 h 96868"/>
                  <a:gd name="connsiteX56" fmla="*/ 438398 w 1514817"/>
                  <a:gd name="connsiteY56" fmla="*/ 30690 h 96868"/>
                  <a:gd name="connsiteX57" fmla="*/ 453485 w 1514817"/>
                  <a:gd name="connsiteY57" fmla="*/ 31603 h 96868"/>
                  <a:gd name="connsiteX58" fmla="*/ 453485 w 1514817"/>
                  <a:gd name="connsiteY58" fmla="*/ 31603 h 96868"/>
                  <a:gd name="connsiteX59" fmla="*/ 468630 w 1514817"/>
                  <a:gd name="connsiteY59" fmla="*/ 32518 h 96868"/>
                  <a:gd name="connsiteX60" fmla="*/ 468630 w 1514817"/>
                  <a:gd name="connsiteY60" fmla="*/ 32518 h 96868"/>
                  <a:gd name="connsiteX61" fmla="*/ 483717 w 1514817"/>
                  <a:gd name="connsiteY61" fmla="*/ 33490 h 96868"/>
                  <a:gd name="connsiteX62" fmla="*/ 483717 w 1514817"/>
                  <a:gd name="connsiteY62" fmla="*/ 33490 h 96868"/>
                  <a:gd name="connsiteX63" fmla="*/ 501777 w 1514817"/>
                  <a:gd name="connsiteY63" fmla="*/ 34575 h 96868"/>
                  <a:gd name="connsiteX64" fmla="*/ 501777 w 1514817"/>
                  <a:gd name="connsiteY64" fmla="*/ 34575 h 96868"/>
                  <a:gd name="connsiteX65" fmla="*/ 513950 w 1514817"/>
                  <a:gd name="connsiteY65" fmla="*/ 35318 h 96868"/>
                  <a:gd name="connsiteX66" fmla="*/ 513950 w 1514817"/>
                  <a:gd name="connsiteY66" fmla="*/ 35318 h 96868"/>
                  <a:gd name="connsiteX67" fmla="*/ 529095 w 1514817"/>
                  <a:gd name="connsiteY67" fmla="*/ 36233 h 96868"/>
                  <a:gd name="connsiteX68" fmla="*/ 529095 w 1514817"/>
                  <a:gd name="connsiteY68" fmla="*/ 36233 h 96868"/>
                  <a:gd name="connsiteX69" fmla="*/ 544183 w 1514817"/>
                  <a:gd name="connsiteY69" fmla="*/ 37205 h 96868"/>
                  <a:gd name="connsiteX70" fmla="*/ 544183 w 1514817"/>
                  <a:gd name="connsiteY70" fmla="*/ 37205 h 96868"/>
                  <a:gd name="connsiteX71" fmla="*/ 559327 w 1514817"/>
                  <a:gd name="connsiteY71" fmla="*/ 38119 h 96868"/>
                  <a:gd name="connsiteX72" fmla="*/ 559327 w 1514817"/>
                  <a:gd name="connsiteY72" fmla="*/ 38119 h 96868"/>
                  <a:gd name="connsiteX73" fmla="*/ 574414 w 1514817"/>
                  <a:gd name="connsiteY73" fmla="*/ 39033 h 96868"/>
                  <a:gd name="connsiteX74" fmla="*/ 574414 w 1514817"/>
                  <a:gd name="connsiteY74" fmla="*/ 39033 h 96868"/>
                  <a:gd name="connsiteX75" fmla="*/ 589559 w 1514817"/>
                  <a:gd name="connsiteY75" fmla="*/ 40005 h 96868"/>
                  <a:gd name="connsiteX76" fmla="*/ 589559 w 1514817"/>
                  <a:gd name="connsiteY76" fmla="*/ 40005 h 96868"/>
                  <a:gd name="connsiteX77" fmla="*/ 604647 w 1514817"/>
                  <a:gd name="connsiteY77" fmla="*/ 40919 h 96868"/>
                  <a:gd name="connsiteX78" fmla="*/ 604647 w 1514817"/>
                  <a:gd name="connsiteY78" fmla="*/ 40919 h 96868"/>
                  <a:gd name="connsiteX79" fmla="*/ 619792 w 1514817"/>
                  <a:gd name="connsiteY79" fmla="*/ 41833 h 96868"/>
                  <a:gd name="connsiteX80" fmla="*/ 619792 w 1514817"/>
                  <a:gd name="connsiteY80" fmla="*/ 41833 h 96868"/>
                  <a:gd name="connsiteX81" fmla="*/ 634880 w 1514817"/>
                  <a:gd name="connsiteY81" fmla="*/ 42748 h 96868"/>
                  <a:gd name="connsiteX82" fmla="*/ 634880 w 1514817"/>
                  <a:gd name="connsiteY82" fmla="*/ 42748 h 96868"/>
                  <a:gd name="connsiteX83" fmla="*/ 650024 w 1514817"/>
                  <a:gd name="connsiteY83" fmla="*/ 43719 h 96868"/>
                  <a:gd name="connsiteX84" fmla="*/ 650024 w 1514817"/>
                  <a:gd name="connsiteY84" fmla="*/ 43719 h 96868"/>
                  <a:gd name="connsiteX85" fmla="*/ 668026 w 1514817"/>
                  <a:gd name="connsiteY85" fmla="*/ 44805 h 96868"/>
                  <a:gd name="connsiteX86" fmla="*/ 668026 w 1514817"/>
                  <a:gd name="connsiteY86" fmla="*/ 44805 h 96868"/>
                  <a:gd name="connsiteX87" fmla="*/ 680256 w 1514817"/>
                  <a:gd name="connsiteY87" fmla="*/ 45548 h 96868"/>
                  <a:gd name="connsiteX88" fmla="*/ 680256 w 1514817"/>
                  <a:gd name="connsiteY88" fmla="*/ 45548 h 96868"/>
                  <a:gd name="connsiteX89" fmla="*/ 695344 w 1514817"/>
                  <a:gd name="connsiteY89" fmla="*/ 46463 h 96868"/>
                  <a:gd name="connsiteX90" fmla="*/ 695344 w 1514817"/>
                  <a:gd name="connsiteY90" fmla="*/ 46463 h 96868"/>
                  <a:gd name="connsiteX91" fmla="*/ 713404 w 1514817"/>
                  <a:gd name="connsiteY91" fmla="*/ 47606 h 96868"/>
                  <a:gd name="connsiteX92" fmla="*/ 713404 w 1514817"/>
                  <a:gd name="connsiteY92" fmla="*/ 47606 h 96868"/>
                  <a:gd name="connsiteX93" fmla="*/ 725577 w 1514817"/>
                  <a:gd name="connsiteY93" fmla="*/ 48349 h 96868"/>
                  <a:gd name="connsiteX94" fmla="*/ 725577 w 1514817"/>
                  <a:gd name="connsiteY94" fmla="*/ 48349 h 96868"/>
                  <a:gd name="connsiteX95" fmla="*/ 740721 w 1514817"/>
                  <a:gd name="connsiteY95" fmla="*/ 49263 h 96868"/>
                  <a:gd name="connsiteX96" fmla="*/ 740721 w 1514817"/>
                  <a:gd name="connsiteY96" fmla="*/ 49263 h 96868"/>
                  <a:gd name="connsiteX97" fmla="*/ 755809 w 1514817"/>
                  <a:gd name="connsiteY97" fmla="*/ 50177 h 96868"/>
                  <a:gd name="connsiteX98" fmla="*/ 755809 w 1514817"/>
                  <a:gd name="connsiteY98" fmla="*/ 50177 h 96868"/>
                  <a:gd name="connsiteX99" fmla="*/ 770953 w 1514817"/>
                  <a:gd name="connsiteY99" fmla="*/ 51149 h 96868"/>
                  <a:gd name="connsiteX100" fmla="*/ 770953 w 1514817"/>
                  <a:gd name="connsiteY100" fmla="*/ 51149 h 96868"/>
                  <a:gd name="connsiteX101" fmla="*/ 786041 w 1514817"/>
                  <a:gd name="connsiteY101" fmla="*/ 52064 h 96868"/>
                  <a:gd name="connsiteX102" fmla="*/ 786041 w 1514817"/>
                  <a:gd name="connsiteY102" fmla="*/ 52064 h 96868"/>
                  <a:gd name="connsiteX103" fmla="*/ 801186 w 1514817"/>
                  <a:gd name="connsiteY103" fmla="*/ 52977 h 96868"/>
                  <a:gd name="connsiteX104" fmla="*/ 801186 w 1514817"/>
                  <a:gd name="connsiteY104" fmla="*/ 52977 h 96868"/>
                  <a:gd name="connsiteX105" fmla="*/ 816274 w 1514817"/>
                  <a:gd name="connsiteY105" fmla="*/ 53892 h 96868"/>
                  <a:gd name="connsiteX106" fmla="*/ 816274 w 1514817"/>
                  <a:gd name="connsiteY106" fmla="*/ 53892 h 96868"/>
                  <a:gd name="connsiteX107" fmla="*/ 831418 w 1514817"/>
                  <a:gd name="connsiteY107" fmla="*/ 54864 h 96868"/>
                  <a:gd name="connsiteX108" fmla="*/ 831418 w 1514817"/>
                  <a:gd name="connsiteY108" fmla="*/ 54864 h 96868"/>
                  <a:gd name="connsiteX109" fmla="*/ 846506 w 1514817"/>
                  <a:gd name="connsiteY109" fmla="*/ 55778 h 96868"/>
                  <a:gd name="connsiteX110" fmla="*/ 846506 w 1514817"/>
                  <a:gd name="connsiteY110" fmla="*/ 55778 h 96868"/>
                  <a:gd name="connsiteX111" fmla="*/ 861650 w 1514817"/>
                  <a:gd name="connsiteY111" fmla="*/ 56692 h 96868"/>
                  <a:gd name="connsiteX112" fmla="*/ 861650 w 1514817"/>
                  <a:gd name="connsiteY112" fmla="*/ 56692 h 96868"/>
                  <a:gd name="connsiteX113" fmla="*/ 879710 w 1514817"/>
                  <a:gd name="connsiteY113" fmla="*/ 57836 h 96868"/>
                  <a:gd name="connsiteX114" fmla="*/ 879710 w 1514817"/>
                  <a:gd name="connsiteY114" fmla="*/ 57836 h 96868"/>
                  <a:gd name="connsiteX115" fmla="*/ 891883 w 1514817"/>
                  <a:gd name="connsiteY115" fmla="*/ 58579 h 96868"/>
                  <a:gd name="connsiteX116" fmla="*/ 891883 w 1514817"/>
                  <a:gd name="connsiteY116" fmla="*/ 58579 h 96868"/>
                  <a:gd name="connsiteX117" fmla="*/ 907028 w 1514817"/>
                  <a:gd name="connsiteY117" fmla="*/ 59493 h 96868"/>
                  <a:gd name="connsiteX118" fmla="*/ 907028 w 1514817"/>
                  <a:gd name="connsiteY118" fmla="*/ 59493 h 96868"/>
                  <a:gd name="connsiteX119" fmla="*/ 922115 w 1514817"/>
                  <a:gd name="connsiteY119" fmla="*/ 60407 h 96868"/>
                  <a:gd name="connsiteX120" fmla="*/ 922115 w 1514817"/>
                  <a:gd name="connsiteY120" fmla="*/ 60407 h 96868"/>
                  <a:gd name="connsiteX121" fmla="*/ 937260 w 1514817"/>
                  <a:gd name="connsiteY121" fmla="*/ 61379 h 96868"/>
                  <a:gd name="connsiteX122" fmla="*/ 937260 w 1514817"/>
                  <a:gd name="connsiteY122" fmla="*/ 61379 h 96868"/>
                  <a:gd name="connsiteX123" fmla="*/ 952347 w 1514817"/>
                  <a:gd name="connsiteY123" fmla="*/ 62293 h 96868"/>
                  <a:gd name="connsiteX124" fmla="*/ 952347 w 1514817"/>
                  <a:gd name="connsiteY124" fmla="*/ 62293 h 96868"/>
                  <a:gd name="connsiteX125" fmla="*/ 967435 w 1514817"/>
                  <a:gd name="connsiteY125" fmla="*/ 63208 h 96868"/>
                  <a:gd name="connsiteX126" fmla="*/ 967435 w 1514817"/>
                  <a:gd name="connsiteY126" fmla="*/ 63208 h 96868"/>
                  <a:gd name="connsiteX127" fmla="*/ 982580 w 1514817"/>
                  <a:gd name="connsiteY127" fmla="*/ 64122 h 96868"/>
                  <a:gd name="connsiteX128" fmla="*/ 982580 w 1514817"/>
                  <a:gd name="connsiteY128" fmla="*/ 64122 h 96868"/>
                  <a:gd name="connsiteX129" fmla="*/ 997725 w 1514817"/>
                  <a:gd name="connsiteY129" fmla="*/ 65094 h 96868"/>
                  <a:gd name="connsiteX130" fmla="*/ 997725 w 1514817"/>
                  <a:gd name="connsiteY130" fmla="*/ 65094 h 96868"/>
                  <a:gd name="connsiteX131" fmla="*/ 1012813 w 1514817"/>
                  <a:gd name="connsiteY131" fmla="*/ 66008 h 96868"/>
                  <a:gd name="connsiteX132" fmla="*/ 1012813 w 1514817"/>
                  <a:gd name="connsiteY132" fmla="*/ 66008 h 96868"/>
                  <a:gd name="connsiteX133" fmla="*/ 1027957 w 1514817"/>
                  <a:gd name="connsiteY133" fmla="*/ 66922 h 96868"/>
                  <a:gd name="connsiteX134" fmla="*/ 1027957 w 1514817"/>
                  <a:gd name="connsiteY134" fmla="*/ 66922 h 96868"/>
                  <a:gd name="connsiteX135" fmla="*/ 1043044 w 1514817"/>
                  <a:gd name="connsiteY135" fmla="*/ 67837 h 96868"/>
                  <a:gd name="connsiteX136" fmla="*/ 1043044 w 1514817"/>
                  <a:gd name="connsiteY136" fmla="*/ 67837 h 96868"/>
                  <a:gd name="connsiteX137" fmla="*/ 1058189 w 1514817"/>
                  <a:gd name="connsiteY137" fmla="*/ 68808 h 96868"/>
                  <a:gd name="connsiteX138" fmla="*/ 1058189 w 1514817"/>
                  <a:gd name="connsiteY138" fmla="*/ 68808 h 96868"/>
                  <a:gd name="connsiteX139" fmla="*/ 1073277 w 1514817"/>
                  <a:gd name="connsiteY139" fmla="*/ 69723 h 96868"/>
                  <a:gd name="connsiteX140" fmla="*/ 1073277 w 1514817"/>
                  <a:gd name="connsiteY140" fmla="*/ 69723 h 96868"/>
                  <a:gd name="connsiteX141" fmla="*/ 1088422 w 1514817"/>
                  <a:gd name="connsiteY141" fmla="*/ 70637 h 96868"/>
                  <a:gd name="connsiteX142" fmla="*/ 1088422 w 1514817"/>
                  <a:gd name="connsiteY142" fmla="*/ 70637 h 96868"/>
                  <a:gd name="connsiteX143" fmla="*/ 1103510 w 1514817"/>
                  <a:gd name="connsiteY143" fmla="*/ 71608 h 96868"/>
                  <a:gd name="connsiteX144" fmla="*/ 1103510 w 1514817"/>
                  <a:gd name="connsiteY144" fmla="*/ 71608 h 96868"/>
                  <a:gd name="connsiteX145" fmla="*/ 1118654 w 1514817"/>
                  <a:gd name="connsiteY145" fmla="*/ 72523 h 96868"/>
                  <a:gd name="connsiteX146" fmla="*/ 1118654 w 1514817"/>
                  <a:gd name="connsiteY146" fmla="*/ 72523 h 96868"/>
                  <a:gd name="connsiteX147" fmla="*/ 1136656 w 1514817"/>
                  <a:gd name="connsiteY147" fmla="*/ 73609 h 96868"/>
                  <a:gd name="connsiteX148" fmla="*/ 1136656 w 1514817"/>
                  <a:gd name="connsiteY148" fmla="*/ 73609 h 96868"/>
                  <a:gd name="connsiteX149" fmla="*/ 1148886 w 1514817"/>
                  <a:gd name="connsiteY149" fmla="*/ 74352 h 96868"/>
                  <a:gd name="connsiteX150" fmla="*/ 1148886 w 1514817"/>
                  <a:gd name="connsiteY150" fmla="*/ 74352 h 96868"/>
                  <a:gd name="connsiteX151" fmla="*/ 1163974 w 1514817"/>
                  <a:gd name="connsiteY151" fmla="*/ 75323 h 96868"/>
                  <a:gd name="connsiteX152" fmla="*/ 1163974 w 1514817"/>
                  <a:gd name="connsiteY152" fmla="*/ 75323 h 96868"/>
                  <a:gd name="connsiteX153" fmla="*/ 1179119 w 1514817"/>
                  <a:gd name="connsiteY153" fmla="*/ 76238 h 96868"/>
                  <a:gd name="connsiteX154" fmla="*/ 1179119 w 1514817"/>
                  <a:gd name="connsiteY154" fmla="*/ 76238 h 96868"/>
                  <a:gd name="connsiteX155" fmla="*/ 1194207 w 1514817"/>
                  <a:gd name="connsiteY155" fmla="*/ 77153 h 96868"/>
                  <a:gd name="connsiteX156" fmla="*/ 1194207 w 1514817"/>
                  <a:gd name="connsiteY156" fmla="*/ 77153 h 96868"/>
                  <a:gd name="connsiteX157" fmla="*/ 1209351 w 1514817"/>
                  <a:gd name="connsiteY157" fmla="*/ 78066 h 96868"/>
                  <a:gd name="connsiteX158" fmla="*/ 1209351 w 1514817"/>
                  <a:gd name="connsiteY158" fmla="*/ 78066 h 96868"/>
                  <a:gd name="connsiteX159" fmla="*/ 1224439 w 1514817"/>
                  <a:gd name="connsiteY159" fmla="*/ 79038 h 96868"/>
                  <a:gd name="connsiteX160" fmla="*/ 1224439 w 1514817"/>
                  <a:gd name="connsiteY160" fmla="*/ 79038 h 96868"/>
                  <a:gd name="connsiteX161" fmla="*/ 1239583 w 1514817"/>
                  <a:gd name="connsiteY161" fmla="*/ 79953 h 96868"/>
                  <a:gd name="connsiteX162" fmla="*/ 1239583 w 1514817"/>
                  <a:gd name="connsiteY162" fmla="*/ 79953 h 96868"/>
                  <a:gd name="connsiteX163" fmla="*/ 1254671 w 1514817"/>
                  <a:gd name="connsiteY163" fmla="*/ 80867 h 96868"/>
                  <a:gd name="connsiteX164" fmla="*/ 1254671 w 1514817"/>
                  <a:gd name="connsiteY164" fmla="*/ 80867 h 96868"/>
                  <a:gd name="connsiteX165" fmla="*/ 1269816 w 1514817"/>
                  <a:gd name="connsiteY165" fmla="*/ 81781 h 96868"/>
                  <a:gd name="connsiteX166" fmla="*/ 1269816 w 1514817"/>
                  <a:gd name="connsiteY166" fmla="*/ 81781 h 96868"/>
                  <a:gd name="connsiteX167" fmla="*/ 1284904 w 1514817"/>
                  <a:gd name="connsiteY167" fmla="*/ 82753 h 96868"/>
                  <a:gd name="connsiteX168" fmla="*/ 1284904 w 1514817"/>
                  <a:gd name="connsiteY168" fmla="*/ 82753 h 96868"/>
                  <a:gd name="connsiteX169" fmla="*/ 1300048 w 1514817"/>
                  <a:gd name="connsiteY169" fmla="*/ 83668 h 96868"/>
                  <a:gd name="connsiteX170" fmla="*/ 1300048 w 1514817"/>
                  <a:gd name="connsiteY170" fmla="*/ 83668 h 96868"/>
                  <a:gd name="connsiteX171" fmla="*/ 1315136 w 1514817"/>
                  <a:gd name="connsiteY171" fmla="*/ 84582 h 96868"/>
                  <a:gd name="connsiteX172" fmla="*/ 1315136 w 1514817"/>
                  <a:gd name="connsiteY172" fmla="*/ 84582 h 96868"/>
                  <a:gd name="connsiteX173" fmla="*/ 1330280 w 1514817"/>
                  <a:gd name="connsiteY173" fmla="*/ 85496 h 96868"/>
                  <a:gd name="connsiteX174" fmla="*/ 1330280 w 1514817"/>
                  <a:gd name="connsiteY174" fmla="*/ 85553 h 96868"/>
                  <a:gd name="connsiteX175" fmla="*/ 1348283 w 1514817"/>
                  <a:gd name="connsiteY175" fmla="*/ 86639 h 96868"/>
                  <a:gd name="connsiteX176" fmla="*/ 1348283 w 1514817"/>
                  <a:gd name="connsiteY176" fmla="*/ 86639 h 96868"/>
                  <a:gd name="connsiteX177" fmla="*/ 1360513 w 1514817"/>
                  <a:gd name="connsiteY177" fmla="*/ 87382 h 96868"/>
                  <a:gd name="connsiteX178" fmla="*/ 1360513 w 1514817"/>
                  <a:gd name="connsiteY178" fmla="*/ 87382 h 96868"/>
                  <a:gd name="connsiteX179" fmla="*/ 1375601 w 1514817"/>
                  <a:gd name="connsiteY179" fmla="*/ 88296 h 96868"/>
                  <a:gd name="connsiteX180" fmla="*/ 1375601 w 1514817"/>
                  <a:gd name="connsiteY180" fmla="*/ 88296 h 96868"/>
                  <a:gd name="connsiteX181" fmla="*/ 1390746 w 1514817"/>
                  <a:gd name="connsiteY181" fmla="*/ 89268 h 96868"/>
                  <a:gd name="connsiteX182" fmla="*/ 1390746 w 1514817"/>
                  <a:gd name="connsiteY182" fmla="*/ 89268 h 96868"/>
                  <a:gd name="connsiteX183" fmla="*/ 1405833 w 1514817"/>
                  <a:gd name="connsiteY183" fmla="*/ 90182 h 96868"/>
                  <a:gd name="connsiteX184" fmla="*/ 1405833 w 1514817"/>
                  <a:gd name="connsiteY184" fmla="*/ 90182 h 96868"/>
                  <a:gd name="connsiteX185" fmla="*/ 1420977 w 1514817"/>
                  <a:gd name="connsiteY185" fmla="*/ 91097 h 96868"/>
                  <a:gd name="connsiteX186" fmla="*/ 1420977 w 1514817"/>
                  <a:gd name="connsiteY186" fmla="*/ 91097 h 96868"/>
                  <a:gd name="connsiteX187" fmla="*/ 1436065 w 1514817"/>
                  <a:gd name="connsiteY187" fmla="*/ 92011 h 96868"/>
                  <a:gd name="connsiteX188" fmla="*/ 1436065 w 1514817"/>
                  <a:gd name="connsiteY188" fmla="*/ 92011 h 96868"/>
                  <a:gd name="connsiteX189" fmla="*/ 1451210 w 1514817"/>
                  <a:gd name="connsiteY189" fmla="*/ 92982 h 96868"/>
                  <a:gd name="connsiteX190" fmla="*/ 1451210 w 1514817"/>
                  <a:gd name="connsiteY190" fmla="*/ 92982 h 96868"/>
                  <a:gd name="connsiteX191" fmla="*/ 1466355 w 1514817"/>
                  <a:gd name="connsiteY191" fmla="*/ 93897 h 96868"/>
                  <a:gd name="connsiteX192" fmla="*/ 1466355 w 1514817"/>
                  <a:gd name="connsiteY192" fmla="*/ 93897 h 96868"/>
                  <a:gd name="connsiteX193" fmla="*/ 1481443 w 1514817"/>
                  <a:gd name="connsiteY193" fmla="*/ 94812 h 96868"/>
                  <a:gd name="connsiteX194" fmla="*/ 1481443 w 1514817"/>
                  <a:gd name="connsiteY194" fmla="*/ 94812 h 96868"/>
                  <a:gd name="connsiteX195" fmla="*/ 1496587 w 1514817"/>
                  <a:gd name="connsiteY195" fmla="*/ 95726 h 96868"/>
                  <a:gd name="connsiteX196" fmla="*/ 1496587 w 1514817"/>
                  <a:gd name="connsiteY196" fmla="*/ 95726 h 96868"/>
                  <a:gd name="connsiteX197" fmla="*/ 1514589 w 1514817"/>
                  <a:gd name="connsiteY197" fmla="*/ 96869 h 96868"/>
                  <a:gd name="connsiteX198" fmla="*/ 1514818 w 1514817"/>
                  <a:gd name="connsiteY198" fmla="*/ 93154 h 96868"/>
                  <a:gd name="connsiteX199" fmla="*/ 1496758 w 1514817"/>
                  <a:gd name="connsiteY199" fmla="*/ 92069 h 96868"/>
                  <a:gd name="connsiteX200" fmla="*/ 1496758 w 1514817"/>
                  <a:gd name="connsiteY200" fmla="*/ 92069 h 96868"/>
                  <a:gd name="connsiteX201" fmla="*/ 1484585 w 1514817"/>
                  <a:gd name="connsiteY201" fmla="*/ 91268 h 96868"/>
                  <a:gd name="connsiteX202" fmla="*/ 1484585 w 1514817"/>
                  <a:gd name="connsiteY202" fmla="*/ 91268 h 96868"/>
                  <a:gd name="connsiteX203" fmla="*/ 1469498 w 1514817"/>
                  <a:gd name="connsiteY203" fmla="*/ 90354 h 96868"/>
                  <a:gd name="connsiteX204" fmla="*/ 1469498 w 1514817"/>
                  <a:gd name="connsiteY204" fmla="*/ 90354 h 96868"/>
                  <a:gd name="connsiteX205" fmla="*/ 1454353 w 1514817"/>
                  <a:gd name="connsiteY205" fmla="*/ 89439 h 96868"/>
                  <a:gd name="connsiteX206" fmla="*/ 1454353 w 1514817"/>
                  <a:gd name="connsiteY206" fmla="*/ 89439 h 96868"/>
                  <a:gd name="connsiteX207" fmla="*/ 1436294 w 1514817"/>
                  <a:gd name="connsiteY207" fmla="*/ 88354 h 96868"/>
                  <a:gd name="connsiteX208" fmla="*/ 1436294 w 1514817"/>
                  <a:gd name="connsiteY208" fmla="*/ 88354 h 96868"/>
                  <a:gd name="connsiteX209" fmla="*/ 1424121 w 1514817"/>
                  <a:gd name="connsiteY209" fmla="*/ 87553 h 96868"/>
                  <a:gd name="connsiteX210" fmla="*/ 1424121 w 1514817"/>
                  <a:gd name="connsiteY210" fmla="*/ 87553 h 96868"/>
                  <a:gd name="connsiteX211" fmla="*/ 1406061 w 1514817"/>
                  <a:gd name="connsiteY211" fmla="*/ 86468 h 96868"/>
                  <a:gd name="connsiteX212" fmla="*/ 1406061 w 1514817"/>
                  <a:gd name="connsiteY212" fmla="*/ 86468 h 96868"/>
                  <a:gd name="connsiteX213" fmla="*/ 1393888 w 1514817"/>
                  <a:gd name="connsiteY213" fmla="*/ 85725 h 96868"/>
                  <a:gd name="connsiteX214" fmla="*/ 1393888 w 1514817"/>
                  <a:gd name="connsiteY214" fmla="*/ 85725 h 96868"/>
                  <a:gd name="connsiteX215" fmla="*/ 1378801 w 1514817"/>
                  <a:gd name="connsiteY215" fmla="*/ 84810 h 96868"/>
                  <a:gd name="connsiteX216" fmla="*/ 1378801 w 1514817"/>
                  <a:gd name="connsiteY216" fmla="*/ 84810 h 96868"/>
                  <a:gd name="connsiteX217" fmla="*/ 1360742 w 1514817"/>
                  <a:gd name="connsiteY217" fmla="*/ 83668 h 96868"/>
                  <a:gd name="connsiteX218" fmla="*/ 1360742 w 1514817"/>
                  <a:gd name="connsiteY218" fmla="*/ 83668 h 96868"/>
                  <a:gd name="connsiteX219" fmla="*/ 1348512 w 1514817"/>
                  <a:gd name="connsiteY219" fmla="*/ 82925 h 96868"/>
                  <a:gd name="connsiteX220" fmla="*/ 1348512 w 1514817"/>
                  <a:gd name="connsiteY220" fmla="*/ 82925 h 96868"/>
                  <a:gd name="connsiteX221" fmla="*/ 1330509 w 1514817"/>
                  <a:gd name="connsiteY221" fmla="*/ 81838 h 96868"/>
                  <a:gd name="connsiteX222" fmla="*/ 1330509 w 1514817"/>
                  <a:gd name="connsiteY222" fmla="*/ 81838 h 96868"/>
                  <a:gd name="connsiteX223" fmla="*/ 1318279 w 1514817"/>
                  <a:gd name="connsiteY223" fmla="*/ 81096 h 96868"/>
                  <a:gd name="connsiteX224" fmla="*/ 1318279 w 1514817"/>
                  <a:gd name="connsiteY224" fmla="*/ 81096 h 96868"/>
                  <a:gd name="connsiteX225" fmla="*/ 1303191 w 1514817"/>
                  <a:gd name="connsiteY225" fmla="*/ 80124 h 96868"/>
                  <a:gd name="connsiteX226" fmla="*/ 1303191 w 1514817"/>
                  <a:gd name="connsiteY226" fmla="*/ 80124 h 96868"/>
                  <a:gd name="connsiteX227" fmla="*/ 1288047 w 1514817"/>
                  <a:gd name="connsiteY227" fmla="*/ 79210 h 96868"/>
                  <a:gd name="connsiteX228" fmla="*/ 1288047 w 1514817"/>
                  <a:gd name="connsiteY228" fmla="*/ 79210 h 96868"/>
                  <a:gd name="connsiteX229" fmla="*/ 1270045 w 1514817"/>
                  <a:gd name="connsiteY229" fmla="*/ 78124 h 96868"/>
                  <a:gd name="connsiteX230" fmla="*/ 1270045 w 1514817"/>
                  <a:gd name="connsiteY230" fmla="*/ 78124 h 96868"/>
                  <a:gd name="connsiteX231" fmla="*/ 1257815 w 1514817"/>
                  <a:gd name="connsiteY231" fmla="*/ 77323 h 96868"/>
                  <a:gd name="connsiteX232" fmla="*/ 1257815 w 1514817"/>
                  <a:gd name="connsiteY232" fmla="*/ 77323 h 96868"/>
                  <a:gd name="connsiteX233" fmla="*/ 1242727 w 1514817"/>
                  <a:gd name="connsiteY233" fmla="*/ 76410 h 96868"/>
                  <a:gd name="connsiteX234" fmla="*/ 1242727 w 1514817"/>
                  <a:gd name="connsiteY234" fmla="*/ 76410 h 96868"/>
                  <a:gd name="connsiteX235" fmla="*/ 1227582 w 1514817"/>
                  <a:gd name="connsiteY235" fmla="*/ 75495 h 96868"/>
                  <a:gd name="connsiteX236" fmla="*/ 1227582 w 1514817"/>
                  <a:gd name="connsiteY236" fmla="*/ 75495 h 96868"/>
                  <a:gd name="connsiteX237" fmla="*/ 1209580 w 1514817"/>
                  <a:gd name="connsiteY237" fmla="*/ 74409 h 96868"/>
                  <a:gd name="connsiteX238" fmla="*/ 1209580 w 1514817"/>
                  <a:gd name="connsiteY238" fmla="*/ 74409 h 96868"/>
                  <a:gd name="connsiteX239" fmla="*/ 1194435 w 1514817"/>
                  <a:gd name="connsiteY239" fmla="*/ 73438 h 96868"/>
                  <a:gd name="connsiteX240" fmla="*/ 1194435 w 1514817"/>
                  <a:gd name="connsiteY240" fmla="*/ 73438 h 96868"/>
                  <a:gd name="connsiteX241" fmla="*/ 1182262 w 1514817"/>
                  <a:gd name="connsiteY241" fmla="*/ 72695 h 96868"/>
                  <a:gd name="connsiteX242" fmla="*/ 1182262 w 1514817"/>
                  <a:gd name="connsiteY242" fmla="*/ 72695 h 96868"/>
                  <a:gd name="connsiteX243" fmla="*/ 1167118 w 1514817"/>
                  <a:gd name="connsiteY243" fmla="*/ 71780 h 96868"/>
                  <a:gd name="connsiteX244" fmla="*/ 1167118 w 1514817"/>
                  <a:gd name="connsiteY244" fmla="*/ 71780 h 96868"/>
                  <a:gd name="connsiteX245" fmla="*/ 1149115 w 1514817"/>
                  <a:gd name="connsiteY245" fmla="*/ 70637 h 96868"/>
                  <a:gd name="connsiteX246" fmla="*/ 1149115 w 1514817"/>
                  <a:gd name="connsiteY246" fmla="*/ 70637 h 96868"/>
                  <a:gd name="connsiteX247" fmla="*/ 1136885 w 1514817"/>
                  <a:gd name="connsiteY247" fmla="*/ 69894 h 96868"/>
                  <a:gd name="connsiteX248" fmla="*/ 1136885 w 1514817"/>
                  <a:gd name="connsiteY248" fmla="*/ 69894 h 96868"/>
                  <a:gd name="connsiteX249" fmla="*/ 1121797 w 1514817"/>
                  <a:gd name="connsiteY249" fmla="*/ 68980 h 96868"/>
                  <a:gd name="connsiteX250" fmla="*/ 1121797 w 1514817"/>
                  <a:gd name="connsiteY250" fmla="*/ 68980 h 96868"/>
                  <a:gd name="connsiteX251" fmla="*/ 1106652 w 1514817"/>
                  <a:gd name="connsiteY251" fmla="*/ 68065 h 96868"/>
                  <a:gd name="connsiteX252" fmla="*/ 1106652 w 1514817"/>
                  <a:gd name="connsiteY252" fmla="*/ 68065 h 96868"/>
                  <a:gd name="connsiteX253" fmla="*/ 1088651 w 1514817"/>
                  <a:gd name="connsiteY253" fmla="*/ 66922 h 96868"/>
                  <a:gd name="connsiteX254" fmla="*/ 1088651 w 1514817"/>
                  <a:gd name="connsiteY254" fmla="*/ 66922 h 96868"/>
                  <a:gd name="connsiteX255" fmla="*/ 1076421 w 1514817"/>
                  <a:gd name="connsiteY255" fmla="*/ 66179 h 96868"/>
                  <a:gd name="connsiteX256" fmla="*/ 1076421 w 1514817"/>
                  <a:gd name="connsiteY256" fmla="*/ 66179 h 96868"/>
                  <a:gd name="connsiteX257" fmla="*/ 1061333 w 1514817"/>
                  <a:gd name="connsiteY257" fmla="*/ 65265 h 96868"/>
                  <a:gd name="connsiteX258" fmla="*/ 1061333 w 1514817"/>
                  <a:gd name="connsiteY258" fmla="*/ 65265 h 96868"/>
                  <a:gd name="connsiteX259" fmla="*/ 1043273 w 1514817"/>
                  <a:gd name="connsiteY259" fmla="*/ 64179 h 96868"/>
                  <a:gd name="connsiteX260" fmla="*/ 1043273 w 1514817"/>
                  <a:gd name="connsiteY260" fmla="*/ 64179 h 96868"/>
                  <a:gd name="connsiteX261" fmla="*/ 1028186 w 1514817"/>
                  <a:gd name="connsiteY261" fmla="*/ 63208 h 96868"/>
                  <a:gd name="connsiteX262" fmla="*/ 1028186 w 1514817"/>
                  <a:gd name="connsiteY262" fmla="*/ 63208 h 96868"/>
                  <a:gd name="connsiteX263" fmla="*/ 1015955 w 1514817"/>
                  <a:gd name="connsiteY263" fmla="*/ 62465 h 96868"/>
                  <a:gd name="connsiteX264" fmla="*/ 1015955 w 1514817"/>
                  <a:gd name="connsiteY264" fmla="*/ 62465 h 96868"/>
                  <a:gd name="connsiteX265" fmla="*/ 1000868 w 1514817"/>
                  <a:gd name="connsiteY265" fmla="*/ 61550 h 96868"/>
                  <a:gd name="connsiteX266" fmla="*/ 1000868 w 1514817"/>
                  <a:gd name="connsiteY266" fmla="*/ 61550 h 96868"/>
                  <a:gd name="connsiteX267" fmla="*/ 982809 w 1514817"/>
                  <a:gd name="connsiteY267" fmla="*/ 60464 h 96868"/>
                  <a:gd name="connsiteX268" fmla="*/ 982809 w 1514817"/>
                  <a:gd name="connsiteY268" fmla="*/ 60464 h 96868"/>
                  <a:gd name="connsiteX269" fmla="*/ 967664 w 1514817"/>
                  <a:gd name="connsiteY269" fmla="*/ 59493 h 96868"/>
                  <a:gd name="connsiteX270" fmla="*/ 967664 w 1514817"/>
                  <a:gd name="connsiteY270" fmla="*/ 59493 h 96868"/>
                  <a:gd name="connsiteX271" fmla="*/ 955491 w 1514817"/>
                  <a:gd name="connsiteY271" fmla="*/ 58750 h 96868"/>
                  <a:gd name="connsiteX272" fmla="*/ 955491 w 1514817"/>
                  <a:gd name="connsiteY272" fmla="*/ 58750 h 96868"/>
                  <a:gd name="connsiteX273" fmla="*/ 939318 w 1514817"/>
                  <a:gd name="connsiteY273" fmla="*/ 57779 h 96868"/>
                  <a:gd name="connsiteX274" fmla="*/ 922344 w 1514817"/>
                  <a:gd name="connsiteY274" fmla="*/ 56750 h 96868"/>
                  <a:gd name="connsiteX275" fmla="*/ 922344 w 1514817"/>
                  <a:gd name="connsiteY275" fmla="*/ 56750 h 96868"/>
                  <a:gd name="connsiteX276" fmla="*/ 910171 w 1514817"/>
                  <a:gd name="connsiteY276" fmla="*/ 55949 h 96868"/>
                  <a:gd name="connsiteX277" fmla="*/ 910171 w 1514817"/>
                  <a:gd name="connsiteY277" fmla="*/ 55949 h 96868"/>
                  <a:gd name="connsiteX278" fmla="*/ 895026 w 1514817"/>
                  <a:gd name="connsiteY278" fmla="*/ 55035 h 96868"/>
                  <a:gd name="connsiteX279" fmla="*/ 895026 w 1514817"/>
                  <a:gd name="connsiteY279" fmla="*/ 55035 h 96868"/>
                  <a:gd name="connsiteX280" fmla="*/ 879939 w 1514817"/>
                  <a:gd name="connsiteY280" fmla="*/ 54121 h 96868"/>
                  <a:gd name="connsiteX281" fmla="*/ 879939 w 1514817"/>
                  <a:gd name="connsiteY281" fmla="*/ 54121 h 96868"/>
                  <a:gd name="connsiteX282" fmla="*/ 861879 w 1514817"/>
                  <a:gd name="connsiteY282" fmla="*/ 52977 h 96868"/>
                  <a:gd name="connsiteX283" fmla="*/ 861879 w 1514817"/>
                  <a:gd name="connsiteY283" fmla="*/ 52977 h 96868"/>
                  <a:gd name="connsiteX284" fmla="*/ 849706 w 1514817"/>
                  <a:gd name="connsiteY284" fmla="*/ 52235 h 96868"/>
                  <a:gd name="connsiteX285" fmla="*/ 849706 w 1514817"/>
                  <a:gd name="connsiteY285" fmla="*/ 52235 h 96868"/>
                  <a:gd name="connsiteX286" fmla="*/ 834561 w 1514817"/>
                  <a:gd name="connsiteY286" fmla="*/ 51321 h 96868"/>
                  <a:gd name="connsiteX287" fmla="*/ 834561 w 1514817"/>
                  <a:gd name="connsiteY287" fmla="*/ 51321 h 96868"/>
                  <a:gd name="connsiteX288" fmla="*/ 819417 w 1514817"/>
                  <a:gd name="connsiteY288" fmla="*/ 50406 h 96868"/>
                  <a:gd name="connsiteX289" fmla="*/ 819417 w 1514817"/>
                  <a:gd name="connsiteY289" fmla="*/ 50406 h 96868"/>
                  <a:gd name="connsiteX290" fmla="*/ 801415 w 1514817"/>
                  <a:gd name="connsiteY290" fmla="*/ 49263 h 96868"/>
                  <a:gd name="connsiteX291" fmla="*/ 801415 w 1514817"/>
                  <a:gd name="connsiteY291" fmla="*/ 49263 h 96868"/>
                  <a:gd name="connsiteX292" fmla="*/ 789185 w 1514817"/>
                  <a:gd name="connsiteY292" fmla="*/ 48520 h 96868"/>
                  <a:gd name="connsiteX293" fmla="*/ 789185 w 1514817"/>
                  <a:gd name="connsiteY293" fmla="*/ 48520 h 96868"/>
                  <a:gd name="connsiteX294" fmla="*/ 774097 w 1514817"/>
                  <a:gd name="connsiteY294" fmla="*/ 47606 h 96868"/>
                  <a:gd name="connsiteX295" fmla="*/ 774097 w 1514817"/>
                  <a:gd name="connsiteY295" fmla="*/ 47606 h 96868"/>
                  <a:gd name="connsiteX296" fmla="*/ 756037 w 1514817"/>
                  <a:gd name="connsiteY296" fmla="*/ 46520 h 96868"/>
                  <a:gd name="connsiteX297" fmla="*/ 756037 w 1514817"/>
                  <a:gd name="connsiteY297" fmla="*/ 46520 h 96868"/>
                  <a:gd name="connsiteX298" fmla="*/ 740950 w 1514817"/>
                  <a:gd name="connsiteY298" fmla="*/ 45548 h 96868"/>
                  <a:gd name="connsiteX299" fmla="*/ 740950 w 1514817"/>
                  <a:gd name="connsiteY299" fmla="*/ 45548 h 96868"/>
                  <a:gd name="connsiteX300" fmla="*/ 725805 w 1514817"/>
                  <a:gd name="connsiteY300" fmla="*/ 44634 h 96868"/>
                  <a:gd name="connsiteX301" fmla="*/ 725805 w 1514817"/>
                  <a:gd name="connsiteY301" fmla="*/ 44634 h 96868"/>
                  <a:gd name="connsiteX302" fmla="*/ 713632 w 1514817"/>
                  <a:gd name="connsiteY302" fmla="*/ 43891 h 96868"/>
                  <a:gd name="connsiteX303" fmla="*/ 713632 w 1514817"/>
                  <a:gd name="connsiteY303" fmla="*/ 43891 h 96868"/>
                  <a:gd name="connsiteX304" fmla="*/ 695573 w 1514817"/>
                  <a:gd name="connsiteY304" fmla="*/ 42805 h 96868"/>
                  <a:gd name="connsiteX305" fmla="*/ 695573 w 1514817"/>
                  <a:gd name="connsiteY305" fmla="*/ 42805 h 96868"/>
                  <a:gd name="connsiteX306" fmla="*/ 680485 w 1514817"/>
                  <a:gd name="connsiteY306" fmla="*/ 41833 h 96868"/>
                  <a:gd name="connsiteX307" fmla="*/ 680485 w 1514817"/>
                  <a:gd name="connsiteY307" fmla="*/ 41833 h 96868"/>
                  <a:gd name="connsiteX308" fmla="*/ 668255 w 1514817"/>
                  <a:gd name="connsiteY308" fmla="*/ 41091 h 96868"/>
                  <a:gd name="connsiteX309" fmla="*/ 668255 w 1514817"/>
                  <a:gd name="connsiteY309" fmla="*/ 41091 h 96868"/>
                  <a:gd name="connsiteX310" fmla="*/ 653167 w 1514817"/>
                  <a:gd name="connsiteY310" fmla="*/ 40176 h 96868"/>
                  <a:gd name="connsiteX311" fmla="*/ 653167 w 1514817"/>
                  <a:gd name="connsiteY311" fmla="*/ 40176 h 96868"/>
                  <a:gd name="connsiteX312" fmla="*/ 638022 w 1514817"/>
                  <a:gd name="connsiteY312" fmla="*/ 39262 h 96868"/>
                  <a:gd name="connsiteX313" fmla="*/ 638022 w 1514817"/>
                  <a:gd name="connsiteY313" fmla="*/ 39262 h 96868"/>
                  <a:gd name="connsiteX314" fmla="*/ 620021 w 1514817"/>
                  <a:gd name="connsiteY314" fmla="*/ 38119 h 96868"/>
                  <a:gd name="connsiteX315" fmla="*/ 620021 w 1514817"/>
                  <a:gd name="connsiteY315" fmla="*/ 38119 h 96868"/>
                  <a:gd name="connsiteX316" fmla="*/ 607790 w 1514817"/>
                  <a:gd name="connsiteY316" fmla="*/ 37376 h 96868"/>
                  <a:gd name="connsiteX317" fmla="*/ 607790 w 1514817"/>
                  <a:gd name="connsiteY317" fmla="*/ 37376 h 96868"/>
                  <a:gd name="connsiteX318" fmla="*/ 592703 w 1514817"/>
                  <a:gd name="connsiteY318" fmla="*/ 36462 h 96868"/>
                  <a:gd name="connsiteX319" fmla="*/ 592703 w 1514817"/>
                  <a:gd name="connsiteY319" fmla="*/ 36462 h 96868"/>
                  <a:gd name="connsiteX320" fmla="*/ 577558 w 1514817"/>
                  <a:gd name="connsiteY320" fmla="*/ 35547 h 96868"/>
                  <a:gd name="connsiteX321" fmla="*/ 577558 w 1514817"/>
                  <a:gd name="connsiteY321" fmla="*/ 35547 h 96868"/>
                  <a:gd name="connsiteX322" fmla="*/ 559556 w 1514817"/>
                  <a:gd name="connsiteY322" fmla="*/ 34404 h 96868"/>
                  <a:gd name="connsiteX323" fmla="*/ 559556 w 1514817"/>
                  <a:gd name="connsiteY323" fmla="*/ 34404 h 96868"/>
                  <a:gd name="connsiteX324" fmla="*/ 547325 w 1514817"/>
                  <a:gd name="connsiteY324" fmla="*/ 33661 h 96868"/>
                  <a:gd name="connsiteX325" fmla="*/ 547325 w 1514817"/>
                  <a:gd name="connsiteY325" fmla="*/ 33661 h 96868"/>
                  <a:gd name="connsiteX326" fmla="*/ 532238 w 1514817"/>
                  <a:gd name="connsiteY326" fmla="*/ 32747 h 96868"/>
                  <a:gd name="connsiteX327" fmla="*/ 532238 w 1514817"/>
                  <a:gd name="connsiteY327" fmla="*/ 32747 h 96868"/>
                  <a:gd name="connsiteX328" fmla="*/ 517093 w 1514817"/>
                  <a:gd name="connsiteY328" fmla="*/ 31832 h 96868"/>
                  <a:gd name="connsiteX329" fmla="*/ 517093 w 1514817"/>
                  <a:gd name="connsiteY329" fmla="*/ 31832 h 96868"/>
                  <a:gd name="connsiteX330" fmla="*/ 515207 w 1514817"/>
                  <a:gd name="connsiteY330" fmla="*/ 31718 h 96868"/>
                  <a:gd name="connsiteX331" fmla="*/ 514179 w 1514817"/>
                  <a:gd name="connsiteY331" fmla="*/ 31603 h 96868"/>
                  <a:gd name="connsiteX332" fmla="*/ 514179 w 1514817"/>
                  <a:gd name="connsiteY332" fmla="*/ 31603 h 96868"/>
                  <a:gd name="connsiteX333" fmla="*/ 499091 w 1514817"/>
                  <a:gd name="connsiteY333" fmla="*/ 30690 h 96868"/>
                  <a:gd name="connsiteX334" fmla="*/ 499091 w 1514817"/>
                  <a:gd name="connsiteY334" fmla="*/ 30690 h 96868"/>
                  <a:gd name="connsiteX335" fmla="*/ 486861 w 1514817"/>
                  <a:gd name="connsiteY335" fmla="*/ 29947 h 96868"/>
                  <a:gd name="connsiteX336" fmla="*/ 486861 w 1514817"/>
                  <a:gd name="connsiteY336" fmla="*/ 29947 h 96868"/>
                  <a:gd name="connsiteX337" fmla="*/ 468858 w 1514817"/>
                  <a:gd name="connsiteY337" fmla="*/ 28860 h 96868"/>
                  <a:gd name="connsiteX338" fmla="*/ 468858 w 1514817"/>
                  <a:gd name="connsiteY338" fmla="*/ 28860 h 96868"/>
                  <a:gd name="connsiteX339" fmla="*/ 453714 w 1514817"/>
                  <a:gd name="connsiteY339" fmla="*/ 27889 h 96868"/>
                  <a:gd name="connsiteX340" fmla="*/ 453714 w 1514817"/>
                  <a:gd name="connsiteY340" fmla="*/ 27889 h 96868"/>
                  <a:gd name="connsiteX341" fmla="*/ 441541 w 1514817"/>
                  <a:gd name="connsiteY341" fmla="*/ 27146 h 96868"/>
                  <a:gd name="connsiteX342" fmla="*/ 441541 w 1514817"/>
                  <a:gd name="connsiteY342" fmla="*/ 27146 h 96868"/>
                  <a:gd name="connsiteX343" fmla="*/ 426396 w 1514817"/>
                  <a:gd name="connsiteY343" fmla="*/ 26232 h 96868"/>
                  <a:gd name="connsiteX344" fmla="*/ 426396 w 1514817"/>
                  <a:gd name="connsiteY344" fmla="*/ 26232 h 96868"/>
                  <a:gd name="connsiteX345" fmla="*/ 408394 w 1514817"/>
                  <a:gd name="connsiteY345" fmla="*/ 25145 h 96868"/>
                  <a:gd name="connsiteX346" fmla="*/ 408394 w 1514817"/>
                  <a:gd name="connsiteY346" fmla="*/ 25145 h 96868"/>
                  <a:gd name="connsiteX347" fmla="*/ 393249 w 1514817"/>
                  <a:gd name="connsiteY347" fmla="*/ 24174 h 96868"/>
                  <a:gd name="connsiteX348" fmla="*/ 393249 w 1514817"/>
                  <a:gd name="connsiteY348" fmla="*/ 24174 h 96868"/>
                  <a:gd name="connsiteX349" fmla="*/ 381076 w 1514817"/>
                  <a:gd name="connsiteY349" fmla="*/ 23431 h 96868"/>
                  <a:gd name="connsiteX350" fmla="*/ 381076 w 1514817"/>
                  <a:gd name="connsiteY350" fmla="*/ 23431 h 96868"/>
                  <a:gd name="connsiteX351" fmla="*/ 365932 w 1514817"/>
                  <a:gd name="connsiteY351" fmla="*/ 22517 h 96868"/>
                  <a:gd name="connsiteX352" fmla="*/ 365932 w 1514817"/>
                  <a:gd name="connsiteY352" fmla="*/ 22517 h 96868"/>
                  <a:gd name="connsiteX353" fmla="*/ 350844 w 1514817"/>
                  <a:gd name="connsiteY353" fmla="*/ 21602 h 96868"/>
                  <a:gd name="connsiteX354" fmla="*/ 350844 w 1514817"/>
                  <a:gd name="connsiteY354" fmla="*/ 21602 h 96868"/>
                  <a:gd name="connsiteX355" fmla="*/ 332784 w 1514817"/>
                  <a:gd name="connsiteY355" fmla="*/ 20459 h 96868"/>
                  <a:gd name="connsiteX356" fmla="*/ 332784 w 1514817"/>
                  <a:gd name="connsiteY356" fmla="*/ 20459 h 96868"/>
                  <a:gd name="connsiteX357" fmla="*/ 320612 w 1514817"/>
                  <a:gd name="connsiteY357" fmla="*/ 19716 h 96868"/>
                  <a:gd name="connsiteX358" fmla="*/ 320612 w 1514817"/>
                  <a:gd name="connsiteY358" fmla="*/ 19716 h 96868"/>
                  <a:gd name="connsiteX359" fmla="*/ 304438 w 1514817"/>
                  <a:gd name="connsiteY359" fmla="*/ 18745 h 96868"/>
                  <a:gd name="connsiteX360" fmla="*/ 290322 w 1514817"/>
                  <a:gd name="connsiteY360" fmla="*/ 17888 h 96868"/>
                  <a:gd name="connsiteX361" fmla="*/ 290322 w 1514817"/>
                  <a:gd name="connsiteY361" fmla="*/ 17888 h 96868"/>
                  <a:gd name="connsiteX362" fmla="*/ 272320 w 1514817"/>
                  <a:gd name="connsiteY362" fmla="*/ 16745 h 96868"/>
                  <a:gd name="connsiteX363" fmla="*/ 272320 w 1514817"/>
                  <a:gd name="connsiteY363" fmla="*/ 16745 h 96868"/>
                  <a:gd name="connsiteX364" fmla="*/ 257175 w 1514817"/>
                  <a:gd name="connsiteY364" fmla="*/ 15830 h 96868"/>
                  <a:gd name="connsiteX365" fmla="*/ 257175 w 1514817"/>
                  <a:gd name="connsiteY365" fmla="*/ 15830 h 96868"/>
                  <a:gd name="connsiteX366" fmla="*/ 245002 w 1514817"/>
                  <a:gd name="connsiteY366" fmla="*/ 15088 h 96868"/>
                  <a:gd name="connsiteX367" fmla="*/ 245002 w 1514817"/>
                  <a:gd name="connsiteY367" fmla="*/ 15088 h 96868"/>
                  <a:gd name="connsiteX368" fmla="*/ 229857 w 1514817"/>
                  <a:gd name="connsiteY368" fmla="*/ 14173 h 96868"/>
                  <a:gd name="connsiteX369" fmla="*/ 229857 w 1514817"/>
                  <a:gd name="connsiteY369" fmla="*/ 14173 h 96868"/>
                  <a:gd name="connsiteX370" fmla="*/ 211855 w 1514817"/>
                  <a:gd name="connsiteY370" fmla="*/ 13030 h 96868"/>
                  <a:gd name="connsiteX371" fmla="*/ 211855 w 1514817"/>
                  <a:gd name="connsiteY371" fmla="*/ 13030 h 96868"/>
                  <a:gd name="connsiteX372" fmla="*/ 199625 w 1514817"/>
                  <a:gd name="connsiteY372" fmla="*/ 12287 h 96868"/>
                  <a:gd name="connsiteX373" fmla="*/ 199625 w 1514817"/>
                  <a:gd name="connsiteY373" fmla="*/ 12287 h 96868"/>
                  <a:gd name="connsiteX374" fmla="*/ 184537 w 1514817"/>
                  <a:gd name="connsiteY374" fmla="*/ 11373 h 96868"/>
                  <a:gd name="connsiteX375" fmla="*/ 184537 w 1514817"/>
                  <a:gd name="connsiteY375" fmla="*/ 11373 h 96868"/>
                  <a:gd name="connsiteX376" fmla="*/ 169393 w 1514817"/>
                  <a:gd name="connsiteY376" fmla="*/ 10401 h 96868"/>
                  <a:gd name="connsiteX377" fmla="*/ 169393 w 1514817"/>
                  <a:gd name="connsiteY377" fmla="*/ 10401 h 96868"/>
                  <a:gd name="connsiteX378" fmla="*/ 151390 w 1514817"/>
                  <a:gd name="connsiteY378" fmla="*/ 9315 h 96868"/>
                  <a:gd name="connsiteX379" fmla="*/ 151390 w 1514817"/>
                  <a:gd name="connsiteY379" fmla="*/ 9315 h 96868"/>
                  <a:gd name="connsiteX380" fmla="*/ 139160 w 1514817"/>
                  <a:gd name="connsiteY380" fmla="*/ 8573 h 96868"/>
                  <a:gd name="connsiteX381" fmla="*/ 139160 w 1514817"/>
                  <a:gd name="connsiteY381" fmla="*/ 8573 h 96868"/>
                  <a:gd name="connsiteX382" fmla="*/ 121158 w 1514817"/>
                  <a:gd name="connsiteY382" fmla="*/ 7429 h 96868"/>
                  <a:gd name="connsiteX383" fmla="*/ 121158 w 1514817"/>
                  <a:gd name="connsiteY383" fmla="*/ 7486 h 96868"/>
                  <a:gd name="connsiteX384" fmla="*/ 108928 w 1514817"/>
                  <a:gd name="connsiteY384" fmla="*/ 6686 h 96868"/>
                  <a:gd name="connsiteX385" fmla="*/ 108928 w 1514817"/>
                  <a:gd name="connsiteY385" fmla="*/ 6686 h 96868"/>
                  <a:gd name="connsiteX386" fmla="*/ 90926 w 1514817"/>
                  <a:gd name="connsiteY386" fmla="*/ 5601 h 96868"/>
                  <a:gd name="connsiteX387" fmla="*/ 90926 w 1514817"/>
                  <a:gd name="connsiteY387" fmla="*/ 5601 h 96868"/>
                  <a:gd name="connsiteX388" fmla="*/ 78696 w 1514817"/>
                  <a:gd name="connsiteY388" fmla="*/ 4858 h 96868"/>
                  <a:gd name="connsiteX389" fmla="*/ 78696 w 1514817"/>
                  <a:gd name="connsiteY389" fmla="*/ 4858 h 96868"/>
                  <a:gd name="connsiteX390" fmla="*/ 63608 w 1514817"/>
                  <a:gd name="connsiteY390" fmla="*/ 3943 h 96868"/>
                  <a:gd name="connsiteX391" fmla="*/ 63608 w 1514817"/>
                  <a:gd name="connsiteY391" fmla="*/ 3943 h 96868"/>
                  <a:gd name="connsiteX392" fmla="*/ 48463 w 1514817"/>
                  <a:gd name="connsiteY392" fmla="*/ 2971 h 96868"/>
                  <a:gd name="connsiteX393" fmla="*/ 48463 w 1514817"/>
                  <a:gd name="connsiteY393" fmla="*/ 2971 h 96868"/>
                  <a:gd name="connsiteX394" fmla="*/ 30461 w 1514817"/>
                  <a:gd name="connsiteY394" fmla="*/ 1886 h 96868"/>
                  <a:gd name="connsiteX395" fmla="*/ 30461 w 1514817"/>
                  <a:gd name="connsiteY395" fmla="*/ 1886 h 96868"/>
                  <a:gd name="connsiteX396" fmla="*/ 18231 w 1514817"/>
                  <a:gd name="connsiteY396" fmla="*/ 1143 h 96868"/>
                  <a:gd name="connsiteX397" fmla="*/ 18231 w 1514817"/>
                  <a:gd name="connsiteY397" fmla="*/ 1143 h 96868"/>
                  <a:gd name="connsiteX398" fmla="*/ 228 w 1514817"/>
                  <a:gd name="connsiteY398" fmla="*/ 0 h 96868"/>
                  <a:gd name="connsiteX399" fmla="*/ 0 w 1514817"/>
                  <a:gd name="connsiteY399" fmla="*/ 3714 h 96868"/>
                  <a:gd name="connsiteX400" fmla="*/ 15088 w 1514817"/>
                  <a:gd name="connsiteY400" fmla="*/ 4629 h 9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</a:cxnLst>
                <a:rect l="l" t="t" r="r" b="b"/>
                <a:pathLst>
                  <a:path w="1514817" h="96868">
                    <a:moveTo>
                      <a:pt x="15088" y="4629"/>
                    </a:moveTo>
                    <a:lnTo>
                      <a:pt x="33147" y="5772"/>
                    </a:lnTo>
                    <a:lnTo>
                      <a:pt x="33147" y="5772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5" y="7429"/>
                    </a:lnTo>
                    <a:lnTo>
                      <a:pt x="60465" y="7429"/>
                    </a:lnTo>
                    <a:lnTo>
                      <a:pt x="75552" y="8401"/>
                    </a:lnTo>
                    <a:lnTo>
                      <a:pt x="75552" y="8401"/>
                    </a:lnTo>
                    <a:lnTo>
                      <a:pt x="93612" y="9486"/>
                    </a:lnTo>
                    <a:lnTo>
                      <a:pt x="93612" y="9486"/>
                    </a:lnTo>
                    <a:lnTo>
                      <a:pt x="105785" y="10229"/>
                    </a:lnTo>
                    <a:lnTo>
                      <a:pt x="105785" y="10229"/>
                    </a:lnTo>
                    <a:lnTo>
                      <a:pt x="120930" y="11144"/>
                    </a:lnTo>
                    <a:lnTo>
                      <a:pt x="120930" y="11144"/>
                    </a:lnTo>
                    <a:lnTo>
                      <a:pt x="136017" y="12116"/>
                    </a:lnTo>
                    <a:lnTo>
                      <a:pt x="136017" y="12116"/>
                    </a:lnTo>
                    <a:lnTo>
                      <a:pt x="154077" y="13201"/>
                    </a:lnTo>
                    <a:lnTo>
                      <a:pt x="154077" y="13201"/>
                    </a:lnTo>
                    <a:lnTo>
                      <a:pt x="166250" y="13944"/>
                    </a:lnTo>
                    <a:lnTo>
                      <a:pt x="166250" y="13944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830"/>
                    </a:lnTo>
                    <a:lnTo>
                      <a:pt x="196482" y="15830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4774" y="18802"/>
                    </a:lnTo>
                    <a:lnTo>
                      <a:pt x="244774" y="18802"/>
                    </a:lnTo>
                    <a:lnTo>
                      <a:pt x="256947" y="19545"/>
                    </a:lnTo>
                    <a:lnTo>
                      <a:pt x="256947" y="19545"/>
                    </a:lnTo>
                    <a:lnTo>
                      <a:pt x="272091" y="20459"/>
                    </a:lnTo>
                    <a:lnTo>
                      <a:pt x="272091" y="20459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2324" y="22345"/>
                    </a:lnTo>
                    <a:lnTo>
                      <a:pt x="302324" y="22345"/>
                    </a:lnTo>
                    <a:lnTo>
                      <a:pt x="317411" y="23260"/>
                    </a:lnTo>
                    <a:lnTo>
                      <a:pt x="317411" y="23260"/>
                    </a:lnTo>
                    <a:lnTo>
                      <a:pt x="332556" y="24174"/>
                    </a:lnTo>
                    <a:lnTo>
                      <a:pt x="332556" y="24174"/>
                    </a:lnTo>
                    <a:lnTo>
                      <a:pt x="347644" y="25089"/>
                    </a:lnTo>
                    <a:lnTo>
                      <a:pt x="347644" y="25089"/>
                    </a:lnTo>
                    <a:lnTo>
                      <a:pt x="362788" y="26060"/>
                    </a:lnTo>
                    <a:lnTo>
                      <a:pt x="362788" y="26060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3020" y="27889"/>
                    </a:lnTo>
                    <a:lnTo>
                      <a:pt x="393020" y="27889"/>
                    </a:lnTo>
                    <a:lnTo>
                      <a:pt x="408165" y="28803"/>
                    </a:lnTo>
                    <a:lnTo>
                      <a:pt x="408165" y="28803"/>
                    </a:lnTo>
                    <a:lnTo>
                      <a:pt x="423253" y="29775"/>
                    </a:lnTo>
                    <a:lnTo>
                      <a:pt x="423253" y="29775"/>
                    </a:lnTo>
                    <a:lnTo>
                      <a:pt x="438398" y="30690"/>
                    </a:lnTo>
                    <a:lnTo>
                      <a:pt x="438398" y="30690"/>
                    </a:lnTo>
                    <a:lnTo>
                      <a:pt x="453485" y="31603"/>
                    </a:lnTo>
                    <a:lnTo>
                      <a:pt x="453485" y="31603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7" y="33490"/>
                    </a:lnTo>
                    <a:lnTo>
                      <a:pt x="483717" y="33490"/>
                    </a:lnTo>
                    <a:lnTo>
                      <a:pt x="501777" y="34575"/>
                    </a:lnTo>
                    <a:lnTo>
                      <a:pt x="501777" y="34575"/>
                    </a:lnTo>
                    <a:lnTo>
                      <a:pt x="513950" y="35318"/>
                    </a:lnTo>
                    <a:lnTo>
                      <a:pt x="513950" y="35318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3" y="37205"/>
                    </a:lnTo>
                    <a:lnTo>
                      <a:pt x="544183" y="37205"/>
                    </a:lnTo>
                    <a:lnTo>
                      <a:pt x="559327" y="38119"/>
                    </a:lnTo>
                    <a:lnTo>
                      <a:pt x="559327" y="38119"/>
                    </a:lnTo>
                    <a:lnTo>
                      <a:pt x="574414" y="39033"/>
                    </a:lnTo>
                    <a:lnTo>
                      <a:pt x="574414" y="39033"/>
                    </a:lnTo>
                    <a:lnTo>
                      <a:pt x="589559" y="40005"/>
                    </a:lnTo>
                    <a:lnTo>
                      <a:pt x="589559" y="40005"/>
                    </a:lnTo>
                    <a:lnTo>
                      <a:pt x="604647" y="40919"/>
                    </a:lnTo>
                    <a:lnTo>
                      <a:pt x="604647" y="40919"/>
                    </a:lnTo>
                    <a:lnTo>
                      <a:pt x="619792" y="41833"/>
                    </a:lnTo>
                    <a:lnTo>
                      <a:pt x="619792" y="41833"/>
                    </a:lnTo>
                    <a:lnTo>
                      <a:pt x="634880" y="42748"/>
                    </a:lnTo>
                    <a:lnTo>
                      <a:pt x="634880" y="42748"/>
                    </a:lnTo>
                    <a:lnTo>
                      <a:pt x="650024" y="43719"/>
                    </a:lnTo>
                    <a:lnTo>
                      <a:pt x="650024" y="43719"/>
                    </a:lnTo>
                    <a:lnTo>
                      <a:pt x="668026" y="44805"/>
                    </a:lnTo>
                    <a:lnTo>
                      <a:pt x="668026" y="44805"/>
                    </a:lnTo>
                    <a:lnTo>
                      <a:pt x="680256" y="45548"/>
                    </a:lnTo>
                    <a:lnTo>
                      <a:pt x="680256" y="45548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3404" y="47606"/>
                    </a:lnTo>
                    <a:lnTo>
                      <a:pt x="713404" y="47606"/>
                    </a:lnTo>
                    <a:lnTo>
                      <a:pt x="725577" y="48349"/>
                    </a:lnTo>
                    <a:lnTo>
                      <a:pt x="725577" y="48349"/>
                    </a:lnTo>
                    <a:lnTo>
                      <a:pt x="740721" y="49263"/>
                    </a:lnTo>
                    <a:lnTo>
                      <a:pt x="740721" y="49263"/>
                    </a:lnTo>
                    <a:lnTo>
                      <a:pt x="755809" y="50177"/>
                    </a:lnTo>
                    <a:lnTo>
                      <a:pt x="755809" y="50177"/>
                    </a:lnTo>
                    <a:lnTo>
                      <a:pt x="770953" y="51149"/>
                    </a:lnTo>
                    <a:lnTo>
                      <a:pt x="770953" y="51149"/>
                    </a:lnTo>
                    <a:lnTo>
                      <a:pt x="786041" y="52064"/>
                    </a:lnTo>
                    <a:lnTo>
                      <a:pt x="786041" y="52064"/>
                    </a:lnTo>
                    <a:lnTo>
                      <a:pt x="801186" y="52977"/>
                    </a:lnTo>
                    <a:lnTo>
                      <a:pt x="801186" y="52977"/>
                    </a:lnTo>
                    <a:lnTo>
                      <a:pt x="816274" y="53892"/>
                    </a:lnTo>
                    <a:lnTo>
                      <a:pt x="816274" y="53892"/>
                    </a:lnTo>
                    <a:lnTo>
                      <a:pt x="831418" y="54864"/>
                    </a:lnTo>
                    <a:lnTo>
                      <a:pt x="831418" y="54864"/>
                    </a:lnTo>
                    <a:lnTo>
                      <a:pt x="846506" y="55778"/>
                    </a:lnTo>
                    <a:lnTo>
                      <a:pt x="846506" y="55778"/>
                    </a:lnTo>
                    <a:lnTo>
                      <a:pt x="861650" y="56692"/>
                    </a:lnTo>
                    <a:lnTo>
                      <a:pt x="861650" y="56692"/>
                    </a:lnTo>
                    <a:lnTo>
                      <a:pt x="879710" y="57836"/>
                    </a:lnTo>
                    <a:lnTo>
                      <a:pt x="879710" y="57836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2115" y="60407"/>
                    </a:lnTo>
                    <a:lnTo>
                      <a:pt x="922115" y="60407"/>
                    </a:lnTo>
                    <a:lnTo>
                      <a:pt x="937260" y="61379"/>
                    </a:lnTo>
                    <a:lnTo>
                      <a:pt x="937260" y="61379"/>
                    </a:lnTo>
                    <a:lnTo>
                      <a:pt x="952347" y="62293"/>
                    </a:lnTo>
                    <a:lnTo>
                      <a:pt x="952347" y="62293"/>
                    </a:lnTo>
                    <a:lnTo>
                      <a:pt x="967435" y="63208"/>
                    </a:lnTo>
                    <a:lnTo>
                      <a:pt x="967435" y="63208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94"/>
                    </a:lnTo>
                    <a:lnTo>
                      <a:pt x="997725" y="65094"/>
                    </a:lnTo>
                    <a:lnTo>
                      <a:pt x="1012813" y="66008"/>
                    </a:lnTo>
                    <a:lnTo>
                      <a:pt x="1012813" y="66008"/>
                    </a:lnTo>
                    <a:lnTo>
                      <a:pt x="1027957" y="66922"/>
                    </a:lnTo>
                    <a:lnTo>
                      <a:pt x="1027957" y="66922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58189" y="68808"/>
                    </a:lnTo>
                    <a:lnTo>
                      <a:pt x="1058189" y="68808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88422" y="70637"/>
                    </a:lnTo>
                    <a:lnTo>
                      <a:pt x="1088422" y="70637"/>
                    </a:lnTo>
                    <a:lnTo>
                      <a:pt x="1103510" y="71608"/>
                    </a:lnTo>
                    <a:lnTo>
                      <a:pt x="1103510" y="71608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6656" y="73609"/>
                    </a:lnTo>
                    <a:lnTo>
                      <a:pt x="1136656" y="73609"/>
                    </a:lnTo>
                    <a:lnTo>
                      <a:pt x="1148886" y="74352"/>
                    </a:lnTo>
                    <a:lnTo>
                      <a:pt x="1148886" y="74352"/>
                    </a:lnTo>
                    <a:lnTo>
                      <a:pt x="1163974" y="75323"/>
                    </a:lnTo>
                    <a:lnTo>
                      <a:pt x="1163974" y="75323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09351" y="78066"/>
                    </a:lnTo>
                    <a:lnTo>
                      <a:pt x="1209351" y="78066"/>
                    </a:lnTo>
                    <a:lnTo>
                      <a:pt x="1224439" y="79038"/>
                    </a:lnTo>
                    <a:lnTo>
                      <a:pt x="1224439" y="79038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69816" y="81781"/>
                    </a:lnTo>
                    <a:lnTo>
                      <a:pt x="1269816" y="81781"/>
                    </a:lnTo>
                    <a:lnTo>
                      <a:pt x="1284904" y="82753"/>
                    </a:lnTo>
                    <a:lnTo>
                      <a:pt x="1284904" y="82753"/>
                    </a:lnTo>
                    <a:lnTo>
                      <a:pt x="1300048" y="83668"/>
                    </a:lnTo>
                    <a:lnTo>
                      <a:pt x="1300048" y="83668"/>
                    </a:lnTo>
                    <a:lnTo>
                      <a:pt x="1315136" y="84582"/>
                    </a:lnTo>
                    <a:lnTo>
                      <a:pt x="1315136" y="84582"/>
                    </a:lnTo>
                    <a:lnTo>
                      <a:pt x="1330280" y="85496"/>
                    </a:lnTo>
                    <a:lnTo>
                      <a:pt x="1330280" y="85553"/>
                    </a:lnTo>
                    <a:lnTo>
                      <a:pt x="1348283" y="86639"/>
                    </a:lnTo>
                    <a:lnTo>
                      <a:pt x="1348283" y="86639"/>
                    </a:lnTo>
                    <a:lnTo>
                      <a:pt x="1360513" y="87382"/>
                    </a:lnTo>
                    <a:lnTo>
                      <a:pt x="1360513" y="87382"/>
                    </a:lnTo>
                    <a:lnTo>
                      <a:pt x="1375601" y="88296"/>
                    </a:lnTo>
                    <a:lnTo>
                      <a:pt x="1375601" y="88296"/>
                    </a:lnTo>
                    <a:lnTo>
                      <a:pt x="1390746" y="89268"/>
                    </a:lnTo>
                    <a:lnTo>
                      <a:pt x="1390746" y="89268"/>
                    </a:lnTo>
                    <a:lnTo>
                      <a:pt x="1405833" y="90182"/>
                    </a:lnTo>
                    <a:lnTo>
                      <a:pt x="1405833" y="90182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6065" y="92011"/>
                    </a:lnTo>
                    <a:lnTo>
                      <a:pt x="1436065" y="92011"/>
                    </a:lnTo>
                    <a:lnTo>
                      <a:pt x="1451210" y="92982"/>
                    </a:lnTo>
                    <a:lnTo>
                      <a:pt x="1451210" y="92982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3" y="94812"/>
                    </a:lnTo>
                    <a:lnTo>
                      <a:pt x="1481443" y="94812"/>
                    </a:lnTo>
                    <a:lnTo>
                      <a:pt x="1496587" y="95726"/>
                    </a:lnTo>
                    <a:lnTo>
                      <a:pt x="1496587" y="95726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6758" y="92069"/>
                    </a:lnTo>
                    <a:lnTo>
                      <a:pt x="1496758" y="92069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4353" y="89439"/>
                    </a:lnTo>
                    <a:lnTo>
                      <a:pt x="1454353" y="89439"/>
                    </a:lnTo>
                    <a:lnTo>
                      <a:pt x="1436294" y="88354"/>
                    </a:lnTo>
                    <a:lnTo>
                      <a:pt x="1436294" y="88354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6061" y="86468"/>
                    </a:lnTo>
                    <a:lnTo>
                      <a:pt x="1406061" y="86468"/>
                    </a:lnTo>
                    <a:lnTo>
                      <a:pt x="1393888" y="85725"/>
                    </a:lnTo>
                    <a:lnTo>
                      <a:pt x="1393888" y="85725"/>
                    </a:lnTo>
                    <a:lnTo>
                      <a:pt x="1378801" y="84810"/>
                    </a:lnTo>
                    <a:lnTo>
                      <a:pt x="1378801" y="84810"/>
                    </a:lnTo>
                    <a:lnTo>
                      <a:pt x="1360742" y="83668"/>
                    </a:lnTo>
                    <a:lnTo>
                      <a:pt x="1360742" y="83668"/>
                    </a:lnTo>
                    <a:lnTo>
                      <a:pt x="1348512" y="82925"/>
                    </a:lnTo>
                    <a:lnTo>
                      <a:pt x="1348512" y="82925"/>
                    </a:lnTo>
                    <a:lnTo>
                      <a:pt x="1330509" y="81838"/>
                    </a:lnTo>
                    <a:lnTo>
                      <a:pt x="1330509" y="81838"/>
                    </a:lnTo>
                    <a:lnTo>
                      <a:pt x="1318279" y="81096"/>
                    </a:lnTo>
                    <a:lnTo>
                      <a:pt x="1318279" y="81096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8047" y="79210"/>
                    </a:lnTo>
                    <a:lnTo>
                      <a:pt x="1288047" y="79210"/>
                    </a:lnTo>
                    <a:lnTo>
                      <a:pt x="1270045" y="78124"/>
                    </a:lnTo>
                    <a:lnTo>
                      <a:pt x="1270045" y="78124"/>
                    </a:lnTo>
                    <a:lnTo>
                      <a:pt x="1257815" y="77323"/>
                    </a:lnTo>
                    <a:lnTo>
                      <a:pt x="1257815" y="77323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409"/>
                    </a:lnTo>
                    <a:lnTo>
                      <a:pt x="1209580" y="74409"/>
                    </a:lnTo>
                    <a:lnTo>
                      <a:pt x="1194435" y="73438"/>
                    </a:lnTo>
                    <a:lnTo>
                      <a:pt x="1194435" y="73438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8" y="71780"/>
                    </a:lnTo>
                    <a:lnTo>
                      <a:pt x="1167118" y="71780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7" y="68980"/>
                    </a:lnTo>
                    <a:lnTo>
                      <a:pt x="1121797" y="68980"/>
                    </a:lnTo>
                    <a:lnTo>
                      <a:pt x="1106652" y="68065"/>
                    </a:lnTo>
                    <a:lnTo>
                      <a:pt x="1106652" y="68065"/>
                    </a:lnTo>
                    <a:lnTo>
                      <a:pt x="1088651" y="66922"/>
                    </a:lnTo>
                    <a:lnTo>
                      <a:pt x="1088651" y="66922"/>
                    </a:lnTo>
                    <a:lnTo>
                      <a:pt x="1076421" y="66179"/>
                    </a:lnTo>
                    <a:lnTo>
                      <a:pt x="1076421" y="66179"/>
                    </a:lnTo>
                    <a:lnTo>
                      <a:pt x="1061333" y="65265"/>
                    </a:lnTo>
                    <a:lnTo>
                      <a:pt x="1061333" y="65265"/>
                    </a:lnTo>
                    <a:lnTo>
                      <a:pt x="1043273" y="64179"/>
                    </a:lnTo>
                    <a:lnTo>
                      <a:pt x="1043273" y="64179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0"/>
                    </a:lnTo>
                    <a:lnTo>
                      <a:pt x="1000868" y="61550"/>
                    </a:lnTo>
                    <a:lnTo>
                      <a:pt x="982809" y="60464"/>
                    </a:lnTo>
                    <a:lnTo>
                      <a:pt x="982809" y="60464"/>
                    </a:lnTo>
                    <a:lnTo>
                      <a:pt x="967664" y="59493"/>
                    </a:lnTo>
                    <a:lnTo>
                      <a:pt x="967664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39318" y="57779"/>
                    </a:lnTo>
                    <a:lnTo>
                      <a:pt x="922344" y="56750"/>
                    </a:lnTo>
                    <a:lnTo>
                      <a:pt x="922344" y="56750"/>
                    </a:lnTo>
                    <a:lnTo>
                      <a:pt x="910171" y="55949"/>
                    </a:lnTo>
                    <a:lnTo>
                      <a:pt x="910171" y="55949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9" y="54121"/>
                    </a:lnTo>
                    <a:lnTo>
                      <a:pt x="879939" y="54121"/>
                    </a:lnTo>
                    <a:lnTo>
                      <a:pt x="861879" y="52977"/>
                    </a:lnTo>
                    <a:lnTo>
                      <a:pt x="861879" y="52977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4561" y="51321"/>
                    </a:lnTo>
                    <a:lnTo>
                      <a:pt x="834561" y="51321"/>
                    </a:lnTo>
                    <a:lnTo>
                      <a:pt x="819417" y="50406"/>
                    </a:lnTo>
                    <a:lnTo>
                      <a:pt x="819417" y="50406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185" y="48520"/>
                    </a:lnTo>
                    <a:lnTo>
                      <a:pt x="789185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6037" y="46520"/>
                    </a:lnTo>
                    <a:lnTo>
                      <a:pt x="756037" y="46520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5805" y="44634"/>
                    </a:lnTo>
                    <a:lnTo>
                      <a:pt x="725805" y="44634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5573" y="42805"/>
                    </a:lnTo>
                    <a:lnTo>
                      <a:pt x="695573" y="42805"/>
                    </a:lnTo>
                    <a:lnTo>
                      <a:pt x="680485" y="41833"/>
                    </a:lnTo>
                    <a:lnTo>
                      <a:pt x="680485" y="41833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6"/>
                    </a:lnTo>
                    <a:lnTo>
                      <a:pt x="653167" y="40176"/>
                    </a:lnTo>
                    <a:lnTo>
                      <a:pt x="638022" y="39262"/>
                    </a:lnTo>
                    <a:lnTo>
                      <a:pt x="638022" y="39262"/>
                    </a:lnTo>
                    <a:lnTo>
                      <a:pt x="620021" y="38119"/>
                    </a:lnTo>
                    <a:lnTo>
                      <a:pt x="620021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3" y="36462"/>
                    </a:lnTo>
                    <a:lnTo>
                      <a:pt x="592703" y="36462"/>
                    </a:lnTo>
                    <a:lnTo>
                      <a:pt x="577558" y="35547"/>
                    </a:lnTo>
                    <a:lnTo>
                      <a:pt x="577558" y="35547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7325" y="33661"/>
                    </a:lnTo>
                    <a:lnTo>
                      <a:pt x="547325" y="33661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832"/>
                    </a:lnTo>
                    <a:lnTo>
                      <a:pt x="517093" y="31832"/>
                    </a:lnTo>
                    <a:lnTo>
                      <a:pt x="515207" y="31718"/>
                    </a:lnTo>
                    <a:lnTo>
                      <a:pt x="514179" y="31603"/>
                    </a:lnTo>
                    <a:lnTo>
                      <a:pt x="514179" y="31603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68858" y="28860"/>
                    </a:lnTo>
                    <a:lnTo>
                      <a:pt x="468858" y="28860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08394" y="25145"/>
                    </a:lnTo>
                    <a:lnTo>
                      <a:pt x="408394" y="25145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2" y="22517"/>
                    </a:lnTo>
                    <a:lnTo>
                      <a:pt x="365932" y="22517"/>
                    </a:lnTo>
                    <a:lnTo>
                      <a:pt x="350844" y="21602"/>
                    </a:lnTo>
                    <a:lnTo>
                      <a:pt x="350844" y="21602"/>
                    </a:lnTo>
                    <a:lnTo>
                      <a:pt x="332784" y="20459"/>
                    </a:lnTo>
                    <a:lnTo>
                      <a:pt x="332784" y="20459"/>
                    </a:lnTo>
                    <a:lnTo>
                      <a:pt x="320612" y="19716"/>
                    </a:lnTo>
                    <a:lnTo>
                      <a:pt x="320612" y="19716"/>
                    </a:lnTo>
                    <a:lnTo>
                      <a:pt x="304438" y="18745"/>
                    </a:lnTo>
                    <a:lnTo>
                      <a:pt x="290322" y="17888"/>
                    </a:lnTo>
                    <a:lnTo>
                      <a:pt x="290322" y="17888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57175" y="15830"/>
                    </a:lnTo>
                    <a:lnTo>
                      <a:pt x="257175" y="15830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9857" y="14173"/>
                    </a:lnTo>
                    <a:lnTo>
                      <a:pt x="229857" y="14173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9625" y="12287"/>
                    </a:lnTo>
                    <a:lnTo>
                      <a:pt x="199625" y="12287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1158" y="7429"/>
                    </a:lnTo>
                    <a:lnTo>
                      <a:pt x="121158" y="7486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6" y="4858"/>
                    </a:lnTo>
                    <a:lnTo>
                      <a:pt x="78696" y="4858"/>
                    </a:lnTo>
                    <a:lnTo>
                      <a:pt x="63608" y="3943"/>
                    </a:lnTo>
                    <a:lnTo>
                      <a:pt x="63608" y="3943"/>
                    </a:lnTo>
                    <a:lnTo>
                      <a:pt x="48463" y="2971"/>
                    </a:lnTo>
                    <a:lnTo>
                      <a:pt x="48463" y="2971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4"/>
                    </a:lnTo>
                    <a:lnTo>
                      <a:pt x="15088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10" name="شكل حر: شكل 1209">
                <a:extLst>
                  <a:ext uri="{FF2B5EF4-FFF2-40B4-BE49-F238E27FC236}">
                    <a16:creationId xmlns:a16="http://schemas.microsoft.com/office/drawing/2014/main" id="{CAD95DB6-13FC-4BFB-B5AA-0614F4A2E274}"/>
                  </a:ext>
                </a:extLst>
              </p:cNvPr>
              <p:cNvSpPr/>
              <p:nvPr/>
            </p:nvSpPr>
            <p:spPr>
              <a:xfrm>
                <a:off x="8751730" y="6380990"/>
                <a:ext cx="1514817" cy="96868"/>
              </a:xfrm>
              <a:custGeom>
                <a:avLst/>
                <a:gdLst>
                  <a:gd name="connsiteX0" fmla="*/ 1499501 w 1514817"/>
                  <a:gd name="connsiteY0" fmla="*/ 95898 h 96868"/>
                  <a:gd name="connsiteX1" fmla="*/ 1514589 w 1514817"/>
                  <a:gd name="connsiteY1" fmla="*/ 96869 h 96868"/>
                  <a:gd name="connsiteX2" fmla="*/ 1514818 w 1514817"/>
                  <a:gd name="connsiteY2" fmla="*/ 93155 h 96868"/>
                  <a:gd name="connsiteX3" fmla="*/ 1496758 w 1514817"/>
                  <a:gd name="connsiteY3" fmla="*/ 92011 h 96868"/>
                  <a:gd name="connsiteX4" fmla="*/ 1496758 w 1514817"/>
                  <a:gd name="connsiteY4" fmla="*/ 92011 h 96868"/>
                  <a:gd name="connsiteX5" fmla="*/ 1484585 w 1514817"/>
                  <a:gd name="connsiteY5" fmla="*/ 91268 h 96868"/>
                  <a:gd name="connsiteX6" fmla="*/ 1484585 w 1514817"/>
                  <a:gd name="connsiteY6" fmla="*/ 91268 h 96868"/>
                  <a:gd name="connsiteX7" fmla="*/ 1466526 w 1514817"/>
                  <a:gd name="connsiteY7" fmla="*/ 90183 h 96868"/>
                  <a:gd name="connsiteX8" fmla="*/ 1466526 w 1514817"/>
                  <a:gd name="connsiteY8" fmla="*/ 90183 h 96868"/>
                  <a:gd name="connsiteX9" fmla="*/ 1454353 w 1514817"/>
                  <a:gd name="connsiteY9" fmla="*/ 89440 h 96868"/>
                  <a:gd name="connsiteX10" fmla="*/ 1454353 w 1514817"/>
                  <a:gd name="connsiteY10" fmla="*/ 89440 h 96868"/>
                  <a:gd name="connsiteX11" fmla="*/ 1436294 w 1514817"/>
                  <a:gd name="connsiteY11" fmla="*/ 88296 h 96868"/>
                  <a:gd name="connsiteX12" fmla="*/ 1436294 w 1514817"/>
                  <a:gd name="connsiteY12" fmla="*/ 88296 h 96868"/>
                  <a:gd name="connsiteX13" fmla="*/ 1424121 w 1514817"/>
                  <a:gd name="connsiteY13" fmla="*/ 87553 h 96868"/>
                  <a:gd name="connsiteX14" fmla="*/ 1424121 w 1514817"/>
                  <a:gd name="connsiteY14" fmla="*/ 87553 h 96868"/>
                  <a:gd name="connsiteX15" fmla="*/ 1406061 w 1514817"/>
                  <a:gd name="connsiteY15" fmla="*/ 86468 h 96868"/>
                  <a:gd name="connsiteX16" fmla="*/ 1406061 w 1514817"/>
                  <a:gd name="connsiteY16" fmla="*/ 86468 h 96868"/>
                  <a:gd name="connsiteX17" fmla="*/ 1390974 w 1514817"/>
                  <a:gd name="connsiteY17" fmla="*/ 85553 h 96868"/>
                  <a:gd name="connsiteX18" fmla="*/ 1390974 w 1514817"/>
                  <a:gd name="connsiteY18" fmla="*/ 85553 h 96868"/>
                  <a:gd name="connsiteX19" fmla="*/ 1378801 w 1514817"/>
                  <a:gd name="connsiteY19" fmla="*/ 84753 h 96868"/>
                  <a:gd name="connsiteX20" fmla="*/ 1378801 w 1514817"/>
                  <a:gd name="connsiteY20" fmla="*/ 84753 h 96868"/>
                  <a:gd name="connsiteX21" fmla="*/ 1363656 w 1514817"/>
                  <a:gd name="connsiteY21" fmla="*/ 83839 h 96868"/>
                  <a:gd name="connsiteX22" fmla="*/ 1363656 w 1514817"/>
                  <a:gd name="connsiteY22" fmla="*/ 83839 h 96868"/>
                  <a:gd name="connsiteX23" fmla="*/ 1348512 w 1514817"/>
                  <a:gd name="connsiteY23" fmla="*/ 82925 h 96868"/>
                  <a:gd name="connsiteX24" fmla="*/ 1348512 w 1514817"/>
                  <a:gd name="connsiteY24" fmla="*/ 82925 h 96868"/>
                  <a:gd name="connsiteX25" fmla="*/ 1330509 w 1514817"/>
                  <a:gd name="connsiteY25" fmla="*/ 81838 h 96868"/>
                  <a:gd name="connsiteX26" fmla="*/ 1330509 w 1514817"/>
                  <a:gd name="connsiteY26" fmla="*/ 81838 h 96868"/>
                  <a:gd name="connsiteX27" fmla="*/ 1318279 w 1514817"/>
                  <a:gd name="connsiteY27" fmla="*/ 81039 h 96868"/>
                  <a:gd name="connsiteX28" fmla="*/ 1318279 w 1514817"/>
                  <a:gd name="connsiteY28" fmla="*/ 81039 h 96868"/>
                  <a:gd name="connsiteX29" fmla="*/ 1303191 w 1514817"/>
                  <a:gd name="connsiteY29" fmla="*/ 80124 h 96868"/>
                  <a:gd name="connsiteX30" fmla="*/ 1303191 w 1514817"/>
                  <a:gd name="connsiteY30" fmla="*/ 80124 h 96868"/>
                  <a:gd name="connsiteX31" fmla="*/ 1288046 w 1514817"/>
                  <a:gd name="connsiteY31" fmla="*/ 79210 h 96868"/>
                  <a:gd name="connsiteX32" fmla="*/ 1288046 w 1514817"/>
                  <a:gd name="connsiteY32" fmla="*/ 79210 h 96868"/>
                  <a:gd name="connsiteX33" fmla="*/ 1286218 w 1514817"/>
                  <a:gd name="connsiteY33" fmla="*/ 79095 h 96868"/>
                  <a:gd name="connsiteX34" fmla="*/ 1285132 w 1514817"/>
                  <a:gd name="connsiteY34" fmla="*/ 79038 h 96868"/>
                  <a:gd name="connsiteX35" fmla="*/ 1285132 w 1514817"/>
                  <a:gd name="connsiteY35" fmla="*/ 79038 h 96868"/>
                  <a:gd name="connsiteX36" fmla="*/ 1270045 w 1514817"/>
                  <a:gd name="connsiteY36" fmla="*/ 78067 h 96868"/>
                  <a:gd name="connsiteX37" fmla="*/ 1270045 w 1514817"/>
                  <a:gd name="connsiteY37" fmla="*/ 78067 h 96868"/>
                  <a:gd name="connsiteX38" fmla="*/ 1257815 w 1514817"/>
                  <a:gd name="connsiteY38" fmla="*/ 77324 h 96868"/>
                  <a:gd name="connsiteX39" fmla="*/ 1257815 w 1514817"/>
                  <a:gd name="connsiteY39" fmla="*/ 77324 h 96868"/>
                  <a:gd name="connsiteX40" fmla="*/ 1242727 w 1514817"/>
                  <a:gd name="connsiteY40" fmla="*/ 76410 h 96868"/>
                  <a:gd name="connsiteX41" fmla="*/ 1242727 w 1514817"/>
                  <a:gd name="connsiteY41" fmla="*/ 76410 h 96868"/>
                  <a:gd name="connsiteX42" fmla="*/ 1227582 w 1514817"/>
                  <a:gd name="connsiteY42" fmla="*/ 75495 h 96868"/>
                  <a:gd name="connsiteX43" fmla="*/ 1227582 w 1514817"/>
                  <a:gd name="connsiteY43" fmla="*/ 75495 h 96868"/>
                  <a:gd name="connsiteX44" fmla="*/ 1209580 w 1514817"/>
                  <a:gd name="connsiteY44" fmla="*/ 74352 h 96868"/>
                  <a:gd name="connsiteX45" fmla="*/ 1209580 w 1514817"/>
                  <a:gd name="connsiteY45" fmla="*/ 74352 h 96868"/>
                  <a:gd name="connsiteX46" fmla="*/ 1197349 w 1514817"/>
                  <a:gd name="connsiteY46" fmla="*/ 73609 h 96868"/>
                  <a:gd name="connsiteX47" fmla="*/ 1197349 w 1514817"/>
                  <a:gd name="connsiteY47" fmla="*/ 73609 h 96868"/>
                  <a:gd name="connsiteX48" fmla="*/ 1179347 w 1514817"/>
                  <a:gd name="connsiteY48" fmla="*/ 72523 h 96868"/>
                  <a:gd name="connsiteX49" fmla="*/ 1179347 w 1514817"/>
                  <a:gd name="connsiteY49" fmla="*/ 72523 h 96868"/>
                  <a:gd name="connsiteX50" fmla="*/ 1167118 w 1514817"/>
                  <a:gd name="connsiteY50" fmla="*/ 71780 h 96868"/>
                  <a:gd name="connsiteX51" fmla="*/ 1167118 w 1514817"/>
                  <a:gd name="connsiteY51" fmla="*/ 71780 h 96868"/>
                  <a:gd name="connsiteX52" fmla="*/ 1149115 w 1514817"/>
                  <a:gd name="connsiteY52" fmla="*/ 70637 h 96868"/>
                  <a:gd name="connsiteX53" fmla="*/ 1149115 w 1514817"/>
                  <a:gd name="connsiteY53" fmla="*/ 70637 h 96868"/>
                  <a:gd name="connsiteX54" fmla="*/ 1136885 w 1514817"/>
                  <a:gd name="connsiteY54" fmla="*/ 69894 h 96868"/>
                  <a:gd name="connsiteX55" fmla="*/ 1136885 w 1514817"/>
                  <a:gd name="connsiteY55" fmla="*/ 69894 h 96868"/>
                  <a:gd name="connsiteX56" fmla="*/ 1118883 w 1514817"/>
                  <a:gd name="connsiteY56" fmla="*/ 68809 h 96868"/>
                  <a:gd name="connsiteX57" fmla="*/ 1118883 w 1514817"/>
                  <a:gd name="connsiteY57" fmla="*/ 68809 h 96868"/>
                  <a:gd name="connsiteX58" fmla="*/ 1106652 w 1514817"/>
                  <a:gd name="connsiteY58" fmla="*/ 68066 h 96868"/>
                  <a:gd name="connsiteX59" fmla="*/ 1106652 w 1514817"/>
                  <a:gd name="connsiteY59" fmla="*/ 68066 h 96868"/>
                  <a:gd name="connsiteX60" fmla="*/ 1088650 w 1514817"/>
                  <a:gd name="connsiteY60" fmla="*/ 66922 h 96868"/>
                  <a:gd name="connsiteX61" fmla="*/ 1088650 w 1514817"/>
                  <a:gd name="connsiteY61" fmla="*/ 66922 h 96868"/>
                  <a:gd name="connsiteX62" fmla="*/ 1075392 w 1514817"/>
                  <a:gd name="connsiteY62" fmla="*/ 66122 h 96868"/>
                  <a:gd name="connsiteX63" fmla="*/ 1061333 w 1514817"/>
                  <a:gd name="connsiteY63" fmla="*/ 65266 h 96868"/>
                  <a:gd name="connsiteX64" fmla="*/ 1061333 w 1514817"/>
                  <a:gd name="connsiteY64" fmla="*/ 65266 h 96868"/>
                  <a:gd name="connsiteX65" fmla="*/ 1046188 w 1514817"/>
                  <a:gd name="connsiteY65" fmla="*/ 64351 h 96868"/>
                  <a:gd name="connsiteX66" fmla="*/ 1046188 w 1514817"/>
                  <a:gd name="connsiteY66" fmla="*/ 64351 h 96868"/>
                  <a:gd name="connsiteX67" fmla="*/ 1028186 w 1514817"/>
                  <a:gd name="connsiteY67" fmla="*/ 63208 h 96868"/>
                  <a:gd name="connsiteX68" fmla="*/ 1028186 w 1514817"/>
                  <a:gd name="connsiteY68" fmla="*/ 63208 h 96868"/>
                  <a:gd name="connsiteX69" fmla="*/ 1015955 w 1514817"/>
                  <a:gd name="connsiteY69" fmla="*/ 62465 h 96868"/>
                  <a:gd name="connsiteX70" fmla="*/ 1015955 w 1514817"/>
                  <a:gd name="connsiteY70" fmla="*/ 62465 h 96868"/>
                  <a:gd name="connsiteX71" fmla="*/ 1000868 w 1514817"/>
                  <a:gd name="connsiteY71" fmla="*/ 61551 h 96868"/>
                  <a:gd name="connsiteX72" fmla="*/ 1000868 w 1514817"/>
                  <a:gd name="connsiteY72" fmla="*/ 61551 h 96868"/>
                  <a:gd name="connsiteX73" fmla="*/ 985723 w 1514817"/>
                  <a:gd name="connsiteY73" fmla="*/ 60636 h 96868"/>
                  <a:gd name="connsiteX74" fmla="*/ 985723 w 1514817"/>
                  <a:gd name="connsiteY74" fmla="*/ 60636 h 96868"/>
                  <a:gd name="connsiteX75" fmla="*/ 967664 w 1514817"/>
                  <a:gd name="connsiteY75" fmla="*/ 59493 h 96868"/>
                  <a:gd name="connsiteX76" fmla="*/ 967664 w 1514817"/>
                  <a:gd name="connsiteY76" fmla="*/ 59493 h 96868"/>
                  <a:gd name="connsiteX77" fmla="*/ 955491 w 1514817"/>
                  <a:gd name="connsiteY77" fmla="*/ 58750 h 96868"/>
                  <a:gd name="connsiteX78" fmla="*/ 955491 w 1514817"/>
                  <a:gd name="connsiteY78" fmla="*/ 58750 h 96868"/>
                  <a:gd name="connsiteX79" fmla="*/ 940403 w 1514817"/>
                  <a:gd name="connsiteY79" fmla="*/ 57836 h 96868"/>
                  <a:gd name="connsiteX80" fmla="*/ 940403 w 1514817"/>
                  <a:gd name="connsiteY80" fmla="*/ 57836 h 96868"/>
                  <a:gd name="connsiteX81" fmla="*/ 922344 w 1514817"/>
                  <a:gd name="connsiteY81" fmla="*/ 56693 h 96868"/>
                  <a:gd name="connsiteX82" fmla="*/ 922344 w 1514817"/>
                  <a:gd name="connsiteY82" fmla="*/ 56693 h 96868"/>
                  <a:gd name="connsiteX83" fmla="*/ 910171 w 1514817"/>
                  <a:gd name="connsiteY83" fmla="*/ 55950 h 96868"/>
                  <a:gd name="connsiteX84" fmla="*/ 910171 w 1514817"/>
                  <a:gd name="connsiteY84" fmla="*/ 55950 h 96868"/>
                  <a:gd name="connsiteX85" fmla="*/ 892112 w 1514817"/>
                  <a:gd name="connsiteY85" fmla="*/ 54864 h 96868"/>
                  <a:gd name="connsiteX86" fmla="*/ 892112 w 1514817"/>
                  <a:gd name="connsiteY86" fmla="*/ 54864 h 96868"/>
                  <a:gd name="connsiteX87" fmla="*/ 879882 w 1514817"/>
                  <a:gd name="connsiteY87" fmla="*/ 54121 h 96868"/>
                  <a:gd name="connsiteX88" fmla="*/ 879882 w 1514817"/>
                  <a:gd name="connsiteY88" fmla="*/ 54121 h 96868"/>
                  <a:gd name="connsiteX89" fmla="*/ 861879 w 1514817"/>
                  <a:gd name="connsiteY89" fmla="*/ 52978 h 96868"/>
                  <a:gd name="connsiteX90" fmla="*/ 861879 w 1514817"/>
                  <a:gd name="connsiteY90" fmla="*/ 52978 h 96868"/>
                  <a:gd name="connsiteX91" fmla="*/ 849706 w 1514817"/>
                  <a:gd name="connsiteY91" fmla="*/ 52235 h 96868"/>
                  <a:gd name="connsiteX92" fmla="*/ 849706 w 1514817"/>
                  <a:gd name="connsiteY92" fmla="*/ 52235 h 96868"/>
                  <a:gd name="connsiteX93" fmla="*/ 831647 w 1514817"/>
                  <a:gd name="connsiteY93" fmla="*/ 51149 h 96868"/>
                  <a:gd name="connsiteX94" fmla="*/ 831647 w 1514817"/>
                  <a:gd name="connsiteY94" fmla="*/ 51149 h 96868"/>
                  <a:gd name="connsiteX95" fmla="*/ 819416 w 1514817"/>
                  <a:gd name="connsiteY95" fmla="*/ 50406 h 96868"/>
                  <a:gd name="connsiteX96" fmla="*/ 819416 w 1514817"/>
                  <a:gd name="connsiteY96" fmla="*/ 50406 h 96868"/>
                  <a:gd name="connsiteX97" fmla="*/ 801415 w 1514817"/>
                  <a:gd name="connsiteY97" fmla="*/ 49263 h 96868"/>
                  <a:gd name="connsiteX98" fmla="*/ 801415 w 1514817"/>
                  <a:gd name="connsiteY98" fmla="*/ 49263 h 96868"/>
                  <a:gd name="connsiteX99" fmla="*/ 789185 w 1514817"/>
                  <a:gd name="connsiteY99" fmla="*/ 48520 h 96868"/>
                  <a:gd name="connsiteX100" fmla="*/ 789185 w 1514817"/>
                  <a:gd name="connsiteY100" fmla="*/ 48520 h 96868"/>
                  <a:gd name="connsiteX101" fmla="*/ 774097 w 1514817"/>
                  <a:gd name="connsiteY101" fmla="*/ 47606 h 96868"/>
                  <a:gd name="connsiteX102" fmla="*/ 774097 w 1514817"/>
                  <a:gd name="connsiteY102" fmla="*/ 47606 h 96868"/>
                  <a:gd name="connsiteX103" fmla="*/ 758952 w 1514817"/>
                  <a:gd name="connsiteY103" fmla="*/ 46692 h 96868"/>
                  <a:gd name="connsiteX104" fmla="*/ 758952 w 1514817"/>
                  <a:gd name="connsiteY104" fmla="*/ 46692 h 96868"/>
                  <a:gd name="connsiteX105" fmla="*/ 740950 w 1514817"/>
                  <a:gd name="connsiteY105" fmla="*/ 45548 h 96868"/>
                  <a:gd name="connsiteX106" fmla="*/ 740950 w 1514817"/>
                  <a:gd name="connsiteY106" fmla="*/ 45548 h 96868"/>
                  <a:gd name="connsiteX107" fmla="*/ 728719 w 1514817"/>
                  <a:gd name="connsiteY107" fmla="*/ 44805 h 96868"/>
                  <a:gd name="connsiteX108" fmla="*/ 728719 w 1514817"/>
                  <a:gd name="connsiteY108" fmla="*/ 44805 h 96868"/>
                  <a:gd name="connsiteX109" fmla="*/ 713632 w 1514817"/>
                  <a:gd name="connsiteY109" fmla="*/ 43892 h 96868"/>
                  <a:gd name="connsiteX110" fmla="*/ 713632 w 1514817"/>
                  <a:gd name="connsiteY110" fmla="*/ 43892 h 96868"/>
                  <a:gd name="connsiteX111" fmla="*/ 698488 w 1514817"/>
                  <a:gd name="connsiteY111" fmla="*/ 42977 h 96868"/>
                  <a:gd name="connsiteX112" fmla="*/ 698488 w 1514817"/>
                  <a:gd name="connsiteY112" fmla="*/ 42977 h 96868"/>
                  <a:gd name="connsiteX113" fmla="*/ 680485 w 1514817"/>
                  <a:gd name="connsiteY113" fmla="*/ 41833 h 96868"/>
                  <a:gd name="connsiteX114" fmla="*/ 680485 w 1514817"/>
                  <a:gd name="connsiteY114" fmla="*/ 41833 h 96868"/>
                  <a:gd name="connsiteX115" fmla="*/ 668255 w 1514817"/>
                  <a:gd name="connsiteY115" fmla="*/ 41091 h 96868"/>
                  <a:gd name="connsiteX116" fmla="*/ 668255 w 1514817"/>
                  <a:gd name="connsiteY116" fmla="*/ 41091 h 96868"/>
                  <a:gd name="connsiteX117" fmla="*/ 653167 w 1514817"/>
                  <a:gd name="connsiteY117" fmla="*/ 40177 h 96868"/>
                  <a:gd name="connsiteX118" fmla="*/ 653167 w 1514817"/>
                  <a:gd name="connsiteY118" fmla="*/ 40177 h 96868"/>
                  <a:gd name="connsiteX119" fmla="*/ 651282 w 1514817"/>
                  <a:gd name="connsiteY119" fmla="*/ 40062 h 96868"/>
                  <a:gd name="connsiteX120" fmla="*/ 650253 w 1514817"/>
                  <a:gd name="connsiteY120" fmla="*/ 40005 h 96868"/>
                  <a:gd name="connsiteX121" fmla="*/ 650253 w 1514817"/>
                  <a:gd name="connsiteY121" fmla="*/ 40005 h 96868"/>
                  <a:gd name="connsiteX122" fmla="*/ 638022 w 1514817"/>
                  <a:gd name="connsiteY122" fmla="*/ 39205 h 96868"/>
                  <a:gd name="connsiteX123" fmla="*/ 638022 w 1514817"/>
                  <a:gd name="connsiteY123" fmla="*/ 39205 h 96868"/>
                  <a:gd name="connsiteX124" fmla="*/ 620020 w 1514817"/>
                  <a:gd name="connsiteY124" fmla="*/ 38119 h 96868"/>
                  <a:gd name="connsiteX125" fmla="*/ 620020 w 1514817"/>
                  <a:gd name="connsiteY125" fmla="*/ 38119 h 96868"/>
                  <a:gd name="connsiteX126" fmla="*/ 606761 w 1514817"/>
                  <a:gd name="connsiteY126" fmla="*/ 37319 h 96868"/>
                  <a:gd name="connsiteX127" fmla="*/ 592703 w 1514817"/>
                  <a:gd name="connsiteY127" fmla="*/ 36462 h 96868"/>
                  <a:gd name="connsiteX128" fmla="*/ 592703 w 1514817"/>
                  <a:gd name="connsiteY128" fmla="*/ 36462 h 96868"/>
                  <a:gd name="connsiteX129" fmla="*/ 577558 w 1514817"/>
                  <a:gd name="connsiteY129" fmla="*/ 35490 h 96868"/>
                  <a:gd name="connsiteX130" fmla="*/ 577558 w 1514817"/>
                  <a:gd name="connsiteY130" fmla="*/ 35490 h 96868"/>
                  <a:gd name="connsiteX131" fmla="*/ 559556 w 1514817"/>
                  <a:gd name="connsiteY131" fmla="*/ 34404 h 96868"/>
                  <a:gd name="connsiteX132" fmla="*/ 559556 w 1514817"/>
                  <a:gd name="connsiteY132" fmla="*/ 34404 h 96868"/>
                  <a:gd name="connsiteX133" fmla="*/ 544411 w 1514817"/>
                  <a:gd name="connsiteY133" fmla="*/ 33490 h 96868"/>
                  <a:gd name="connsiteX134" fmla="*/ 544411 w 1514817"/>
                  <a:gd name="connsiteY134" fmla="*/ 33490 h 96868"/>
                  <a:gd name="connsiteX135" fmla="*/ 532238 w 1514817"/>
                  <a:gd name="connsiteY135" fmla="*/ 32747 h 96868"/>
                  <a:gd name="connsiteX136" fmla="*/ 532238 w 1514817"/>
                  <a:gd name="connsiteY136" fmla="*/ 32747 h 96868"/>
                  <a:gd name="connsiteX137" fmla="*/ 517093 w 1514817"/>
                  <a:gd name="connsiteY137" fmla="*/ 31775 h 96868"/>
                  <a:gd name="connsiteX138" fmla="*/ 517093 w 1514817"/>
                  <a:gd name="connsiteY138" fmla="*/ 31775 h 96868"/>
                  <a:gd name="connsiteX139" fmla="*/ 499091 w 1514817"/>
                  <a:gd name="connsiteY139" fmla="*/ 30690 h 96868"/>
                  <a:gd name="connsiteX140" fmla="*/ 499091 w 1514817"/>
                  <a:gd name="connsiteY140" fmla="*/ 30690 h 96868"/>
                  <a:gd name="connsiteX141" fmla="*/ 486861 w 1514817"/>
                  <a:gd name="connsiteY141" fmla="*/ 29947 h 96868"/>
                  <a:gd name="connsiteX142" fmla="*/ 486861 w 1514817"/>
                  <a:gd name="connsiteY142" fmla="*/ 29947 h 96868"/>
                  <a:gd name="connsiteX143" fmla="*/ 471773 w 1514817"/>
                  <a:gd name="connsiteY143" fmla="*/ 29032 h 96868"/>
                  <a:gd name="connsiteX144" fmla="*/ 471773 w 1514817"/>
                  <a:gd name="connsiteY144" fmla="*/ 29032 h 96868"/>
                  <a:gd name="connsiteX145" fmla="*/ 453714 w 1514817"/>
                  <a:gd name="connsiteY145" fmla="*/ 27889 h 96868"/>
                  <a:gd name="connsiteX146" fmla="*/ 453714 w 1514817"/>
                  <a:gd name="connsiteY146" fmla="*/ 27889 h 96868"/>
                  <a:gd name="connsiteX147" fmla="*/ 441541 w 1514817"/>
                  <a:gd name="connsiteY147" fmla="*/ 27146 h 96868"/>
                  <a:gd name="connsiteX148" fmla="*/ 441541 w 1514817"/>
                  <a:gd name="connsiteY148" fmla="*/ 27146 h 96868"/>
                  <a:gd name="connsiteX149" fmla="*/ 426396 w 1514817"/>
                  <a:gd name="connsiteY149" fmla="*/ 26232 h 96868"/>
                  <a:gd name="connsiteX150" fmla="*/ 426396 w 1514817"/>
                  <a:gd name="connsiteY150" fmla="*/ 26232 h 96868"/>
                  <a:gd name="connsiteX151" fmla="*/ 411309 w 1514817"/>
                  <a:gd name="connsiteY151" fmla="*/ 25318 h 96868"/>
                  <a:gd name="connsiteX152" fmla="*/ 411309 w 1514817"/>
                  <a:gd name="connsiteY152" fmla="*/ 25318 h 96868"/>
                  <a:gd name="connsiteX153" fmla="*/ 393249 w 1514817"/>
                  <a:gd name="connsiteY153" fmla="*/ 24174 h 96868"/>
                  <a:gd name="connsiteX154" fmla="*/ 393249 w 1514817"/>
                  <a:gd name="connsiteY154" fmla="*/ 24174 h 96868"/>
                  <a:gd name="connsiteX155" fmla="*/ 381076 w 1514817"/>
                  <a:gd name="connsiteY155" fmla="*/ 23431 h 96868"/>
                  <a:gd name="connsiteX156" fmla="*/ 381076 w 1514817"/>
                  <a:gd name="connsiteY156" fmla="*/ 23431 h 96868"/>
                  <a:gd name="connsiteX157" fmla="*/ 365931 w 1514817"/>
                  <a:gd name="connsiteY157" fmla="*/ 22517 h 96868"/>
                  <a:gd name="connsiteX158" fmla="*/ 365931 w 1514817"/>
                  <a:gd name="connsiteY158" fmla="*/ 22517 h 96868"/>
                  <a:gd name="connsiteX159" fmla="*/ 350787 w 1514817"/>
                  <a:gd name="connsiteY159" fmla="*/ 21546 h 96868"/>
                  <a:gd name="connsiteX160" fmla="*/ 350787 w 1514817"/>
                  <a:gd name="connsiteY160" fmla="*/ 21546 h 96868"/>
                  <a:gd name="connsiteX161" fmla="*/ 332784 w 1514817"/>
                  <a:gd name="connsiteY161" fmla="*/ 20459 h 96868"/>
                  <a:gd name="connsiteX162" fmla="*/ 332784 w 1514817"/>
                  <a:gd name="connsiteY162" fmla="*/ 20459 h 96868"/>
                  <a:gd name="connsiteX163" fmla="*/ 320611 w 1514817"/>
                  <a:gd name="connsiteY163" fmla="*/ 19716 h 96868"/>
                  <a:gd name="connsiteX164" fmla="*/ 320611 w 1514817"/>
                  <a:gd name="connsiteY164" fmla="*/ 19716 h 96868"/>
                  <a:gd name="connsiteX165" fmla="*/ 305467 w 1514817"/>
                  <a:gd name="connsiteY165" fmla="*/ 18803 h 96868"/>
                  <a:gd name="connsiteX166" fmla="*/ 305467 w 1514817"/>
                  <a:gd name="connsiteY166" fmla="*/ 18803 h 96868"/>
                  <a:gd name="connsiteX167" fmla="*/ 290322 w 1514817"/>
                  <a:gd name="connsiteY167" fmla="*/ 17831 h 96868"/>
                  <a:gd name="connsiteX168" fmla="*/ 290322 w 1514817"/>
                  <a:gd name="connsiteY168" fmla="*/ 17831 h 96868"/>
                  <a:gd name="connsiteX169" fmla="*/ 272320 w 1514817"/>
                  <a:gd name="connsiteY169" fmla="*/ 16745 h 96868"/>
                  <a:gd name="connsiteX170" fmla="*/ 272320 w 1514817"/>
                  <a:gd name="connsiteY170" fmla="*/ 16745 h 96868"/>
                  <a:gd name="connsiteX171" fmla="*/ 257175 w 1514817"/>
                  <a:gd name="connsiteY171" fmla="*/ 15831 h 96868"/>
                  <a:gd name="connsiteX172" fmla="*/ 257175 w 1514817"/>
                  <a:gd name="connsiteY172" fmla="*/ 15831 h 96868"/>
                  <a:gd name="connsiteX173" fmla="*/ 245002 w 1514817"/>
                  <a:gd name="connsiteY173" fmla="*/ 15088 h 96868"/>
                  <a:gd name="connsiteX174" fmla="*/ 245002 w 1514817"/>
                  <a:gd name="connsiteY174" fmla="*/ 15088 h 96868"/>
                  <a:gd name="connsiteX175" fmla="*/ 226942 w 1514817"/>
                  <a:gd name="connsiteY175" fmla="*/ 13944 h 96868"/>
                  <a:gd name="connsiteX176" fmla="*/ 226942 w 1514817"/>
                  <a:gd name="connsiteY176" fmla="*/ 13944 h 96868"/>
                  <a:gd name="connsiteX177" fmla="*/ 211855 w 1514817"/>
                  <a:gd name="connsiteY177" fmla="*/ 13030 h 96868"/>
                  <a:gd name="connsiteX178" fmla="*/ 211855 w 1514817"/>
                  <a:gd name="connsiteY178" fmla="*/ 13030 h 96868"/>
                  <a:gd name="connsiteX179" fmla="*/ 196710 w 1514817"/>
                  <a:gd name="connsiteY179" fmla="*/ 12116 h 96868"/>
                  <a:gd name="connsiteX180" fmla="*/ 196710 w 1514817"/>
                  <a:gd name="connsiteY180" fmla="*/ 12116 h 96868"/>
                  <a:gd name="connsiteX181" fmla="*/ 184537 w 1514817"/>
                  <a:gd name="connsiteY181" fmla="*/ 11373 h 96868"/>
                  <a:gd name="connsiteX182" fmla="*/ 184537 w 1514817"/>
                  <a:gd name="connsiteY182" fmla="*/ 11373 h 96868"/>
                  <a:gd name="connsiteX183" fmla="*/ 182651 w 1514817"/>
                  <a:gd name="connsiteY183" fmla="*/ 11258 h 96868"/>
                  <a:gd name="connsiteX184" fmla="*/ 181623 w 1514817"/>
                  <a:gd name="connsiteY184" fmla="*/ 11144 h 96868"/>
                  <a:gd name="connsiteX185" fmla="*/ 181623 w 1514817"/>
                  <a:gd name="connsiteY185" fmla="*/ 11144 h 96868"/>
                  <a:gd name="connsiteX186" fmla="*/ 169392 w 1514817"/>
                  <a:gd name="connsiteY186" fmla="*/ 10401 h 96868"/>
                  <a:gd name="connsiteX187" fmla="*/ 169392 w 1514817"/>
                  <a:gd name="connsiteY187" fmla="*/ 10401 h 96868"/>
                  <a:gd name="connsiteX188" fmla="*/ 151390 w 1514817"/>
                  <a:gd name="connsiteY188" fmla="*/ 9315 h 96868"/>
                  <a:gd name="connsiteX189" fmla="*/ 151390 w 1514817"/>
                  <a:gd name="connsiteY189" fmla="*/ 9315 h 96868"/>
                  <a:gd name="connsiteX190" fmla="*/ 139160 w 1514817"/>
                  <a:gd name="connsiteY190" fmla="*/ 8573 h 96868"/>
                  <a:gd name="connsiteX191" fmla="*/ 139160 w 1514817"/>
                  <a:gd name="connsiteY191" fmla="*/ 8573 h 96868"/>
                  <a:gd name="connsiteX192" fmla="*/ 124072 w 1514817"/>
                  <a:gd name="connsiteY192" fmla="*/ 7601 h 96868"/>
                  <a:gd name="connsiteX193" fmla="*/ 124072 w 1514817"/>
                  <a:gd name="connsiteY193" fmla="*/ 7601 h 96868"/>
                  <a:gd name="connsiteX194" fmla="*/ 108928 w 1514817"/>
                  <a:gd name="connsiteY194" fmla="*/ 6687 h 96868"/>
                  <a:gd name="connsiteX195" fmla="*/ 108928 w 1514817"/>
                  <a:gd name="connsiteY195" fmla="*/ 6687 h 96868"/>
                  <a:gd name="connsiteX196" fmla="*/ 90926 w 1514817"/>
                  <a:gd name="connsiteY196" fmla="*/ 5601 h 96868"/>
                  <a:gd name="connsiteX197" fmla="*/ 90926 w 1514817"/>
                  <a:gd name="connsiteY197" fmla="*/ 5601 h 96868"/>
                  <a:gd name="connsiteX198" fmla="*/ 78695 w 1514817"/>
                  <a:gd name="connsiteY198" fmla="*/ 4858 h 96868"/>
                  <a:gd name="connsiteX199" fmla="*/ 78695 w 1514817"/>
                  <a:gd name="connsiteY199" fmla="*/ 4858 h 96868"/>
                  <a:gd name="connsiteX200" fmla="*/ 63608 w 1514817"/>
                  <a:gd name="connsiteY200" fmla="*/ 3887 h 96868"/>
                  <a:gd name="connsiteX201" fmla="*/ 63608 w 1514817"/>
                  <a:gd name="connsiteY201" fmla="*/ 3887 h 96868"/>
                  <a:gd name="connsiteX202" fmla="*/ 48463 w 1514817"/>
                  <a:gd name="connsiteY202" fmla="*/ 2972 h 96868"/>
                  <a:gd name="connsiteX203" fmla="*/ 48463 w 1514817"/>
                  <a:gd name="connsiteY203" fmla="*/ 2972 h 96868"/>
                  <a:gd name="connsiteX204" fmla="*/ 30461 w 1514817"/>
                  <a:gd name="connsiteY204" fmla="*/ 1886 h 96868"/>
                  <a:gd name="connsiteX205" fmla="*/ 30461 w 1514817"/>
                  <a:gd name="connsiteY205" fmla="*/ 1886 h 96868"/>
                  <a:gd name="connsiteX206" fmla="*/ 18231 w 1514817"/>
                  <a:gd name="connsiteY206" fmla="*/ 1143 h 96868"/>
                  <a:gd name="connsiteX207" fmla="*/ 18231 w 1514817"/>
                  <a:gd name="connsiteY207" fmla="*/ 1143 h 96868"/>
                  <a:gd name="connsiteX208" fmla="*/ 228 w 1514817"/>
                  <a:gd name="connsiteY208" fmla="*/ 0 h 96868"/>
                  <a:gd name="connsiteX209" fmla="*/ 0 w 1514817"/>
                  <a:gd name="connsiteY209" fmla="*/ 3715 h 96868"/>
                  <a:gd name="connsiteX210" fmla="*/ 15087 w 1514817"/>
                  <a:gd name="connsiteY210" fmla="*/ 4629 h 96868"/>
                  <a:gd name="connsiteX211" fmla="*/ 15087 w 1514817"/>
                  <a:gd name="connsiteY211" fmla="*/ 4629 h 96868"/>
                  <a:gd name="connsiteX212" fmla="*/ 33147 w 1514817"/>
                  <a:gd name="connsiteY212" fmla="*/ 5772 h 96868"/>
                  <a:gd name="connsiteX213" fmla="*/ 33147 w 1514817"/>
                  <a:gd name="connsiteY213" fmla="*/ 5772 h 96868"/>
                  <a:gd name="connsiteX214" fmla="*/ 45320 w 1514817"/>
                  <a:gd name="connsiteY214" fmla="*/ 6515 h 96868"/>
                  <a:gd name="connsiteX215" fmla="*/ 45320 w 1514817"/>
                  <a:gd name="connsiteY215" fmla="*/ 6515 h 96868"/>
                  <a:gd name="connsiteX216" fmla="*/ 63379 w 1514817"/>
                  <a:gd name="connsiteY216" fmla="*/ 7601 h 96868"/>
                  <a:gd name="connsiteX217" fmla="*/ 63379 w 1514817"/>
                  <a:gd name="connsiteY217" fmla="*/ 7601 h 96868"/>
                  <a:gd name="connsiteX218" fmla="*/ 75552 w 1514817"/>
                  <a:gd name="connsiteY218" fmla="*/ 8344 h 96868"/>
                  <a:gd name="connsiteX219" fmla="*/ 75552 w 1514817"/>
                  <a:gd name="connsiteY219" fmla="*/ 8344 h 96868"/>
                  <a:gd name="connsiteX220" fmla="*/ 93612 w 1514817"/>
                  <a:gd name="connsiteY220" fmla="*/ 9487 h 96868"/>
                  <a:gd name="connsiteX221" fmla="*/ 93612 w 1514817"/>
                  <a:gd name="connsiteY221" fmla="*/ 9487 h 96868"/>
                  <a:gd name="connsiteX222" fmla="*/ 105785 w 1514817"/>
                  <a:gd name="connsiteY222" fmla="*/ 10230 h 96868"/>
                  <a:gd name="connsiteX223" fmla="*/ 105785 w 1514817"/>
                  <a:gd name="connsiteY223" fmla="*/ 10230 h 96868"/>
                  <a:gd name="connsiteX224" fmla="*/ 120929 w 1514817"/>
                  <a:gd name="connsiteY224" fmla="*/ 11144 h 96868"/>
                  <a:gd name="connsiteX225" fmla="*/ 120929 w 1514817"/>
                  <a:gd name="connsiteY225" fmla="*/ 11144 h 96868"/>
                  <a:gd name="connsiteX226" fmla="*/ 122758 w 1514817"/>
                  <a:gd name="connsiteY226" fmla="*/ 11258 h 96868"/>
                  <a:gd name="connsiteX227" fmla="*/ 123844 w 1514817"/>
                  <a:gd name="connsiteY227" fmla="*/ 11316 h 96868"/>
                  <a:gd name="connsiteX228" fmla="*/ 123844 w 1514817"/>
                  <a:gd name="connsiteY228" fmla="*/ 11316 h 96868"/>
                  <a:gd name="connsiteX229" fmla="*/ 136017 w 1514817"/>
                  <a:gd name="connsiteY229" fmla="*/ 12059 h 96868"/>
                  <a:gd name="connsiteX230" fmla="*/ 136017 w 1514817"/>
                  <a:gd name="connsiteY230" fmla="*/ 12059 h 96868"/>
                  <a:gd name="connsiteX231" fmla="*/ 154076 w 1514817"/>
                  <a:gd name="connsiteY231" fmla="*/ 13201 h 96868"/>
                  <a:gd name="connsiteX232" fmla="*/ 154076 w 1514817"/>
                  <a:gd name="connsiteY232" fmla="*/ 13201 h 96868"/>
                  <a:gd name="connsiteX233" fmla="*/ 167335 w 1514817"/>
                  <a:gd name="connsiteY233" fmla="*/ 14001 h 96868"/>
                  <a:gd name="connsiteX234" fmla="*/ 181394 w 1514817"/>
                  <a:gd name="connsiteY234" fmla="*/ 14859 h 96868"/>
                  <a:gd name="connsiteX235" fmla="*/ 181394 w 1514817"/>
                  <a:gd name="connsiteY235" fmla="*/ 14859 h 96868"/>
                  <a:gd name="connsiteX236" fmla="*/ 196482 w 1514817"/>
                  <a:gd name="connsiteY236" fmla="*/ 15831 h 96868"/>
                  <a:gd name="connsiteX237" fmla="*/ 196482 w 1514817"/>
                  <a:gd name="connsiteY237" fmla="*/ 15831 h 96868"/>
                  <a:gd name="connsiteX238" fmla="*/ 214541 w 1514817"/>
                  <a:gd name="connsiteY238" fmla="*/ 16916 h 96868"/>
                  <a:gd name="connsiteX239" fmla="*/ 214541 w 1514817"/>
                  <a:gd name="connsiteY239" fmla="*/ 16916 h 96868"/>
                  <a:gd name="connsiteX240" fmla="*/ 226714 w 1514817"/>
                  <a:gd name="connsiteY240" fmla="*/ 17659 h 96868"/>
                  <a:gd name="connsiteX241" fmla="*/ 226714 w 1514817"/>
                  <a:gd name="connsiteY241" fmla="*/ 17659 h 96868"/>
                  <a:gd name="connsiteX242" fmla="*/ 241859 w 1514817"/>
                  <a:gd name="connsiteY242" fmla="*/ 18574 h 96868"/>
                  <a:gd name="connsiteX243" fmla="*/ 241859 w 1514817"/>
                  <a:gd name="connsiteY243" fmla="*/ 18574 h 96868"/>
                  <a:gd name="connsiteX244" fmla="*/ 256946 w 1514817"/>
                  <a:gd name="connsiteY244" fmla="*/ 19546 h 96868"/>
                  <a:gd name="connsiteX245" fmla="*/ 256946 w 1514817"/>
                  <a:gd name="connsiteY245" fmla="*/ 19546 h 96868"/>
                  <a:gd name="connsiteX246" fmla="*/ 275006 w 1514817"/>
                  <a:gd name="connsiteY246" fmla="*/ 20631 h 96868"/>
                  <a:gd name="connsiteX247" fmla="*/ 275006 w 1514817"/>
                  <a:gd name="connsiteY247" fmla="*/ 20631 h 96868"/>
                  <a:gd name="connsiteX248" fmla="*/ 290093 w 1514817"/>
                  <a:gd name="connsiteY248" fmla="*/ 21546 h 96868"/>
                  <a:gd name="connsiteX249" fmla="*/ 290093 w 1514817"/>
                  <a:gd name="connsiteY249" fmla="*/ 21546 h 96868"/>
                  <a:gd name="connsiteX250" fmla="*/ 302323 w 1514817"/>
                  <a:gd name="connsiteY250" fmla="*/ 22289 h 96868"/>
                  <a:gd name="connsiteX251" fmla="*/ 302323 w 1514817"/>
                  <a:gd name="connsiteY251" fmla="*/ 22289 h 96868"/>
                  <a:gd name="connsiteX252" fmla="*/ 317411 w 1514817"/>
                  <a:gd name="connsiteY252" fmla="*/ 23260 h 96868"/>
                  <a:gd name="connsiteX253" fmla="*/ 317411 w 1514817"/>
                  <a:gd name="connsiteY253" fmla="*/ 23260 h 96868"/>
                  <a:gd name="connsiteX254" fmla="*/ 335471 w 1514817"/>
                  <a:gd name="connsiteY254" fmla="*/ 24346 h 96868"/>
                  <a:gd name="connsiteX255" fmla="*/ 335471 w 1514817"/>
                  <a:gd name="connsiteY255" fmla="*/ 24346 h 96868"/>
                  <a:gd name="connsiteX256" fmla="*/ 350558 w 1514817"/>
                  <a:gd name="connsiteY256" fmla="*/ 25261 h 96868"/>
                  <a:gd name="connsiteX257" fmla="*/ 350558 w 1514817"/>
                  <a:gd name="connsiteY257" fmla="*/ 25261 h 96868"/>
                  <a:gd name="connsiteX258" fmla="*/ 362788 w 1514817"/>
                  <a:gd name="connsiteY258" fmla="*/ 26004 h 96868"/>
                  <a:gd name="connsiteX259" fmla="*/ 362788 w 1514817"/>
                  <a:gd name="connsiteY259" fmla="*/ 26004 h 96868"/>
                  <a:gd name="connsiteX260" fmla="*/ 380847 w 1514817"/>
                  <a:gd name="connsiteY260" fmla="*/ 27146 h 96868"/>
                  <a:gd name="connsiteX261" fmla="*/ 380847 w 1514817"/>
                  <a:gd name="connsiteY261" fmla="*/ 27146 h 96868"/>
                  <a:gd name="connsiteX262" fmla="*/ 395935 w 1514817"/>
                  <a:gd name="connsiteY262" fmla="*/ 28061 h 96868"/>
                  <a:gd name="connsiteX263" fmla="*/ 395935 w 1514817"/>
                  <a:gd name="connsiteY263" fmla="*/ 28061 h 96868"/>
                  <a:gd name="connsiteX264" fmla="*/ 408108 w 1514817"/>
                  <a:gd name="connsiteY264" fmla="*/ 28804 h 96868"/>
                  <a:gd name="connsiteX265" fmla="*/ 408108 w 1514817"/>
                  <a:gd name="connsiteY265" fmla="*/ 28804 h 96868"/>
                  <a:gd name="connsiteX266" fmla="*/ 423253 w 1514817"/>
                  <a:gd name="connsiteY266" fmla="*/ 29718 h 96868"/>
                  <a:gd name="connsiteX267" fmla="*/ 423253 w 1514817"/>
                  <a:gd name="connsiteY267" fmla="*/ 29718 h 96868"/>
                  <a:gd name="connsiteX268" fmla="*/ 438398 w 1514817"/>
                  <a:gd name="connsiteY268" fmla="*/ 30690 h 96868"/>
                  <a:gd name="connsiteX269" fmla="*/ 438398 w 1514817"/>
                  <a:gd name="connsiteY269" fmla="*/ 30690 h 96868"/>
                  <a:gd name="connsiteX270" fmla="*/ 456399 w 1514817"/>
                  <a:gd name="connsiteY270" fmla="*/ 31775 h 96868"/>
                  <a:gd name="connsiteX271" fmla="*/ 456399 w 1514817"/>
                  <a:gd name="connsiteY271" fmla="*/ 31775 h 96868"/>
                  <a:gd name="connsiteX272" fmla="*/ 468630 w 1514817"/>
                  <a:gd name="connsiteY272" fmla="*/ 32518 h 96868"/>
                  <a:gd name="connsiteX273" fmla="*/ 468630 w 1514817"/>
                  <a:gd name="connsiteY273" fmla="*/ 32518 h 96868"/>
                  <a:gd name="connsiteX274" fmla="*/ 483717 w 1514817"/>
                  <a:gd name="connsiteY274" fmla="*/ 33490 h 96868"/>
                  <a:gd name="connsiteX275" fmla="*/ 483717 w 1514817"/>
                  <a:gd name="connsiteY275" fmla="*/ 33490 h 96868"/>
                  <a:gd name="connsiteX276" fmla="*/ 501777 w 1514817"/>
                  <a:gd name="connsiteY276" fmla="*/ 34576 h 96868"/>
                  <a:gd name="connsiteX277" fmla="*/ 501777 w 1514817"/>
                  <a:gd name="connsiteY277" fmla="*/ 34576 h 96868"/>
                  <a:gd name="connsiteX278" fmla="*/ 513950 w 1514817"/>
                  <a:gd name="connsiteY278" fmla="*/ 35319 h 96868"/>
                  <a:gd name="connsiteX279" fmla="*/ 513950 w 1514817"/>
                  <a:gd name="connsiteY279" fmla="*/ 35319 h 96868"/>
                  <a:gd name="connsiteX280" fmla="*/ 529095 w 1514817"/>
                  <a:gd name="connsiteY280" fmla="*/ 36233 h 96868"/>
                  <a:gd name="connsiteX281" fmla="*/ 529095 w 1514817"/>
                  <a:gd name="connsiteY281" fmla="*/ 36233 h 96868"/>
                  <a:gd name="connsiteX282" fmla="*/ 547097 w 1514817"/>
                  <a:gd name="connsiteY282" fmla="*/ 37376 h 96868"/>
                  <a:gd name="connsiteX283" fmla="*/ 547097 w 1514817"/>
                  <a:gd name="connsiteY283" fmla="*/ 37376 h 96868"/>
                  <a:gd name="connsiteX284" fmla="*/ 562241 w 1514817"/>
                  <a:gd name="connsiteY284" fmla="*/ 38290 h 96868"/>
                  <a:gd name="connsiteX285" fmla="*/ 562241 w 1514817"/>
                  <a:gd name="connsiteY285" fmla="*/ 38290 h 96868"/>
                  <a:gd name="connsiteX286" fmla="*/ 577329 w 1514817"/>
                  <a:gd name="connsiteY286" fmla="*/ 39205 h 96868"/>
                  <a:gd name="connsiteX287" fmla="*/ 577329 w 1514817"/>
                  <a:gd name="connsiteY287" fmla="*/ 39205 h 96868"/>
                  <a:gd name="connsiteX288" fmla="*/ 589559 w 1514817"/>
                  <a:gd name="connsiteY288" fmla="*/ 39948 h 96868"/>
                  <a:gd name="connsiteX289" fmla="*/ 589559 w 1514817"/>
                  <a:gd name="connsiteY289" fmla="*/ 39948 h 96868"/>
                  <a:gd name="connsiteX290" fmla="*/ 591388 w 1514817"/>
                  <a:gd name="connsiteY290" fmla="*/ 40062 h 96868"/>
                  <a:gd name="connsiteX291" fmla="*/ 592474 w 1514817"/>
                  <a:gd name="connsiteY291" fmla="*/ 40177 h 96868"/>
                  <a:gd name="connsiteX292" fmla="*/ 592474 w 1514817"/>
                  <a:gd name="connsiteY292" fmla="*/ 40177 h 96868"/>
                  <a:gd name="connsiteX293" fmla="*/ 604647 w 1514817"/>
                  <a:gd name="connsiteY293" fmla="*/ 40920 h 96868"/>
                  <a:gd name="connsiteX294" fmla="*/ 604647 w 1514817"/>
                  <a:gd name="connsiteY294" fmla="*/ 40920 h 96868"/>
                  <a:gd name="connsiteX295" fmla="*/ 622707 w 1514817"/>
                  <a:gd name="connsiteY295" fmla="*/ 42005 h 96868"/>
                  <a:gd name="connsiteX296" fmla="*/ 622707 w 1514817"/>
                  <a:gd name="connsiteY296" fmla="*/ 42005 h 96868"/>
                  <a:gd name="connsiteX297" fmla="*/ 637794 w 1514817"/>
                  <a:gd name="connsiteY297" fmla="*/ 42920 h 96868"/>
                  <a:gd name="connsiteX298" fmla="*/ 637794 w 1514817"/>
                  <a:gd name="connsiteY298" fmla="*/ 42920 h 96868"/>
                  <a:gd name="connsiteX299" fmla="*/ 650024 w 1514817"/>
                  <a:gd name="connsiteY299" fmla="*/ 43663 h 96868"/>
                  <a:gd name="connsiteX300" fmla="*/ 650024 w 1514817"/>
                  <a:gd name="connsiteY300" fmla="*/ 43663 h 96868"/>
                  <a:gd name="connsiteX301" fmla="*/ 665111 w 1514817"/>
                  <a:gd name="connsiteY301" fmla="*/ 44634 h 96868"/>
                  <a:gd name="connsiteX302" fmla="*/ 665111 w 1514817"/>
                  <a:gd name="connsiteY302" fmla="*/ 44634 h 96868"/>
                  <a:gd name="connsiteX303" fmla="*/ 683171 w 1514817"/>
                  <a:gd name="connsiteY303" fmla="*/ 45720 h 96868"/>
                  <a:gd name="connsiteX304" fmla="*/ 683171 w 1514817"/>
                  <a:gd name="connsiteY304" fmla="*/ 45720 h 96868"/>
                  <a:gd name="connsiteX305" fmla="*/ 695344 w 1514817"/>
                  <a:gd name="connsiteY305" fmla="*/ 46463 h 96868"/>
                  <a:gd name="connsiteX306" fmla="*/ 695344 w 1514817"/>
                  <a:gd name="connsiteY306" fmla="*/ 46463 h 96868"/>
                  <a:gd name="connsiteX307" fmla="*/ 710489 w 1514817"/>
                  <a:gd name="connsiteY307" fmla="*/ 47435 h 96868"/>
                  <a:gd name="connsiteX308" fmla="*/ 710489 w 1514817"/>
                  <a:gd name="connsiteY308" fmla="*/ 47435 h 96868"/>
                  <a:gd name="connsiteX309" fmla="*/ 725577 w 1514817"/>
                  <a:gd name="connsiteY309" fmla="*/ 48349 h 96868"/>
                  <a:gd name="connsiteX310" fmla="*/ 725577 w 1514817"/>
                  <a:gd name="connsiteY310" fmla="*/ 48349 h 96868"/>
                  <a:gd name="connsiteX311" fmla="*/ 743635 w 1514817"/>
                  <a:gd name="connsiteY311" fmla="*/ 49435 h 96868"/>
                  <a:gd name="connsiteX312" fmla="*/ 743635 w 1514817"/>
                  <a:gd name="connsiteY312" fmla="*/ 49435 h 96868"/>
                  <a:gd name="connsiteX313" fmla="*/ 755808 w 1514817"/>
                  <a:gd name="connsiteY313" fmla="*/ 50178 h 96868"/>
                  <a:gd name="connsiteX314" fmla="*/ 755808 w 1514817"/>
                  <a:gd name="connsiteY314" fmla="*/ 50178 h 96868"/>
                  <a:gd name="connsiteX315" fmla="*/ 770953 w 1514817"/>
                  <a:gd name="connsiteY315" fmla="*/ 51149 h 96868"/>
                  <a:gd name="connsiteX316" fmla="*/ 770953 w 1514817"/>
                  <a:gd name="connsiteY316" fmla="*/ 51149 h 96868"/>
                  <a:gd name="connsiteX317" fmla="*/ 786041 w 1514817"/>
                  <a:gd name="connsiteY317" fmla="*/ 52064 h 96868"/>
                  <a:gd name="connsiteX318" fmla="*/ 786041 w 1514817"/>
                  <a:gd name="connsiteY318" fmla="*/ 52064 h 96868"/>
                  <a:gd name="connsiteX319" fmla="*/ 804101 w 1514817"/>
                  <a:gd name="connsiteY319" fmla="*/ 53150 h 96868"/>
                  <a:gd name="connsiteX320" fmla="*/ 804101 w 1514817"/>
                  <a:gd name="connsiteY320" fmla="*/ 53150 h 96868"/>
                  <a:gd name="connsiteX321" fmla="*/ 816274 w 1514817"/>
                  <a:gd name="connsiteY321" fmla="*/ 53893 h 96868"/>
                  <a:gd name="connsiteX322" fmla="*/ 816274 w 1514817"/>
                  <a:gd name="connsiteY322" fmla="*/ 53893 h 96868"/>
                  <a:gd name="connsiteX323" fmla="*/ 831418 w 1514817"/>
                  <a:gd name="connsiteY323" fmla="*/ 54864 h 96868"/>
                  <a:gd name="connsiteX324" fmla="*/ 831418 w 1514817"/>
                  <a:gd name="connsiteY324" fmla="*/ 54864 h 96868"/>
                  <a:gd name="connsiteX325" fmla="*/ 846505 w 1514817"/>
                  <a:gd name="connsiteY325" fmla="*/ 55778 h 96868"/>
                  <a:gd name="connsiteX326" fmla="*/ 846505 w 1514817"/>
                  <a:gd name="connsiteY326" fmla="*/ 55778 h 96868"/>
                  <a:gd name="connsiteX327" fmla="*/ 864565 w 1514817"/>
                  <a:gd name="connsiteY327" fmla="*/ 56864 h 96868"/>
                  <a:gd name="connsiteX328" fmla="*/ 864565 w 1514817"/>
                  <a:gd name="connsiteY328" fmla="*/ 56864 h 96868"/>
                  <a:gd name="connsiteX329" fmla="*/ 876738 w 1514817"/>
                  <a:gd name="connsiteY329" fmla="*/ 57607 h 96868"/>
                  <a:gd name="connsiteX330" fmla="*/ 876738 w 1514817"/>
                  <a:gd name="connsiteY330" fmla="*/ 57607 h 96868"/>
                  <a:gd name="connsiteX331" fmla="*/ 891883 w 1514817"/>
                  <a:gd name="connsiteY331" fmla="*/ 58579 h 96868"/>
                  <a:gd name="connsiteX332" fmla="*/ 891883 w 1514817"/>
                  <a:gd name="connsiteY332" fmla="*/ 58579 h 96868"/>
                  <a:gd name="connsiteX333" fmla="*/ 907028 w 1514817"/>
                  <a:gd name="connsiteY333" fmla="*/ 59493 h 96868"/>
                  <a:gd name="connsiteX334" fmla="*/ 907028 w 1514817"/>
                  <a:gd name="connsiteY334" fmla="*/ 59493 h 96868"/>
                  <a:gd name="connsiteX335" fmla="*/ 925029 w 1514817"/>
                  <a:gd name="connsiteY335" fmla="*/ 60579 h 96868"/>
                  <a:gd name="connsiteX336" fmla="*/ 925029 w 1514817"/>
                  <a:gd name="connsiteY336" fmla="*/ 60579 h 96868"/>
                  <a:gd name="connsiteX337" fmla="*/ 937202 w 1514817"/>
                  <a:gd name="connsiteY337" fmla="*/ 61322 h 96868"/>
                  <a:gd name="connsiteX338" fmla="*/ 937202 w 1514817"/>
                  <a:gd name="connsiteY338" fmla="*/ 61322 h 96868"/>
                  <a:gd name="connsiteX339" fmla="*/ 952347 w 1514817"/>
                  <a:gd name="connsiteY339" fmla="*/ 62294 h 96868"/>
                  <a:gd name="connsiteX340" fmla="*/ 952347 w 1514817"/>
                  <a:gd name="connsiteY340" fmla="*/ 62294 h 96868"/>
                  <a:gd name="connsiteX341" fmla="*/ 970407 w 1514817"/>
                  <a:gd name="connsiteY341" fmla="*/ 63379 h 96868"/>
                  <a:gd name="connsiteX342" fmla="*/ 970407 w 1514817"/>
                  <a:gd name="connsiteY342" fmla="*/ 63379 h 96868"/>
                  <a:gd name="connsiteX343" fmla="*/ 982580 w 1514817"/>
                  <a:gd name="connsiteY343" fmla="*/ 64122 h 96868"/>
                  <a:gd name="connsiteX344" fmla="*/ 982580 w 1514817"/>
                  <a:gd name="connsiteY344" fmla="*/ 64122 h 96868"/>
                  <a:gd name="connsiteX345" fmla="*/ 997725 w 1514817"/>
                  <a:gd name="connsiteY345" fmla="*/ 65094 h 96868"/>
                  <a:gd name="connsiteX346" fmla="*/ 997725 w 1514817"/>
                  <a:gd name="connsiteY346" fmla="*/ 65094 h 96868"/>
                  <a:gd name="connsiteX347" fmla="*/ 1015727 w 1514817"/>
                  <a:gd name="connsiteY347" fmla="*/ 66179 h 96868"/>
                  <a:gd name="connsiteX348" fmla="*/ 1015727 w 1514817"/>
                  <a:gd name="connsiteY348" fmla="*/ 66179 h 96868"/>
                  <a:gd name="connsiteX349" fmla="*/ 1030871 w 1514817"/>
                  <a:gd name="connsiteY349" fmla="*/ 67094 h 96868"/>
                  <a:gd name="connsiteX350" fmla="*/ 1030871 w 1514817"/>
                  <a:gd name="connsiteY350" fmla="*/ 67094 h 96868"/>
                  <a:gd name="connsiteX351" fmla="*/ 1043044 w 1514817"/>
                  <a:gd name="connsiteY351" fmla="*/ 67837 h 96868"/>
                  <a:gd name="connsiteX352" fmla="*/ 1043044 w 1514817"/>
                  <a:gd name="connsiteY352" fmla="*/ 67837 h 96868"/>
                  <a:gd name="connsiteX353" fmla="*/ 1061104 w 1514817"/>
                  <a:gd name="connsiteY353" fmla="*/ 68980 h 96868"/>
                  <a:gd name="connsiteX354" fmla="*/ 1061104 w 1514817"/>
                  <a:gd name="connsiteY354" fmla="*/ 68980 h 96868"/>
                  <a:gd name="connsiteX355" fmla="*/ 1073277 w 1514817"/>
                  <a:gd name="connsiteY355" fmla="*/ 69723 h 96868"/>
                  <a:gd name="connsiteX356" fmla="*/ 1073277 w 1514817"/>
                  <a:gd name="connsiteY356" fmla="*/ 69723 h 96868"/>
                  <a:gd name="connsiteX357" fmla="*/ 1091337 w 1514817"/>
                  <a:gd name="connsiteY357" fmla="*/ 70809 h 96868"/>
                  <a:gd name="connsiteX358" fmla="*/ 1091337 w 1514817"/>
                  <a:gd name="connsiteY358" fmla="*/ 70809 h 96868"/>
                  <a:gd name="connsiteX359" fmla="*/ 1103510 w 1514817"/>
                  <a:gd name="connsiteY359" fmla="*/ 71552 h 96868"/>
                  <a:gd name="connsiteX360" fmla="*/ 1103510 w 1514817"/>
                  <a:gd name="connsiteY360" fmla="*/ 71552 h 96868"/>
                  <a:gd name="connsiteX361" fmla="*/ 1118654 w 1514817"/>
                  <a:gd name="connsiteY361" fmla="*/ 72523 h 96868"/>
                  <a:gd name="connsiteX362" fmla="*/ 1118654 w 1514817"/>
                  <a:gd name="connsiteY362" fmla="*/ 72523 h 96868"/>
                  <a:gd name="connsiteX363" fmla="*/ 1133741 w 1514817"/>
                  <a:gd name="connsiteY363" fmla="*/ 73438 h 96868"/>
                  <a:gd name="connsiteX364" fmla="*/ 1133741 w 1514817"/>
                  <a:gd name="connsiteY364" fmla="*/ 73438 h 96868"/>
                  <a:gd name="connsiteX365" fmla="*/ 1151801 w 1514817"/>
                  <a:gd name="connsiteY365" fmla="*/ 74524 h 96868"/>
                  <a:gd name="connsiteX366" fmla="*/ 1151801 w 1514817"/>
                  <a:gd name="connsiteY366" fmla="*/ 74524 h 96868"/>
                  <a:gd name="connsiteX367" fmla="*/ 1163974 w 1514817"/>
                  <a:gd name="connsiteY367" fmla="*/ 75267 h 96868"/>
                  <a:gd name="connsiteX368" fmla="*/ 1163974 w 1514817"/>
                  <a:gd name="connsiteY368" fmla="*/ 75267 h 96868"/>
                  <a:gd name="connsiteX369" fmla="*/ 1179119 w 1514817"/>
                  <a:gd name="connsiteY369" fmla="*/ 76238 h 96868"/>
                  <a:gd name="connsiteX370" fmla="*/ 1179119 w 1514817"/>
                  <a:gd name="connsiteY370" fmla="*/ 76238 h 96868"/>
                  <a:gd name="connsiteX371" fmla="*/ 1194207 w 1514817"/>
                  <a:gd name="connsiteY371" fmla="*/ 77153 h 96868"/>
                  <a:gd name="connsiteX372" fmla="*/ 1194207 w 1514817"/>
                  <a:gd name="connsiteY372" fmla="*/ 77153 h 96868"/>
                  <a:gd name="connsiteX373" fmla="*/ 1212265 w 1514817"/>
                  <a:gd name="connsiteY373" fmla="*/ 78238 h 96868"/>
                  <a:gd name="connsiteX374" fmla="*/ 1212265 w 1514817"/>
                  <a:gd name="connsiteY374" fmla="*/ 78238 h 96868"/>
                  <a:gd name="connsiteX375" fmla="*/ 1224438 w 1514817"/>
                  <a:gd name="connsiteY375" fmla="*/ 78981 h 96868"/>
                  <a:gd name="connsiteX376" fmla="*/ 1224438 w 1514817"/>
                  <a:gd name="connsiteY376" fmla="*/ 78981 h 96868"/>
                  <a:gd name="connsiteX377" fmla="*/ 1226325 w 1514817"/>
                  <a:gd name="connsiteY377" fmla="*/ 79153 h 96868"/>
                  <a:gd name="connsiteX378" fmla="*/ 1227353 w 1514817"/>
                  <a:gd name="connsiteY378" fmla="*/ 79210 h 96868"/>
                  <a:gd name="connsiteX379" fmla="*/ 1227353 w 1514817"/>
                  <a:gd name="connsiteY379" fmla="*/ 79210 h 96868"/>
                  <a:gd name="connsiteX380" fmla="*/ 1239583 w 1514817"/>
                  <a:gd name="connsiteY380" fmla="*/ 79953 h 96868"/>
                  <a:gd name="connsiteX381" fmla="*/ 1239583 w 1514817"/>
                  <a:gd name="connsiteY381" fmla="*/ 79953 h 96868"/>
                  <a:gd name="connsiteX382" fmla="*/ 1254671 w 1514817"/>
                  <a:gd name="connsiteY382" fmla="*/ 80867 h 96868"/>
                  <a:gd name="connsiteX383" fmla="*/ 1254671 w 1514817"/>
                  <a:gd name="connsiteY383" fmla="*/ 80867 h 96868"/>
                  <a:gd name="connsiteX384" fmla="*/ 1272731 w 1514817"/>
                  <a:gd name="connsiteY384" fmla="*/ 81953 h 96868"/>
                  <a:gd name="connsiteX385" fmla="*/ 1272731 w 1514817"/>
                  <a:gd name="connsiteY385" fmla="*/ 81953 h 96868"/>
                  <a:gd name="connsiteX386" fmla="*/ 1284904 w 1514817"/>
                  <a:gd name="connsiteY386" fmla="*/ 82753 h 96868"/>
                  <a:gd name="connsiteX387" fmla="*/ 1284904 w 1514817"/>
                  <a:gd name="connsiteY387" fmla="*/ 82753 h 96868"/>
                  <a:gd name="connsiteX388" fmla="*/ 1300048 w 1514817"/>
                  <a:gd name="connsiteY388" fmla="*/ 83668 h 96868"/>
                  <a:gd name="connsiteX389" fmla="*/ 1300048 w 1514817"/>
                  <a:gd name="connsiteY389" fmla="*/ 83668 h 96868"/>
                  <a:gd name="connsiteX390" fmla="*/ 1315135 w 1514817"/>
                  <a:gd name="connsiteY390" fmla="*/ 84582 h 96868"/>
                  <a:gd name="connsiteX391" fmla="*/ 1315135 w 1514817"/>
                  <a:gd name="connsiteY391" fmla="*/ 84582 h 96868"/>
                  <a:gd name="connsiteX392" fmla="*/ 1330280 w 1514817"/>
                  <a:gd name="connsiteY392" fmla="*/ 85496 h 96868"/>
                  <a:gd name="connsiteX393" fmla="*/ 1330280 w 1514817"/>
                  <a:gd name="connsiteY393" fmla="*/ 85496 h 96868"/>
                  <a:gd name="connsiteX394" fmla="*/ 1345368 w 1514817"/>
                  <a:gd name="connsiteY394" fmla="*/ 86468 h 96868"/>
                  <a:gd name="connsiteX395" fmla="*/ 1345368 w 1514817"/>
                  <a:gd name="connsiteY395" fmla="*/ 86468 h 96868"/>
                  <a:gd name="connsiteX396" fmla="*/ 1360513 w 1514817"/>
                  <a:gd name="connsiteY396" fmla="*/ 87383 h 96868"/>
                  <a:gd name="connsiteX397" fmla="*/ 1360513 w 1514817"/>
                  <a:gd name="connsiteY397" fmla="*/ 87383 h 96868"/>
                  <a:gd name="connsiteX398" fmla="*/ 1375601 w 1514817"/>
                  <a:gd name="connsiteY398" fmla="*/ 88296 h 96868"/>
                  <a:gd name="connsiteX399" fmla="*/ 1375601 w 1514817"/>
                  <a:gd name="connsiteY399" fmla="*/ 88296 h 96868"/>
                  <a:gd name="connsiteX400" fmla="*/ 1390746 w 1514817"/>
                  <a:gd name="connsiteY400" fmla="*/ 89211 h 96868"/>
                  <a:gd name="connsiteX401" fmla="*/ 1390746 w 1514817"/>
                  <a:gd name="connsiteY401" fmla="*/ 89211 h 96868"/>
                  <a:gd name="connsiteX402" fmla="*/ 1405833 w 1514817"/>
                  <a:gd name="connsiteY402" fmla="*/ 90183 h 96868"/>
                  <a:gd name="connsiteX403" fmla="*/ 1405833 w 1514817"/>
                  <a:gd name="connsiteY403" fmla="*/ 90183 h 96868"/>
                  <a:gd name="connsiteX404" fmla="*/ 1420977 w 1514817"/>
                  <a:gd name="connsiteY404" fmla="*/ 91097 h 96868"/>
                  <a:gd name="connsiteX405" fmla="*/ 1420977 w 1514817"/>
                  <a:gd name="connsiteY405" fmla="*/ 91097 h 96868"/>
                  <a:gd name="connsiteX406" fmla="*/ 1439037 w 1514817"/>
                  <a:gd name="connsiteY406" fmla="*/ 92183 h 96868"/>
                  <a:gd name="connsiteX407" fmla="*/ 1439037 w 1514817"/>
                  <a:gd name="connsiteY407" fmla="*/ 92183 h 96868"/>
                  <a:gd name="connsiteX408" fmla="*/ 1451210 w 1514817"/>
                  <a:gd name="connsiteY408" fmla="*/ 92926 h 96868"/>
                  <a:gd name="connsiteX409" fmla="*/ 1451210 w 1514817"/>
                  <a:gd name="connsiteY409" fmla="*/ 92926 h 96868"/>
                  <a:gd name="connsiteX410" fmla="*/ 1466355 w 1514817"/>
                  <a:gd name="connsiteY410" fmla="*/ 93898 h 96868"/>
                  <a:gd name="connsiteX411" fmla="*/ 1466355 w 1514817"/>
                  <a:gd name="connsiteY411" fmla="*/ 93898 h 96868"/>
                  <a:gd name="connsiteX412" fmla="*/ 1484357 w 1514817"/>
                  <a:gd name="connsiteY412" fmla="*/ 94983 h 96868"/>
                  <a:gd name="connsiteX413" fmla="*/ 1484357 w 1514817"/>
                  <a:gd name="connsiteY413" fmla="*/ 94983 h 96868"/>
                  <a:gd name="connsiteX414" fmla="*/ 1499501 w 1514817"/>
                  <a:gd name="connsiteY414" fmla="*/ 95898 h 9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</a:cxnLst>
                <a:rect l="l" t="t" r="r" b="b"/>
                <a:pathLst>
                  <a:path w="1514817" h="96868">
                    <a:moveTo>
                      <a:pt x="1499501" y="95898"/>
                    </a:moveTo>
                    <a:lnTo>
                      <a:pt x="1514589" y="96869"/>
                    </a:lnTo>
                    <a:lnTo>
                      <a:pt x="1514818" y="93155"/>
                    </a:lnTo>
                    <a:lnTo>
                      <a:pt x="1496758" y="92011"/>
                    </a:lnTo>
                    <a:lnTo>
                      <a:pt x="1496758" y="92011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6526" y="90183"/>
                    </a:lnTo>
                    <a:lnTo>
                      <a:pt x="1466526" y="90183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6294" y="88296"/>
                    </a:lnTo>
                    <a:lnTo>
                      <a:pt x="1436294" y="88296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6061" y="86468"/>
                    </a:lnTo>
                    <a:lnTo>
                      <a:pt x="1406061" y="86468"/>
                    </a:lnTo>
                    <a:lnTo>
                      <a:pt x="1390974" y="85553"/>
                    </a:lnTo>
                    <a:lnTo>
                      <a:pt x="1390974" y="85553"/>
                    </a:lnTo>
                    <a:lnTo>
                      <a:pt x="1378801" y="84753"/>
                    </a:lnTo>
                    <a:lnTo>
                      <a:pt x="1378801" y="84753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12" y="82925"/>
                    </a:lnTo>
                    <a:lnTo>
                      <a:pt x="1348512" y="82925"/>
                    </a:lnTo>
                    <a:lnTo>
                      <a:pt x="1330509" y="81838"/>
                    </a:lnTo>
                    <a:lnTo>
                      <a:pt x="1330509" y="81838"/>
                    </a:lnTo>
                    <a:lnTo>
                      <a:pt x="1318279" y="81039"/>
                    </a:lnTo>
                    <a:lnTo>
                      <a:pt x="1318279" y="81039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8046" y="79210"/>
                    </a:lnTo>
                    <a:lnTo>
                      <a:pt x="1288046" y="79210"/>
                    </a:lnTo>
                    <a:lnTo>
                      <a:pt x="1286218" y="79095"/>
                    </a:lnTo>
                    <a:lnTo>
                      <a:pt x="1285132" y="79038"/>
                    </a:lnTo>
                    <a:lnTo>
                      <a:pt x="1285132" y="79038"/>
                    </a:lnTo>
                    <a:lnTo>
                      <a:pt x="1270045" y="78067"/>
                    </a:lnTo>
                    <a:lnTo>
                      <a:pt x="1270045" y="78067"/>
                    </a:lnTo>
                    <a:lnTo>
                      <a:pt x="1257815" y="77324"/>
                    </a:lnTo>
                    <a:lnTo>
                      <a:pt x="1257815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7349" y="73609"/>
                    </a:lnTo>
                    <a:lnTo>
                      <a:pt x="1197349" y="73609"/>
                    </a:lnTo>
                    <a:lnTo>
                      <a:pt x="1179347" y="72523"/>
                    </a:lnTo>
                    <a:lnTo>
                      <a:pt x="1179347" y="72523"/>
                    </a:lnTo>
                    <a:lnTo>
                      <a:pt x="1167118" y="71780"/>
                    </a:lnTo>
                    <a:lnTo>
                      <a:pt x="1167118" y="71780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18883" y="68809"/>
                    </a:lnTo>
                    <a:lnTo>
                      <a:pt x="1118883" y="68809"/>
                    </a:lnTo>
                    <a:lnTo>
                      <a:pt x="1106652" y="68066"/>
                    </a:lnTo>
                    <a:lnTo>
                      <a:pt x="1106652" y="68066"/>
                    </a:lnTo>
                    <a:lnTo>
                      <a:pt x="1088650" y="66922"/>
                    </a:lnTo>
                    <a:lnTo>
                      <a:pt x="1088650" y="66922"/>
                    </a:lnTo>
                    <a:lnTo>
                      <a:pt x="1075392" y="66122"/>
                    </a:lnTo>
                    <a:lnTo>
                      <a:pt x="1061333" y="65266"/>
                    </a:lnTo>
                    <a:lnTo>
                      <a:pt x="1061333" y="65266"/>
                    </a:lnTo>
                    <a:lnTo>
                      <a:pt x="1046188" y="64351"/>
                    </a:lnTo>
                    <a:lnTo>
                      <a:pt x="1046188" y="64351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1"/>
                    </a:lnTo>
                    <a:lnTo>
                      <a:pt x="1000868" y="61551"/>
                    </a:lnTo>
                    <a:lnTo>
                      <a:pt x="985723" y="60636"/>
                    </a:lnTo>
                    <a:lnTo>
                      <a:pt x="985723" y="60636"/>
                    </a:lnTo>
                    <a:lnTo>
                      <a:pt x="967664" y="59493"/>
                    </a:lnTo>
                    <a:lnTo>
                      <a:pt x="967664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3" y="57836"/>
                    </a:lnTo>
                    <a:lnTo>
                      <a:pt x="940403" y="57836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2112" y="54864"/>
                    </a:lnTo>
                    <a:lnTo>
                      <a:pt x="892112" y="54864"/>
                    </a:lnTo>
                    <a:lnTo>
                      <a:pt x="879882" y="54121"/>
                    </a:lnTo>
                    <a:lnTo>
                      <a:pt x="879882" y="54121"/>
                    </a:lnTo>
                    <a:lnTo>
                      <a:pt x="861879" y="52978"/>
                    </a:lnTo>
                    <a:lnTo>
                      <a:pt x="861879" y="52978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1647" y="51149"/>
                    </a:lnTo>
                    <a:lnTo>
                      <a:pt x="831647" y="51149"/>
                    </a:lnTo>
                    <a:lnTo>
                      <a:pt x="819416" y="50406"/>
                    </a:lnTo>
                    <a:lnTo>
                      <a:pt x="819416" y="50406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185" y="48520"/>
                    </a:lnTo>
                    <a:lnTo>
                      <a:pt x="789185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8952" y="46692"/>
                    </a:lnTo>
                    <a:lnTo>
                      <a:pt x="758952" y="46692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19" y="44805"/>
                    </a:lnTo>
                    <a:lnTo>
                      <a:pt x="728719" y="44805"/>
                    </a:lnTo>
                    <a:lnTo>
                      <a:pt x="713632" y="43892"/>
                    </a:lnTo>
                    <a:lnTo>
                      <a:pt x="713632" y="43892"/>
                    </a:lnTo>
                    <a:lnTo>
                      <a:pt x="698488" y="42977"/>
                    </a:lnTo>
                    <a:lnTo>
                      <a:pt x="698488" y="42977"/>
                    </a:lnTo>
                    <a:lnTo>
                      <a:pt x="680485" y="41833"/>
                    </a:lnTo>
                    <a:lnTo>
                      <a:pt x="680485" y="41833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7"/>
                    </a:lnTo>
                    <a:lnTo>
                      <a:pt x="653167" y="40177"/>
                    </a:lnTo>
                    <a:lnTo>
                      <a:pt x="651282" y="40062"/>
                    </a:lnTo>
                    <a:lnTo>
                      <a:pt x="650253" y="40005"/>
                    </a:lnTo>
                    <a:lnTo>
                      <a:pt x="650253" y="40005"/>
                    </a:lnTo>
                    <a:lnTo>
                      <a:pt x="638022" y="39205"/>
                    </a:lnTo>
                    <a:lnTo>
                      <a:pt x="638022" y="39205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6761" y="37319"/>
                    </a:lnTo>
                    <a:lnTo>
                      <a:pt x="592703" y="36462"/>
                    </a:lnTo>
                    <a:lnTo>
                      <a:pt x="592703" y="36462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4411" y="33490"/>
                    </a:lnTo>
                    <a:lnTo>
                      <a:pt x="544411" y="33490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71773" y="29032"/>
                    </a:lnTo>
                    <a:lnTo>
                      <a:pt x="471773" y="29032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9" y="25318"/>
                    </a:lnTo>
                    <a:lnTo>
                      <a:pt x="411309" y="25318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1" y="22517"/>
                    </a:lnTo>
                    <a:lnTo>
                      <a:pt x="365931" y="22517"/>
                    </a:lnTo>
                    <a:lnTo>
                      <a:pt x="350787" y="21546"/>
                    </a:lnTo>
                    <a:lnTo>
                      <a:pt x="350787" y="21546"/>
                    </a:lnTo>
                    <a:lnTo>
                      <a:pt x="332784" y="20459"/>
                    </a:lnTo>
                    <a:lnTo>
                      <a:pt x="332784" y="20459"/>
                    </a:lnTo>
                    <a:lnTo>
                      <a:pt x="320611" y="19716"/>
                    </a:lnTo>
                    <a:lnTo>
                      <a:pt x="320611" y="19716"/>
                    </a:lnTo>
                    <a:lnTo>
                      <a:pt x="305467" y="18803"/>
                    </a:lnTo>
                    <a:lnTo>
                      <a:pt x="305467" y="18803"/>
                    </a:lnTo>
                    <a:lnTo>
                      <a:pt x="290322" y="17831"/>
                    </a:lnTo>
                    <a:lnTo>
                      <a:pt x="290322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57175" y="15831"/>
                    </a:lnTo>
                    <a:lnTo>
                      <a:pt x="257175" y="15831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6942" y="13944"/>
                    </a:lnTo>
                    <a:lnTo>
                      <a:pt x="226942" y="13944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6710" y="12116"/>
                    </a:lnTo>
                    <a:lnTo>
                      <a:pt x="196710" y="12116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82651" y="11258"/>
                    </a:lnTo>
                    <a:lnTo>
                      <a:pt x="181623" y="11144"/>
                    </a:lnTo>
                    <a:lnTo>
                      <a:pt x="181623" y="11144"/>
                    </a:lnTo>
                    <a:lnTo>
                      <a:pt x="169392" y="10401"/>
                    </a:lnTo>
                    <a:lnTo>
                      <a:pt x="169392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4072" y="7601"/>
                    </a:lnTo>
                    <a:lnTo>
                      <a:pt x="124072" y="7601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5" y="4858"/>
                    </a:lnTo>
                    <a:lnTo>
                      <a:pt x="78695" y="4858"/>
                    </a:lnTo>
                    <a:lnTo>
                      <a:pt x="63608" y="3887"/>
                    </a:lnTo>
                    <a:lnTo>
                      <a:pt x="63608" y="3887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7" y="4629"/>
                    </a:lnTo>
                    <a:lnTo>
                      <a:pt x="15087" y="4629"/>
                    </a:lnTo>
                    <a:lnTo>
                      <a:pt x="33147" y="5772"/>
                    </a:lnTo>
                    <a:lnTo>
                      <a:pt x="33147" y="5772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3379" y="7601"/>
                    </a:lnTo>
                    <a:lnTo>
                      <a:pt x="63379" y="7601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3612" y="9487"/>
                    </a:lnTo>
                    <a:lnTo>
                      <a:pt x="93612" y="9487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22758" y="11258"/>
                    </a:lnTo>
                    <a:lnTo>
                      <a:pt x="123844" y="11316"/>
                    </a:lnTo>
                    <a:lnTo>
                      <a:pt x="123844" y="11316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6" y="13201"/>
                    </a:lnTo>
                    <a:lnTo>
                      <a:pt x="154076" y="13201"/>
                    </a:lnTo>
                    <a:lnTo>
                      <a:pt x="167335" y="14001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831"/>
                    </a:lnTo>
                    <a:lnTo>
                      <a:pt x="196482" y="15831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6" y="19546"/>
                    </a:lnTo>
                    <a:lnTo>
                      <a:pt x="256946" y="19546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90093" y="21546"/>
                    </a:lnTo>
                    <a:lnTo>
                      <a:pt x="290093" y="21546"/>
                    </a:lnTo>
                    <a:lnTo>
                      <a:pt x="302323" y="22289"/>
                    </a:lnTo>
                    <a:lnTo>
                      <a:pt x="302323" y="22289"/>
                    </a:lnTo>
                    <a:lnTo>
                      <a:pt x="317411" y="23260"/>
                    </a:lnTo>
                    <a:lnTo>
                      <a:pt x="317411" y="23260"/>
                    </a:lnTo>
                    <a:lnTo>
                      <a:pt x="335471" y="24346"/>
                    </a:lnTo>
                    <a:lnTo>
                      <a:pt x="335471" y="24346"/>
                    </a:lnTo>
                    <a:lnTo>
                      <a:pt x="350558" y="25261"/>
                    </a:lnTo>
                    <a:lnTo>
                      <a:pt x="350558" y="25261"/>
                    </a:lnTo>
                    <a:lnTo>
                      <a:pt x="362788" y="26004"/>
                    </a:lnTo>
                    <a:lnTo>
                      <a:pt x="362788" y="26004"/>
                    </a:lnTo>
                    <a:lnTo>
                      <a:pt x="380847" y="27146"/>
                    </a:lnTo>
                    <a:lnTo>
                      <a:pt x="380847" y="27146"/>
                    </a:lnTo>
                    <a:lnTo>
                      <a:pt x="395935" y="28061"/>
                    </a:lnTo>
                    <a:lnTo>
                      <a:pt x="395935" y="28061"/>
                    </a:lnTo>
                    <a:lnTo>
                      <a:pt x="408108" y="28804"/>
                    </a:lnTo>
                    <a:lnTo>
                      <a:pt x="408108" y="28804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8" y="30690"/>
                    </a:lnTo>
                    <a:lnTo>
                      <a:pt x="438398" y="30690"/>
                    </a:lnTo>
                    <a:lnTo>
                      <a:pt x="456399" y="31775"/>
                    </a:lnTo>
                    <a:lnTo>
                      <a:pt x="456399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7" y="33490"/>
                    </a:lnTo>
                    <a:lnTo>
                      <a:pt x="483717" y="33490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7097" y="37376"/>
                    </a:lnTo>
                    <a:lnTo>
                      <a:pt x="547097" y="37376"/>
                    </a:lnTo>
                    <a:lnTo>
                      <a:pt x="562241" y="38290"/>
                    </a:lnTo>
                    <a:lnTo>
                      <a:pt x="562241" y="38290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591388" y="40062"/>
                    </a:lnTo>
                    <a:lnTo>
                      <a:pt x="592474" y="40177"/>
                    </a:lnTo>
                    <a:lnTo>
                      <a:pt x="592474" y="40177"/>
                    </a:lnTo>
                    <a:lnTo>
                      <a:pt x="604647" y="40920"/>
                    </a:lnTo>
                    <a:lnTo>
                      <a:pt x="604647" y="40920"/>
                    </a:lnTo>
                    <a:lnTo>
                      <a:pt x="622707" y="42005"/>
                    </a:lnTo>
                    <a:lnTo>
                      <a:pt x="622707" y="42005"/>
                    </a:lnTo>
                    <a:lnTo>
                      <a:pt x="637794" y="42920"/>
                    </a:lnTo>
                    <a:lnTo>
                      <a:pt x="637794" y="42920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1" y="44634"/>
                    </a:lnTo>
                    <a:lnTo>
                      <a:pt x="665111" y="44634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435"/>
                    </a:lnTo>
                    <a:lnTo>
                      <a:pt x="710489" y="47435"/>
                    </a:lnTo>
                    <a:lnTo>
                      <a:pt x="725577" y="48349"/>
                    </a:lnTo>
                    <a:lnTo>
                      <a:pt x="725577" y="48349"/>
                    </a:lnTo>
                    <a:lnTo>
                      <a:pt x="743635" y="49435"/>
                    </a:lnTo>
                    <a:lnTo>
                      <a:pt x="743635" y="49435"/>
                    </a:lnTo>
                    <a:lnTo>
                      <a:pt x="755808" y="50178"/>
                    </a:lnTo>
                    <a:lnTo>
                      <a:pt x="755808" y="50178"/>
                    </a:lnTo>
                    <a:lnTo>
                      <a:pt x="770953" y="51149"/>
                    </a:lnTo>
                    <a:lnTo>
                      <a:pt x="770953" y="51149"/>
                    </a:lnTo>
                    <a:lnTo>
                      <a:pt x="786041" y="52064"/>
                    </a:lnTo>
                    <a:lnTo>
                      <a:pt x="786041" y="52064"/>
                    </a:lnTo>
                    <a:lnTo>
                      <a:pt x="804101" y="53150"/>
                    </a:lnTo>
                    <a:lnTo>
                      <a:pt x="804101" y="53150"/>
                    </a:lnTo>
                    <a:lnTo>
                      <a:pt x="816274" y="53893"/>
                    </a:lnTo>
                    <a:lnTo>
                      <a:pt x="816274" y="53893"/>
                    </a:lnTo>
                    <a:lnTo>
                      <a:pt x="831418" y="54864"/>
                    </a:lnTo>
                    <a:lnTo>
                      <a:pt x="831418" y="54864"/>
                    </a:lnTo>
                    <a:lnTo>
                      <a:pt x="846505" y="55778"/>
                    </a:lnTo>
                    <a:lnTo>
                      <a:pt x="846505" y="55778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38" y="57607"/>
                    </a:lnTo>
                    <a:lnTo>
                      <a:pt x="876738" y="57607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5029" y="60579"/>
                    </a:lnTo>
                    <a:lnTo>
                      <a:pt x="925029" y="60579"/>
                    </a:lnTo>
                    <a:lnTo>
                      <a:pt x="937202" y="61322"/>
                    </a:lnTo>
                    <a:lnTo>
                      <a:pt x="937202" y="61322"/>
                    </a:lnTo>
                    <a:lnTo>
                      <a:pt x="952347" y="62294"/>
                    </a:lnTo>
                    <a:lnTo>
                      <a:pt x="952347" y="62294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94"/>
                    </a:lnTo>
                    <a:lnTo>
                      <a:pt x="997725" y="65094"/>
                    </a:lnTo>
                    <a:lnTo>
                      <a:pt x="1015727" y="66179"/>
                    </a:lnTo>
                    <a:lnTo>
                      <a:pt x="1015727" y="66179"/>
                    </a:lnTo>
                    <a:lnTo>
                      <a:pt x="1030871" y="67094"/>
                    </a:lnTo>
                    <a:lnTo>
                      <a:pt x="1030871" y="67094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61104" y="68980"/>
                    </a:lnTo>
                    <a:lnTo>
                      <a:pt x="1061104" y="68980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91337" y="70809"/>
                    </a:lnTo>
                    <a:lnTo>
                      <a:pt x="1091337" y="70809"/>
                    </a:lnTo>
                    <a:lnTo>
                      <a:pt x="1103510" y="71552"/>
                    </a:lnTo>
                    <a:lnTo>
                      <a:pt x="1103510" y="71552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3741" y="73438"/>
                    </a:lnTo>
                    <a:lnTo>
                      <a:pt x="1133741" y="73438"/>
                    </a:lnTo>
                    <a:lnTo>
                      <a:pt x="1151801" y="74524"/>
                    </a:lnTo>
                    <a:lnTo>
                      <a:pt x="1151801" y="74524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12265" y="78238"/>
                    </a:lnTo>
                    <a:lnTo>
                      <a:pt x="1212265" y="78238"/>
                    </a:lnTo>
                    <a:lnTo>
                      <a:pt x="1224438" y="78981"/>
                    </a:lnTo>
                    <a:lnTo>
                      <a:pt x="1224438" y="78981"/>
                    </a:lnTo>
                    <a:lnTo>
                      <a:pt x="1226325" y="79153"/>
                    </a:lnTo>
                    <a:lnTo>
                      <a:pt x="1227353" y="79210"/>
                    </a:lnTo>
                    <a:lnTo>
                      <a:pt x="1227353" y="79210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1" y="81953"/>
                    </a:lnTo>
                    <a:lnTo>
                      <a:pt x="1272731" y="81953"/>
                    </a:lnTo>
                    <a:lnTo>
                      <a:pt x="1284904" y="82753"/>
                    </a:lnTo>
                    <a:lnTo>
                      <a:pt x="1284904" y="82753"/>
                    </a:lnTo>
                    <a:lnTo>
                      <a:pt x="1300048" y="83668"/>
                    </a:lnTo>
                    <a:lnTo>
                      <a:pt x="1300048" y="83668"/>
                    </a:lnTo>
                    <a:lnTo>
                      <a:pt x="1315135" y="84582"/>
                    </a:lnTo>
                    <a:lnTo>
                      <a:pt x="1315135" y="84582"/>
                    </a:lnTo>
                    <a:lnTo>
                      <a:pt x="1330280" y="85496"/>
                    </a:lnTo>
                    <a:lnTo>
                      <a:pt x="1330280" y="85496"/>
                    </a:lnTo>
                    <a:lnTo>
                      <a:pt x="1345368" y="86468"/>
                    </a:lnTo>
                    <a:lnTo>
                      <a:pt x="1345368" y="86468"/>
                    </a:lnTo>
                    <a:lnTo>
                      <a:pt x="1360513" y="87383"/>
                    </a:lnTo>
                    <a:lnTo>
                      <a:pt x="1360513" y="87383"/>
                    </a:lnTo>
                    <a:lnTo>
                      <a:pt x="1375601" y="88296"/>
                    </a:lnTo>
                    <a:lnTo>
                      <a:pt x="1375601" y="88296"/>
                    </a:lnTo>
                    <a:lnTo>
                      <a:pt x="1390746" y="89211"/>
                    </a:lnTo>
                    <a:lnTo>
                      <a:pt x="1390746" y="89211"/>
                    </a:lnTo>
                    <a:lnTo>
                      <a:pt x="1405833" y="90183"/>
                    </a:lnTo>
                    <a:lnTo>
                      <a:pt x="1405833" y="90183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98"/>
                    </a:lnTo>
                    <a:lnTo>
                      <a:pt x="1466355" y="93898"/>
                    </a:lnTo>
                    <a:lnTo>
                      <a:pt x="1484357" y="94983"/>
                    </a:lnTo>
                    <a:lnTo>
                      <a:pt x="1484357" y="94983"/>
                    </a:lnTo>
                    <a:lnTo>
                      <a:pt x="1499501" y="95898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1211" name="شكل حر: شكل 1210">
              <a:extLst>
                <a:ext uri="{FF2B5EF4-FFF2-40B4-BE49-F238E27FC236}">
                  <a16:creationId xmlns:a16="http://schemas.microsoft.com/office/drawing/2014/main" id="{7719338D-2145-4344-A81A-3F4A84A41208}"/>
                </a:ext>
              </a:extLst>
            </p:cNvPr>
            <p:cNvSpPr/>
            <p:nvPr/>
          </p:nvSpPr>
          <p:spPr>
            <a:xfrm>
              <a:off x="8595367" y="4713810"/>
              <a:ext cx="708374" cy="513321"/>
            </a:xfrm>
            <a:custGeom>
              <a:avLst/>
              <a:gdLst>
                <a:gd name="connsiteX0" fmla="*/ 667341 w 708374"/>
                <a:gd name="connsiteY0" fmla="*/ 75552 h 513321"/>
                <a:gd name="connsiteX1" fmla="*/ 632308 w 708374"/>
                <a:gd name="connsiteY1" fmla="*/ 22860 h 513321"/>
                <a:gd name="connsiteX2" fmla="*/ 620135 w 708374"/>
                <a:gd name="connsiteY2" fmla="*/ 0 h 513321"/>
                <a:gd name="connsiteX3" fmla="*/ 0 w 708374"/>
                <a:gd name="connsiteY3" fmla="*/ 366332 h 513321"/>
                <a:gd name="connsiteX4" fmla="*/ 29147 w 708374"/>
                <a:gd name="connsiteY4" fmla="*/ 411652 h 513321"/>
                <a:gd name="connsiteX5" fmla="*/ 89897 w 708374"/>
                <a:gd name="connsiteY5" fmla="*/ 513321 h 513321"/>
                <a:gd name="connsiteX6" fmla="*/ 708375 w 708374"/>
                <a:gd name="connsiteY6" fmla="*/ 147961 h 513321"/>
                <a:gd name="connsiteX7" fmla="*/ 667341 w 708374"/>
                <a:gd name="connsiteY7" fmla="*/ 75552 h 513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374" h="513321">
                  <a:moveTo>
                    <a:pt x="667341" y="75552"/>
                  </a:moveTo>
                  <a:cubicBezTo>
                    <a:pt x="656596" y="57322"/>
                    <a:pt x="643166" y="40920"/>
                    <a:pt x="632308" y="22860"/>
                  </a:cubicBezTo>
                  <a:cubicBezTo>
                    <a:pt x="628365" y="16345"/>
                    <a:pt x="622707" y="7944"/>
                    <a:pt x="620135" y="0"/>
                  </a:cubicBezTo>
                  <a:lnTo>
                    <a:pt x="0" y="366332"/>
                  </a:lnTo>
                  <a:cubicBezTo>
                    <a:pt x="12459" y="377190"/>
                    <a:pt x="22574" y="400965"/>
                    <a:pt x="29147" y="411652"/>
                  </a:cubicBezTo>
                  <a:cubicBezTo>
                    <a:pt x="49835" y="445256"/>
                    <a:pt x="70523" y="478917"/>
                    <a:pt x="89897" y="513321"/>
                  </a:cubicBezTo>
                  <a:lnTo>
                    <a:pt x="708375" y="147961"/>
                  </a:lnTo>
                  <a:cubicBezTo>
                    <a:pt x="691115" y="126702"/>
                    <a:pt x="681457" y="99498"/>
                    <a:pt x="667341" y="75552"/>
                  </a:cubicBezTo>
                  <a:close/>
                </a:path>
              </a:pathLst>
            </a:custGeom>
            <a:solidFill>
              <a:srgbClr val="C1CECB">
                <a:alpha val="80000"/>
              </a:srgbClr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2043" name="مستطيل 2042">
            <a:extLst>
              <a:ext uri="{FF2B5EF4-FFF2-40B4-BE49-F238E27FC236}">
                <a16:creationId xmlns:a16="http://schemas.microsoft.com/office/drawing/2014/main" id="{D4DAAA6D-C03B-4F1D-9A99-7B5FFBB825EF}"/>
              </a:ext>
            </a:extLst>
          </p:cNvPr>
          <p:cNvSpPr/>
          <p:nvPr/>
        </p:nvSpPr>
        <p:spPr>
          <a:xfrm>
            <a:off x="4089579" y="3548245"/>
            <a:ext cx="344409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أراد خالد شراء سيارة ولكنه لا يملك ثمنها، وهو بحاجة اليها في العمل كـ مندوب ،</a:t>
            </a:r>
            <a:r>
              <a:rPr lang="ar-SA" sz="28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ساعد/ي خالد في حل المشكلة دون ان يخسر فرصة العمل !</a:t>
            </a:r>
            <a:endParaRPr lang="ar-SA" sz="28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1721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A4025951-2BDE-489C-B28A-14FBEBEB92BC}"/>
              </a:ext>
            </a:extLst>
          </p:cNvPr>
          <p:cNvSpPr/>
          <p:nvPr/>
        </p:nvSpPr>
        <p:spPr>
          <a:xfrm>
            <a:off x="1245371" y="546597"/>
            <a:ext cx="5997186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شُرّع الضمان لحفظ المال والذي هو احد الضرورات الخمس التي جاء الإسلام لحمايتها..</a:t>
            </a:r>
          </a:p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عدد/ي الضرورات الخمس خلال دقيقة واحدة:</a:t>
            </a:r>
          </a:p>
        </p:txBody>
      </p:sp>
      <p:sp>
        <p:nvSpPr>
          <p:cNvPr id="7" name="مستطيل ذو زوايا قطرية مستديرة 13">
            <a:extLst>
              <a:ext uri="{FF2B5EF4-FFF2-40B4-BE49-F238E27FC236}">
                <a16:creationId xmlns:a16="http://schemas.microsoft.com/office/drawing/2014/main" id="{FC823A5E-F4A6-4545-A403-B485012934AA}"/>
              </a:ext>
            </a:extLst>
          </p:cNvPr>
          <p:cNvSpPr/>
          <p:nvPr/>
        </p:nvSpPr>
        <p:spPr>
          <a:xfrm>
            <a:off x="394658" y="6096094"/>
            <a:ext cx="322073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الدقيقة الواحدة</a:t>
            </a:r>
          </a:p>
        </p:txBody>
      </p:sp>
      <p:pic>
        <p:nvPicPr>
          <p:cNvPr id="3" name="صورة 2" descr="صورة تحتوي على المصباح, طعام, رسم&#10;&#10;تم إنشاء الوصف تلقائياً">
            <a:extLst>
              <a:ext uri="{FF2B5EF4-FFF2-40B4-BE49-F238E27FC236}">
                <a16:creationId xmlns:a16="http://schemas.microsoft.com/office/drawing/2014/main" id="{02CB866B-D92E-413E-A205-042C8641D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9207" y="2828984"/>
            <a:ext cx="3719478" cy="3708760"/>
          </a:xfrm>
          <a:prstGeom prst="rect">
            <a:avLst/>
          </a:prstGeom>
        </p:spPr>
      </p:pic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id="{F03CE47F-9E7E-4ACC-B990-8559F92491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7104107"/>
              </p:ext>
            </p:extLst>
          </p:nvPr>
        </p:nvGraphicFramePr>
        <p:xfrm>
          <a:off x="3244512" y="2157986"/>
          <a:ext cx="4834938" cy="4342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تشكيل تلقائي 3">
            <a:extLst>
              <a:ext uri="{FF2B5EF4-FFF2-40B4-BE49-F238E27FC236}">
                <a16:creationId xmlns:a16="http://schemas.microsoft.com/office/drawing/2014/main" id="{ACA16C49-8567-4716-A0C2-8F0A6D6B55B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520774" y="1578394"/>
            <a:ext cx="3019425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الشكل الحر 3">
            <a:extLst>
              <a:ext uri="{FF2B5EF4-FFF2-40B4-BE49-F238E27FC236}">
                <a16:creationId xmlns:a16="http://schemas.microsoft.com/office/drawing/2014/main" id="{9F2D0F26-D2B6-402C-808F-6C12FAB54F45}"/>
              </a:ext>
            </a:extLst>
          </p:cNvPr>
          <p:cNvSpPr>
            <a:spLocks/>
          </p:cNvSpPr>
          <p:nvPr/>
        </p:nvSpPr>
        <p:spPr bwMode="auto">
          <a:xfrm>
            <a:off x="8714449" y="1865732"/>
            <a:ext cx="2628900" cy="4381500"/>
          </a:xfrm>
          <a:custGeom>
            <a:avLst/>
            <a:gdLst>
              <a:gd name="T0" fmla="*/ 1131 w 1131"/>
              <a:gd name="T1" fmla="*/ 0 h 1887"/>
              <a:gd name="T2" fmla="*/ 0 w 1131"/>
              <a:gd name="T3" fmla="*/ 0 h 1887"/>
              <a:gd name="T4" fmla="*/ 0 w 1131"/>
              <a:gd name="T5" fmla="*/ 194 h 1887"/>
              <a:gd name="T6" fmla="*/ 460 w 1131"/>
              <a:gd name="T7" fmla="*/ 934 h 1887"/>
              <a:gd name="T8" fmla="*/ 460 w 1131"/>
              <a:gd name="T9" fmla="*/ 954 h 1887"/>
              <a:gd name="T10" fmla="*/ 0 w 1131"/>
              <a:gd name="T11" fmla="*/ 1694 h 1887"/>
              <a:gd name="T12" fmla="*/ 0 w 1131"/>
              <a:gd name="T13" fmla="*/ 1887 h 1887"/>
              <a:gd name="T14" fmla="*/ 1131 w 1131"/>
              <a:gd name="T15" fmla="*/ 1887 h 1887"/>
              <a:gd name="T16" fmla="*/ 1131 w 1131"/>
              <a:gd name="T17" fmla="*/ 1694 h 1887"/>
              <a:gd name="T18" fmla="*/ 671 w 1131"/>
              <a:gd name="T19" fmla="*/ 954 h 1887"/>
              <a:gd name="T20" fmla="*/ 671 w 1131"/>
              <a:gd name="T21" fmla="*/ 934 h 1887"/>
              <a:gd name="T22" fmla="*/ 1131 w 1131"/>
              <a:gd name="T23" fmla="*/ 194 h 1887"/>
              <a:gd name="T24" fmla="*/ 1131 w 1131"/>
              <a:gd name="T25" fmla="*/ 0 h 1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1" h="1887">
                <a:moveTo>
                  <a:pt x="11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94"/>
                  <a:pt x="0" y="194"/>
                  <a:pt x="0" y="194"/>
                </a:cubicBezTo>
                <a:cubicBezTo>
                  <a:pt x="0" y="675"/>
                  <a:pt x="297" y="865"/>
                  <a:pt x="460" y="934"/>
                </a:cubicBezTo>
                <a:cubicBezTo>
                  <a:pt x="469" y="937"/>
                  <a:pt x="469" y="950"/>
                  <a:pt x="460" y="954"/>
                </a:cubicBezTo>
                <a:cubicBezTo>
                  <a:pt x="297" y="1022"/>
                  <a:pt x="0" y="1212"/>
                  <a:pt x="0" y="1694"/>
                </a:cubicBezTo>
                <a:cubicBezTo>
                  <a:pt x="0" y="1887"/>
                  <a:pt x="0" y="1887"/>
                  <a:pt x="0" y="1887"/>
                </a:cubicBezTo>
                <a:cubicBezTo>
                  <a:pt x="1131" y="1887"/>
                  <a:pt x="1131" y="1887"/>
                  <a:pt x="1131" y="1887"/>
                </a:cubicBezTo>
                <a:cubicBezTo>
                  <a:pt x="1131" y="1694"/>
                  <a:pt x="1131" y="1694"/>
                  <a:pt x="1131" y="1694"/>
                </a:cubicBezTo>
                <a:cubicBezTo>
                  <a:pt x="1131" y="1212"/>
                  <a:pt x="834" y="1022"/>
                  <a:pt x="671" y="954"/>
                </a:cubicBezTo>
                <a:cubicBezTo>
                  <a:pt x="661" y="950"/>
                  <a:pt x="661" y="937"/>
                  <a:pt x="671" y="934"/>
                </a:cubicBezTo>
                <a:cubicBezTo>
                  <a:pt x="834" y="865"/>
                  <a:pt x="1131" y="675"/>
                  <a:pt x="1131" y="194"/>
                </a:cubicBezTo>
                <a:cubicBezTo>
                  <a:pt x="1131" y="0"/>
                  <a:pt x="1131" y="0"/>
                  <a:pt x="1131" y="0"/>
                </a:cubicBezTo>
              </a:path>
            </a:pathLst>
          </a:custGeom>
          <a:solidFill>
            <a:srgbClr val="F5F5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شكل حر 58">
            <a:extLst>
              <a:ext uri="{FF2B5EF4-FFF2-40B4-BE49-F238E27FC236}">
                <a16:creationId xmlns:a16="http://schemas.microsoft.com/office/drawing/2014/main" id="{C3CF0FC0-982B-47B2-9564-E0F6C464E09C}"/>
              </a:ext>
            </a:extLst>
          </p:cNvPr>
          <p:cNvSpPr>
            <a:spLocks/>
          </p:cNvSpPr>
          <p:nvPr/>
        </p:nvSpPr>
        <p:spPr bwMode="auto">
          <a:xfrm>
            <a:off x="8519186" y="1579982"/>
            <a:ext cx="3019425" cy="285750"/>
          </a:xfrm>
          <a:custGeom>
            <a:avLst/>
            <a:gdLst>
              <a:gd name="T0" fmla="*/ 1262 w 1299"/>
              <a:gd name="T1" fmla="*/ 0 h 123"/>
              <a:gd name="T2" fmla="*/ 36 w 1299"/>
              <a:gd name="T3" fmla="*/ 0 h 123"/>
              <a:gd name="T4" fmla="*/ 0 w 1299"/>
              <a:gd name="T5" fmla="*/ 36 h 123"/>
              <a:gd name="T6" fmla="*/ 0 w 1299"/>
              <a:gd name="T7" fmla="*/ 86 h 123"/>
              <a:gd name="T8" fmla="*/ 36 w 1299"/>
              <a:gd name="T9" fmla="*/ 123 h 123"/>
              <a:gd name="T10" fmla="*/ 1262 w 1299"/>
              <a:gd name="T11" fmla="*/ 123 h 123"/>
              <a:gd name="T12" fmla="*/ 1299 w 1299"/>
              <a:gd name="T13" fmla="*/ 86 h 123"/>
              <a:gd name="T14" fmla="*/ 1299 w 1299"/>
              <a:gd name="T15" fmla="*/ 36 h 123"/>
              <a:gd name="T16" fmla="*/ 1262 w 1299"/>
              <a:gd name="T1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9" h="123">
                <a:moveTo>
                  <a:pt x="1262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107"/>
                  <a:pt x="16" y="123"/>
                  <a:pt x="36" y="123"/>
                </a:cubicBezTo>
                <a:cubicBezTo>
                  <a:pt x="1262" y="123"/>
                  <a:pt x="1262" y="123"/>
                  <a:pt x="1262" y="123"/>
                </a:cubicBezTo>
                <a:cubicBezTo>
                  <a:pt x="1283" y="123"/>
                  <a:pt x="1299" y="107"/>
                  <a:pt x="1299" y="86"/>
                </a:cubicBezTo>
                <a:cubicBezTo>
                  <a:pt x="1299" y="36"/>
                  <a:pt x="1299" y="36"/>
                  <a:pt x="1299" y="36"/>
                </a:cubicBezTo>
                <a:cubicBezTo>
                  <a:pt x="1299" y="16"/>
                  <a:pt x="1283" y="0"/>
                  <a:pt x="1262" y="0"/>
                </a:cubicBezTo>
                <a:close/>
              </a:path>
            </a:pathLst>
          </a:custGeom>
          <a:solidFill>
            <a:srgbClr val="8C62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ar-SA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شكل حر 59">
            <a:extLst>
              <a:ext uri="{FF2B5EF4-FFF2-40B4-BE49-F238E27FC236}">
                <a16:creationId xmlns:a16="http://schemas.microsoft.com/office/drawing/2014/main" id="{4B773D4C-5CE7-4573-85D4-EE5E4FE6BAD2}"/>
              </a:ext>
            </a:extLst>
          </p:cNvPr>
          <p:cNvSpPr>
            <a:spLocks/>
          </p:cNvSpPr>
          <p:nvPr/>
        </p:nvSpPr>
        <p:spPr bwMode="auto">
          <a:xfrm>
            <a:off x="8519186" y="6247232"/>
            <a:ext cx="3019425" cy="288925"/>
          </a:xfrm>
          <a:custGeom>
            <a:avLst/>
            <a:gdLst>
              <a:gd name="T0" fmla="*/ 1262 w 1299"/>
              <a:gd name="T1" fmla="*/ 0 h 124"/>
              <a:gd name="T2" fmla="*/ 36 w 1299"/>
              <a:gd name="T3" fmla="*/ 0 h 124"/>
              <a:gd name="T4" fmla="*/ 0 w 1299"/>
              <a:gd name="T5" fmla="*/ 37 h 124"/>
              <a:gd name="T6" fmla="*/ 0 w 1299"/>
              <a:gd name="T7" fmla="*/ 87 h 124"/>
              <a:gd name="T8" fmla="*/ 36 w 1299"/>
              <a:gd name="T9" fmla="*/ 124 h 124"/>
              <a:gd name="T10" fmla="*/ 1262 w 1299"/>
              <a:gd name="T11" fmla="*/ 124 h 124"/>
              <a:gd name="T12" fmla="*/ 1299 w 1299"/>
              <a:gd name="T13" fmla="*/ 87 h 124"/>
              <a:gd name="T14" fmla="*/ 1299 w 1299"/>
              <a:gd name="T15" fmla="*/ 37 h 124"/>
              <a:gd name="T16" fmla="*/ 1262 w 1299"/>
              <a:gd name="T17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9" h="124">
                <a:moveTo>
                  <a:pt x="1262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7"/>
                  <a:pt x="0" y="37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107"/>
                  <a:pt x="16" y="124"/>
                  <a:pt x="36" y="124"/>
                </a:cubicBezTo>
                <a:cubicBezTo>
                  <a:pt x="1262" y="124"/>
                  <a:pt x="1262" y="124"/>
                  <a:pt x="1262" y="124"/>
                </a:cubicBezTo>
                <a:cubicBezTo>
                  <a:pt x="1283" y="124"/>
                  <a:pt x="1299" y="107"/>
                  <a:pt x="1299" y="87"/>
                </a:cubicBezTo>
                <a:cubicBezTo>
                  <a:pt x="1299" y="37"/>
                  <a:pt x="1299" y="37"/>
                  <a:pt x="1299" y="37"/>
                </a:cubicBezTo>
                <a:cubicBezTo>
                  <a:pt x="1299" y="17"/>
                  <a:pt x="1283" y="0"/>
                  <a:pt x="1262" y="0"/>
                </a:cubicBezTo>
                <a:close/>
              </a:path>
            </a:pathLst>
          </a:custGeom>
          <a:solidFill>
            <a:srgbClr val="8C62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شكل حر 60">
            <a:extLst>
              <a:ext uri="{FF2B5EF4-FFF2-40B4-BE49-F238E27FC236}">
                <a16:creationId xmlns:a16="http://schemas.microsoft.com/office/drawing/2014/main" id="{A4367F28-83D9-48C4-B288-1CDF003B2305}"/>
              </a:ext>
            </a:extLst>
          </p:cNvPr>
          <p:cNvSpPr>
            <a:spLocks/>
          </p:cNvSpPr>
          <p:nvPr/>
        </p:nvSpPr>
        <p:spPr bwMode="auto">
          <a:xfrm>
            <a:off x="8519186" y="6363119"/>
            <a:ext cx="3019425" cy="173038"/>
          </a:xfrm>
          <a:custGeom>
            <a:avLst/>
            <a:gdLst>
              <a:gd name="T0" fmla="*/ 1262 w 1299"/>
              <a:gd name="T1" fmla="*/ 36 h 74"/>
              <a:gd name="T2" fmla="*/ 36 w 1299"/>
              <a:gd name="T3" fmla="*/ 36 h 74"/>
              <a:gd name="T4" fmla="*/ 0 w 1299"/>
              <a:gd name="T5" fmla="*/ 0 h 74"/>
              <a:gd name="T6" fmla="*/ 0 w 1299"/>
              <a:gd name="T7" fmla="*/ 37 h 74"/>
              <a:gd name="T8" fmla="*/ 36 w 1299"/>
              <a:gd name="T9" fmla="*/ 74 h 74"/>
              <a:gd name="T10" fmla="*/ 1262 w 1299"/>
              <a:gd name="T11" fmla="*/ 74 h 74"/>
              <a:gd name="T12" fmla="*/ 1299 w 1299"/>
              <a:gd name="T13" fmla="*/ 37 h 74"/>
              <a:gd name="T14" fmla="*/ 1299 w 1299"/>
              <a:gd name="T15" fmla="*/ 0 h 74"/>
              <a:gd name="T16" fmla="*/ 1262 w 1299"/>
              <a:gd name="T17" fmla="*/ 36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9" h="74">
                <a:moveTo>
                  <a:pt x="1262" y="36"/>
                </a:moveTo>
                <a:cubicBezTo>
                  <a:pt x="36" y="36"/>
                  <a:pt x="36" y="36"/>
                  <a:pt x="36" y="36"/>
                </a:cubicBezTo>
                <a:cubicBezTo>
                  <a:pt x="16" y="36"/>
                  <a:pt x="0" y="20"/>
                  <a:pt x="0" y="0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57"/>
                  <a:pt x="16" y="74"/>
                  <a:pt x="36" y="74"/>
                </a:cubicBezTo>
                <a:cubicBezTo>
                  <a:pt x="1262" y="74"/>
                  <a:pt x="1262" y="74"/>
                  <a:pt x="1262" y="74"/>
                </a:cubicBezTo>
                <a:cubicBezTo>
                  <a:pt x="1283" y="74"/>
                  <a:pt x="1299" y="57"/>
                  <a:pt x="1299" y="37"/>
                </a:cubicBezTo>
                <a:cubicBezTo>
                  <a:pt x="1299" y="0"/>
                  <a:pt x="1299" y="0"/>
                  <a:pt x="1299" y="0"/>
                </a:cubicBezTo>
                <a:cubicBezTo>
                  <a:pt x="1299" y="20"/>
                  <a:pt x="1283" y="36"/>
                  <a:pt x="1262" y="36"/>
                </a:cubicBezTo>
                <a:close/>
              </a:path>
            </a:pathLst>
          </a:custGeom>
          <a:solidFill>
            <a:srgbClr val="855C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الحجرة العلوية للساعة الرملية">
            <a:extLst>
              <a:ext uri="{FF2B5EF4-FFF2-40B4-BE49-F238E27FC236}">
                <a16:creationId xmlns:a16="http://schemas.microsoft.com/office/drawing/2014/main" id="{298AB7AB-7F30-4EB1-B8E7-FC5D2D58102A}"/>
              </a:ext>
            </a:extLst>
          </p:cNvPr>
          <p:cNvSpPr>
            <a:spLocks/>
          </p:cNvSpPr>
          <p:nvPr/>
        </p:nvSpPr>
        <p:spPr bwMode="auto">
          <a:xfrm>
            <a:off x="8830336" y="2513432"/>
            <a:ext cx="2395538" cy="1495425"/>
          </a:xfrm>
          <a:custGeom>
            <a:avLst/>
            <a:gdLst>
              <a:gd name="T0" fmla="*/ 22 w 1031"/>
              <a:gd name="T1" fmla="*/ 4 h 644"/>
              <a:gd name="T2" fmla="*/ 1 w 1031"/>
              <a:gd name="T3" fmla="*/ 21 h 644"/>
              <a:gd name="T4" fmla="*/ 78 w 1031"/>
              <a:gd name="T5" fmla="*/ 295 h 644"/>
              <a:gd name="T6" fmla="*/ 259 w 1031"/>
              <a:gd name="T7" fmla="*/ 515 h 644"/>
              <a:gd name="T8" fmla="*/ 516 w 1031"/>
              <a:gd name="T9" fmla="*/ 644 h 644"/>
              <a:gd name="T10" fmla="*/ 769 w 1031"/>
              <a:gd name="T11" fmla="*/ 518 h 644"/>
              <a:gd name="T12" fmla="*/ 952 w 1031"/>
              <a:gd name="T13" fmla="*/ 297 h 644"/>
              <a:gd name="T14" fmla="*/ 1030 w 1031"/>
              <a:gd name="T15" fmla="*/ 21 h 644"/>
              <a:gd name="T16" fmla="*/ 1009 w 1031"/>
              <a:gd name="T17" fmla="*/ 4 h 644"/>
              <a:gd name="T18" fmla="*/ 661 w 1031"/>
              <a:gd name="T19" fmla="*/ 118 h 644"/>
              <a:gd name="T20" fmla="*/ 370 w 1031"/>
              <a:gd name="T21" fmla="*/ 118 h 644"/>
              <a:gd name="T22" fmla="*/ 22 w 1031"/>
              <a:gd name="T23" fmla="*/ 4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31" h="644">
                <a:moveTo>
                  <a:pt x="22" y="4"/>
                </a:moveTo>
                <a:cubicBezTo>
                  <a:pt x="11" y="0"/>
                  <a:pt x="0" y="10"/>
                  <a:pt x="1" y="21"/>
                </a:cubicBezTo>
                <a:cubicBezTo>
                  <a:pt x="11" y="122"/>
                  <a:pt x="37" y="214"/>
                  <a:pt x="78" y="295"/>
                </a:cubicBezTo>
                <a:cubicBezTo>
                  <a:pt x="122" y="381"/>
                  <a:pt x="182" y="455"/>
                  <a:pt x="259" y="515"/>
                </a:cubicBezTo>
                <a:cubicBezTo>
                  <a:pt x="370" y="603"/>
                  <a:pt x="483" y="636"/>
                  <a:pt x="516" y="644"/>
                </a:cubicBezTo>
                <a:cubicBezTo>
                  <a:pt x="548" y="636"/>
                  <a:pt x="658" y="604"/>
                  <a:pt x="769" y="518"/>
                </a:cubicBezTo>
                <a:cubicBezTo>
                  <a:pt x="846" y="458"/>
                  <a:pt x="908" y="384"/>
                  <a:pt x="952" y="297"/>
                </a:cubicBezTo>
                <a:cubicBezTo>
                  <a:pt x="993" y="216"/>
                  <a:pt x="1019" y="123"/>
                  <a:pt x="1030" y="21"/>
                </a:cubicBezTo>
                <a:cubicBezTo>
                  <a:pt x="1031" y="10"/>
                  <a:pt x="1020" y="0"/>
                  <a:pt x="1009" y="4"/>
                </a:cubicBezTo>
                <a:cubicBezTo>
                  <a:pt x="661" y="118"/>
                  <a:pt x="661" y="118"/>
                  <a:pt x="661" y="118"/>
                </a:cubicBezTo>
                <a:cubicBezTo>
                  <a:pt x="566" y="149"/>
                  <a:pt x="465" y="149"/>
                  <a:pt x="370" y="118"/>
                </a:cubicBezTo>
                <a:lnTo>
                  <a:pt x="22" y="4"/>
                </a:lnTo>
                <a:close/>
              </a:path>
            </a:pathLst>
          </a:custGeom>
          <a:solidFill>
            <a:srgbClr val="EDCD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الحجرة السفلية للساعة الرملية">
            <a:extLst>
              <a:ext uri="{FF2B5EF4-FFF2-40B4-BE49-F238E27FC236}">
                <a16:creationId xmlns:a16="http://schemas.microsoft.com/office/drawing/2014/main" id="{557FC0C6-78A8-423C-8457-6EC7B9B49F3B}"/>
              </a:ext>
            </a:extLst>
          </p:cNvPr>
          <p:cNvSpPr>
            <a:spLocks/>
          </p:cNvSpPr>
          <p:nvPr/>
        </p:nvSpPr>
        <p:spPr bwMode="auto">
          <a:xfrm>
            <a:off x="8820811" y="5188369"/>
            <a:ext cx="2417763" cy="1058863"/>
          </a:xfrm>
          <a:custGeom>
            <a:avLst/>
            <a:gdLst>
              <a:gd name="T0" fmla="*/ 0 w 1523"/>
              <a:gd name="T1" fmla="*/ 667 h 667"/>
              <a:gd name="T2" fmla="*/ 763 w 1523"/>
              <a:gd name="T3" fmla="*/ 0 h 667"/>
              <a:gd name="T4" fmla="*/ 1523 w 1523"/>
              <a:gd name="T5" fmla="*/ 667 h 667"/>
              <a:gd name="T6" fmla="*/ 0 w 1523"/>
              <a:gd name="T7" fmla="*/ 66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23" h="667">
                <a:moveTo>
                  <a:pt x="0" y="667"/>
                </a:moveTo>
                <a:lnTo>
                  <a:pt x="763" y="0"/>
                </a:lnTo>
                <a:lnTo>
                  <a:pt x="1523" y="667"/>
                </a:lnTo>
                <a:lnTo>
                  <a:pt x="0" y="667"/>
                </a:lnTo>
                <a:close/>
              </a:path>
            </a:pathLst>
          </a:custGeom>
          <a:solidFill>
            <a:srgbClr val="EDCD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رابط مستقيم">
            <a:extLst>
              <a:ext uri="{FF2B5EF4-FFF2-40B4-BE49-F238E27FC236}">
                <a16:creationId xmlns:a16="http://schemas.microsoft.com/office/drawing/2014/main" id="{A0E129E4-9290-43D8-9A4F-4DF100A6F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4448" y="3985838"/>
            <a:ext cx="87313" cy="2259807"/>
          </a:xfrm>
          <a:prstGeom prst="rect">
            <a:avLst/>
          </a:prstGeom>
          <a:solidFill>
            <a:srgbClr val="EDCD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ar-S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الزر: بدء المؤقت">
            <a:extLst>
              <a:ext uri="{FF2B5EF4-FFF2-40B4-BE49-F238E27FC236}">
                <a16:creationId xmlns:a16="http://schemas.microsoft.com/office/drawing/2014/main" id="{588CE114-B3FD-4458-972D-E783547826EF}"/>
              </a:ext>
            </a:extLst>
          </p:cNvPr>
          <p:cNvGrpSpPr/>
          <p:nvPr/>
        </p:nvGrpSpPr>
        <p:grpSpPr>
          <a:xfrm>
            <a:off x="8715336" y="316453"/>
            <a:ext cx="2636838" cy="799962"/>
            <a:chOff x="1332706" y="185859"/>
            <a:chExt cx="2636838" cy="799962"/>
          </a:xfrm>
        </p:grpSpPr>
        <p:sp>
          <p:nvSpPr>
            <p:cNvPr id="20" name="مستطيل مستدير الزوايا 65">
              <a:extLst>
                <a:ext uri="{FF2B5EF4-FFF2-40B4-BE49-F238E27FC236}">
                  <a16:creationId xmlns:a16="http://schemas.microsoft.com/office/drawing/2014/main" id="{2917A588-D842-4730-8871-631EDA458675}"/>
                </a:ext>
              </a:extLst>
            </p:cNvPr>
            <p:cNvSpPr/>
            <p:nvPr/>
          </p:nvSpPr>
          <p:spPr>
            <a:xfrm>
              <a:off x="1332706" y="288262"/>
              <a:ext cx="2636838" cy="69755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S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مستطيل مستدير الزوايا 66">
              <a:extLst>
                <a:ext uri="{FF2B5EF4-FFF2-40B4-BE49-F238E27FC236}">
                  <a16:creationId xmlns:a16="http://schemas.microsoft.com/office/drawing/2014/main" id="{4DCBEF61-802C-47FD-879A-B914E8D60CE9}"/>
                </a:ext>
              </a:extLst>
            </p:cNvPr>
            <p:cNvSpPr/>
            <p:nvPr/>
          </p:nvSpPr>
          <p:spPr>
            <a:xfrm>
              <a:off x="1332706" y="185859"/>
              <a:ext cx="2636838" cy="69755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r>
                <a:rPr lang="ar-SA"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بدء المؤقت</a:t>
              </a:r>
            </a:p>
          </p:txBody>
        </p:sp>
      </p:grpSp>
      <p:grpSp>
        <p:nvGrpSpPr>
          <p:cNvPr id="22" name="انتهى الوقت">
            <a:extLst>
              <a:ext uri="{FF2B5EF4-FFF2-40B4-BE49-F238E27FC236}">
                <a16:creationId xmlns:a16="http://schemas.microsoft.com/office/drawing/2014/main" id="{D6CF2C79-F47B-4E55-BCFB-009BA1845FEA}"/>
              </a:ext>
            </a:extLst>
          </p:cNvPr>
          <p:cNvGrpSpPr/>
          <p:nvPr/>
        </p:nvGrpSpPr>
        <p:grpSpPr>
          <a:xfrm>
            <a:off x="8715336" y="260183"/>
            <a:ext cx="2636838" cy="799962"/>
            <a:chOff x="4321176" y="185859"/>
            <a:chExt cx="2636838" cy="799962"/>
          </a:xfrm>
        </p:grpSpPr>
        <p:sp>
          <p:nvSpPr>
            <p:cNvPr id="23" name="مستطيل مستدير الزوايا 68">
              <a:extLst>
                <a:ext uri="{FF2B5EF4-FFF2-40B4-BE49-F238E27FC236}">
                  <a16:creationId xmlns:a16="http://schemas.microsoft.com/office/drawing/2014/main" id="{55408124-4A21-4D05-B695-1054D79D0275}"/>
                </a:ext>
              </a:extLst>
            </p:cNvPr>
            <p:cNvSpPr/>
            <p:nvPr/>
          </p:nvSpPr>
          <p:spPr>
            <a:xfrm>
              <a:off x="4321176" y="288262"/>
              <a:ext cx="2636838" cy="69755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ar-S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مستطيل مستدير الزوايا 69">
              <a:extLst>
                <a:ext uri="{FF2B5EF4-FFF2-40B4-BE49-F238E27FC236}">
                  <a16:creationId xmlns:a16="http://schemas.microsoft.com/office/drawing/2014/main" id="{D82F741A-9D91-4F8F-B80D-B290B53EACF6}"/>
                </a:ext>
              </a:extLst>
            </p:cNvPr>
            <p:cNvSpPr/>
            <p:nvPr/>
          </p:nvSpPr>
          <p:spPr>
            <a:xfrm>
              <a:off x="4321176" y="185859"/>
              <a:ext cx="2636838" cy="69755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r>
                <a:rPr lang="ar-SA"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انتهى الوقت!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7522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4" grpId="0">
        <p:bldAsOne/>
      </p:bldGraphic>
      <p:bldP spid="10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صورة 17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0F17B47C-3A69-4577-B8C2-01711567A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900" y="-164143"/>
            <a:ext cx="5001768" cy="6858000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C21B7414-A54E-498E-816D-2A0FACD2F415}"/>
              </a:ext>
            </a:extLst>
          </p:cNvPr>
          <p:cNvSpPr/>
          <p:nvPr/>
        </p:nvSpPr>
        <p:spPr>
          <a:xfrm>
            <a:off x="7922498" y="482021"/>
            <a:ext cx="350055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حدد/ي من المِثال كُلاً من: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8C4CAEC1-2ED2-4A3B-BFE1-A74DC028B66C}"/>
              </a:ext>
            </a:extLst>
          </p:cNvPr>
          <p:cNvSpPr/>
          <p:nvPr/>
        </p:nvSpPr>
        <p:spPr>
          <a:xfrm rot="171937">
            <a:off x="5281356" y="1984976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الضامن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A7EB2754-5D42-475E-90C8-29CB95150598}"/>
              </a:ext>
            </a:extLst>
          </p:cNvPr>
          <p:cNvSpPr/>
          <p:nvPr/>
        </p:nvSpPr>
        <p:spPr>
          <a:xfrm rot="191308">
            <a:off x="5148945" y="3255325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صاحب الحق</a:t>
            </a: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D7BA80BD-BC22-45EC-BCAA-2ACF9D63AF7B}"/>
              </a:ext>
            </a:extLst>
          </p:cNvPr>
          <p:cNvSpPr/>
          <p:nvPr/>
        </p:nvSpPr>
        <p:spPr>
          <a:xfrm rot="226469">
            <a:off x="5049348" y="4375971"/>
            <a:ext cx="1980086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المضمون</a:t>
            </a:r>
          </a:p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عنه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2F8A6CE7-11B9-405C-800C-E341CB7C3DE0}"/>
              </a:ext>
            </a:extLst>
          </p:cNvPr>
          <p:cNvSpPr/>
          <p:nvPr/>
        </p:nvSpPr>
        <p:spPr>
          <a:xfrm rot="215603">
            <a:off x="5009401" y="5831789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المضمون به</a:t>
            </a:r>
          </a:p>
        </p:txBody>
      </p:sp>
      <p:sp>
        <p:nvSpPr>
          <p:cNvPr id="37" name="مستطيل 36">
            <a:extLst>
              <a:ext uri="{FF2B5EF4-FFF2-40B4-BE49-F238E27FC236}">
                <a16:creationId xmlns:a16="http://schemas.microsoft.com/office/drawing/2014/main" id="{FB5A0D68-BCA0-4A5A-8E72-A048FBCFE3EE}"/>
              </a:ext>
            </a:extLst>
          </p:cNvPr>
          <p:cNvSpPr/>
          <p:nvPr/>
        </p:nvSpPr>
        <p:spPr>
          <a:xfrm rot="152264">
            <a:off x="2239494" y="1833897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خالد</a:t>
            </a:r>
          </a:p>
        </p:txBody>
      </p:sp>
      <p:sp>
        <p:nvSpPr>
          <p:cNvPr id="39" name="مستطيل 38">
            <a:extLst>
              <a:ext uri="{FF2B5EF4-FFF2-40B4-BE49-F238E27FC236}">
                <a16:creationId xmlns:a16="http://schemas.microsoft.com/office/drawing/2014/main" id="{C63AD0B0-147E-4FD6-A2EB-0251CB144D28}"/>
              </a:ext>
            </a:extLst>
          </p:cNvPr>
          <p:cNvSpPr/>
          <p:nvPr/>
        </p:nvSpPr>
        <p:spPr>
          <a:xfrm rot="207945">
            <a:off x="2177420" y="3132382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صالح</a:t>
            </a:r>
          </a:p>
        </p:txBody>
      </p:sp>
      <p:sp>
        <p:nvSpPr>
          <p:cNvPr id="41" name="مستطيل 40">
            <a:extLst>
              <a:ext uri="{FF2B5EF4-FFF2-40B4-BE49-F238E27FC236}">
                <a16:creationId xmlns:a16="http://schemas.microsoft.com/office/drawing/2014/main" id="{1F547462-F43D-477A-BEB9-D4DA7F7BE05F}"/>
              </a:ext>
            </a:extLst>
          </p:cNvPr>
          <p:cNvSpPr/>
          <p:nvPr/>
        </p:nvSpPr>
        <p:spPr>
          <a:xfrm rot="156923">
            <a:off x="2105959" y="4426267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محمد</a:t>
            </a:r>
          </a:p>
        </p:txBody>
      </p:sp>
      <p:sp>
        <p:nvSpPr>
          <p:cNvPr id="43" name="مستطيل 42">
            <a:extLst>
              <a:ext uri="{FF2B5EF4-FFF2-40B4-BE49-F238E27FC236}">
                <a16:creationId xmlns:a16="http://schemas.microsoft.com/office/drawing/2014/main" id="{78528E95-BBCE-4C54-BC5F-017484FAC928}"/>
              </a:ext>
            </a:extLst>
          </p:cNvPr>
          <p:cNvSpPr/>
          <p:nvPr/>
        </p:nvSpPr>
        <p:spPr>
          <a:xfrm rot="172730">
            <a:off x="2066012" y="5652574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عشرون الفًا</a:t>
            </a:r>
          </a:p>
        </p:txBody>
      </p:sp>
      <p:sp>
        <p:nvSpPr>
          <p:cNvPr id="47" name="مستطيل ذو زوايا قطرية مستديرة 13">
            <a:extLst>
              <a:ext uri="{FF2B5EF4-FFF2-40B4-BE49-F238E27FC236}">
                <a16:creationId xmlns:a16="http://schemas.microsoft.com/office/drawing/2014/main" id="{FA96A410-A38F-4C8F-A688-E2DF2953F765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التفكير الابداعي</a:t>
            </a:r>
          </a:p>
        </p:txBody>
      </p:sp>
      <p:pic>
        <p:nvPicPr>
          <p:cNvPr id="3" name="صورة 2" descr="صورة تحتوي على علامة, منضدة, أخضر, كمبيوتر محمول&#10;&#10;تم إنشاء الوصف تلقائياً">
            <a:extLst>
              <a:ext uri="{FF2B5EF4-FFF2-40B4-BE49-F238E27FC236}">
                <a16:creationId xmlns:a16="http://schemas.microsoft.com/office/drawing/2014/main" id="{986D6F48-5EC8-4B37-B130-EDB0E6785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119" y="1181383"/>
            <a:ext cx="4377307" cy="32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86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  <p:bldP spid="14" grpId="0"/>
      <p:bldP spid="16" grpId="0"/>
      <p:bldP spid="37" grpId="0"/>
      <p:bldP spid="39" grpId="0"/>
      <p:bldP spid="41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>
            <a:extLst>
              <a:ext uri="{FF2B5EF4-FFF2-40B4-BE49-F238E27FC236}">
                <a16:creationId xmlns:a16="http://schemas.microsoft.com/office/drawing/2014/main" id="{A0859326-586F-4FEC-90CA-3B3503CBFB08}"/>
              </a:ext>
            </a:extLst>
          </p:cNvPr>
          <p:cNvSpPr/>
          <p:nvPr/>
        </p:nvSpPr>
        <p:spPr>
          <a:xfrm>
            <a:off x="5692721" y="4735908"/>
            <a:ext cx="497872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وقد اجمع العلماء على ذلك.</a:t>
            </a:r>
            <a:endParaRPr lang="ar-SA" sz="32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EDF67FBF-1A99-4E71-961B-A2405D239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73" y="4385493"/>
            <a:ext cx="4536942" cy="2160449"/>
          </a:xfrm>
          <a:prstGeom prst="rect">
            <a:avLst/>
          </a:prstGeom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41D39D6D-AF69-40C1-A837-08CDD7C22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51640" y="310872"/>
            <a:ext cx="5680953" cy="861582"/>
          </a:xfrm>
          <a:prstGeom prst="rect">
            <a:avLst/>
          </a:prstGeom>
        </p:spPr>
      </p:pic>
      <p:sp>
        <p:nvSpPr>
          <p:cNvPr id="32" name="مستطيل 31">
            <a:extLst>
              <a:ext uri="{FF2B5EF4-FFF2-40B4-BE49-F238E27FC236}">
                <a16:creationId xmlns:a16="http://schemas.microsoft.com/office/drawing/2014/main" id="{DB6A0EAB-2C88-47F1-B986-800624BB92A6}"/>
              </a:ext>
            </a:extLst>
          </p:cNvPr>
          <p:cNvSpPr/>
          <p:nvPr/>
        </p:nvSpPr>
        <p:spPr>
          <a:xfrm>
            <a:off x="8076783" y="403012"/>
            <a:ext cx="25939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حكم الضمان: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A6AF122C-D274-49E6-B827-3C9F22EA58CF}"/>
              </a:ext>
            </a:extLst>
          </p:cNvPr>
          <p:cNvSpPr/>
          <p:nvPr/>
        </p:nvSpPr>
        <p:spPr>
          <a:xfrm>
            <a:off x="2328789" y="1302597"/>
            <a:ext cx="7845702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استنبط/ي من الأدلة التالية حُكم الضمان: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53C9C1B8-FD9C-4BE4-A17A-6C6319B7697D}"/>
              </a:ext>
            </a:extLst>
          </p:cNvPr>
          <p:cNvSpPr/>
          <p:nvPr/>
        </p:nvSpPr>
        <p:spPr>
          <a:xfrm>
            <a:off x="5727655" y="2280897"/>
            <a:ext cx="4698256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i="0" dirty="0">
                <a:solidFill>
                  <a:schemeClr val="accent6">
                    <a:lumMod val="50000"/>
                  </a:schemeClr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جاء في سورة يوسف: {وَلِمَن جَاءَ بِهِ حِمْلُ بَعِيرٍ وَأَنَا بِهِ زَعِيمٌ }</a:t>
            </a:r>
            <a:endParaRPr lang="ar-SA" sz="3600" b="0" cap="none" spc="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A3ED017A-B89E-4440-A95A-FB81972BC5E8}"/>
              </a:ext>
            </a:extLst>
          </p:cNvPr>
          <p:cNvSpPr/>
          <p:nvPr/>
        </p:nvSpPr>
        <p:spPr>
          <a:xfrm>
            <a:off x="2008917" y="2311674"/>
            <a:ext cx="3396980" cy="120032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i="0" dirty="0">
                <a:solidFill>
                  <a:schemeClr val="accent2">
                    <a:lumMod val="50000"/>
                  </a:schemeClr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قوله صلى الله عليه وسلم: </a:t>
            </a:r>
          </a:p>
          <a:p>
            <a:pPr algn="ctr"/>
            <a:r>
              <a:rPr lang="ar-SA" sz="3600" b="1" i="0" dirty="0">
                <a:solidFill>
                  <a:schemeClr val="accent2">
                    <a:lumMod val="50000"/>
                  </a:schemeClr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"الزعيم غارم".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F4234D04-8064-44DF-9F0A-A6F789A00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137" y="3948721"/>
            <a:ext cx="2070456" cy="2073774"/>
          </a:xfrm>
          <a:prstGeom prst="rect">
            <a:avLst/>
          </a:prstGeom>
        </p:spPr>
      </p:pic>
      <p:sp>
        <p:nvSpPr>
          <p:cNvPr id="14" name="مستطيل 13">
            <a:extLst>
              <a:ext uri="{FF2B5EF4-FFF2-40B4-BE49-F238E27FC236}">
                <a16:creationId xmlns:a16="http://schemas.microsoft.com/office/drawing/2014/main" id="{5E06D8E0-8D02-4182-8160-0509BDD213E5}"/>
              </a:ext>
            </a:extLst>
          </p:cNvPr>
          <p:cNvSpPr/>
          <p:nvPr/>
        </p:nvSpPr>
        <p:spPr>
          <a:xfrm>
            <a:off x="10422923" y="4557316"/>
            <a:ext cx="94888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جائز</a:t>
            </a:r>
            <a:endParaRPr lang="ar-SA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0E298865-B409-4C30-AECF-6DF48EB2C997}"/>
              </a:ext>
            </a:extLst>
          </p:cNvPr>
          <p:cNvSpPr/>
          <p:nvPr/>
        </p:nvSpPr>
        <p:spPr>
          <a:xfrm>
            <a:off x="6766560" y="2752378"/>
            <a:ext cx="815926" cy="818144"/>
          </a:xfrm>
          <a:custGeom>
            <a:avLst/>
            <a:gdLst>
              <a:gd name="connsiteX0" fmla="*/ 0 w 815926"/>
              <a:gd name="connsiteY0" fmla="*/ 409072 h 818144"/>
              <a:gd name="connsiteX1" fmla="*/ 407963 w 815926"/>
              <a:gd name="connsiteY1" fmla="*/ 0 h 818144"/>
              <a:gd name="connsiteX2" fmla="*/ 815926 w 815926"/>
              <a:gd name="connsiteY2" fmla="*/ 409072 h 818144"/>
              <a:gd name="connsiteX3" fmla="*/ 407963 w 815926"/>
              <a:gd name="connsiteY3" fmla="*/ 818144 h 818144"/>
              <a:gd name="connsiteX4" fmla="*/ 0 w 815926"/>
              <a:gd name="connsiteY4" fmla="*/ 409072 h 81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5926" h="818144" extrusionOk="0">
                <a:moveTo>
                  <a:pt x="0" y="409072"/>
                </a:moveTo>
                <a:cubicBezTo>
                  <a:pt x="8858" y="116516"/>
                  <a:pt x="218034" y="28502"/>
                  <a:pt x="407963" y="0"/>
                </a:cubicBezTo>
                <a:cubicBezTo>
                  <a:pt x="580757" y="-19857"/>
                  <a:pt x="827170" y="143724"/>
                  <a:pt x="815926" y="409072"/>
                </a:cubicBezTo>
                <a:cubicBezTo>
                  <a:pt x="833090" y="623651"/>
                  <a:pt x="617064" y="859453"/>
                  <a:pt x="407963" y="818144"/>
                </a:cubicBezTo>
                <a:cubicBezTo>
                  <a:pt x="165229" y="875360"/>
                  <a:pt x="48885" y="591999"/>
                  <a:pt x="0" y="409072"/>
                </a:cubicBezTo>
                <a:close/>
              </a:path>
            </a:pathLst>
          </a:custGeom>
          <a:noFill/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426649898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1" name="موصل: منحني 20">
            <a:extLst>
              <a:ext uri="{FF2B5EF4-FFF2-40B4-BE49-F238E27FC236}">
                <a16:creationId xmlns:a16="http://schemas.microsoft.com/office/drawing/2014/main" id="{E3486F2F-D9E9-45B0-B2B9-1E75D378E2E5}"/>
              </a:ext>
            </a:extLst>
          </p:cNvPr>
          <p:cNvCxnSpPr>
            <a:cxnSpLocks/>
            <a:stCxn id="16" idx="4"/>
          </p:cNvCxnSpPr>
          <p:nvPr/>
        </p:nvCxnSpPr>
        <p:spPr>
          <a:xfrm rot="16200000" flipH="1">
            <a:off x="7389913" y="3355132"/>
            <a:ext cx="471483" cy="902262"/>
          </a:xfrm>
          <a:prstGeom prst="curvedConnector2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B03B777F-D39B-47F0-8883-8D59FC6C99B4}"/>
              </a:ext>
            </a:extLst>
          </p:cNvPr>
          <p:cNvSpPr/>
          <p:nvPr/>
        </p:nvSpPr>
        <p:spPr>
          <a:xfrm>
            <a:off x="8135579" y="3653646"/>
            <a:ext cx="833882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كفيل</a:t>
            </a:r>
          </a:p>
        </p:txBody>
      </p:sp>
    </p:spTree>
    <p:extLst>
      <p:ext uri="{BB962C8B-B14F-4D97-AF65-F5344CB8AC3E}">
        <p14:creationId xmlns:p14="http://schemas.microsoft.com/office/powerpoint/2010/main" val="3281260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2" grpId="0"/>
      <p:bldP spid="3" grpId="0" animBg="1"/>
      <p:bldP spid="4" grpId="0" animBg="1"/>
      <p:bldP spid="5" grpId="0" animBg="1"/>
      <p:bldP spid="14" grpId="0"/>
      <p:bldP spid="16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سهم: خماسي 9">
            <a:extLst>
              <a:ext uri="{FF2B5EF4-FFF2-40B4-BE49-F238E27FC236}">
                <a16:creationId xmlns:a16="http://schemas.microsoft.com/office/drawing/2014/main" id="{EBBC46D3-31E0-4B83-9ECB-6DBA5BBF8027}"/>
              </a:ext>
            </a:extLst>
          </p:cNvPr>
          <p:cNvSpPr/>
          <p:nvPr/>
        </p:nvSpPr>
        <p:spPr>
          <a:xfrm rot="5400000">
            <a:off x="4595443" y="1549787"/>
            <a:ext cx="3001115" cy="3493482"/>
          </a:xfrm>
          <a:prstGeom prst="homePlate">
            <a:avLst>
              <a:gd name="adj" fmla="val 30189"/>
            </a:avLst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42561BEB-ADED-4DE3-9DA6-1BEDF5F0FB15}"/>
              </a:ext>
            </a:extLst>
          </p:cNvPr>
          <p:cNvSpPr/>
          <p:nvPr/>
        </p:nvSpPr>
        <p:spPr>
          <a:xfrm>
            <a:off x="2616591" y="964973"/>
            <a:ext cx="7557900" cy="830997"/>
          </a:xfrm>
          <a:prstGeom prst="rect">
            <a:avLst/>
          </a:prstGeom>
          <a:solidFill>
            <a:srgbClr val="ACE5EE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علل/ي الضمان مندوب للضامن!</a:t>
            </a:r>
          </a:p>
        </p:txBody>
      </p:sp>
      <p:pic>
        <p:nvPicPr>
          <p:cNvPr id="7" name="صورة 6" descr="صورة تحتوي على علامة, المصباح&#10;&#10;تم إنشاء الوصف تلقائياً">
            <a:extLst>
              <a:ext uri="{FF2B5EF4-FFF2-40B4-BE49-F238E27FC236}">
                <a16:creationId xmlns:a16="http://schemas.microsoft.com/office/drawing/2014/main" id="{6C3425BC-B728-416B-A8AB-948DF0C5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113" y="3429000"/>
            <a:ext cx="4716887" cy="3429000"/>
          </a:xfrm>
          <a:prstGeom prst="rect">
            <a:avLst/>
          </a:prstGeom>
        </p:spPr>
      </p:pic>
      <p:sp>
        <p:nvSpPr>
          <p:cNvPr id="9" name="مستطيل ذو زوايا قطرية مستديرة 13">
            <a:extLst>
              <a:ext uri="{FF2B5EF4-FFF2-40B4-BE49-F238E27FC236}">
                <a16:creationId xmlns:a16="http://schemas.microsoft.com/office/drawing/2014/main" id="{283839B4-105C-4ACC-BC5E-196345A64FD3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التبرير المنطقي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ECD61BDE-7C9A-4638-BB5D-77EF2B840C0E}"/>
              </a:ext>
            </a:extLst>
          </p:cNvPr>
          <p:cNvSpPr/>
          <p:nvPr/>
        </p:nvSpPr>
        <p:spPr>
          <a:xfrm>
            <a:off x="4274465" y="2303409"/>
            <a:ext cx="355420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rgbClr val="C21C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لما فيه من الإحسان وبذل المعروف.</a:t>
            </a:r>
          </a:p>
        </p:txBody>
      </p:sp>
    </p:spTree>
    <p:extLst>
      <p:ext uri="{BB962C8B-B14F-4D97-AF65-F5344CB8AC3E}">
        <p14:creationId xmlns:p14="http://schemas.microsoft.com/office/powerpoint/2010/main" val="4013228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وايا قطرية مستديرة 13">
            <a:extLst>
              <a:ext uri="{FF2B5EF4-FFF2-40B4-BE49-F238E27FC236}">
                <a16:creationId xmlns:a16="http://schemas.microsoft.com/office/drawing/2014/main" id="{283839B4-105C-4ACC-BC5E-196345A64FD3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التبرير المنطقي</a:t>
            </a:r>
          </a:p>
        </p:txBody>
      </p:sp>
      <p:sp>
        <p:nvSpPr>
          <p:cNvPr id="2" name="سهم: خماسي 1">
            <a:extLst>
              <a:ext uri="{FF2B5EF4-FFF2-40B4-BE49-F238E27FC236}">
                <a16:creationId xmlns:a16="http://schemas.microsoft.com/office/drawing/2014/main" id="{8715C1E1-2046-412E-BDC5-19907A4F747F}"/>
              </a:ext>
            </a:extLst>
          </p:cNvPr>
          <p:cNvSpPr/>
          <p:nvPr/>
        </p:nvSpPr>
        <p:spPr>
          <a:xfrm flipH="1">
            <a:off x="8698523" y="457535"/>
            <a:ext cx="3259015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ما يصح ضمانه :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73F7C31-45CE-4FC2-8EE0-373E6F794B7C}"/>
              </a:ext>
            </a:extLst>
          </p:cNvPr>
          <p:cNvSpPr/>
          <p:nvPr/>
        </p:nvSpPr>
        <p:spPr>
          <a:xfrm>
            <a:off x="3840478" y="1403635"/>
            <a:ext cx="581078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solidFill>
                  <a:srgbClr val="C21C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يصح ضمان الديون مثل القرض </a:t>
            </a:r>
          </a:p>
          <a:p>
            <a:pPr algn="ctr"/>
            <a:r>
              <a:rPr lang="ar-SA" sz="3200" b="1" dirty="0">
                <a:ln w="0"/>
                <a:solidFill>
                  <a:srgbClr val="C21C4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وثمن المبيع المؤجل و أجرة الدار.</a:t>
            </a:r>
          </a:p>
        </p:txBody>
      </p:sp>
      <p:pic>
        <p:nvPicPr>
          <p:cNvPr id="1028" name="Picture 4" descr="طالب القرض, الدين, القرض صورة بابوا نيو غينيا">
            <a:extLst>
              <a:ext uri="{FF2B5EF4-FFF2-40B4-BE49-F238E27FC236}">
                <a16:creationId xmlns:a16="http://schemas.microsoft.com/office/drawing/2014/main" id="{89A702FE-223E-4175-A71A-9B850CA84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1774" l="10000" r="90000">
                        <a14:foregroundMark x1="22333" y1="55323" x2="32333" y2="52742"/>
                        <a14:foregroundMark x1="32222" y1="50323" x2="32222" y2="50323"/>
                        <a14:foregroundMark x1="32111" y1="50323" x2="32111" y2="50323"/>
                        <a14:foregroundMark x1="31889" y1="50323" x2="31889" y2="50323"/>
                        <a14:foregroundMark x1="31889" y1="50484" x2="31889" y2="50484"/>
                        <a14:foregroundMark x1="31889" y1="50806" x2="32333" y2="54032"/>
                        <a14:foregroundMark x1="35333" y1="62419" x2="37333" y2="66935"/>
                        <a14:foregroundMark x1="37333" y1="65323" x2="35556" y2="44355"/>
                        <a14:foregroundMark x1="36444" y1="51935" x2="41111" y2="70806"/>
                        <a14:foregroundMark x1="55000" y1="9839" x2="55000" y2="9839"/>
                        <a14:foregroundMark x1="50222" y1="91935" x2="50222" y2="91935"/>
                        <a14:foregroundMark x1="52889" y1="5000" x2="52889" y2="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648" y="3429000"/>
            <a:ext cx="3545352" cy="24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واي فاي, منزل, بيت مجانا رمز من Internet">
            <a:extLst>
              <a:ext uri="{FF2B5EF4-FFF2-40B4-BE49-F238E27FC236}">
                <a16:creationId xmlns:a16="http://schemas.microsoft.com/office/drawing/2014/main" id="{B1CB4B70-063B-44C9-9780-997750C25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67" b="93778" l="6667" r="92000">
                        <a14:foregroundMark x1="16889" y1="87111" x2="16889" y2="87111"/>
                        <a14:foregroundMark x1="24889" y1="91556" x2="24889" y2="91556"/>
                        <a14:foregroundMark x1="7111" y1="89333" x2="7111" y2="89333"/>
                        <a14:foregroundMark x1="6667" y1="89333" x2="6667" y2="89333"/>
                        <a14:foregroundMark x1="23556" y1="10667" x2="23556" y2="10667"/>
                        <a14:foregroundMark x1="27111" y1="9333" x2="27111" y2="9333"/>
                        <a14:foregroundMark x1="19556" y1="16000" x2="19556" y2="16000"/>
                        <a14:foregroundMark x1="18222" y1="12000" x2="18222" y2="12000"/>
                        <a14:foregroundMark x1="23111" y1="6667" x2="23111" y2="6667"/>
                        <a14:foregroundMark x1="92444" y1="34222" x2="92444" y2="34222"/>
                        <a14:foregroundMark x1="80889" y1="83111" x2="80889" y2="83111"/>
                        <a14:foregroundMark x1="84000" y1="88444" x2="64889" y2="86222"/>
                        <a14:foregroundMark x1="75556" y1="88889" x2="88444" y2="89333"/>
                        <a14:foregroundMark x1="88444" y1="89333" x2="18222" y2="93778"/>
                        <a14:foregroundMark x1="18222" y1="93778" x2="9333" y2="87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467" y="186506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صورة 5" descr="صورة تحتوي على مرآة, جالس, داكن&#10;&#10;تم إنشاء الوصف تلقائياً">
            <a:extLst>
              <a:ext uri="{FF2B5EF4-FFF2-40B4-BE49-F238E27FC236}">
                <a16:creationId xmlns:a16="http://schemas.microsoft.com/office/drawing/2014/main" id="{89E16982-D29D-452F-A418-69A3E58FA7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285" y="1094976"/>
            <a:ext cx="5369318" cy="233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32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أكبر, غرفة, عرض, علامة&#10;&#10;تم إنشاء الوصف تلقائياً">
            <a:extLst>
              <a:ext uri="{FF2B5EF4-FFF2-40B4-BE49-F238E27FC236}">
                <a16:creationId xmlns:a16="http://schemas.microsoft.com/office/drawing/2014/main" id="{52379767-AA79-42C9-87C0-A2B72DE16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818" y="1771989"/>
            <a:ext cx="7968163" cy="1219306"/>
          </a:xfrm>
          <a:prstGeom prst="rect">
            <a:avLst/>
          </a:prstGeom>
        </p:spPr>
      </p:pic>
      <p:grpSp>
        <p:nvGrpSpPr>
          <p:cNvPr id="60" name="رسم 12">
            <a:extLst>
              <a:ext uri="{FF2B5EF4-FFF2-40B4-BE49-F238E27FC236}">
                <a16:creationId xmlns:a16="http://schemas.microsoft.com/office/drawing/2014/main" id="{5172D1D4-8FF7-4BFB-84C5-07097CE5F75E}"/>
              </a:ext>
            </a:extLst>
          </p:cNvPr>
          <p:cNvGrpSpPr/>
          <p:nvPr/>
        </p:nvGrpSpPr>
        <p:grpSpPr>
          <a:xfrm>
            <a:off x="1160947" y="3428999"/>
            <a:ext cx="3429000" cy="2914215"/>
            <a:chOff x="2667000" y="0"/>
            <a:chExt cx="6858000" cy="6858000"/>
          </a:xfrm>
        </p:grpSpPr>
        <p:sp>
          <p:nvSpPr>
            <p:cNvPr id="61" name="شكل حر: شكل 60">
              <a:extLst>
                <a:ext uri="{FF2B5EF4-FFF2-40B4-BE49-F238E27FC236}">
                  <a16:creationId xmlns:a16="http://schemas.microsoft.com/office/drawing/2014/main" id="{EB875D72-AC78-47A2-B30A-D93DC72A1A90}"/>
                </a:ext>
              </a:extLst>
            </p:cNvPr>
            <p:cNvSpPr/>
            <p:nvPr/>
          </p:nvSpPr>
          <p:spPr>
            <a:xfrm>
              <a:off x="2667000" y="0"/>
              <a:ext cx="6858000" cy="6858000"/>
            </a:xfrm>
            <a:custGeom>
              <a:avLst/>
              <a:gdLst>
                <a:gd name="connsiteX0" fmla="*/ 0 w 6858000"/>
                <a:gd name="connsiteY0" fmla="*/ 0 h 6858000"/>
                <a:gd name="connsiteX1" fmla="*/ 6858000 w 6858000"/>
                <a:gd name="connsiteY1" fmla="*/ 0 h 6858000"/>
                <a:gd name="connsiteX2" fmla="*/ 6858000 w 6858000"/>
                <a:gd name="connsiteY2" fmla="*/ 685800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7F5EB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62" name="رسم 12">
              <a:extLst>
                <a:ext uri="{FF2B5EF4-FFF2-40B4-BE49-F238E27FC236}">
                  <a16:creationId xmlns:a16="http://schemas.microsoft.com/office/drawing/2014/main" id="{119F11A4-C7F4-4962-BAEE-5C238E5EC99F}"/>
                </a:ext>
              </a:extLst>
            </p:cNvPr>
            <p:cNvGrpSpPr/>
            <p:nvPr/>
          </p:nvGrpSpPr>
          <p:grpSpPr>
            <a:xfrm>
              <a:off x="2812732" y="274434"/>
              <a:ext cx="6566535" cy="6309188"/>
              <a:chOff x="2812732" y="274434"/>
              <a:chExt cx="6566535" cy="6309188"/>
            </a:xfrm>
            <a:solidFill>
              <a:srgbClr val="E5E5E3"/>
            </a:solidFill>
          </p:grpSpPr>
          <p:sp>
            <p:nvSpPr>
              <p:cNvPr id="63" name="شكل حر: شكل 62">
                <a:extLst>
                  <a:ext uri="{FF2B5EF4-FFF2-40B4-BE49-F238E27FC236}">
                    <a16:creationId xmlns:a16="http://schemas.microsoft.com/office/drawing/2014/main" id="{D49C3DBA-AAFD-4B07-8C3F-56562C7DF022}"/>
                  </a:ext>
                </a:extLst>
              </p:cNvPr>
              <p:cNvSpPr/>
              <p:nvPr/>
            </p:nvSpPr>
            <p:spPr>
              <a:xfrm>
                <a:off x="2812732" y="274434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4" name="شكل حر: شكل 63">
                <a:extLst>
                  <a:ext uri="{FF2B5EF4-FFF2-40B4-BE49-F238E27FC236}">
                    <a16:creationId xmlns:a16="http://schemas.microsoft.com/office/drawing/2014/main" id="{FC506170-2788-409D-8CC9-BE8D99B8971B}"/>
                  </a:ext>
                </a:extLst>
              </p:cNvPr>
              <p:cNvSpPr/>
              <p:nvPr/>
            </p:nvSpPr>
            <p:spPr>
              <a:xfrm>
                <a:off x="2812732" y="644880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5" name="شكل حر: شكل 64">
                <a:extLst>
                  <a:ext uri="{FF2B5EF4-FFF2-40B4-BE49-F238E27FC236}">
                    <a16:creationId xmlns:a16="http://schemas.microsoft.com/office/drawing/2014/main" id="{46DC3BF6-FC15-4386-8F31-767187BAA76F}"/>
                  </a:ext>
                </a:extLst>
              </p:cNvPr>
              <p:cNvSpPr/>
              <p:nvPr/>
            </p:nvSpPr>
            <p:spPr>
              <a:xfrm>
                <a:off x="2812732" y="1015326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6" name="شكل حر: شكل 65">
                <a:extLst>
                  <a:ext uri="{FF2B5EF4-FFF2-40B4-BE49-F238E27FC236}">
                    <a16:creationId xmlns:a16="http://schemas.microsoft.com/office/drawing/2014/main" id="{26CCAE1F-4FEA-4E98-97C9-FB0A52DA0359}"/>
                  </a:ext>
                </a:extLst>
              </p:cNvPr>
              <p:cNvSpPr/>
              <p:nvPr/>
            </p:nvSpPr>
            <p:spPr>
              <a:xfrm>
                <a:off x="2812732" y="1385773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7" name="شكل حر: شكل 66">
                <a:extLst>
                  <a:ext uri="{FF2B5EF4-FFF2-40B4-BE49-F238E27FC236}">
                    <a16:creationId xmlns:a16="http://schemas.microsoft.com/office/drawing/2014/main" id="{9FE99B11-5548-40D5-9C66-C91F3B3CC305}"/>
                  </a:ext>
                </a:extLst>
              </p:cNvPr>
              <p:cNvSpPr/>
              <p:nvPr/>
            </p:nvSpPr>
            <p:spPr>
              <a:xfrm>
                <a:off x="2812732" y="175621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" name="شكل حر: شكل 67">
                <a:extLst>
                  <a:ext uri="{FF2B5EF4-FFF2-40B4-BE49-F238E27FC236}">
                    <a16:creationId xmlns:a16="http://schemas.microsoft.com/office/drawing/2014/main" id="{F36CF9CE-FD5D-4BFC-8DBC-08CD56CED15A}"/>
                  </a:ext>
                </a:extLst>
              </p:cNvPr>
              <p:cNvSpPr/>
              <p:nvPr/>
            </p:nvSpPr>
            <p:spPr>
              <a:xfrm>
                <a:off x="2812732" y="2126665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" name="شكل حر: شكل 68">
                <a:extLst>
                  <a:ext uri="{FF2B5EF4-FFF2-40B4-BE49-F238E27FC236}">
                    <a16:creationId xmlns:a16="http://schemas.microsoft.com/office/drawing/2014/main" id="{B0AB967D-F2BD-4287-876F-F7D70897FA70}"/>
                  </a:ext>
                </a:extLst>
              </p:cNvPr>
              <p:cNvSpPr/>
              <p:nvPr/>
            </p:nvSpPr>
            <p:spPr>
              <a:xfrm>
                <a:off x="2812732" y="2497112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0" name="شكل حر: شكل 69">
                <a:extLst>
                  <a:ext uri="{FF2B5EF4-FFF2-40B4-BE49-F238E27FC236}">
                    <a16:creationId xmlns:a16="http://schemas.microsoft.com/office/drawing/2014/main" id="{C7580111-A52F-49BA-BE4F-70FCAF346701}"/>
                  </a:ext>
                </a:extLst>
              </p:cNvPr>
              <p:cNvSpPr/>
              <p:nvPr/>
            </p:nvSpPr>
            <p:spPr>
              <a:xfrm>
                <a:off x="2812732" y="2867558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1" name="شكل حر: شكل 70">
                <a:extLst>
                  <a:ext uri="{FF2B5EF4-FFF2-40B4-BE49-F238E27FC236}">
                    <a16:creationId xmlns:a16="http://schemas.microsoft.com/office/drawing/2014/main" id="{E3BD83F7-029C-40D7-9030-24137E8ED696}"/>
                  </a:ext>
                </a:extLst>
              </p:cNvPr>
              <p:cNvSpPr/>
              <p:nvPr/>
            </p:nvSpPr>
            <p:spPr>
              <a:xfrm>
                <a:off x="2812732" y="3238004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2" name="شكل حر: شكل 71">
                <a:extLst>
                  <a:ext uri="{FF2B5EF4-FFF2-40B4-BE49-F238E27FC236}">
                    <a16:creationId xmlns:a16="http://schemas.microsoft.com/office/drawing/2014/main" id="{0CFC1AEF-6F4C-42CC-BF0B-2898B14BDC9C}"/>
                  </a:ext>
                </a:extLst>
              </p:cNvPr>
              <p:cNvSpPr/>
              <p:nvPr/>
            </p:nvSpPr>
            <p:spPr>
              <a:xfrm>
                <a:off x="2812732" y="3608451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3" name="شكل حر: شكل 72">
                <a:extLst>
                  <a:ext uri="{FF2B5EF4-FFF2-40B4-BE49-F238E27FC236}">
                    <a16:creationId xmlns:a16="http://schemas.microsoft.com/office/drawing/2014/main" id="{7C9738DD-9E6C-497D-8EF7-0461C1CFC68D}"/>
                  </a:ext>
                </a:extLst>
              </p:cNvPr>
              <p:cNvSpPr/>
              <p:nvPr/>
            </p:nvSpPr>
            <p:spPr>
              <a:xfrm>
                <a:off x="2812732" y="3978897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4" name="شكل حر: شكل 73">
                <a:extLst>
                  <a:ext uri="{FF2B5EF4-FFF2-40B4-BE49-F238E27FC236}">
                    <a16:creationId xmlns:a16="http://schemas.microsoft.com/office/drawing/2014/main" id="{2A13BFC9-7EEF-4C3D-9DB3-F7A97E9D1DD3}"/>
                  </a:ext>
                </a:extLst>
              </p:cNvPr>
              <p:cNvSpPr/>
              <p:nvPr/>
            </p:nvSpPr>
            <p:spPr>
              <a:xfrm>
                <a:off x="2812732" y="4349343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5" name="شكل حر: شكل 74">
                <a:extLst>
                  <a:ext uri="{FF2B5EF4-FFF2-40B4-BE49-F238E27FC236}">
                    <a16:creationId xmlns:a16="http://schemas.microsoft.com/office/drawing/2014/main" id="{9C43E6AE-1D38-4829-ACE4-9E583AF9FD43}"/>
                  </a:ext>
                </a:extLst>
              </p:cNvPr>
              <p:cNvSpPr/>
              <p:nvPr/>
            </p:nvSpPr>
            <p:spPr>
              <a:xfrm>
                <a:off x="2812732" y="471978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6" name="شكل حر: شكل 75">
                <a:extLst>
                  <a:ext uri="{FF2B5EF4-FFF2-40B4-BE49-F238E27FC236}">
                    <a16:creationId xmlns:a16="http://schemas.microsoft.com/office/drawing/2014/main" id="{A052ADB8-3999-4CF5-85A4-E7479EEA4354}"/>
                  </a:ext>
                </a:extLst>
              </p:cNvPr>
              <p:cNvSpPr/>
              <p:nvPr/>
            </p:nvSpPr>
            <p:spPr>
              <a:xfrm>
                <a:off x="2812732" y="5090236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7" name="شكل حر: شكل 76">
                <a:extLst>
                  <a:ext uri="{FF2B5EF4-FFF2-40B4-BE49-F238E27FC236}">
                    <a16:creationId xmlns:a16="http://schemas.microsoft.com/office/drawing/2014/main" id="{74E63F90-2DF2-4A12-8254-EE3833407A14}"/>
                  </a:ext>
                </a:extLst>
              </p:cNvPr>
              <p:cNvSpPr/>
              <p:nvPr/>
            </p:nvSpPr>
            <p:spPr>
              <a:xfrm>
                <a:off x="2812732" y="546073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8" name="شكل حر: شكل 77">
                <a:extLst>
                  <a:ext uri="{FF2B5EF4-FFF2-40B4-BE49-F238E27FC236}">
                    <a16:creationId xmlns:a16="http://schemas.microsoft.com/office/drawing/2014/main" id="{B526035A-5193-441F-A5BF-4AC02991C749}"/>
                  </a:ext>
                </a:extLst>
              </p:cNvPr>
              <p:cNvSpPr/>
              <p:nvPr/>
            </p:nvSpPr>
            <p:spPr>
              <a:xfrm>
                <a:off x="2812732" y="5831185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9" name="شكل حر: شكل 78">
                <a:extLst>
                  <a:ext uri="{FF2B5EF4-FFF2-40B4-BE49-F238E27FC236}">
                    <a16:creationId xmlns:a16="http://schemas.microsoft.com/office/drawing/2014/main" id="{47F26FD6-B422-45A8-AED6-5808475AAD12}"/>
                  </a:ext>
                </a:extLst>
              </p:cNvPr>
              <p:cNvSpPr/>
              <p:nvPr/>
            </p:nvSpPr>
            <p:spPr>
              <a:xfrm>
                <a:off x="2812732" y="6201632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0" name="شكل حر: شكل 79">
                <a:extLst>
                  <a:ext uri="{FF2B5EF4-FFF2-40B4-BE49-F238E27FC236}">
                    <a16:creationId xmlns:a16="http://schemas.microsoft.com/office/drawing/2014/main" id="{F5D16C7A-CDEC-4D0C-AA27-C6B447C145AA}"/>
                  </a:ext>
                </a:extLst>
              </p:cNvPr>
              <p:cNvSpPr/>
              <p:nvPr/>
            </p:nvSpPr>
            <p:spPr>
              <a:xfrm>
                <a:off x="2812732" y="6572078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grpSp>
        <p:nvGrpSpPr>
          <p:cNvPr id="15" name="رسم 12">
            <a:extLst>
              <a:ext uri="{FF2B5EF4-FFF2-40B4-BE49-F238E27FC236}">
                <a16:creationId xmlns:a16="http://schemas.microsoft.com/office/drawing/2014/main" id="{98C47A22-A12A-45E7-A6D6-FD9E9D2E981C}"/>
              </a:ext>
            </a:extLst>
          </p:cNvPr>
          <p:cNvGrpSpPr/>
          <p:nvPr/>
        </p:nvGrpSpPr>
        <p:grpSpPr>
          <a:xfrm>
            <a:off x="8368342" y="3624921"/>
            <a:ext cx="3429000" cy="2775544"/>
            <a:chOff x="2667000" y="0"/>
            <a:chExt cx="6858000" cy="6858000"/>
          </a:xfrm>
        </p:grpSpPr>
        <p:sp>
          <p:nvSpPr>
            <p:cNvPr id="16" name="شكل حر: شكل 15">
              <a:extLst>
                <a:ext uri="{FF2B5EF4-FFF2-40B4-BE49-F238E27FC236}">
                  <a16:creationId xmlns:a16="http://schemas.microsoft.com/office/drawing/2014/main" id="{D5818BCE-74CD-4F59-8ADC-F176C79ACE8C}"/>
                </a:ext>
              </a:extLst>
            </p:cNvPr>
            <p:cNvSpPr/>
            <p:nvPr/>
          </p:nvSpPr>
          <p:spPr>
            <a:xfrm>
              <a:off x="2667000" y="0"/>
              <a:ext cx="6858000" cy="6858000"/>
            </a:xfrm>
            <a:custGeom>
              <a:avLst/>
              <a:gdLst>
                <a:gd name="connsiteX0" fmla="*/ 0 w 6858000"/>
                <a:gd name="connsiteY0" fmla="*/ 0 h 6858000"/>
                <a:gd name="connsiteX1" fmla="*/ 6858000 w 6858000"/>
                <a:gd name="connsiteY1" fmla="*/ 0 h 6858000"/>
                <a:gd name="connsiteX2" fmla="*/ 6858000 w 6858000"/>
                <a:gd name="connsiteY2" fmla="*/ 685800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7F5EB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17" name="رسم 12">
              <a:extLst>
                <a:ext uri="{FF2B5EF4-FFF2-40B4-BE49-F238E27FC236}">
                  <a16:creationId xmlns:a16="http://schemas.microsoft.com/office/drawing/2014/main" id="{98C47A22-A12A-45E7-A6D6-FD9E9D2E981C}"/>
                </a:ext>
              </a:extLst>
            </p:cNvPr>
            <p:cNvGrpSpPr/>
            <p:nvPr/>
          </p:nvGrpSpPr>
          <p:grpSpPr>
            <a:xfrm>
              <a:off x="2812732" y="274434"/>
              <a:ext cx="6566535" cy="6309188"/>
              <a:chOff x="2812732" y="274434"/>
              <a:chExt cx="6566535" cy="6309188"/>
            </a:xfrm>
            <a:solidFill>
              <a:srgbClr val="E5E5E3"/>
            </a:solidFill>
          </p:grpSpPr>
          <p:sp>
            <p:nvSpPr>
              <p:cNvPr id="18" name="شكل حر: شكل 17">
                <a:extLst>
                  <a:ext uri="{FF2B5EF4-FFF2-40B4-BE49-F238E27FC236}">
                    <a16:creationId xmlns:a16="http://schemas.microsoft.com/office/drawing/2014/main" id="{888F0D46-4804-4268-9082-BE37D51D5E17}"/>
                  </a:ext>
                </a:extLst>
              </p:cNvPr>
              <p:cNvSpPr/>
              <p:nvPr/>
            </p:nvSpPr>
            <p:spPr>
              <a:xfrm>
                <a:off x="2812732" y="274434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" name="شكل حر: شكل 18">
                <a:extLst>
                  <a:ext uri="{FF2B5EF4-FFF2-40B4-BE49-F238E27FC236}">
                    <a16:creationId xmlns:a16="http://schemas.microsoft.com/office/drawing/2014/main" id="{B4B17351-9903-4A06-A95F-0F03471C4638}"/>
                  </a:ext>
                </a:extLst>
              </p:cNvPr>
              <p:cNvSpPr/>
              <p:nvPr/>
            </p:nvSpPr>
            <p:spPr>
              <a:xfrm>
                <a:off x="2812732" y="644880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" name="شكل حر: شكل 19">
                <a:extLst>
                  <a:ext uri="{FF2B5EF4-FFF2-40B4-BE49-F238E27FC236}">
                    <a16:creationId xmlns:a16="http://schemas.microsoft.com/office/drawing/2014/main" id="{E482B5E4-72B0-45DE-80DF-93480EF58AD6}"/>
                  </a:ext>
                </a:extLst>
              </p:cNvPr>
              <p:cNvSpPr/>
              <p:nvPr/>
            </p:nvSpPr>
            <p:spPr>
              <a:xfrm>
                <a:off x="2812732" y="1015326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" name="شكل حر: شكل 20">
                <a:extLst>
                  <a:ext uri="{FF2B5EF4-FFF2-40B4-BE49-F238E27FC236}">
                    <a16:creationId xmlns:a16="http://schemas.microsoft.com/office/drawing/2014/main" id="{BD60140C-1B79-4A51-A400-373070D9894E}"/>
                  </a:ext>
                </a:extLst>
              </p:cNvPr>
              <p:cNvSpPr/>
              <p:nvPr/>
            </p:nvSpPr>
            <p:spPr>
              <a:xfrm>
                <a:off x="2812732" y="1385773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2" name="شكل حر: شكل 21">
                <a:extLst>
                  <a:ext uri="{FF2B5EF4-FFF2-40B4-BE49-F238E27FC236}">
                    <a16:creationId xmlns:a16="http://schemas.microsoft.com/office/drawing/2014/main" id="{FD7A65B7-AD26-4DEE-8126-C5099206D713}"/>
                  </a:ext>
                </a:extLst>
              </p:cNvPr>
              <p:cNvSpPr/>
              <p:nvPr/>
            </p:nvSpPr>
            <p:spPr>
              <a:xfrm>
                <a:off x="2812732" y="175621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3" name="شكل حر: شكل 22">
                <a:extLst>
                  <a:ext uri="{FF2B5EF4-FFF2-40B4-BE49-F238E27FC236}">
                    <a16:creationId xmlns:a16="http://schemas.microsoft.com/office/drawing/2014/main" id="{2A4123CD-BD4E-4835-ACB4-732992077AC3}"/>
                  </a:ext>
                </a:extLst>
              </p:cNvPr>
              <p:cNvSpPr/>
              <p:nvPr/>
            </p:nvSpPr>
            <p:spPr>
              <a:xfrm>
                <a:off x="2812732" y="2126665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4" name="شكل حر: شكل 23">
                <a:extLst>
                  <a:ext uri="{FF2B5EF4-FFF2-40B4-BE49-F238E27FC236}">
                    <a16:creationId xmlns:a16="http://schemas.microsoft.com/office/drawing/2014/main" id="{58715467-CBC4-418F-A0D8-674A90BEF941}"/>
                  </a:ext>
                </a:extLst>
              </p:cNvPr>
              <p:cNvSpPr/>
              <p:nvPr/>
            </p:nvSpPr>
            <p:spPr>
              <a:xfrm>
                <a:off x="2812732" y="2497112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5" name="شكل حر: شكل 24">
                <a:extLst>
                  <a:ext uri="{FF2B5EF4-FFF2-40B4-BE49-F238E27FC236}">
                    <a16:creationId xmlns:a16="http://schemas.microsoft.com/office/drawing/2014/main" id="{D6C5E232-BCC4-42E4-93A4-837155E7C994}"/>
                  </a:ext>
                </a:extLst>
              </p:cNvPr>
              <p:cNvSpPr/>
              <p:nvPr/>
            </p:nvSpPr>
            <p:spPr>
              <a:xfrm>
                <a:off x="2812732" y="2867558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6" name="شكل حر: شكل 25">
                <a:extLst>
                  <a:ext uri="{FF2B5EF4-FFF2-40B4-BE49-F238E27FC236}">
                    <a16:creationId xmlns:a16="http://schemas.microsoft.com/office/drawing/2014/main" id="{65A33717-F670-4B2C-9C8D-581277FCB115}"/>
                  </a:ext>
                </a:extLst>
              </p:cNvPr>
              <p:cNvSpPr/>
              <p:nvPr/>
            </p:nvSpPr>
            <p:spPr>
              <a:xfrm>
                <a:off x="2812732" y="3238004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7" name="شكل حر: شكل 26">
                <a:extLst>
                  <a:ext uri="{FF2B5EF4-FFF2-40B4-BE49-F238E27FC236}">
                    <a16:creationId xmlns:a16="http://schemas.microsoft.com/office/drawing/2014/main" id="{9292CBFD-85BD-4D13-95B3-D8A6F5B295D4}"/>
                  </a:ext>
                </a:extLst>
              </p:cNvPr>
              <p:cNvSpPr/>
              <p:nvPr/>
            </p:nvSpPr>
            <p:spPr>
              <a:xfrm>
                <a:off x="2812732" y="3608451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8" name="شكل حر: شكل 27">
                <a:extLst>
                  <a:ext uri="{FF2B5EF4-FFF2-40B4-BE49-F238E27FC236}">
                    <a16:creationId xmlns:a16="http://schemas.microsoft.com/office/drawing/2014/main" id="{A2CC9A23-344F-4B4B-BA5C-D71347B2A6D0}"/>
                  </a:ext>
                </a:extLst>
              </p:cNvPr>
              <p:cNvSpPr/>
              <p:nvPr/>
            </p:nvSpPr>
            <p:spPr>
              <a:xfrm>
                <a:off x="2812732" y="3978897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9" name="شكل حر: شكل 28">
                <a:extLst>
                  <a:ext uri="{FF2B5EF4-FFF2-40B4-BE49-F238E27FC236}">
                    <a16:creationId xmlns:a16="http://schemas.microsoft.com/office/drawing/2014/main" id="{FB24550B-D8B0-490C-9FCC-64C854C7F009}"/>
                  </a:ext>
                </a:extLst>
              </p:cNvPr>
              <p:cNvSpPr/>
              <p:nvPr/>
            </p:nvSpPr>
            <p:spPr>
              <a:xfrm>
                <a:off x="2812732" y="4349343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0" name="شكل حر: شكل 29">
                <a:extLst>
                  <a:ext uri="{FF2B5EF4-FFF2-40B4-BE49-F238E27FC236}">
                    <a16:creationId xmlns:a16="http://schemas.microsoft.com/office/drawing/2014/main" id="{6731DF67-E965-4307-9CB4-B207AD044119}"/>
                  </a:ext>
                </a:extLst>
              </p:cNvPr>
              <p:cNvSpPr/>
              <p:nvPr/>
            </p:nvSpPr>
            <p:spPr>
              <a:xfrm>
                <a:off x="2812732" y="471978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1" name="شكل حر: شكل 30">
                <a:extLst>
                  <a:ext uri="{FF2B5EF4-FFF2-40B4-BE49-F238E27FC236}">
                    <a16:creationId xmlns:a16="http://schemas.microsoft.com/office/drawing/2014/main" id="{F69BDAA9-FA6C-4622-8213-28A3143AB19A}"/>
                  </a:ext>
                </a:extLst>
              </p:cNvPr>
              <p:cNvSpPr/>
              <p:nvPr/>
            </p:nvSpPr>
            <p:spPr>
              <a:xfrm>
                <a:off x="2812732" y="5090236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2" name="شكل حر: شكل 31">
                <a:extLst>
                  <a:ext uri="{FF2B5EF4-FFF2-40B4-BE49-F238E27FC236}">
                    <a16:creationId xmlns:a16="http://schemas.microsoft.com/office/drawing/2014/main" id="{334D7A34-F1E9-46E4-98CE-585ECC7C7A31}"/>
                  </a:ext>
                </a:extLst>
              </p:cNvPr>
              <p:cNvSpPr/>
              <p:nvPr/>
            </p:nvSpPr>
            <p:spPr>
              <a:xfrm>
                <a:off x="2812732" y="546073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3" name="شكل حر: شكل 32">
                <a:extLst>
                  <a:ext uri="{FF2B5EF4-FFF2-40B4-BE49-F238E27FC236}">
                    <a16:creationId xmlns:a16="http://schemas.microsoft.com/office/drawing/2014/main" id="{7985D224-4DE2-49E3-ABE8-3594DCB06E47}"/>
                  </a:ext>
                </a:extLst>
              </p:cNvPr>
              <p:cNvSpPr/>
              <p:nvPr/>
            </p:nvSpPr>
            <p:spPr>
              <a:xfrm>
                <a:off x="2812732" y="5831185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4" name="شكل حر: شكل 33">
                <a:extLst>
                  <a:ext uri="{FF2B5EF4-FFF2-40B4-BE49-F238E27FC236}">
                    <a16:creationId xmlns:a16="http://schemas.microsoft.com/office/drawing/2014/main" id="{608FAC63-6909-4B86-AECC-535273F0D64C}"/>
                  </a:ext>
                </a:extLst>
              </p:cNvPr>
              <p:cNvSpPr/>
              <p:nvPr/>
            </p:nvSpPr>
            <p:spPr>
              <a:xfrm>
                <a:off x="2812732" y="6201632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" name="شكل حر: شكل 34">
                <a:extLst>
                  <a:ext uri="{FF2B5EF4-FFF2-40B4-BE49-F238E27FC236}">
                    <a16:creationId xmlns:a16="http://schemas.microsoft.com/office/drawing/2014/main" id="{F96F3ECF-AA83-46BC-940C-02AA08C95804}"/>
                  </a:ext>
                </a:extLst>
              </p:cNvPr>
              <p:cNvSpPr/>
              <p:nvPr/>
            </p:nvSpPr>
            <p:spPr>
              <a:xfrm>
                <a:off x="2812732" y="6572078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sp>
        <p:nvSpPr>
          <p:cNvPr id="9" name="مستطيل ذو زوايا قطرية مستديرة 13">
            <a:extLst>
              <a:ext uri="{FF2B5EF4-FFF2-40B4-BE49-F238E27FC236}">
                <a16:creationId xmlns:a16="http://schemas.microsoft.com/office/drawing/2014/main" id="{283839B4-105C-4ACC-BC5E-196345A64FD3}"/>
              </a:ext>
            </a:extLst>
          </p:cNvPr>
          <p:cNvSpPr/>
          <p:nvPr/>
        </p:nvSpPr>
        <p:spPr>
          <a:xfrm>
            <a:off x="416831" y="365935"/>
            <a:ext cx="3350578" cy="44165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السيناريو الثنائي</a:t>
            </a:r>
          </a:p>
        </p:txBody>
      </p:sp>
      <p:sp>
        <p:nvSpPr>
          <p:cNvPr id="2" name="سهم: خماسي 1">
            <a:extLst>
              <a:ext uri="{FF2B5EF4-FFF2-40B4-BE49-F238E27FC236}">
                <a16:creationId xmlns:a16="http://schemas.microsoft.com/office/drawing/2014/main" id="{8715C1E1-2046-412E-BDC5-19907A4F747F}"/>
              </a:ext>
            </a:extLst>
          </p:cNvPr>
          <p:cNvSpPr/>
          <p:nvPr/>
        </p:nvSpPr>
        <p:spPr>
          <a:xfrm flipH="1">
            <a:off x="8698523" y="457535"/>
            <a:ext cx="3259015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لزوم الضمان: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73F7C31-45CE-4FC2-8EE0-373E6F794B7C}"/>
              </a:ext>
            </a:extLst>
          </p:cNvPr>
          <p:cNvSpPr/>
          <p:nvPr/>
        </p:nvSpPr>
        <p:spPr>
          <a:xfrm>
            <a:off x="416831" y="1226396"/>
            <a:ext cx="11380511" cy="523220"/>
          </a:xfrm>
          <a:prstGeom prst="rect">
            <a:avLst/>
          </a:prstGeom>
          <a:solidFill>
            <a:srgbClr val="EDEC7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اقرأ/ي مع مجموعتك المحادثة (أ) والمحادثة (ب) و تعرف/ي متى يُلزم الضامن بالضمان!</a:t>
            </a:r>
          </a:p>
        </p:txBody>
      </p:sp>
      <p:sp>
        <p:nvSpPr>
          <p:cNvPr id="7" name="سهم: لليسار واليمين والأعلى 6">
            <a:extLst>
              <a:ext uri="{FF2B5EF4-FFF2-40B4-BE49-F238E27FC236}">
                <a16:creationId xmlns:a16="http://schemas.microsoft.com/office/drawing/2014/main" id="{E8CA109D-26D7-4305-AEA1-E4ABC34CACC1}"/>
              </a:ext>
            </a:extLst>
          </p:cNvPr>
          <p:cNvSpPr/>
          <p:nvPr/>
        </p:nvSpPr>
        <p:spPr>
          <a:xfrm>
            <a:off x="4481248" y="2806347"/>
            <a:ext cx="4119779" cy="3141359"/>
          </a:xfrm>
          <a:prstGeom prst="leftRightUpArrow">
            <a:avLst>
              <a:gd name="adj1" fmla="val 13695"/>
              <a:gd name="adj2" fmla="val 13509"/>
              <a:gd name="adj3" fmla="val 15950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A3469893-DA10-4233-860F-34978911E602}"/>
              </a:ext>
            </a:extLst>
          </p:cNvPr>
          <p:cNvSpPr/>
          <p:nvPr/>
        </p:nvSpPr>
        <p:spPr>
          <a:xfrm>
            <a:off x="8698523" y="2976285"/>
            <a:ext cx="2822917" cy="33823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u="sng" dirty="0">
                <a:solidFill>
                  <a:srgbClr val="0070C0"/>
                </a:solidFill>
              </a:rPr>
              <a:t>*وقبل توقيع العقد*</a:t>
            </a:r>
          </a:p>
          <a:p>
            <a:pPr algn="ctr"/>
            <a:r>
              <a:rPr lang="ar-SA" sz="2400" b="1" dirty="0">
                <a:solidFill>
                  <a:srgbClr val="0070C0"/>
                </a:solidFill>
              </a:rPr>
              <a:t>خالد : لقد غيرت رأيي ، انا لا استطيع ضمانه.</a:t>
            </a:r>
          </a:p>
          <a:p>
            <a:pPr algn="ctr"/>
            <a:r>
              <a:rPr lang="ar-SA" sz="2400" b="1" dirty="0">
                <a:solidFill>
                  <a:srgbClr val="0070C0"/>
                </a:solidFill>
              </a:rPr>
              <a:t>صالح : كيف ذلك ! لقد تم الاتفاق و لم يبقى العقد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A0B8732E-E3BE-443E-B398-4593603ED1FE}"/>
              </a:ext>
            </a:extLst>
          </p:cNvPr>
          <p:cNvSpPr/>
          <p:nvPr/>
        </p:nvSpPr>
        <p:spPr>
          <a:xfrm>
            <a:off x="1560836" y="2967524"/>
            <a:ext cx="2822917" cy="33823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*وبعد توقيع العقد*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محمد: لقد غيرت رأيي ، انا لا استطيع ضمانه.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صالح: لا يُمكن،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لقد تم العقد وانت </a:t>
            </a:r>
            <a:r>
              <a:rPr lang="ar-SA" sz="24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ضامن.</a:t>
            </a: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2" name="صورة 81" descr="صورة تحتوي على المصباح&#10;&#10;تم إنشاء الوصف تلقائياً">
            <a:extLst>
              <a:ext uri="{FF2B5EF4-FFF2-40B4-BE49-F238E27FC236}">
                <a16:creationId xmlns:a16="http://schemas.microsoft.com/office/drawing/2014/main" id="{FBBC16CF-6AD8-4CB3-BA26-EA7820ABC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0367" y="3833678"/>
            <a:ext cx="3376621" cy="3376621"/>
          </a:xfrm>
          <a:prstGeom prst="rect">
            <a:avLst/>
          </a:prstGeom>
        </p:spPr>
      </p:pic>
      <p:pic>
        <p:nvPicPr>
          <p:cNvPr id="2050" name="Picture 2" descr="كيفيه نقل ملكيه السيارة والأوراق المطلوبة - ثقفني">
            <a:extLst>
              <a:ext uri="{FF2B5EF4-FFF2-40B4-BE49-F238E27FC236}">
                <a16:creationId xmlns:a16="http://schemas.microsoft.com/office/drawing/2014/main" id="{044FEE5B-4C05-468A-879A-0583F019C2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8" t="7836" r="33435" b="-104"/>
          <a:stretch/>
        </p:blipFill>
        <p:spPr bwMode="auto">
          <a:xfrm>
            <a:off x="5764008" y="3606833"/>
            <a:ext cx="1617784" cy="2751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612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رسم 12">
            <a:extLst>
              <a:ext uri="{FF2B5EF4-FFF2-40B4-BE49-F238E27FC236}">
                <a16:creationId xmlns:a16="http://schemas.microsoft.com/office/drawing/2014/main" id="{5172D1D4-8FF7-4BFB-84C5-07097CE5F75E}"/>
              </a:ext>
            </a:extLst>
          </p:cNvPr>
          <p:cNvGrpSpPr/>
          <p:nvPr/>
        </p:nvGrpSpPr>
        <p:grpSpPr>
          <a:xfrm>
            <a:off x="1094106" y="506820"/>
            <a:ext cx="3429000" cy="2914215"/>
            <a:chOff x="2667000" y="0"/>
            <a:chExt cx="6858000" cy="6858000"/>
          </a:xfrm>
        </p:grpSpPr>
        <p:sp>
          <p:nvSpPr>
            <p:cNvPr id="61" name="شكل حر: شكل 60">
              <a:extLst>
                <a:ext uri="{FF2B5EF4-FFF2-40B4-BE49-F238E27FC236}">
                  <a16:creationId xmlns:a16="http://schemas.microsoft.com/office/drawing/2014/main" id="{EB875D72-AC78-47A2-B30A-D93DC72A1A90}"/>
                </a:ext>
              </a:extLst>
            </p:cNvPr>
            <p:cNvSpPr/>
            <p:nvPr/>
          </p:nvSpPr>
          <p:spPr>
            <a:xfrm>
              <a:off x="2667000" y="0"/>
              <a:ext cx="6858000" cy="6858000"/>
            </a:xfrm>
            <a:custGeom>
              <a:avLst/>
              <a:gdLst>
                <a:gd name="connsiteX0" fmla="*/ 0 w 6858000"/>
                <a:gd name="connsiteY0" fmla="*/ 0 h 6858000"/>
                <a:gd name="connsiteX1" fmla="*/ 6858000 w 6858000"/>
                <a:gd name="connsiteY1" fmla="*/ 0 h 6858000"/>
                <a:gd name="connsiteX2" fmla="*/ 6858000 w 6858000"/>
                <a:gd name="connsiteY2" fmla="*/ 685800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7F5EB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62" name="رسم 12">
              <a:extLst>
                <a:ext uri="{FF2B5EF4-FFF2-40B4-BE49-F238E27FC236}">
                  <a16:creationId xmlns:a16="http://schemas.microsoft.com/office/drawing/2014/main" id="{119F11A4-C7F4-4962-BAEE-5C238E5EC99F}"/>
                </a:ext>
              </a:extLst>
            </p:cNvPr>
            <p:cNvGrpSpPr/>
            <p:nvPr/>
          </p:nvGrpSpPr>
          <p:grpSpPr>
            <a:xfrm>
              <a:off x="2812732" y="274434"/>
              <a:ext cx="6566535" cy="6309188"/>
              <a:chOff x="2812732" y="274434"/>
              <a:chExt cx="6566535" cy="6309188"/>
            </a:xfrm>
            <a:solidFill>
              <a:srgbClr val="E5E5E3"/>
            </a:solidFill>
          </p:grpSpPr>
          <p:sp>
            <p:nvSpPr>
              <p:cNvPr id="63" name="شكل حر: شكل 62">
                <a:extLst>
                  <a:ext uri="{FF2B5EF4-FFF2-40B4-BE49-F238E27FC236}">
                    <a16:creationId xmlns:a16="http://schemas.microsoft.com/office/drawing/2014/main" id="{D49C3DBA-AAFD-4B07-8C3F-56562C7DF022}"/>
                  </a:ext>
                </a:extLst>
              </p:cNvPr>
              <p:cNvSpPr/>
              <p:nvPr/>
            </p:nvSpPr>
            <p:spPr>
              <a:xfrm>
                <a:off x="2812732" y="274434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4" name="شكل حر: شكل 63">
                <a:extLst>
                  <a:ext uri="{FF2B5EF4-FFF2-40B4-BE49-F238E27FC236}">
                    <a16:creationId xmlns:a16="http://schemas.microsoft.com/office/drawing/2014/main" id="{FC506170-2788-409D-8CC9-BE8D99B8971B}"/>
                  </a:ext>
                </a:extLst>
              </p:cNvPr>
              <p:cNvSpPr/>
              <p:nvPr/>
            </p:nvSpPr>
            <p:spPr>
              <a:xfrm>
                <a:off x="2812732" y="644880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5" name="شكل حر: شكل 64">
                <a:extLst>
                  <a:ext uri="{FF2B5EF4-FFF2-40B4-BE49-F238E27FC236}">
                    <a16:creationId xmlns:a16="http://schemas.microsoft.com/office/drawing/2014/main" id="{46DC3BF6-FC15-4386-8F31-767187BAA76F}"/>
                  </a:ext>
                </a:extLst>
              </p:cNvPr>
              <p:cNvSpPr/>
              <p:nvPr/>
            </p:nvSpPr>
            <p:spPr>
              <a:xfrm>
                <a:off x="2812732" y="1015326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6" name="شكل حر: شكل 65">
                <a:extLst>
                  <a:ext uri="{FF2B5EF4-FFF2-40B4-BE49-F238E27FC236}">
                    <a16:creationId xmlns:a16="http://schemas.microsoft.com/office/drawing/2014/main" id="{26CCAE1F-4FEA-4E98-97C9-FB0A52DA0359}"/>
                  </a:ext>
                </a:extLst>
              </p:cNvPr>
              <p:cNvSpPr/>
              <p:nvPr/>
            </p:nvSpPr>
            <p:spPr>
              <a:xfrm>
                <a:off x="2812732" y="1385773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7" name="شكل حر: شكل 66">
                <a:extLst>
                  <a:ext uri="{FF2B5EF4-FFF2-40B4-BE49-F238E27FC236}">
                    <a16:creationId xmlns:a16="http://schemas.microsoft.com/office/drawing/2014/main" id="{9FE99B11-5548-40D5-9C66-C91F3B3CC305}"/>
                  </a:ext>
                </a:extLst>
              </p:cNvPr>
              <p:cNvSpPr/>
              <p:nvPr/>
            </p:nvSpPr>
            <p:spPr>
              <a:xfrm>
                <a:off x="2812732" y="175621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" name="شكل حر: شكل 67">
                <a:extLst>
                  <a:ext uri="{FF2B5EF4-FFF2-40B4-BE49-F238E27FC236}">
                    <a16:creationId xmlns:a16="http://schemas.microsoft.com/office/drawing/2014/main" id="{F36CF9CE-FD5D-4BFC-8DBC-08CD56CED15A}"/>
                  </a:ext>
                </a:extLst>
              </p:cNvPr>
              <p:cNvSpPr/>
              <p:nvPr/>
            </p:nvSpPr>
            <p:spPr>
              <a:xfrm>
                <a:off x="2812732" y="2126665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" name="شكل حر: شكل 68">
                <a:extLst>
                  <a:ext uri="{FF2B5EF4-FFF2-40B4-BE49-F238E27FC236}">
                    <a16:creationId xmlns:a16="http://schemas.microsoft.com/office/drawing/2014/main" id="{B0AB967D-F2BD-4287-876F-F7D70897FA70}"/>
                  </a:ext>
                </a:extLst>
              </p:cNvPr>
              <p:cNvSpPr/>
              <p:nvPr/>
            </p:nvSpPr>
            <p:spPr>
              <a:xfrm>
                <a:off x="2812732" y="2497112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0" name="شكل حر: شكل 69">
                <a:extLst>
                  <a:ext uri="{FF2B5EF4-FFF2-40B4-BE49-F238E27FC236}">
                    <a16:creationId xmlns:a16="http://schemas.microsoft.com/office/drawing/2014/main" id="{C7580111-A52F-49BA-BE4F-70FCAF346701}"/>
                  </a:ext>
                </a:extLst>
              </p:cNvPr>
              <p:cNvSpPr/>
              <p:nvPr/>
            </p:nvSpPr>
            <p:spPr>
              <a:xfrm>
                <a:off x="2812732" y="2867558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1" name="شكل حر: شكل 70">
                <a:extLst>
                  <a:ext uri="{FF2B5EF4-FFF2-40B4-BE49-F238E27FC236}">
                    <a16:creationId xmlns:a16="http://schemas.microsoft.com/office/drawing/2014/main" id="{E3BD83F7-029C-40D7-9030-24137E8ED696}"/>
                  </a:ext>
                </a:extLst>
              </p:cNvPr>
              <p:cNvSpPr/>
              <p:nvPr/>
            </p:nvSpPr>
            <p:spPr>
              <a:xfrm>
                <a:off x="2812732" y="3238004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2" name="شكل حر: شكل 71">
                <a:extLst>
                  <a:ext uri="{FF2B5EF4-FFF2-40B4-BE49-F238E27FC236}">
                    <a16:creationId xmlns:a16="http://schemas.microsoft.com/office/drawing/2014/main" id="{0CFC1AEF-6F4C-42CC-BF0B-2898B14BDC9C}"/>
                  </a:ext>
                </a:extLst>
              </p:cNvPr>
              <p:cNvSpPr/>
              <p:nvPr/>
            </p:nvSpPr>
            <p:spPr>
              <a:xfrm>
                <a:off x="2812732" y="3608451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3" name="شكل حر: شكل 72">
                <a:extLst>
                  <a:ext uri="{FF2B5EF4-FFF2-40B4-BE49-F238E27FC236}">
                    <a16:creationId xmlns:a16="http://schemas.microsoft.com/office/drawing/2014/main" id="{7C9738DD-9E6C-497D-8EF7-0461C1CFC68D}"/>
                  </a:ext>
                </a:extLst>
              </p:cNvPr>
              <p:cNvSpPr/>
              <p:nvPr/>
            </p:nvSpPr>
            <p:spPr>
              <a:xfrm>
                <a:off x="2812732" y="3978897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4" name="شكل حر: شكل 73">
                <a:extLst>
                  <a:ext uri="{FF2B5EF4-FFF2-40B4-BE49-F238E27FC236}">
                    <a16:creationId xmlns:a16="http://schemas.microsoft.com/office/drawing/2014/main" id="{2A13BFC9-7EEF-4C3D-9DB3-F7A97E9D1DD3}"/>
                  </a:ext>
                </a:extLst>
              </p:cNvPr>
              <p:cNvSpPr/>
              <p:nvPr/>
            </p:nvSpPr>
            <p:spPr>
              <a:xfrm>
                <a:off x="2812732" y="4349343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5" name="شكل حر: شكل 74">
                <a:extLst>
                  <a:ext uri="{FF2B5EF4-FFF2-40B4-BE49-F238E27FC236}">
                    <a16:creationId xmlns:a16="http://schemas.microsoft.com/office/drawing/2014/main" id="{9C43E6AE-1D38-4829-ACE4-9E583AF9FD43}"/>
                  </a:ext>
                </a:extLst>
              </p:cNvPr>
              <p:cNvSpPr/>
              <p:nvPr/>
            </p:nvSpPr>
            <p:spPr>
              <a:xfrm>
                <a:off x="2812732" y="471978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6" name="شكل حر: شكل 75">
                <a:extLst>
                  <a:ext uri="{FF2B5EF4-FFF2-40B4-BE49-F238E27FC236}">
                    <a16:creationId xmlns:a16="http://schemas.microsoft.com/office/drawing/2014/main" id="{A052ADB8-3999-4CF5-85A4-E7479EEA4354}"/>
                  </a:ext>
                </a:extLst>
              </p:cNvPr>
              <p:cNvSpPr/>
              <p:nvPr/>
            </p:nvSpPr>
            <p:spPr>
              <a:xfrm>
                <a:off x="2812732" y="5090236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7" name="شكل حر: شكل 76">
                <a:extLst>
                  <a:ext uri="{FF2B5EF4-FFF2-40B4-BE49-F238E27FC236}">
                    <a16:creationId xmlns:a16="http://schemas.microsoft.com/office/drawing/2014/main" id="{74E63F90-2DF2-4A12-8254-EE3833407A14}"/>
                  </a:ext>
                </a:extLst>
              </p:cNvPr>
              <p:cNvSpPr/>
              <p:nvPr/>
            </p:nvSpPr>
            <p:spPr>
              <a:xfrm>
                <a:off x="2812732" y="546073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8" name="شكل حر: شكل 77">
                <a:extLst>
                  <a:ext uri="{FF2B5EF4-FFF2-40B4-BE49-F238E27FC236}">
                    <a16:creationId xmlns:a16="http://schemas.microsoft.com/office/drawing/2014/main" id="{B526035A-5193-441F-A5BF-4AC02991C749}"/>
                  </a:ext>
                </a:extLst>
              </p:cNvPr>
              <p:cNvSpPr/>
              <p:nvPr/>
            </p:nvSpPr>
            <p:spPr>
              <a:xfrm>
                <a:off x="2812732" y="5831185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9" name="شكل حر: شكل 78">
                <a:extLst>
                  <a:ext uri="{FF2B5EF4-FFF2-40B4-BE49-F238E27FC236}">
                    <a16:creationId xmlns:a16="http://schemas.microsoft.com/office/drawing/2014/main" id="{47F26FD6-B422-45A8-AED6-5808475AAD12}"/>
                  </a:ext>
                </a:extLst>
              </p:cNvPr>
              <p:cNvSpPr/>
              <p:nvPr/>
            </p:nvSpPr>
            <p:spPr>
              <a:xfrm>
                <a:off x="2812732" y="6201632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0" name="شكل حر: شكل 79">
                <a:extLst>
                  <a:ext uri="{FF2B5EF4-FFF2-40B4-BE49-F238E27FC236}">
                    <a16:creationId xmlns:a16="http://schemas.microsoft.com/office/drawing/2014/main" id="{F5D16C7A-CDEC-4D0C-AA27-C6B447C145AA}"/>
                  </a:ext>
                </a:extLst>
              </p:cNvPr>
              <p:cNvSpPr/>
              <p:nvPr/>
            </p:nvSpPr>
            <p:spPr>
              <a:xfrm>
                <a:off x="2812732" y="6572078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grpSp>
        <p:nvGrpSpPr>
          <p:cNvPr id="15" name="رسم 12">
            <a:extLst>
              <a:ext uri="{FF2B5EF4-FFF2-40B4-BE49-F238E27FC236}">
                <a16:creationId xmlns:a16="http://schemas.microsoft.com/office/drawing/2014/main" id="{98C47A22-A12A-45E7-A6D6-FD9E9D2E981C}"/>
              </a:ext>
            </a:extLst>
          </p:cNvPr>
          <p:cNvGrpSpPr/>
          <p:nvPr/>
        </p:nvGrpSpPr>
        <p:grpSpPr>
          <a:xfrm>
            <a:off x="8346169" y="653455"/>
            <a:ext cx="3429000" cy="2775544"/>
            <a:chOff x="2667000" y="0"/>
            <a:chExt cx="6858000" cy="6858000"/>
          </a:xfrm>
        </p:grpSpPr>
        <p:sp>
          <p:nvSpPr>
            <p:cNvPr id="16" name="شكل حر: شكل 15">
              <a:extLst>
                <a:ext uri="{FF2B5EF4-FFF2-40B4-BE49-F238E27FC236}">
                  <a16:creationId xmlns:a16="http://schemas.microsoft.com/office/drawing/2014/main" id="{D5818BCE-74CD-4F59-8ADC-F176C79ACE8C}"/>
                </a:ext>
              </a:extLst>
            </p:cNvPr>
            <p:cNvSpPr/>
            <p:nvPr/>
          </p:nvSpPr>
          <p:spPr>
            <a:xfrm>
              <a:off x="2667000" y="0"/>
              <a:ext cx="6858000" cy="6858000"/>
            </a:xfrm>
            <a:custGeom>
              <a:avLst/>
              <a:gdLst>
                <a:gd name="connsiteX0" fmla="*/ 0 w 6858000"/>
                <a:gd name="connsiteY0" fmla="*/ 0 h 6858000"/>
                <a:gd name="connsiteX1" fmla="*/ 6858000 w 6858000"/>
                <a:gd name="connsiteY1" fmla="*/ 0 h 6858000"/>
                <a:gd name="connsiteX2" fmla="*/ 6858000 w 6858000"/>
                <a:gd name="connsiteY2" fmla="*/ 685800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7F5EB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17" name="رسم 12">
              <a:extLst>
                <a:ext uri="{FF2B5EF4-FFF2-40B4-BE49-F238E27FC236}">
                  <a16:creationId xmlns:a16="http://schemas.microsoft.com/office/drawing/2014/main" id="{98C47A22-A12A-45E7-A6D6-FD9E9D2E981C}"/>
                </a:ext>
              </a:extLst>
            </p:cNvPr>
            <p:cNvGrpSpPr/>
            <p:nvPr/>
          </p:nvGrpSpPr>
          <p:grpSpPr>
            <a:xfrm>
              <a:off x="2812732" y="274434"/>
              <a:ext cx="6566535" cy="6309188"/>
              <a:chOff x="2812732" y="274434"/>
              <a:chExt cx="6566535" cy="6309188"/>
            </a:xfrm>
            <a:solidFill>
              <a:srgbClr val="E5E5E3"/>
            </a:solidFill>
          </p:grpSpPr>
          <p:sp>
            <p:nvSpPr>
              <p:cNvPr id="18" name="شكل حر: شكل 17">
                <a:extLst>
                  <a:ext uri="{FF2B5EF4-FFF2-40B4-BE49-F238E27FC236}">
                    <a16:creationId xmlns:a16="http://schemas.microsoft.com/office/drawing/2014/main" id="{888F0D46-4804-4268-9082-BE37D51D5E17}"/>
                  </a:ext>
                </a:extLst>
              </p:cNvPr>
              <p:cNvSpPr/>
              <p:nvPr/>
            </p:nvSpPr>
            <p:spPr>
              <a:xfrm>
                <a:off x="2812732" y="274434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" name="شكل حر: شكل 18">
                <a:extLst>
                  <a:ext uri="{FF2B5EF4-FFF2-40B4-BE49-F238E27FC236}">
                    <a16:creationId xmlns:a16="http://schemas.microsoft.com/office/drawing/2014/main" id="{B4B17351-9903-4A06-A95F-0F03471C4638}"/>
                  </a:ext>
                </a:extLst>
              </p:cNvPr>
              <p:cNvSpPr/>
              <p:nvPr/>
            </p:nvSpPr>
            <p:spPr>
              <a:xfrm>
                <a:off x="2812732" y="644880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" name="شكل حر: شكل 19">
                <a:extLst>
                  <a:ext uri="{FF2B5EF4-FFF2-40B4-BE49-F238E27FC236}">
                    <a16:creationId xmlns:a16="http://schemas.microsoft.com/office/drawing/2014/main" id="{E482B5E4-72B0-45DE-80DF-93480EF58AD6}"/>
                  </a:ext>
                </a:extLst>
              </p:cNvPr>
              <p:cNvSpPr/>
              <p:nvPr/>
            </p:nvSpPr>
            <p:spPr>
              <a:xfrm>
                <a:off x="2812732" y="1015326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" name="شكل حر: شكل 20">
                <a:extLst>
                  <a:ext uri="{FF2B5EF4-FFF2-40B4-BE49-F238E27FC236}">
                    <a16:creationId xmlns:a16="http://schemas.microsoft.com/office/drawing/2014/main" id="{BD60140C-1B79-4A51-A400-373070D9894E}"/>
                  </a:ext>
                </a:extLst>
              </p:cNvPr>
              <p:cNvSpPr/>
              <p:nvPr/>
            </p:nvSpPr>
            <p:spPr>
              <a:xfrm>
                <a:off x="2812732" y="1385773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2" name="شكل حر: شكل 21">
                <a:extLst>
                  <a:ext uri="{FF2B5EF4-FFF2-40B4-BE49-F238E27FC236}">
                    <a16:creationId xmlns:a16="http://schemas.microsoft.com/office/drawing/2014/main" id="{FD7A65B7-AD26-4DEE-8126-C5099206D713}"/>
                  </a:ext>
                </a:extLst>
              </p:cNvPr>
              <p:cNvSpPr/>
              <p:nvPr/>
            </p:nvSpPr>
            <p:spPr>
              <a:xfrm>
                <a:off x="2812732" y="175621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3" name="شكل حر: شكل 22">
                <a:extLst>
                  <a:ext uri="{FF2B5EF4-FFF2-40B4-BE49-F238E27FC236}">
                    <a16:creationId xmlns:a16="http://schemas.microsoft.com/office/drawing/2014/main" id="{2A4123CD-BD4E-4835-ACB4-732992077AC3}"/>
                  </a:ext>
                </a:extLst>
              </p:cNvPr>
              <p:cNvSpPr/>
              <p:nvPr/>
            </p:nvSpPr>
            <p:spPr>
              <a:xfrm>
                <a:off x="2812732" y="2126665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4" name="شكل حر: شكل 23">
                <a:extLst>
                  <a:ext uri="{FF2B5EF4-FFF2-40B4-BE49-F238E27FC236}">
                    <a16:creationId xmlns:a16="http://schemas.microsoft.com/office/drawing/2014/main" id="{58715467-CBC4-418F-A0D8-674A90BEF941}"/>
                  </a:ext>
                </a:extLst>
              </p:cNvPr>
              <p:cNvSpPr/>
              <p:nvPr/>
            </p:nvSpPr>
            <p:spPr>
              <a:xfrm>
                <a:off x="2812732" y="2497112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5" name="شكل حر: شكل 24">
                <a:extLst>
                  <a:ext uri="{FF2B5EF4-FFF2-40B4-BE49-F238E27FC236}">
                    <a16:creationId xmlns:a16="http://schemas.microsoft.com/office/drawing/2014/main" id="{D6C5E232-BCC4-42E4-93A4-837155E7C994}"/>
                  </a:ext>
                </a:extLst>
              </p:cNvPr>
              <p:cNvSpPr/>
              <p:nvPr/>
            </p:nvSpPr>
            <p:spPr>
              <a:xfrm>
                <a:off x="2812732" y="2867558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6" name="شكل حر: شكل 25">
                <a:extLst>
                  <a:ext uri="{FF2B5EF4-FFF2-40B4-BE49-F238E27FC236}">
                    <a16:creationId xmlns:a16="http://schemas.microsoft.com/office/drawing/2014/main" id="{65A33717-F670-4B2C-9C8D-581277FCB115}"/>
                  </a:ext>
                </a:extLst>
              </p:cNvPr>
              <p:cNvSpPr/>
              <p:nvPr/>
            </p:nvSpPr>
            <p:spPr>
              <a:xfrm>
                <a:off x="2812732" y="3238004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7" name="شكل حر: شكل 26">
                <a:extLst>
                  <a:ext uri="{FF2B5EF4-FFF2-40B4-BE49-F238E27FC236}">
                    <a16:creationId xmlns:a16="http://schemas.microsoft.com/office/drawing/2014/main" id="{9292CBFD-85BD-4D13-95B3-D8A6F5B295D4}"/>
                  </a:ext>
                </a:extLst>
              </p:cNvPr>
              <p:cNvSpPr/>
              <p:nvPr/>
            </p:nvSpPr>
            <p:spPr>
              <a:xfrm>
                <a:off x="2812732" y="3608451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8" name="شكل حر: شكل 27">
                <a:extLst>
                  <a:ext uri="{FF2B5EF4-FFF2-40B4-BE49-F238E27FC236}">
                    <a16:creationId xmlns:a16="http://schemas.microsoft.com/office/drawing/2014/main" id="{A2CC9A23-344F-4B4B-BA5C-D71347B2A6D0}"/>
                  </a:ext>
                </a:extLst>
              </p:cNvPr>
              <p:cNvSpPr/>
              <p:nvPr/>
            </p:nvSpPr>
            <p:spPr>
              <a:xfrm>
                <a:off x="2812732" y="3978897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9" name="شكل حر: شكل 28">
                <a:extLst>
                  <a:ext uri="{FF2B5EF4-FFF2-40B4-BE49-F238E27FC236}">
                    <a16:creationId xmlns:a16="http://schemas.microsoft.com/office/drawing/2014/main" id="{FB24550B-D8B0-490C-9FCC-64C854C7F009}"/>
                  </a:ext>
                </a:extLst>
              </p:cNvPr>
              <p:cNvSpPr/>
              <p:nvPr/>
            </p:nvSpPr>
            <p:spPr>
              <a:xfrm>
                <a:off x="2812732" y="4349343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0" name="شكل حر: شكل 29">
                <a:extLst>
                  <a:ext uri="{FF2B5EF4-FFF2-40B4-BE49-F238E27FC236}">
                    <a16:creationId xmlns:a16="http://schemas.microsoft.com/office/drawing/2014/main" id="{6731DF67-E965-4307-9CB4-B207AD044119}"/>
                  </a:ext>
                </a:extLst>
              </p:cNvPr>
              <p:cNvSpPr/>
              <p:nvPr/>
            </p:nvSpPr>
            <p:spPr>
              <a:xfrm>
                <a:off x="2812732" y="471978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1" name="شكل حر: شكل 30">
                <a:extLst>
                  <a:ext uri="{FF2B5EF4-FFF2-40B4-BE49-F238E27FC236}">
                    <a16:creationId xmlns:a16="http://schemas.microsoft.com/office/drawing/2014/main" id="{F69BDAA9-FA6C-4622-8213-28A3143AB19A}"/>
                  </a:ext>
                </a:extLst>
              </p:cNvPr>
              <p:cNvSpPr/>
              <p:nvPr/>
            </p:nvSpPr>
            <p:spPr>
              <a:xfrm>
                <a:off x="2812732" y="5090236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2" name="شكل حر: شكل 31">
                <a:extLst>
                  <a:ext uri="{FF2B5EF4-FFF2-40B4-BE49-F238E27FC236}">
                    <a16:creationId xmlns:a16="http://schemas.microsoft.com/office/drawing/2014/main" id="{334D7A34-F1E9-46E4-98CE-585ECC7C7A31}"/>
                  </a:ext>
                </a:extLst>
              </p:cNvPr>
              <p:cNvSpPr/>
              <p:nvPr/>
            </p:nvSpPr>
            <p:spPr>
              <a:xfrm>
                <a:off x="2812732" y="5460739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3" name="شكل حر: شكل 32">
                <a:extLst>
                  <a:ext uri="{FF2B5EF4-FFF2-40B4-BE49-F238E27FC236}">
                    <a16:creationId xmlns:a16="http://schemas.microsoft.com/office/drawing/2014/main" id="{7985D224-4DE2-49E3-ABE8-3594DCB06E47}"/>
                  </a:ext>
                </a:extLst>
              </p:cNvPr>
              <p:cNvSpPr/>
              <p:nvPr/>
            </p:nvSpPr>
            <p:spPr>
              <a:xfrm>
                <a:off x="2812732" y="5831185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4" name="شكل حر: شكل 33">
                <a:extLst>
                  <a:ext uri="{FF2B5EF4-FFF2-40B4-BE49-F238E27FC236}">
                    <a16:creationId xmlns:a16="http://schemas.microsoft.com/office/drawing/2014/main" id="{608FAC63-6909-4B86-AECC-535273F0D64C}"/>
                  </a:ext>
                </a:extLst>
              </p:cNvPr>
              <p:cNvSpPr/>
              <p:nvPr/>
            </p:nvSpPr>
            <p:spPr>
              <a:xfrm>
                <a:off x="2812732" y="6201632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5 h 11544"/>
                  <a:gd name="connsiteX3" fmla="*/ 0 w 6566535"/>
                  <a:gd name="connsiteY3" fmla="*/ 11545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5"/>
                    </a:lnTo>
                    <a:lnTo>
                      <a:pt x="0" y="11545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" name="شكل حر: شكل 34">
                <a:extLst>
                  <a:ext uri="{FF2B5EF4-FFF2-40B4-BE49-F238E27FC236}">
                    <a16:creationId xmlns:a16="http://schemas.microsoft.com/office/drawing/2014/main" id="{F96F3ECF-AA83-46BC-940C-02AA08C95804}"/>
                  </a:ext>
                </a:extLst>
              </p:cNvPr>
              <p:cNvSpPr/>
              <p:nvPr/>
            </p:nvSpPr>
            <p:spPr>
              <a:xfrm>
                <a:off x="2812732" y="6572078"/>
                <a:ext cx="6566535" cy="11544"/>
              </a:xfrm>
              <a:custGeom>
                <a:avLst/>
                <a:gdLst>
                  <a:gd name="connsiteX0" fmla="*/ 0 w 6566535"/>
                  <a:gd name="connsiteY0" fmla="*/ 0 h 11544"/>
                  <a:gd name="connsiteX1" fmla="*/ 6566535 w 6566535"/>
                  <a:gd name="connsiteY1" fmla="*/ 0 h 11544"/>
                  <a:gd name="connsiteX2" fmla="*/ 6566535 w 6566535"/>
                  <a:gd name="connsiteY2" fmla="*/ 11544 h 11544"/>
                  <a:gd name="connsiteX3" fmla="*/ 0 w 6566535"/>
                  <a:gd name="connsiteY3" fmla="*/ 11544 h 1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66535" h="11544">
                    <a:moveTo>
                      <a:pt x="0" y="0"/>
                    </a:moveTo>
                    <a:lnTo>
                      <a:pt x="6566535" y="0"/>
                    </a:lnTo>
                    <a:lnTo>
                      <a:pt x="6566535" y="11544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E5E5E3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sp>
        <p:nvSpPr>
          <p:cNvPr id="8" name="مستطيل 7">
            <a:extLst>
              <a:ext uri="{FF2B5EF4-FFF2-40B4-BE49-F238E27FC236}">
                <a16:creationId xmlns:a16="http://schemas.microsoft.com/office/drawing/2014/main" id="{A3469893-DA10-4233-860F-34978911E602}"/>
              </a:ext>
            </a:extLst>
          </p:cNvPr>
          <p:cNvSpPr/>
          <p:nvPr/>
        </p:nvSpPr>
        <p:spPr>
          <a:xfrm>
            <a:off x="8676350" y="55446"/>
            <a:ext cx="2822917" cy="33823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u="sng" dirty="0">
                <a:solidFill>
                  <a:srgbClr val="0070C0"/>
                </a:solidFill>
              </a:rPr>
              <a:t>*وقبل توقيع العقد*</a:t>
            </a:r>
          </a:p>
          <a:p>
            <a:pPr algn="ctr"/>
            <a:r>
              <a:rPr lang="ar-SA" sz="2400" b="1" dirty="0">
                <a:solidFill>
                  <a:srgbClr val="0070C0"/>
                </a:solidFill>
              </a:rPr>
              <a:t>خالد : لقد غيرت رأيي ، انا لا استطيع ضمانه.</a:t>
            </a:r>
          </a:p>
          <a:p>
            <a:pPr algn="ctr"/>
            <a:r>
              <a:rPr lang="ar-SA" sz="2400" b="1" dirty="0">
                <a:solidFill>
                  <a:srgbClr val="0070C0"/>
                </a:solidFill>
              </a:rPr>
              <a:t>صالح : كيف ذلك ! لقد تم الاتفاق و لم يبقى العقد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A0B8732E-E3BE-443E-B398-4593603ED1FE}"/>
              </a:ext>
            </a:extLst>
          </p:cNvPr>
          <p:cNvSpPr/>
          <p:nvPr/>
        </p:nvSpPr>
        <p:spPr>
          <a:xfrm>
            <a:off x="1493995" y="45345"/>
            <a:ext cx="2822917" cy="33823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*وبعد توقيع العقد*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محمد: لقد غيرت رأيي ، انا لا استطيع ضمانه.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صالح: لا يُمكن،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لقد تم العقد وانت </a:t>
            </a:r>
            <a:r>
              <a:rPr lang="ar-SA" sz="24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ضامن.</a:t>
            </a: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2" name="صورة 81" descr="صورة تحتوي على المصباح&#10;&#10;تم إنشاء الوصف تلقائياً">
            <a:extLst>
              <a:ext uri="{FF2B5EF4-FFF2-40B4-BE49-F238E27FC236}">
                <a16:creationId xmlns:a16="http://schemas.microsoft.com/office/drawing/2014/main" id="{FBBC16CF-6AD8-4CB3-BA26-EA7820ABC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0367" y="3833678"/>
            <a:ext cx="3376621" cy="3376621"/>
          </a:xfrm>
          <a:prstGeom prst="rect">
            <a:avLst/>
          </a:prstGeom>
        </p:spPr>
      </p:pic>
      <p:pic>
        <p:nvPicPr>
          <p:cNvPr id="2050" name="Picture 2" descr="كيفيه نقل ملكيه السيارة والأوراق المطلوبة - ثقفني">
            <a:extLst>
              <a:ext uri="{FF2B5EF4-FFF2-40B4-BE49-F238E27FC236}">
                <a16:creationId xmlns:a16="http://schemas.microsoft.com/office/drawing/2014/main" id="{044FEE5B-4C05-468A-879A-0583F019C2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8" t="7836" r="33435" b="-104"/>
          <a:stretch/>
        </p:blipFill>
        <p:spPr bwMode="auto">
          <a:xfrm>
            <a:off x="4990974" y="764523"/>
            <a:ext cx="2884116" cy="4905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انفجار: 14 نقطة 3">
            <a:extLst>
              <a:ext uri="{FF2B5EF4-FFF2-40B4-BE49-F238E27FC236}">
                <a16:creationId xmlns:a16="http://schemas.microsoft.com/office/drawing/2014/main" id="{7F90BFCC-64D0-4313-B2CC-A168E1D310F1}"/>
              </a:ext>
            </a:extLst>
          </p:cNvPr>
          <p:cNvSpPr/>
          <p:nvPr/>
        </p:nvSpPr>
        <p:spPr>
          <a:xfrm>
            <a:off x="9051382" y="2656964"/>
            <a:ext cx="3053968" cy="1834575"/>
          </a:xfrm>
          <a:prstGeom prst="irregularSeal2">
            <a:avLst/>
          </a:prstGeom>
          <a:solidFill>
            <a:srgbClr val="FEF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234159"/>
                </a:solidFill>
              </a:rPr>
              <a:t>يحق له الرجوع</a:t>
            </a:r>
          </a:p>
        </p:txBody>
      </p:sp>
      <p:sp>
        <p:nvSpPr>
          <p:cNvPr id="5" name="انفجار: 14 نقطة 4">
            <a:extLst>
              <a:ext uri="{FF2B5EF4-FFF2-40B4-BE49-F238E27FC236}">
                <a16:creationId xmlns:a16="http://schemas.microsoft.com/office/drawing/2014/main" id="{81A18169-4ECD-439A-BAAB-2E5F34044A08}"/>
              </a:ext>
            </a:extLst>
          </p:cNvPr>
          <p:cNvSpPr/>
          <p:nvPr/>
        </p:nvSpPr>
        <p:spPr>
          <a:xfrm>
            <a:off x="2065614" y="2710069"/>
            <a:ext cx="3053968" cy="1834575"/>
          </a:xfrm>
          <a:prstGeom prst="irregularSeal2">
            <a:avLst/>
          </a:prstGeom>
          <a:solidFill>
            <a:srgbClr val="FEF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234159"/>
                </a:solidFill>
              </a:rPr>
              <a:t>لا يحق له الرجوع</a:t>
            </a:r>
          </a:p>
        </p:txBody>
      </p:sp>
    </p:spTree>
    <p:extLst>
      <p:ext uri="{BB962C8B-B14F-4D97-AF65-F5344CB8AC3E}">
        <p14:creationId xmlns:p14="http://schemas.microsoft.com/office/powerpoint/2010/main" val="1353016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هم: خماسي 4">
            <a:extLst>
              <a:ext uri="{FF2B5EF4-FFF2-40B4-BE49-F238E27FC236}">
                <a16:creationId xmlns:a16="http://schemas.microsoft.com/office/drawing/2014/main" id="{5D94C529-19CF-4419-9A92-6E1F690A5C3D}"/>
              </a:ext>
            </a:extLst>
          </p:cNvPr>
          <p:cNvSpPr/>
          <p:nvPr/>
        </p:nvSpPr>
        <p:spPr>
          <a:xfrm flipH="1">
            <a:off x="7709094" y="457535"/>
            <a:ext cx="4248443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ما ليس بشرط في الضمان: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DAFFFACE-346E-4B87-BBCB-93452A5B5773}"/>
              </a:ext>
            </a:extLst>
          </p:cNvPr>
          <p:cNvSpPr/>
          <p:nvPr/>
        </p:nvSpPr>
        <p:spPr>
          <a:xfrm>
            <a:off x="3249970" y="1139483"/>
            <a:ext cx="87078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solidFill>
                  <a:srgbClr val="002060"/>
                </a:solidFill>
              </a:rPr>
              <a:t>اقرأ/ي الفقرة من الكتاب ثم تحقق من صحة الضمان في المثالين:</a:t>
            </a:r>
            <a:endParaRPr lang="ar-SA" sz="3200" b="1" cap="none" spc="0" dirty="0">
              <a:ln w="0"/>
              <a:solidFill>
                <a:srgbClr val="002060"/>
              </a:solidFill>
            </a:endParaRPr>
          </a:p>
        </p:txBody>
      </p:sp>
      <p:graphicFrame>
        <p:nvGraphicFramePr>
          <p:cNvPr id="2" name="جدول 2">
            <a:extLst>
              <a:ext uri="{FF2B5EF4-FFF2-40B4-BE49-F238E27FC236}">
                <a16:creationId xmlns:a16="http://schemas.microsoft.com/office/drawing/2014/main" id="{B6A8140E-4464-405D-A85B-AFE21A96C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760062"/>
              </p:ext>
            </p:extLst>
          </p:nvPr>
        </p:nvGraphicFramePr>
        <p:xfrm>
          <a:off x="1894450" y="2096086"/>
          <a:ext cx="9390966" cy="307700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3130322">
                  <a:extLst>
                    <a:ext uri="{9D8B030D-6E8A-4147-A177-3AD203B41FA5}">
                      <a16:colId xmlns:a16="http://schemas.microsoft.com/office/drawing/2014/main" val="2758853375"/>
                    </a:ext>
                  </a:extLst>
                </a:gridCol>
                <a:gridCol w="1163451">
                  <a:extLst>
                    <a:ext uri="{9D8B030D-6E8A-4147-A177-3AD203B41FA5}">
                      <a16:colId xmlns:a16="http://schemas.microsoft.com/office/drawing/2014/main" val="896276233"/>
                    </a:ext>
                  </a:extLst>
                </a:gridCol>
                <a:gridCol w="5097193">
                  <a:extLst>
                    <a:ext uri="{9D8B030D-6E8A-4147-A177-3AD203B41FA5}">
                      <a16:colId xmlns:a16="http://schemas.microsoft.com/office/drawing/2014/main" val="2688841154"/>
                    </a:ext>
                  </a:extLst>
                </a:gridCol>
              </a:tblGrid>
              <a:tr h="47881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المثال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الصحة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ما ليس بشرط :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267529"/>
                  </a:ext>
                </a:extLst>
              </a:tr>
              <a:tr h="1279422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خذ السيارة من أي محل و أنا أضمن عنك.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550184"/>
                  </a:ext>
                </a:extLst>
              </a:tr>
              <a:tr h="1279422">
                <a:tc>
                  <a:txBody>
                    <a:bodyPr/>
                    <a:lstStyle/>
                    <a:p>
                      <a:pPr rtl="1"/>
                      <a:r>
                        <a:rPr lang="ar-SA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ما اختاره عمر فأنا ضامنه.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2-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813557"/>
                  </a:ext>
                </a:extLst>
              </a:tr>
            </a:tbl>
          </a:graphicData>
        </a:graphic>
      </p:graphicFrame>
      <p:pic>
        <p:nvPicPr>
          <p:cNvPr id="4" name="صورة 3" descr="صورة تحتوي على ساعة حائط&#10;&#10;تم إنشاء الوصف تلقائياً">
            <a:extLst>
              <a:ext uri="{FF2B5EF4-FFF2-40B4-BE49-F238E27FC236}">
                <a16:creationId xmlns:a16="http://schemas.microsoft.com/office/drawing/2014/main" id="{B35DDD5B-7086-4C21-9C74-BE0F9E6D9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057" y="2787797"/>
            <a:ext cx="733658" cy="708508"/>
          </a:xfrm>
          <a:prstGeom prst="rect">
            <a:avLst/>
          </a:prstGeom>
        </p:spPr>
      </p:pic>
      <p:pic>
        <p:nvPicPr>
          <p:cNvPr id="8" name="صورة 7" descr="صورة تحتوي على ساعة حائط&#10;&#10;تم إنشاء الوصف تلقائياً">
            <a:extLst>
              <a:ext uri="{FF2B5EF4-FFF2-40B4-BE49-F238E27FC236}">
                <a16:creationId xmlns:a16="http://schemas.microsoft.com/office/drawing/2014/main" id="{BF2A4543-5858-483E-81B4-C23D93172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057" y="4110328"/>
            <a:ext cx="733658" cy="708508"/>
          </a:xfrm>
          <a:prstGeom prst="rect">
            <a:avLst/>
          </a:prstGeom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83603F78-2B6E-43C5-BB45-80A55DDEBA03}"/>
              </a:ext>
            </a:extLst>
          </p:cNvPr>
          <p:cNvSpPr/>
          <p:nvPr/>
        </p:nvSpPr>
        <p:spPr>
          <a:xfrm>
            <a:off x="2067951" y="2686929"/>
            <a:ext cx="4797083" cy="9706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</a:rPr>
              <a:t>معرفة الضامن بالمضمون عنه أو بصاحب الحق.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50C4FD27-E003-494A-9707-C47A13C5EEDD}"/>
              </a:ext>
            </a:extLst>
          </p:cNvPr>
          <p:cNvSpPr/>
          <p:nvPr/>
        </p:nvSpPr>
        <p:spPr>
          <a:xfrm>
            <a:off x="2067951" y="4029428"/>
            <a:ext cx="4797083" cy="9706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6">
                    <a:lumMod val="75000"/>
                  </a:schemeClr>
                </a:solidFill>
              </a:rPr>
              <a:t>العلم بالمضمون به.</a:t>
            </a:r>
          </a:p>
        </p:txBody>
      </p:sp>
      <p:sp>
        <p:nvSpPr>
          <p:cNvPr id="13" name="مستطيل ذو زوايا قطرية مستديرة 13">
            <a:extLst>
              <a:ext uri="{FF2B5EF4-FFF2-40B4-BE49-F238E27FC236}">
                <a16:creationId xmlns:a16="http://schemas.microsoft.com/office/drawing/2014/main" id="{D10FD875-73AB-4105-9F3B-007611E4FA7F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التفكير الابداعي</a:t>
            </a:r>
          </a:p>
        </p:txBody>
      </p:sp>
    </p:spTree>
    <p:extLst>
      <p:ext uri="{BB962C8B-B14F-4D97-AF65-F5344CB8AC3E}">
        <p14:creationId xmlns:p14="http://schemas.microsoft.com/office/powerpoint/2010/main" val="4124733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3" name="صورة 3912">
            <a:extLst>
              <a:ext uri="{FF2B5EF4-FFF2-40B4-BE49-F238E27FC236}">
                <a16:creationId xmlns:a16="http://schemas.microsoft.com/office/drawing/2014/main" id="{48007146-49FD-4ED0-9462-7004526236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40167" l="29167" r="100000">
                        <a14:foregroundMark x1="30208" y1="65332" x2="30208" y2="65332"/>
                        <a14:foregroundMark x1="31667" y1="66826" x2="31667" y2="66826"/>
                        <a14:foregroundMark x1="32240" y1="68679" x2="32240" y2="68679"/>
                        <a14:foregroundMark x1="12865" y1="87268" x2="12865" y2="87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44" t="6945" r="37102" b="64702"/>
          <a:stretch/>
        </p:blipFill>
        <p:spPr>
          <a:xfrm>
            <a:off x="612073" y="138851"/>
            <a:ext cx="4972033" cy="4970914"/>
          </a:xfrm>
          <a:prstGeom prst="rect">
            <a:avLst/>
          </a:prstGeom>
        </p:spPr>
      </p:pic>
      <p:cxnSp>
        <p:nvCxnSpPr>
          <p:cNvPr id="3903" name="موصل: على شكل مرفق 3902">
            <a:extLst>
              <a:ext uri="{FF2B5EF4-FFF2-40B4-BE49-F238E27FC236}">
                <a16:creationId xmlns:a16="http://schemas.microsoft.com/office/drawing/2014/main" id="{64FBEA74-EB6A-43A2-BDFB-5C1E7DB60FCE}"/>
              </a:ext>
            </a:extLst>
          </p:cNvPr>
          <p:cNvCxnSpPr>
            <a:cxnSpLocks/>
          </p:cNvCxnSpPr>
          <p:nvPr/>
        </p:nvCxnSpPr>
        <p:spPr>
          <a:xfrm rot="16200000" flipV="1">
            <a:off x="7534540" y="3857482"/>
            <a:ext cx="1104686" cy="264145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1" name="موصل: على شكل مرفق 3900">
            <a:extLst>
              <a:ext uri="{FF2B5EF4-FFF2-40B4-BE49-F238E27FC236}">
                <a16:creationId xmlns:a16="http://schemas.microsoft.com/office/drawing/2014/main" id="{3D0EDD60-D06F-45C4-8E60-061FDA44123F}"/>
              </a:ext>
            </a:extLst>
          </p:cNvPr>
          <p:cNvCxnSpPr>
            <a:cxnSpLocks/>
          </p:cNvCxnSpPr>
          <p:nvPr/>
        </p:nvCxnSpPr>
        <p:spPr>
          <a:xfrm rot="16200000" flipV="1">
            <a:off x="5596163" y="4011593"/>
            <a:ext cx="1178498" cy="499768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1" name="شكل حر: شكل 3450">
            <a:extLst>
              <a:ext uri="{FF2B5EF4-FFF2-40B4-BE49-F238E27FC236}">
                <a16:creationId xmlns:a16="http://schemas.microsoft.com/office/drawing/2014/main" id="{75D81DCB-2483-43E8-9C97-A8D2DB487198}"/>
              </a:ext>
            </a:extLst>
          </p:cNvPr>
          <p:cNvSpPr/>
          <p:nvPr/>
        </p:nvSpPr>
        <p:spPr>
          <a:xfrm>
            <a:off x="7587834" y="5842782"/>
            <a:ext cx="822334" cy="511022"/>
          </a:xfrm>
          <a:custGeom>
            <a:avLst/>
            <a:gdLst>
              <a:gd name="connsiteX0" fmla="*/ 3646 w 207950"/>
              <a:gd name="connsiteY0" fmla="*/ 59704 h 172482"/>
              <a:gd name="connsiteX1" fmla="*/ 313 w 207950"/>
              <a:gd name="connsiteY1" fmla="*/ 72181 h 172482"/>
              <a:gd name="connsiteX2" fmla="*/ 6123 w 207950"/>
              <a:gd name="connsiteY2" fmla="*/ 80087 h 172482"/>
              <a:gd name="connsiteX3" fmla="*/ 56891 w 207950"/>
              <a:gd name="connsiteY3" fmla="*/ 114091 h 172482"/>
              <a:gd name="connsiteX4" fmla="*/ 90800 w 207950"/>
              <a:gd name="connsiteY4" fmla="*/ 122759 h 172482"/>
              <a:gd name="connsiteX5" fmla="*/ 135472 w 207950"/>
              <a:gd name="connsiteY5" fmla="*/ 170479 h 172482"/>
              <a:gd name="connsiteX6" fmla="*/ 159952 w 207950"/>
              <a:gd name="connsiteY6" fmla="*/ 170765 h 172482"/>
              <a:gd name="connsiteX7" fmla="*/ 200528 w 207950"/>
              <a:gd name="connsiteY7" fmla="*/ 142000 h 172482"/>
              <a:gd name="connsiteX8" fmla="*/ 202529 w 207950"/>
              <a:gd name="connsiteY8" fmla="*/ 93232 h 172482"/>
              <a:gd name="connsiteX9" fmla="*/ 188527 w 207950"/>
              <a:gd name="connsiteY9" fmla="*/ 75896 h 172482"/>
              <a:gd name="connsiteX10" fmla="*/ 86228 w 207950"/>
              <a:gd name="connsiteY10" fmla="*/ 2935 h 172482"/>
              <a:gd name="connsiteX11" fmla="*/ 44128 w 207950"/>
              <a:gd name="connsiteY11" fmla="*/ 13031 h 172482"/>
              <a:gd name="connsiteX12" fmla="*/ 3646 w 207950"/>
              <a:gd name="connsiteY12" fmla="*/ 59704 h 172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7950" h="172482">
                <a:moveTo>
                  <a:pt x="3646" y="59704"/>
                </a:moveTo>
                <a:cubicBezTo>
                  <a:pt x="1361" y="63514"/>
                  <a:pt x="-830" y="67895"/>
                  <a:pt x="313" y="72181"/>
                </a:cubicBezTo>
                <a:cubicBezTo>
                  <a:pt x="1170" y="75420"/>
                  <a:pt x="3646" y="77801"/>
                  <a:pt x="6123" y="80087"/>
                </a:cubicBezTo>
                <a:cubicBezTo>
                  <a:pt x="21077" y="94184"/>
                  <a:pt x="36984" y="108853"/>
                  <a:pt x="56891" y="114091"/>
                </a:cubicBezTo>
                <a:cubicBezTo>
                  <a:pt x="68226" y="117044"/>
                  <a:pt x="80609" y="116949"/>
                  <a:pt x="90800" y="122759"/>
                </a:cubicBezTo>
                <a:cubicBezTo>
                  <a:pt x="109946" y="133808"/>
                  <a:pt x="114803" y="162669"/>
                  <a:pt x="135472" y="170479"/>
                </a:cubicBezTo>
                <a:cubicBezTo>
                  <a:pt x="143188" y="173432"/>
                  <a:pt x="151855" y="172765"/>
                  <a:pt x="159952" y="170765"/>
                </a:cubicBezTo>
                <a:cubicBezTo>
                  <a:pt x="176430" y="166574"/>
                  <a:pt x="191765" y="156573"/>
                  <a:pt x="200528" y="142000"/>
                </a:cubicBezTo>
                <a:cubicBezTo>
                  <a:pt x="209291" y="127426"/>
                  <a:pt x="210720" y="108186"/>
                  <a:pt x="202529" y="93232"/>
                </a:cubicBezTo>
                <a:cubicBezTo>
                  <a:pt x="198909" y="86659"/>
                  <a:pt x="193765" y="81230"/>
                  <a:pt x="188527" y="75896"/>
                </a:cubicBezTo>
                <a:cubicBezTo>
                  <a:pt x="159571" y="45892"/>
                  <a:pt x="127186" y="14841"/>
                  <a:pt x="86228" y="2935"/>
                </a:cubicBezTo>
                <a:cubicBezTo>
                  <a:pt x="68036" y="-2399"/>
                  <a:pt x="56415" y="-1256"/>
                  <a:pt x="44128" y="13031"/>
                </a:cubicBezTo>
                <a:cubicBezTo>
                  <a:pt x="30507" y="28652"/>
                  <a:pt x="14410" y="41987"/>
                  <a:pt x="3646" y="59704"/>
                </a:cubicBezTo>
                <a:close/>
              </a:path>
            </a:pathLst>
          </a:custGeom>
          <a:solidFill>
            <a:srgbClr val="A5B9D4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452" name="شكل حر: شكل 3451">
            <a:extLst>
              <a:ext uri="{FF2B5EF4-FFF2-40B4-BE49-F238E27FC236}">
                <a16:creationId xmlns:a16="http://schemas.microsoft.com/office/drawing/2014/main" id="{D0E218A8-F40E-4965-98C2-B986BD83E95B}"/>
              </a:ext>
            </a:extLst>
          </p:cNvPr>
          <p:cNvSpPr/>
          <p:nvPr/>
        </p:nvSpPr>
        <p:spPr>
          <a:xfrm>
            <a:off x="6042099" y="6343531"/>
            <a:ext cx="821140" cy="387007"/>
          </a:xfrm>
          <a:custGeom>
            <a:avLst/>
            <a:gdLst>
              <a:gd name="connsiteX0" fmla="*/ 3 w 207648"/>
              <a:gd name="connsiteY0" fmla="*/ 55376 h 130624"/>
              <a:gd name="connsiteX1" fmla="*/ 17053 w 207648"/>
              <a:gd name="connsiteY1" fmla="*/ 85284 h 130624"/>
              <a:gd name="connsiteX2" fmla="*/ 168024 w 207648"/>
              <a:gd name="connsiteY2" fmla="*/ 127671 h 130624"/>
              <a:gd name="connsiteX3" fmla="*/ 194122 w 207648"/>
              <a:gd name="connsiteY3" fmla="*/ 117955 h 130624"/>
              <a:gd name="connsiteX4" fmla="*/ 207648 w 207648"/>
              <a:gd name="connsiteY4" fmla="*/ 94524 h 130624"/>
              <a:gd name="connsiteX5" fmla="*/ 200790 w 207648"/>
              <a:gd name="connsiteY5" fmla="*/ 73759 h 130624"/>
              <a:gd name="connsiteX6" fmla="*/ 172691 w 207648"/>
              <a:gd name="connsiteY6" fmla="*/ 32135 h 130624"/>
              <a:gd name="connsiteX7" fmla="*/ 140687 w 207648"/>
              <a:gd name="connsiteY7" fmla="*/ 13180 h 130624"/>
              <a:gd name="connsiteX8" fmla="*/ 60201 w 207648"/>
              <a:gd name="connsiteY8" fmla="*/ 2417 h 130624"/>
              <a:gd name="connsiteX9" fmla="*/ 3 w 207648"/>
              <a:gd name="connsiteY9" fmla="*/ 55376 h 13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7648" h="130624">
                <a:moveTo>
                  <a:pt x="3" y="55376"/>
                </a:moveTo>
                <a:cubicBezTo>
                  <a:pt x="-188" y="67282"/>
                  <a:pt x="8290" y="77379"/>
                  <a:pt x="17053" y="85284"/>
                </a:cubicBezTo>
                <a:cubicBezTo>
                  <a:pt x="57248" y="121575"/>
                  <a:pt x="114779" y="137767"/>
                  <a:pt x="168024" y="127671"/>
                </a:cubicBezTo>
                <a:cubicBezTo>
                  <a:pt x="177263" y="125956"/>
                  <a:pt x="186503" y="123384"/>
                  <a:pt x="194122" y="117955"/>
                </a:cubicBezTo>
                <a:cubicBezTo>
                  <a:pt x="201743" y="112526"/>
                  <a:pt x="207648" y="103954"/>
                  <a:pt x="207648" y="94524"/>
                </a:cubicBezTo>
                <a:cubicBezTo>
                  <a:pt x="207648" y="87189"/>
                  <a:pt x="204219" y="80331"/>
                  <a:pt x="200790" y="73759"/>
                </a:cubicBezTo>
                <a:cubicBezTo>
                  <a:pt x="193075" y="58805"/>
                  <a:pt x="185074" y="43565"/>
                  <a:pt x="172691" y="32135"/>
                </a:cubicBezTo>
                <a:cubicBezTo>
                  <a:pt x="163547" y="23658"/>
                  <a:pt x="152308" y="17752"/>
                  <a:pt x="140687" y="13180"/>
                </a:cubicBezTo>
                <a:cubicBezTo>
                  <a:pt x="117922" y="4322"/>
                  <a:pt x="84680" y="-4346"/>
                  <a:pt x="60201" y="2417"/>
                </a:cubicBezTo>
                <a:cubicBezTo>
                  <a:pt x="38770" y="8513"/>
                  <a:pt x="479" y="29849"/>
                  <a:pt x="3" y="55376"/>
                </a:cubicBezTo>
                <a:close/>
              </a:path>
            </a:pathLst>
          </a:custGeom>
          <a:solidFill>
            <a:srgbClr val="A5B9D4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grpSp>
        <p:nvGrpSpPr>
          <p:cNvPr id="3911" name="مجموعة 3910">
            <a:extLst>
              <a:ext uri="{FF2B5EF4-FFF2-40B4-BE49-F238E27FC236}">
                <a16:creationId xmlns:a16="http://schemas.microsoft.com/office/drawing/2014/main" id="{16A02740-62E8-4F40-8842-01F0FAFE381E}"/>
              </a:ext>
            </a:extLst>
          </p:cNvPr>
          <p:cNvGrpSpPr/>
          <p:nvPr/>
        </p:nvGrpSpPr>
        <p:grpSpPr>
          <a:xfrm>
            <a:off x="6063439" y="4095323"/>
            <a:ext cx="2496677" cy="2602782"/>
            <a:chOff x="6063439" y="4095323"/>
            <a:chExt cx="2496677" cy="2602782"/>
          </a:xfrm>
        </p:grpSpPr>
        <p:grpSp>
          <p:nvGrpSpPr>
            <p:cNvPr id="3454" name="رسم 14">
              <a:extLst>
                <a:ext uri="{FF2B5EF4-FFF2-40B4-BE49-F238E27FC236}">
                  <a16:creationId xmlns:a16="http://schemas.microsoft.com/office/drawing/2014/main" id="{6AC26474-81A9-4053-BCFA-BBADA2C42FE1}"/>
                </a:ext>
              </a:extLst>
            </p:cNvPr>
            <p:cNvGrpSpPr/>
            <p:nvPr/>
          </p:nvGrpSpPr>
          <p:grpSpPr>
            <a:xfrm>
              <a:off x="7251024" y="4095323"/>
              <a:ext cx="1309092" cy="2143520"/>
              <a:chOff x="4720018" y="2554221"/>
              <a:chExt cx="331040" cy="723489"/>
            </a:xfrm>
          </p:grpSpPr>
          <p:sp>
            <p:nvSpPr>
              <p:cNvPr id="3455" name="شكل حر: شكل 3454">
                <a:extLst>
                  <a:ext uri="{FF2B5EF4-FFF2-40B4-BE49-F238E27FC236}">
                    <a16:creationId xmlns:a16="http://schemas.microsoft.com/office/drawing/2014/main" id="{28869E6E-EE85-403C-B986-2FC2E2C496D4}"/>
                  </a:ext>
                </a:extLst>
              </p:cNvPr>
              <p:cNvSpPr/>
              <p:nvPr/>
            </p:nvSpPr>
            <p:spPr>
              <a:xfrm>
                <a:off x="4720018" y="2895062"/>
                <a:ext cx="64531" cy="58270"/>
              </a:xfrm>
              <a:custGeom>
                <a:avLst/>
                <a:gdLst>
                  <a:gd name="connsiteX0" fmla="*/ 61959 w 64531"/>
                  <a:gd name="connsiteY0" fmla="*/ 12158 h 58270"/>
                  <a:gd name="connsiteX1" fmla="*/ 64531 w 64531"/>
                  <a:gd name="connsiteY1" fmla="*/ 6728 h 58270"/>
                  <a:gd name="connsiteX2" fmla="*/ 60531 w 64531"/>
                  <a:gd name="connsiteY2" fmla="*/ 2728 h 58270"/>
                  <a:gd name="connsiteX3" fmla="*/ 37861 w 64531"/>
                  <a:gd name="connsiteY3" fmla="*/ 4347 h 58270"/>
                  <a:gd name="connsiteX4" fmla="*/ 34337 w 64531"/>
                  <a:gd name="connsiteY4" fmla="*/ 6728 h 58270"/>
                  <a:gd name="connsiteX5" fmla="*/ 26526 w 64531"/>
                  <a:gd name="connsiteY5" fmla="*/ 9205 h 58270"/>
                  <a:gd name="connsiteX6" fmla="*/ 10143 w 64531"/>
                  <a:gd name="connsiteY6" fmla="*/ 19778 h 58270"/>
                  <a:gd name="connsiteX7" fmla="*/ 1762 w 64531"/>
                  <a:gd name="connsiteY7" fmla="*/ 24635 h 58270"/>
                  <a:gd name="connsiteX8" fmla="*/ 2333 w 64531"/>
                  <a:gd name="connsiteY8" fmla="*/ 25969 h 58270"/>
                  <a:gd name="connsiteX9" fmla="*/ 16716 w 64531"/>
                  <a:gd name="connsiteY9" fmla="*/ 24540 h 58270"/>
                  <a:gd name="connsiteX10" fmla="*/ 11191 w 64531"/>
                  <a:gd name="connsiteY10" fmla="*/ 30065 h 58270"/>
                  <a:gd name="connsiteX11" fmla="*/ 428 w 64531"/>
                  <a:gd name="connsiteY11" fmla="*/ 45400 h 58270"/>
                  <a:gd name="connsiteX12" fmla="*/ 5095 w 64531"/>
                  <a:gd name="connsiteY12" fmla="*/ 44162 h 58270"/>
                  <a:gd name="connsiteX13" fmla="*/ 19097 w 64531"/>
                  <a:gd name="connsiteY13" fmla="*/ 32065 h 58270"/>
                  <a:gd name="connsiteX14" fmla="*/ 8334 w 64531"/>
                  <a:gd name="connsiteY14" fmla="*/ 43305 h 58270"/>
                  <a:gd name="connsiteX15" fmla="*/ 3285 w 64531"/>
                  <a:gd name="connsiteY15" fmla="*/ 54544 h 58270"/>
                  <a:gd name="connsiteX16" fmla="*/ 6143 w 64531"/>
                  <a:gd name="connsiteY16" fmla="*/ 54449 h 58270"/>
                  <a:gd name="connsiteX17" fmla="*/ 16811 w 64531"/>
                  <a:gd name="connsiteY17" fmla="*/ 44162 h 58270"/>
                  <a:gd name="connsiteX18" fmla="*/ 10906 w 64531"/>
                  <a:gd name="connsiteY18" fmla="*/ 51686 h 58270"/>
                  <a:gd name="connsiteX19" fmla="*/ 9477 w 64531"/>
                  <a:gd name="connsiteY19" fmla="*/ 56830 h 58270"/>
                  <a:gd name="connsiteX20" fmla="*/ 14620 w 64531"/>
                  <a:gd name="connsiteY20" fmla="*/ 56163 h 58270"/>
                  <a:gd name="connsiteX21" fmla="*/ 27670 w 64531"/>
                  <a:gd name="connsiteY21" fmla="*/ 42161 h 58270"/>
                  <a:gd name="connsiteX22" fmla="*/ 19097 w 64531"/>
                  <a:gd name="connsiteY22" fmla="*/ 56830 h 58270"/>
                  <a:gd name="connsiteX23" fmla="*/ 19002 w 64531"/>
                  <a:gd name="connsiteY23" fmla="*/ 56925 h 58270"/>
                  <a:gd name="connsiteX24" fmla="*/ 20050 w 64531"/>
                  <a:gd name="connsiteY24" fmla="*/ 58259 h 58270"/>
                  <a:gd name="connsiteX25" fmla="*/ 23383 w 64531"/>
                  <a:gd name="connsiteY25" fmla="*/ 56544 h 58270"/>
                  <a:gd name="connsiteX26" fmla="*/ 38433 w 64531"/>
                  <a:gd name="connsiteY26" fmla="*/ 43590 h 58270"/>
                  <a:gd name="connsiteX27" fmla="*/ 46148 w 64531"/>
                  <a:gd name="connsiteY27" fmla="*/ 35208 h 58270"/>
                  <a:gd name="connsiteX28" fmla="*/ 53006 w 64531"/>
                  <a:gd name="connsiteY28" fmla="*/ 26921 h 58270"/>
                  <a:gd name="connsiteX29" fmla="*/ 58816 w 64531"/>
                  <a:gd name="connsiteY29" fmla="*/ 19016 h 58270"/>
                  <a:gd name="connsiteX30" fmla="*/ 61959 w 64531"/>
                  <a:gd name="connsiteY30" fmla="*/ 12158 h 5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4531" h="58270">
                    <a:moveTo>
                      <a:pt x="61959" y="12158"/>
                    </a:moveTo>
                    <a:lnTo>
                      <a:pt x="64531" y="6728"/>
                    </a:lnTo>
                    <a:cubicBezTo>
                      <a:pt x="63388" y="5205"/>
                      <a:pt x="62150" y="3871"/>
                      <a:pt x="60531" y="2728"/>
                    </a:cubicBezTo>
                    <a:cubicBezTo>
                      <a:pt x="53387" y="-2416"/>
                      <a:pt x="45005" y="632"/>
                      <a:pt x="37861" y="4347"/>
                    </a:cubicBezTo>
                    <a:cubicBezTo>
                      <a:pt x="36147" y="5776"/>
                      <a:pt x="34528" y="6728"/>
                      <a:pt x="34337" y="6728"/>
                    </a:cubicBezTo>
                    <a:cubicBezTo>
                      <a:pt x="32908" y="7014"/>
                      <a:pt x="27384" y="8824"/>
                      <a:pt x="26526" y="9205"/>
                    </a:cubicBezTo>
                    <a:cubicBezTo>
                      <a:pt x="20716" y="12063"/>
                      <a:pt x="15954" y="16825"/>
                      <a:pt x="10143" y="19778"/>
                    </a:cubicBezTo>
                    <a:cubicBezTo>
                      <a:pt x="8429" y="20635"/>
                      <a:pt x="2428" y="22635"/>
                      <a:pt x="1762" y="24635"/>
                    </a:cubicBezTo>
                    <a:cubicBezTo>
                      <a:pt x="1666" y="25112"/>
                      <a:pt x="1952" y="25683"/>
                      <a:pt x="2333" y="25969"/>
                    </a:cubicBezTo>
                    <a:cubicBezTo>
                      <a:pt x="6429" y="31113"/>
                      <a:pt x="12144" y="27588"/>
                      <a:pt x="16716" y="24540"/>
                    </a:cubicBezTo>
                    <a:cubicBezTo>
                      <a:pt x="15001" y="26445"/>
                      <a:pt x="13096" y="28160"/>
                      <a:pt x="11191" y="30065"/>
                    </a:cubicBezTo>
                    <a:cubicBezTo>
                      <a:pt x="9096" y="32160"/>
                      <a:pt x="-2334" y="42923"/>
                      <a:pt x="428" y="45400"/>
                    </a:cubicBezTo>
                    <a:cubicBezTo>
                      <a:pt x="1762" y="46638"/>
                      <a:pt x="3952" y="44924"/>
                      <a:pt x="5095" y="44162"/>
                    </a:cubicBezTo>
                    <a:cubicBezTo>
                      <a:pt x="10048" y="40447"/>
                      <a:pt x="14716" y="36542"/>
                      <a:pt x="19097" y="32065"/>
                    </a:cubicBezTo>
                    <a:cubicBezTo>
                      <a:pt x="15478" y="35970"/>
                      <a:pt x="11858" y="39590"/>
                      <a:pt x="8334" y="43305"/>
                    </a:cubicBezTo>
                    <a:cubicBezTo>
                      <a:pt x="6715" y="45019"/>
                      <a:pt x="523" y="52163"/>
                      <a:pt x="3285" y="54544"/>
                    </a:cubicBezTo>
                    <a:cubicBezTo>
                      <a:pt x="4048" y="55211"/>
                      <a:pt x="5191" y="55115"/>
                      <a:pt x="6143" y="54449"/>
                    </a:cubicBezTo>
                    <a:cubicBezTo>
                      <a:pt x="10048" y="51496"/>
                      <a:pt x="13477" y="47972"/>
                      <a:pt x="16811" y="44162"/>
                    </a:cubicBezTo>
                    <a:cubicBezTo>
                      <a:pt x="14811" y="46638"/>
                      <a:pt x="12906" y="49115"/>
                      <a:pt x="10906" y="51686"/>
                    </a:cubicBezTo>
                    <a:cubicBezTo>
                      <a:pt x="9953" y="52830"/>
                      <a:pt x="8334" y="55115"/>
                      <a:pt x="9477" y="56830"/>
                    </a:cubicBezTo>
                    <a:cubicBezTo>
                      <a:pt x="10810" y="59021"/>
                      <a:pt x="13382" y="57211"/>
                      <a:pt x="14620" y="56163"/>
                    </a:cubicBezTo>
                    <a:cubicBezTo>
                      <a:pt x="19478" y="51782"/>
                      <a:pt x="23574" y="47400"/>
                      <a:pt x="27670" y="42161"/>
                    </a:cubicBezTo>
                    <a:cubicBezTo>
                      <a:pt x="26146" y="45781"/>
                      <a:pt x="19764" y="53496"/>
                      <a:pt x="19097" y="56830"/>
                    </a:cubicBezTo>
                    <a:cubicBezTo>
                      <a:pt x="19097" y="56830"/>
                      <a:pt x="19002" y="56830"/>
                      <a:pt x="19002" y="56925"/>
                    </a:cubicBezTo>
                    <a:cubicBezTo>
                      <a:pt x="18716" y="57878"/>
                      <a:pt x="19002" y="58354"/>
                      <a:pt x="20050" y="58259"/>
                    </a:cubicBezTo>
                    <a:cubicBezTo>
                      <a:pt x="21383" y="58163"/>
                      <a:pt x="22431" y="57401"/>
                      <a:pt x="23383" y="56544"/>
                    </a:cubicBezTo>
                    <a:cubicBezTo>
                      <a:pt x="29193" y="51496"/>
                      <a:pt x="32623" y="48543"/>
                      <a:pt x="38433" y="43590"/>
                    </a:cubicBezTo>
                    <a:cubicBezTo>
                      <a:pt x="40719" y="41399"/>
                      <a:pt x="44338" y="37780"/>
                      <a:pt x="46148" y="35208"/>
                    </a:cubicBezTo>
                    <a:cubicBezTo>
                      <a:pt x="48529" y="32160"/>
                      <a:pt x="50530" y="29779"/>
                      <a:pt x="53006" y="26921"/>
                    </a:cubicBezTo>
                    <a:cubicBezTo>
                      <a:pt x="54625" y="24921"/>
                      <a:pt x="56816" y="22064"/>
                      <a:pt x="58816" y="19016"/>
                    </a:cubicBezTo>
                    <a:lnTo>
                      <a:pt x="61959" y="12158"/>
                    </a:ln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456" name="شكل حر: شكل 3455">
                <a:extLst>
                  <a:ext uri="{FF2B5EF4-FFF2-40B4-BE49-F238E27FC236}">
                    <a16:creationId xmlns:a16="http://schemas.microsoft.com/office/drawing/2014/main" id="{92FD567B-400A-4543-933D-64E3A5E94591}"/>
                  </a:ext>
                </a:extLst>
              </p:cNvPr>
              <p:cNvSpPr/>
              <p:nvPr/>
            </p:nvSpPr>
            <p:spPr>
              <a:xfrm>
                <a:off x="4749660" y="2796259"/>
                <a:ext cx="123222" cy="128105"/>
              </a:xfrm>
              <a:custGeom>
                <a:avLst/>
                <a:gdLst>
                  <a:gd name="connsiteX0" fmla="*/ 118995 w 123222"/>
                  <a:gd name="connsiteY0" fmla="*/ 35999 h 128105"/>
                  <a:gd name="connsiteX1" fmla="*/ 116518 w 123222"/>
                  <a:gd name="connsiteY1" fmla="*/ 39047 h 128105"/>
                  <a:gd name="connsiteX2" fmla="*/ 24412 w 123222"/>
                  <a:gd name="connsiteY2" fmla="*/ 128010 h 128105"/>
                  <a:gd name="connsiteX3" fmla="*/ 28 w 123222"/>
                  <a:gd name="connsiteY3" fmla="*/ 106770 h 128105"/>
                  <a:gd name="connsiteX4" fmla="*/ 65846 w 123222"/>
                  <a:gd name="connsiteY4" fmla="*/ 24950 h 128105"/>
                  <a:gd name="connsiteX5" fmla="*/ 69180 w 123222"/>
                  <a:gd name="connsiteY5" fmla="*/ 21330 h 128105"/>
                  <a:gd name="connsiteX6" fmla="*/ 72418 w 123222"/>
                  <a:gd name="connsiteY6" fmla="*/ 17901 h 128105"/>
                  <a:gd name="connsiteX7" fmla="*/ 83943 w 123222"/>
                  <a:gd name="connsiteY7" fmla="*/ 6662 h 128105"/>
                  <a:gd name="connsiteX8" fmla="*/ 107946 w 123222"/>
                  <a:gd name="connsiteY8" fmla="*/ 1137 h 128105"/>
                  <a:gd name="connsiteX9" fmla="*/ 116518 w 123222"/>
                  <a:gd name="connsiteY9" fmla="*/ 6471 h 128105"/>
                  <a:gd name="connsiteX10" fmla="*/ 118995 w 123222"/>
                  <a:gd name="connsiteY10" fmla="*/ 35999 h 12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3222" h="128105">
                    <a:moveTo>
                      <a:pt x="118995" y="35999"/>
                    </a:moveTo>
                    <a:cubicBezTo>
                      <a:pt x="118233" y="37142"/>
                      <a:pt x="117376" y="37999"/>
                      <a:pt x="116518" y="39047"/>
                    </a:cubicBezTo>
                    <a:lnTo>
                      <a:pt x="24412" y="128010"/>
                    </a:lnTo>
                    <a:cubicBezTo>
                      <a:pt x="22793" y="129725"/>
                      <a:pt x="-925" y="107722"/>
                      <a:pt x="28" y="106770"/>
                    </a:cubicBezTo>
                    <a:cubicBezTo>
                      <a:pt x="28" y="106770"/>
                      <a:pt x="35842" y="57811"/>
                      <a:pt x="65846" y="24950"/>
                    </a:cubicBezTo>
                    <a:cubicBezTo>
                      <a:pt x="66989" y="23712"/>
                      <a:pt x="68132" y="22473"/>
                      <a:pt x="69180" y="21330"/>
                    </a:cubicBezTo>
                    <a:cubicBezTo>
                      <a:pt x="70227" y="20187"/>
                      <a:pt x="71370" y="19044"/>
                      <a:pt x="72418" y="17901"/>
                    </a:cubicBezTo>
                    <a:cubicBezTo>
                      <a:pt x="76514" y="13710"/>
                      <a:pt x="80324" y="9900"/>
                      <a:pt x="83943" y="6662"/>
                    </a:cubicBezTo>
                    <a:cubicBezTo>
                      <a:pt x="90801" y="566"/>
                      <a:pt x="100040" y="-1530"/>
                      <a:pt x="107946" y="1137"/>
                    </a:cubicBezTo>
                    <a:cubicBezTo>
                      <a:pt x="111089" y="2185"/>
                      <a:pt x="113947" y="3900"/>
                      <a:pt x="116518" y="6471"/>
                    </a:cubicBezTo>
                    <a:cubicBezTo>
                      <a:pt x="124520" y="14472"/>
                      <a:pt x="125377" y="27045"/>
                      <a:pt x="118995" y="35999"/>
                    </a:cubicBezTo>
                    <a:close/>
                  </a:path>
                </a:pathLst>
              </a:custGeom>
              <a:solidFill>
                <a:srgbClr val="B9BEC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3457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4818768" y="2554221"/>
                <a:ext cx="207273" cy="723489"/>
                <a:chOff x="4818768" y="2554221"/>
                <a:chExt cx="207273" cy="723489"/>
              </a:xfrm>
            </p:grpSpPr>
            <p:sp>
              <p:nvSpPr>
                <p:cNvPr id="3458" name="شكل حر: شكل 3457">
                  <a:extLst>
                    <a:ext uri="{FF2B5EF4-FFF2-40B4-BE49-F238E27FC236}">
                      <a16:creationId xmlns:a16="http://schemas.microsoft.com/office/drawing/2014/main" id="{2D81A15D-3379-4558-8B97-3EBBB4EFCC2C}"/>
                    </a:ext>
                  </a:extLst>
                </p:cNvPr>
                <p:cNvSpPr/>
                <p:nvPr/>
              </p:nvSpPr>
              <p:spPr>
                <a:xfrm>
                  <a:off x="4818768" y="2673109"/>
                  <a:ext cx="60217" cy="175320"/>
                </a:xfrm>
                <a:custGeom>
                  <a:avLst/>
                  <a:gdLst>
                    <a:gd name="connsiteX0" fmla="*/ 60174 w 60217"/>
                    <a:gd name="connsiteY0" fmla="*/ 11226 h 175320"/>
                    <a:gd name="connsiteX1" fmla="*/ 53888 w 60217"/>
                    <a:gd name="connsiteY1" fmla="*/ 37134 h 175320"/>
                    <a:gd name="connsiteX2" fmla="*/ 38838 w 60217"/>
                    <a:gd name="connsiteY2" fmla="*/ 124288 h 175320"/>
                    <a:gd name="connsiteX3" fmla="*/ 38838 w 60217"/>
                    <a:gd name="connsiteY3" fmla="*/ 125621 h 175320"/>
                    <a:gd name="connsiteX4" fmla="*/ 6358 w 60217"/>
                    <a:gd name="connsiteY4" fmla="*/ 175247 h 175320"/>
                    <a:gd name="connsiteX5" fmla="*/ 72 w 60217"/>
                    <a:gd name="connsiteY5" fmla="*/ 152101 h 175320"/>
                    <a:gd name="connsiteX6" fmla="*/ 72 w 60217"/>
                    <a:gd name="connsiteY6" fmla="*/ 144386 h 175320"/>
                    <a:gd name="connsiteX7" fmla="*/ 548 w 60217"/>
                    <a:gd name="connsiteY7" fmla="*/ 137242 h 175320"/>
                    <a:gd name="connsiteX8" fmla="*/ 1214 w 60217"/>
                    <a:gd name="connsiteY8" fmla="*/ 132003 h 175320"/>
                    <a:gd name="connsiteX9" fmla="*/ 20360 w 60217"/>
                    <a:gd name="connsiteY9" fmla="*/ 21799 h 175320"/>
                    <a:gd name="connsiteX10" fmla="*/ 44172 w 60217"/>
                    <a:gd name="connsiteY10" fmla="*/ 1415 h 175320"/>
                    <a:gd name="connsiteX11" fmla="*/ 57793 w 60217"/>
                    <a:gd name="connsiteY11" fmla="*/ 2082 h 175320"/>
                    <a:gd name="connsiteX12" fmla="*/ 60174 w 60217"/>
                    <a:gd name="connsiteY12" fmla="*/ 11226 h 175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0217" h="175320">
                      <a:moveTo>
                        <a:pt x="60174" y="11226"/>
                      </a:moveTo>
                      <a:cubicBezTo>
                        <a:pt x="59793" y="20084"/>
                        <a:pt x="56650" y="28657"/>
                        <a:pt x="53888" y="37134"/>
                      </a:cubicBezTo>
                      <a:cubicBezTo>
                        <a:pt x="44743" y="65233"/>
                        <a:pt x="39695" y="94760"/>
                        <a:pt x="38838" y="124288"/>
                      </a:cubicBezTo>
                      <a:cubicBezTo>
                        <a:pt x="38838" y="124764"/>
                        <a:pt x="38838" y="125145"/>
                        <a:pt x="38838" y="125621"/>
                      </a:cubicBezTo>
                      <a:cubicBezTo>
                        <a:pt x="38552" y="138290"/>
                        <a:pt x="17693" y="177247"/>
                        <a:pt x="6358" y="175247"/>
                      </a:cubicBezTo>
                      <a:cubicBezTo>
                        <a:pt x="2167" y="174485"/>
                        <a:pt x="357" y="163531"/>
                        <a:pt x="72" y="152101"/>
                      </a:cubicBezTo>
                      <a:cubicBezTo>
                        <a:pt x="-24" y="149529"/>
                        <a:pt x="-24" y="146862"/>
                        <a:pt x="72" y="144386"/>
                      </a:cubicBezTo>
                      <a:cubicBezTo>
                        <a:pt x="167" y="141909"/>
                        <a:pt x="262" y="139528"/>
                        <a:pt x="548" y="137242"/>
                      </a:cubicBezTo>
                      <a:cubicBezTo>
                        <a:pt x="738" y="135337"/>
                        <a:pt x="1024" y="133527"/>
                        <a:pt x="1214" y="132003"/>
                      </a:cubicBezTo>
                      <a:cubicBezTo>
                        <a:pt x="3310" y="120383"/>
                        <a:pt x="14930" y="34181"/>
                        <a:pt x="20360" y="21799"/>
                      </a:cubicBezTo>
                      <a:cubicBezTo>
                        <a:pt x="25979" y="8845"/>
                        <a:pt x="30647" y="4178"/>
                        <a:pt x="44172" y="1415"/>
                      </a:cubicBezTo>
                      <a:cubicBezTo>
                        <a:pt x="48935" y="463"/>
                        <a:pt x="54459" y="-1537"/>
                        <a:pt x="57793" y="2082"/>
                      </a:cubicBezTo>
                      <a:cubicBezTo>
                        <a:pt x="59984" y="4559"/>
                        <a:pt x="60365" y="8083"/>
                        <a:pt x="60174" y="11226"/>
                      </a:cubicBez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59" name="شكل حر: شكل 3458">
                  <a:extLst>
                    <a:ext uri="{FF2B5EF4-FFF2-40B4-BE49-F238E27FC236}">
                      <a16:creationId xmlns:a16="http://schemas.microsoft.com/office/drawing/2014/main" id="{880292BC-FAE7-4998-A639-809D54EC1AB8}"/>
                    </a:ext>
                  </a:extLst>
                </p:cNvPr>
                <p:cNvSpPr/>
                <p:nvPr/>
              </p:nvSpPr>
              <p:spPr>
                <a:xfrm>
                  <a:off x="4842247" y="2673292"/>
                  <a:ext cx="36710" cy="184779"/>
                </a:xfrm>
                <a:custGeom>
                  <a:avLst/>
                  <a:gdLst>
                    <a:gd name="connsiteX0" fmla="*/ 34314 w 36710"/>
                    <a:gd name="connsiteY0" fmla="*/ 2090 h 184779"/>
                    <a:gd name="connsiteX1" fmla="*/ 36695 w 36710"/>
                    <a:gd name="connsiteY1" fmla="*/ 11139 h 184779"/>
                    <a:gd name="connsiteX2" fmla="*/ 30409 w 36710"/>
                    <a:gd name="connsiteY2" fmla="*/ 37047 h 184779"/>
                    <a:gd name="connsiteX3" fmla="*/ 15359 w 36710"/>
                    <a:gd name="connsiteY3" fmla="*/ 124200 h 184779"/>
                    <a:gd name="connsiteX4" fmla="*/ 23931 w 36710"/>
                    <a:gd name="connsiteY4" fmla="*/ 129534 h 184779"/>
                    <a:gd name="connsiteX5" fmla="*/ 26503 w 36710"/>
                    <a:gd name="connsiteY5" fmla="*/ 159062 h 184779"/>
                    <a:gd name="connsiteX6" fmla="*/ 24027 w 36710"/>
                    <a:gd name="connsiteY6" fmla="*/ 162110 h 184779"/>
                    <a:gd name="connsiteX7" fmla="*/ 500 w 36710"/>
                    <a:gd name="connsiteY7" fmla="*/ 184779 h 184779"/>
                    <a:gd name="connsiteX8" fmla="*/ 24 w 36710"/>
                    <a:gd name="connsiteY8" fmla="*/ 160967 h 184779"/>
                    <a:gd name="connsiteX9" fmla="*/ 595 w 36710"/>
                    <a:gd name="connsiteY9" fmla="*/ 124296 h 184779"/>
                    <a:gd name="connsiteX10" fmla="*/ 11930 w 36710"/>
                    <a:gd name="connsiteY10" fmla="*/ 12186 h 184779"/>
                    <a:gd name="connsiteX11" fmla="*/ 14121 w 36710"/>
                    <a:gd name="connsiteY11" fmla="*/ 3138 h 184779"/>
                    <a:gd name="connsiteX12" fmla="*/ 20788 w 36710"/>
                    <a:gd name="connsiteY12" fmla="*/ 1328 h 184779"/>
                    <a:gd name="connsiteX13" fmla="*/ 34314 w 36710"/>
                    <a:gd name="connsiteY13" fmla="*/ 2090 h 184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6710" h="184779">
                      <a:moveTo>
                        <a:pt x="34314" y="2090"/>
                      </a:moveTo>
                      <a:cubicBezTo>
                        <a:pt x="36504" y="4376"/>
                        <a:pt x="36790" y="7900"/>
                        <a:pt x="36695" y="11139"/>
                      </a:cubicBezTo>
                      <a:cubicBezTo>
                        <a:pt x="36314" y="19997"/>
                        <a:pt x="33171" y="28569"/>
                        <a:pt x="30409" y="37047"/>
                      </a:cubicBezTo>
                      <a:cubicBezTo>
                        <a:pt x="21264" y="65145"/>
                        <a:pt x="16216" y="94673"/>
                        <a:pt x="15359" y="124200"/>
                      </a:cubicBezTo>
                      <a:cubicBezTo>
                        <a:pt x="18502" y="125248"/>
                        <a:pt x="21360" y="126963"/>
                        <a:pt x="23931" y="129534"/>
                      </a:cubicBezTo>
                      <a:cubicBezTo>
                        <a:pt x="31933" y="137535"/>
                        <a:pt x="32790" y="150108"/>
                        <a:pt x="26503" y="159062"/>
                      </a:cubicBezTo>
                      <a:cubicBezTo>
                        <a:pt x="25741" y="160205"/>
                        <a:pt x="24884" y="161062"/>
                        <a:pt x="24027" y="162110"/>
                      </a:cubicBezTo>
                      <a:lnTo>
                        <a:pt x="500" y="184779"/>
                      </a:lnTo>
                      <a:cubicBezTo>
                        <a:pt x="214" y="176874"/>
                        <a:pt x="24" y="168873"/>
                        <a:pt x="24" y="160967"/>
                      </a:cubicBezTo>
                      <a:cubicBezTo>
                        <a:pt x="-71" y="148775"/>
                        <a:pt x="119" y="136488"/>
                        <a:pt x="595" y="124296"/>
                      </a:cubicBezTo>
                      <a:cubicBezTo>
                        <a:pt x="1929" y="86767"/>
                        <a:pt x="5739" y="49239"/>
                        <a:pt x="11930" y="12186"/>
                      </a:cubicBezTo>
                      <a:cubicBezTo>
                        <a:pt x="12406" y="9234"/>
                        <a:pt x="13073" y="5995"/>
                        <a:pt x="14121" y="3138"/>
                      </a:cubicBezTo>
                      <a:cubicBezTo>
                        <a:pt x="16121" y="2471"/>
                        <a:pt x="18312" y="1899"/>
                        <a:pt x="20788" y="1328"/>
                      </a:cubicBezTo>
                      <a:cubicBezTo>
                        <a:pt x="25455" y="471"/>
                        <a:pt x="30980" y="-1530"/>
                        <a:pt x="34314" y="2090"/>
                      </a:cubicBezTo>
                      <a:close/>
                    </a:path>
                  </a:pathLst>
                </a:custGeom>
                <a:solidFill>
                  <a:srgbClr val="B9BEC7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60" name="شكل حر: شكل 3459">
                  <a:extLst>
                    <a:ext uri="{FF2B5EF4-FFF2-40B4-BE49-F238E27FC236}">
                      <a16:creationId xmlns:a16="http://schemas.microsoft.com/office/drawing/2014/main" id="{23FF3D48-EC22-49C6-A6E1-B367B140D94E}"/>
                    </a:ext>
                  </a:extLst>
                </p:cNvPr>
                <p:cNvSpPr/>
                <p:nvPr/>
              </p:nvSpPr>
              <p:spPr>
                <a:xfrm>
                  <a:off x="4837002" y="3183482"/>
                  <a:ext cx="65565" cy="49106"/>
                </a:xfrm>
                <a:custGeom>
                  <a:avLst/>
                  <a:gdLst>
                    <a:gd name="connsiteX0" fmla="*/ 42130 w 65565"/>
                    <a:gd name="connsiteY0" fmla="*/ 1297 h 49106"/>
                    <a:gd name="connsiteX1" fmla="*/ 65562 w 65565"/>
                    <a:gd name="connsiteY1" fmla="*/ 21490 h 49106"/>
                    <a:gd name="connsiteX2" fmla="*/ 51941 w 65565"/>
                    <a:gd name="connsiteY2" fmla="*/ 31967 h 49106"/>
                    <a:gd name="connsiteX3" fmla="*/ 44607 w 65565"/>
                    <a:gd name="connsiteY3" fmla="*/ 33777 h 49106"/>
                    <a:gd name="connsiteX4" fmla="*/ 38987 w 65565"/>
                    <a:gd name="connsiteY4" fmla="*/ 40063 h 49106"/>
                    <a:gd name="connsiteX5" fmla="*/ 2506 w 65565"/>
                    <a:gd name="connsiteY5" fmla="*/ 45398 h 49106"/>
                    <a:gd name="connsiteX6" fmla="*/ 22223 w 65565"/>
                    <a:gd name="connsiteY6" fmla="*/ 17299 h 49106"/>
                    <a:gd name="connsiteX7" fmla="*/ 42130 w 65565"/>
                    <a:gd name="connsiteY7" fmla="*/ 1297 h 4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5565" h="49106">
                      <a:moveTo>
                        <a:pt x="42130" y="1297"/>
                      </a:moveTo>
                      <a:cubicBezTo>
                        <a:pt x="42130" y="1297"/>
                        <a:pt x="64514" y="-7657"/>
                        <a:pt x="65562" y="21490"/>
                      </a:cubicBezTo>
                      <a:cubicBezTo>
                        <a:pt x="65847" y="29110"/>
                        <a:pt x="51941" y="31967"/>
                        <a:pt x="51941" y="31967"/>
                      </a:cubicBezTo>
                      <a:cubicBezTo>
                        <a:pt x="51941" y="31967"/>
                        <a:pt x="47274" y="31586"/>
                        <a:pt x="44607" y="33777"/>
                      </a:cubicBezTo>
                      <a:cubicBezTo>
                        <a:pt x="41273" y="36539"/>
                        <a:pt x="40035" y="39016"/>
                        <a:pt x="38987" y="40063"/>
                      </a:cubicBezTo>
                      <a:cubicBezTo>
                        <a:pt x="28414" y="51398"/>
                        <a:pt x="8412" y="50732"/>
                        <a:pt x="2506" y="45398"/>
                      </a:cubicBezTo>
                      <a:cubicBezTo>
                        <a:pt x="-5876" y="37778"/>
                        <a:pt x="8317" y="27205"/>
                        <a:pt x="22223" y="17299"/>
                      </a:cubicBezTo>
                      <a:cubicBezTo>
                        <a:pt x="36987" y="6916"/>
                        <a:pt x="42130" y="1297"/>
                        <a:pt x="42130" y="1297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61" name="شكل حر: شكل 3460">
                  <a:extLst>
                    <a:ext uri="{FF2B5EF4-FFF2-40B4-BE49-F238E27FC236}">
                      <a16:creationId xmlns:a16="http://schemas.microsoft.com/office/drawing/2014/main" id="{38534814-B994-4073-987E-E460A351D3EB}"/>
                    </a:ext>
                  </a:extLst>
                </p:cNvPr>
                <p:cNvSpPr/>
                <p:nvPr/>
              </p:nvSpPr>
              <p:spPr>
                <a:xfrm>
                  <a:off x="4937923" y="3211760"/>
                  <a:ext cx="34229" cy="65950"/>
                </a:xfrm>
                <a:custGeom>
                  <a:avLst/>
                  <a:gdLst>
                    <a:gd name="connsiteX0" fmla="*/ 32268 w 34229"/>
                    <a:gd name="connsiteY0" fmla="*/ 22739 h 65950"/>
                    <a:gd name="connsiteX1" fmla="*/ 32078 w 34229"/>
                    <a:gd name="connsiteY1" fmla="*/ 22835 h 65950"/>
                    <a:gd name="connsiteX2" fmla="*/ 26553 w 34229"/>
                    <a:gd name="connsiteY2" fmla="*/ 4737 h 65950"/>
                    <a:gd name="connsiteX3" fmla="*/ 19124 w 34229"/>
                    <a:gd name="connsiteY3" fmla="*/ 165 h 65950"/>
                    <a:gd name="connsiteX4" fmla="*/ 7122 w 34229"/>
                    <a:gd name="connsiteY4" fmla="*/ 5785 h 65950"/>
                    <a:gd name="connsiteX5" fmla="*/ 4455 w 34229"/>
                    <a:gd name="connsiteY5" fmla="*/ 19310 h 65950"/>
                    <a:gd name="connsiteX6" fmla="*/ 7217 w 34229"/>
                    <a:gd name="connsiteY6" fmla="*/ 30169 h 65950"/>
                    <a:gd name="connsiteX7" fmla="*/ 359 w 34229"/>
                    <a:gd name="connsiteY7" fmla="*/ 45790 h 65950"/>
                    <a:gd name="connsiteX8" fmla="*/ 5789 w 34229"/>
                    <a:gd name="connsiteY8" fmla="*/ 63221 h 65950"/>
                    <a:gd name="connsiteX9" fmla="*/ 25315 w 34229"/>
                    <a:gd name="connsiteY9" fmla="*/ 62078 h 65950"/>
                    <a:gd name="connsiteX10" fmla="*/ 34078 w 34229"/>
                    <a:gd name="connsiteY10" fmla="*/ 43599 h 65950"/>
                    <a:gd name="connsiteX11" fmla="*/ 32268 w 34229"/>
                    <a:gd name="connsiteY11" fmla="*/ 22739 h 65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4229" h="65950">
                      <a:moveTo>
                        <a:pt x="32268" y="22739"/>
                      </a:moveTo>
                      <a:lnTo>
                        <a:pt x="32078" y="22835"/>
                      </a:lnTo>
                      <a:cubicBezTo>
                        <a:pt x="32840" y="16358"/>
                        <a:pt x="31030" y="9595"/>
                        <a:pt x="26553" y="4737"/>
                      </a:cubicBezTo>
                      <a:cubicBezTo>
                        <a:pt x="24553" y="2546"/>
                        <a:pt x="21981" y="737"/>
                        <a:pt x="19124" y="165"/>
                      </a:cubicBezTo>
                      <a:cubicBezTo>
                        <a:pt x="14552" y="-692"/>
                        <a:pt x="9694" y="1880"/>
                        <a:pt x="7122" y="5785"/>
                      </a:cubicBezTo>
                      <a:cubicBezTo>
                        <a:pt x="4550" y="9690"/>
                        <a:pt x="3884" y="14643"/>
                        <a:pt x="4455" y="19310"/>
                      </a:cubicBezTo>
                      <a:cubicBezTo>
                        <a:pt x="4931" y="23025"/>
                        <a:pt x="5979" y="26645"/>
                        <a:pt x="7217" y="30169"/>
                      </a:cubicBezTo>
                      <a:cubicBezTo>
                        <a:pt x="4265" y="35122"/>
                        <a:pt x="1407" y="40170"/>
                        <a:pt x="359" y="45790"/>
                      </a:cubicBezTo>
                      <a:cubicBezTo>
                        <a:pt x="-784" y="52076"/>
                        <a:pt x="740" y="59315"/>
                        <a:pt x="5789" y="63221"/>
                      </a:cubicBezTo>
                      <a:cubicBezTo>
                        <a:pt x="11313" y="67507"/>
                        <a:pt x="19790" y="66459"/>
                        <a:pt x="25315" y="62078"/>
                      </a:cubicBezTo>
                      <a:cubicBezTo>
                        <a:pt x="30744" y="57696"/>
                        <a:pt x="33506" y="50552"/>
                        <a:pt x="34078" y="43599"/>
                      </a:cubicBezTo>
                      <a:cubicBezTo>
                        <a:pt x="34649" y="36646"/>
                        <a:pt x="33506" y="29597"/>
                        <a:pt x="32268" y="22739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62" name="شكل حر: شكل 3461">
                  <a:extLst>
                    <a:ext uri="{FF2B5EF4-FFF2-40B4-BE49-F238E27FC236}">
                      <a16:creationId xmlns:a16="http://schemas.microsoft.com/office/drawing/2014/main" id="{9B5F44C4-405D-49FA-A818-E1FAEDFEC632}"/>
                    </a:ext>
                  </a:extLst>
                </p:cNvPr>
                <p:cNvSpPr/>
                <p:nvPr/>
              </p:nvSpPr>
              <p:spPr>
                <a:xfrm>
                  <a:off x="4825125" y="2668876"/>
                  <a:ext cx="174536" cy="575846"/>
                </a:xfrm>
                <a:custGeom>
                  <a:avLst/>
                  <a:gdLst>
                    <a:gd name="connsiteX0" fmla="*/ 166878 w 174536"/>
                    <a:gd name="connsiteY0" fmla="*/ 570290 h 575846"/>
                    <a:gd name="connsiteX1" fmla="*/ 94583 w 174536"/>
                    <a:gd name="connsiteY1" fmla="*/ 560670 h 575846"/>
                    <a:gd name="connsiteX2" fmla="*/ 93154 w 174536"/>
                    <a:gd name="connsiteY2" fmla="*/ 558384 h 575846"/>
                    <a:gd name="connsiteX3" fmla="*/ 69342 w 174536"/>
                    <a:gd name="connsiteY3" fmla="*/ 542477 h 575846"/>
                    <a:gd name="connsiteX4" fmla="*/ 5810 w 174536"/>
                    <a:gd name="connsiteY4" fmla="*/ 529142 h 575846"/>
                    <a:gd name="connsiteX5" fmla="*/ 4667 w 174536"/>
                    <a:gd name="connsiteY5" fmla="*/ 527999 h 575846"/>
                    <a:gd name="connsiteX6" fmla="*/ 95 w 174536"/>
                    <a:gd name="connsiteY6" fmla="*/ 499996 h 575846"/>
                    <a:gd name="connsiteX7" fmla="*/ 95 w 174536"/>
                    <a:gd name="connsiteY7" fmla="*/ 499996 h 575846"/>
                    <a:gd name="connsiteX8" fmla="*/ 0 w 174536"/>
                    <a:gd name="connsiteY8" fmla="*/ 489709 h 575846"/>
                    <a:gd name="connsiteX9" fmla="*/ 25718 w 174536"/>
                    <a:gd name="connsiteY9" fmla="*/ 206626 h 575846"/>
                    <a:gd name="connsiteX10" fmla="*/ 38767 w 174536"/>
                    <a:gd name="connsiteY10" fmla="*/ 7077 h 575846"/>
                    <a:gd name="connsiteX11" fmla="*/ 65151 w 174536"/>
                    <a:gd name="connsiteY11" fmla="*/ 1076 h 575846"/>
                    <a:gd name="connsiteX12" fmla="*/ 65818 w 174536"/>
                    <a:gd name="connsiteY12" fmla="*/ 1076 h 575846"/>
                    <a:gd name="connsiteX13" fmla="*/ 68199 w 174536"/>
                    <a:gd name="connsiteY13" fmla="*/ 885 h 575846"/>
                    <a:gd name="connsiteX14" fmla="*/ 114491 w 174536"/>
                    <a:gd name="connsiteY14" fmla="*/ 7458 h 575846"/>
                    <a:gd name="connsiteX15" fmla="*/ 125159 w 174536"/>
                    <a:gd name="connsiteY15" fmla="*/ 13459 h 575846"/>
                    <a:gd name="connsiteX16" fmla="*/ 125730 w 174536"/>
                    <a:gd name="connsiteY16" fmla="*/ 13744 h 575846"/>
                    <a:gd name="connsiteX17" fmla="*/ 144494 w 174536"/>
                    <a:gd name="connsiteY17" fmla="*/ 19745 h 575846"/>
                    <a:gd name="connsiteX18" fmla="*/ 161639 w 174536"/>
                    <a:gd name="connsiteY18" fmla="*/ 24984 h 575846"/>
                    <a:gd name="connsiteX19" fmla="*/ 162973 w 174536"/>
                    <a:gd name="connsiteY19" fmla="*/ 25651 h 575846"/>
                    <a:gd name="connsiteX20" fmla="*/ 170212 w 174536"/>
                    <a:gd name="connsiteY20" fmla="*/ 68227 h 575846"/>
                    <a:gd name="connsiteX21" fmla="*/ 158687 w 174536"/>
                    <a:gd name="connsiteY21" fmla="*/ 108994 h 575846"/>
                    <a:gd name="connsiteX22" fmla="*/ 171545 w 174536"/>
                    <a:gd name="connsiteY22" fmla="*/ 269967 h 575846"/>
                    <a:gd name="connsiteX23" fmla="*/ 166878 w 174536"/>
                    <a:gd name="connsiteY23" fmla="*/ 570290 h 575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74536" h="575846">
                      <a:moveTo>
                        <a:pt x="166878" y="570290"/>
                      </a:moveTo>
                      <a:cubicBezTo>
                        <a:pt x="162687" y="579053"/>
                        <a:pt x="108585" y="578577"/>
                        <a:pt x="94583" y="560670"/>
                      </a:cubicBezTo>
                      <a:cubicBezTo>
                        <a:pt x="94012" y="559908"/>
                        <a:pt x="93536" y="559241"/>
                        <a:pt x="93154" y="558384"/>
                      </a:cubicBezTo>
                      <a:cubicBezTo>
                        <a:pt x="88964" y="550288"/>
                        <a:pt x="80010" y="545525"/>
                        <a:pt x="69342" y="542477"/>
                      </a:cubicBezTo>
                      <a:cubicBezTo>
                        <a:pt x="46292" y="535905"/>
                        <a:pt x="15145" y="537238"/>
                        <a:pt x="5810" y="529142"/>
                      </a:cubicBezTo>
                      <a:cubicBezTo>
                        <a:pt x="5429" y="528761"/>
                        <a:pt x="5048" y="528380"/>
                        <a:pt x="4667" y="527999"/>
                      </a:cubicBezTo>
                      <a:cubicBezTo>
                        <a:pt x="1810" y="524475"/>
                        <a:pt x="476" y="514474"/>
                        <a:pt x="95" y="499996"/>
                      </a:cubicBezTo>
                      <a:cubicBezTo>
                        <a:pt x="95" y="499996"/>
                        <a:pt x="95" y="499996"/>
                        <a:pt x="95" y="499996"/>
                      </a:cubicBezTo>
                      <a:cubicBezTo>
                        <a:pt x="0" y="496757"/>
                        <a:pt x="0" y="493423"/>
                        <a:pt x="0" y="489709"/>
                      </a:cubicBezTo>
                      <a:cubicBezTo>
                        <a:pt x="762" y="412556"/>
                        <a:pt x="23622" y="246345"/>
                        <a:pt x="25718" y="206626"/>
                      </a:cubicBezTo>
                      <a:cubicBezTo>
                        <a:pt x="27908" y="165287"/>
                        <a:pt x="15335" y="30413"/>
                        <a:pt x="38767" y="7077"/>
                      </a:cubicBezTo>
                      <a:cubicBezTo>
                        <a:pt x="43244" y="2600"/>
                        <a:pt x="57436" y="1647"/>
                        <a:pt x="65151" y="1076"/>
                      </a:cubicBezTo>
                      <a:cubicBezTo>
                        <a:pt x="65342" y="1076"/>
                        <a:pt x="65627" y="1076"/>
                        <a:pt x="65818" y="1076"/>
                      </a:cubicBezTo>
                      <a:cubicBezTo>
                        <a:pt x="66675" y="981"/>
                        <a:pt x="67533" y="981"/>
                        <a:pt x="68199" y="885"/>
                      </a:cubicBezTo>
                      <a:cubicBezTo>
                        <a:pt x="85535" y="-829"/>
                        <a:pt x="102489" y="-734"/>
                        <a:pt x="114491" y="7458"/>
                      </a:cubicBezTo>
                      <a:cubicBezTo>
                        <a:pt x="118110" y="9934"/>
                        <a:pt x="121634" y="11839"/>
                        <a:pt x="125159" y="13459"/>
                      </a:cubicBezTo>
                      <a:cubicBezTo>
                        <a:pt x="125349" y="13554"/>
                        <a:pt x="125540" y="13649"/>
                        <a:pt x="125730" y="13744"/>
                      </a:cubicBezTo>
                      <a:cubicBezTo>
                        <a:pt x="132302" y="16602"/>
                        <a:pt x="138589" y="18221"/>
                        <a:pt x="144494" y="19745"/>
                      </a:cubicBezTo>
                      <a:cubicBezTo>
                        <a:pt x="150590" y="21269"/>
                        <a:pt x="156305" y="22603"/>
                        <a:pt x="161639" y="24984"/>
                      </a:cubicBezTo>
                      <a:cubicBezTo>
                        <a:pt x="162116" y="25174"/>
                        <a:pt x="162592" y="25365"/>
                        <a:pt x="162973" y="25651"/>
                      </a:cubicBezTo>
                      <a:cubicBezTo>
                        <a:pt x="174498" y="31270"/>
                        <a:pt x="174117" y="61464"/>
                        <a:pt x="170212" y="68227"/>
                      </a:cubicBezTo>
                      <a:cubicBezTo>
                        <a:pt x="163544" y="79562"/>
                        <a:pt x="160020" y="93278"/>
                        <a:pt x="158687" y="108994"/>
                      </a:cubicBezTo>
                      <a:cubicBezTo>
                        <a:pt x="155162" y="149666"/>
                        <a:pt x="165735" y="204244"/>
                        <a:pt x="171545" y="269967"/>
                      </a:cubicBezTo>
                      <a:cubicBezTo>
                        <a:pt x="172688" y="285112"/>
                        <a:pt x="179832" y="543144"/>
                        <a:pt x="166878" y="570290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 dirty="0"/>
                </a:p>
              </p:txBody>
            </p:sp>
            <p:sp>
              <p:nvSpPr>
                <p:cNvPr id="3463" name="شكل حر: شكل 3462">
                  <a:extLst>
                    <a:ext uri="{FF2B5EF4-FFF2-40B4-BE49-F238E27FC236}">
                      <a16:creationId xmlns:a16="http://schemas.microsoft.com/office/drawing/2014/main" id="{D963CFE8-E60C-43C6-A531-6D0415EBC0B7}"/>
                    </a:ext>
                  </a:extLst>
                </p:cNvPr>
                <p:cNvSpPr/>
                <p:nvPr/>
              </p:nvSpPr>
              <p:spPr>
                <a:xfrm>
                  <a:off x="4890052" y="2668781"/>
                  <a:ext cx="60707" cy="28317"/>
                </a:xfrm>
                <a:custGeom>
                  <a:avLst/>
                  <a:gdLst>
                    <a:gd name="connsiteX0" fmla="*/ 60708 w 60707"/>
                    <a:gd name="connsiteY0" fmla="*/ 13744 h 28317"/>
                    <a:gd name="connsiteX1" fmla="*/ 60613 w 60707"/>
                    <a:gd name="connsiteY1" fmla="*/ 13839 h 28317"/>
                    <a:gd name="connsiteX2" fmla="*/ 53469 w 60707"/>
                    <a:gd name="connsiteY2" fmla="*/ 20507 h 28317"/>
                    <a:gd name="connsiteX3" fmla="*/ 29466 w 60707"/>
                    <a:gd name="connsiteY3" fmla="*/ 28317 h 28317"/>
                    <a:gd name="connsiteX4" fmla="*/ 27180 w 60707"/>
                    <a:gd name="connsiteY4" fmla="*/ 28222 h 28317"/>
                    <a:gd name="connsiteX5" fmla="*/ 7273 w 60707"/>
                    <a:gd name="connsiteY5" fmla="*/ 20221 h 28317"/>
                    <a:gd name="connsiteX6" fmla="*/ 224 w 60707"/>
                    <a:gd name="connsiteY6" fmla="*/ 1076 h 28317"/>
                    <a:gd name="connsiteX7" fmla="*/ 891 w 60707"/>
                    <a:gd name="connsiteY7" fmla="*/ 1076 h 28317"/>
                    <a:gd name="connsiteX8" fmla="*/ 3272 w 60707"/>
                    <a:gd name="connsiteY8" fmla="*/ 885 h 28317"/>
                    <a:gd name="connsiteX9" fmla="*/ 49564 w 60707"/>
                    <a:gd name="connsiteY9" fmla="*/ 7458 h 28317"/>
                    <a:gd name="connsiteX10" fmla="*/ 60232 w 60707"/>
                    <a:gd name="connsiteY10" fmla="*/ 13459 h 28317"/>
                    <a:gd name="connsiteX11" fmla="*/ 60708 w 60707"/>
                    <a:gd name="connsiteY11" fmla="*/ 13744 h 28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707" h="28317">
                      <a:moveTo>
                        <a:pt x="60708" y="13744"/>
                      </a:moveTo>
                      <a:lnTo>
                        <a:pt x="60613" y="13839"/>
                      </a:lnTo>
                      <a:cubicBezTo>
                        <a:pt x="58517" y="16316"/>
                        <a:pt x="56136" y="18602"/>
                        <a:pt x="53469" y="20507"/>
                      </a:cubicBezTo>
                      <a:cubicBezTo>
                        <a:pt x="46516" y="25555"/>
                        <a:pt x="38038" y="28317"/>
                        <a:pt x="29466" y="28317"/>
                      </a:cubicBezTo>
                      <a:cubicBezTo>
                        <a:pt x="28704" y="28317"/>
                        <a:pt x="27942" y="28317"/>
                        <a:pt x="27180" y="28222"/>
                      </a:cubicBezTo>
                      <a:cubicBezTo>
                        <a:pt x="19274" y="27746"/>
                        <a:pt x="12226" y="24984"/>
                        <a:pt x="7273" y="20221"/>
                      </a:cubicBezTo>
                      <a:cubicBezTo>
                        <a:pt x="1844" y="15078"/>
                        <a:pt x="-823" y="7839"/>
                        <a:pt x="224" y="1076"/>
                      </a:cubicBezTo>
                      <a:cubicBezTo>
                        <a:pt x="415" y="1076"/>
                        <a:pt x="701" y="1076"/>
                        <a:pt x="891" y="1076"/>
                      </a:cubicBezTo>
                      <a:cubicBezTo>
                        <a:pt x="1748" y="981"/>
                        <a:pt x="2606" y="981"/>
                        <a:pt x="3272" y="885"/>
                      </a:cubicBezTo>
                      <a:cubicBezTo>
                        <a:pt x="20608" y="-829"/>
                        <a:pt x="37562" y="-734"/>
                        <a:pt x="49564" y="7458"/>
                      </a:cubicBezTo>
                      <a:cubicBezTo>
                        <a:pt x="53183" y="9934"/>
                        <a:pt x="56708" y="11839"/>
                        <a:pt x="60232" y="13459"/>
                      </a:cubicBezTo>
                      <a:cubicBezTo>
                        <a:pt x="60232" y="13649"/>
                        <a:pt x="60422" y="13744"/>
                        <a:pt x="60708" y="13744"/>
                      </a:cubicBez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64" name="شكل حر: شكل 3463">
                  <a:extLst>
                    <a:ext uri="{FF2B5EF4-FFF2-40B4-BE49-F238E27FC236}">
                      <a16:creationId xmlns:a16="http://schemas.microsoft.com/office/drawing/2014/main" id="{08C078B4-57A4-44DE-AB57-B3D35F799B96}"/>
                    </a:ext>
                  </a:extLst>
                </p:cNvPr>
                <p:cNvSpPr/>
                <p:nvPr/>
              </p:nvSpPr>
              <p:spPr>
                <a:xfrm>
                  <a:off x="4825125" y="2688526"/>
                  <a:ext cx="174518" cy="556197"/>
                </a:xfrm>
                <a:custGeom>
                  <a:avLst/>
                  <a:gdLst>
                    <a:gd name="connsiteX0" fmla="*/ 166878 w 174518"/>
                    <a:gd name="connsiteY0" fmla="*/ 550640 h 556197"/>
                    <a:gd name="connsiteX1" fmla="*/ 94583 w 174518"/>
                    <a:gd name="connsiteY1" fmla="*/ 541020 h 556197"/>
                    <a:gd name="connsiteX2" fmla="*/ 93154 w 174518"/>
                    <a:gd name="connsiteY2" fmla="*/ 538734 h 556197"/>
                    <a:gd name="connsiteX3" fmla="*/ 69342 w 174518"/>
                    <a:gd name="connsiteY3" fmla="*/ 522827 h 556197"/>
                    <a:gd name="connsiteX4" fmla="*/ 5810 w 174518"/>
                    <a:gd name="connsiteY4" fmla="*/ 509492 h 556197"/>
                    <a:gd name="connsiteX5" fmla="*/ 4667 w 174518"/>
                    <a:gd name="connsiteY5" fmla="*/ 508349 h 556197"/>
                    <a:gd name="connsiteX6" fmla="*/ 95 w 174518"/>
                    <a:gd name="connsiteY6" fmla="*/ 480346 h 556197"/>
                    <a:gd name="connsiteX7" fmla="*/ 95 w 174518"/>
                    <a:gd name="connsiteY7" fmla="*/ 480346 h 556197"/>
                    <a:gd name="connsiteX8" fmla="*/ 0 w 174518"/>
                    <a:gd name="connsiteY8" fmla="*/ 470059 h 556197"/>
                    <a:gd name="connsiteX9" fmla="*/ 19717 w 174518"/>
                    <a:gd name="connsiteY9" fmla="*/ 419672 h 556197"/>
                    <a:gd name="connsiteX10" fmla="*/ 16002 w 174518"/>
                    <a:gd name="connsiteY10" fmla="*/ 464534 h 556197"/>
                    <a:gd name="connsiteX11" fmla="*/ 20193 w 174518"/>
                    <a:gd name="connsiteY11" fmla="*/ 486918 h 556197"/>
                    <a:gd name="connsiteX12" fmla="*/ 40196 w 174518"/>
                    <a:gd name="connsiteY12" fmla="*/ 493490 h 556197"/>
                    <a:gd name="connsiteX13" fmla="*/ 65627 w 174518"/>
                    <a:gd name="connsiteY13" fmla="*/ 488442 h 556197"/>
                    <a:gd name="connsiteX14" fmla="*/ 83820 w 174518"/>
                    <a:gd name="connsiteY14" fmla="*/ 455867 h 556197"/>
                    <a:gd name="connsiteX15" fmla="*/ 84011 w 174518"/>
                    <a:gd name="connsiteY15" fmla="*/ 417195 h 556197"/>
                    <a:gd name="connsiteX16" fmla="*/ 98108 w 174518"/>
                    <a:gd name="connsiteY16" fmla="*/ 339757 h 556197"/>
                    <a:gd name="connsiteX17" fmla="*/ 99822 w 174518"/>
                    <a:gd name="connsiteY17" fmla="*/ 435293 h 556197"/>
                    <a:gd name="connsiteX18" fmla="*/ 94964 w 174518"/>
                    <a:gd name="connsiteY18" fmla="*/ 489490 h 556197"/>
                    <a:gd name="connsiteX19" fmla="*/ 124683 w 174518"/>
                    <a:gd name="connsiteY19" fmla="*/ 531781 h 556197"/>
                    <a:gd name="connsiteX20" fmla="*/ 128778 w 174518"/>
                    <a:gd name="connsiteY20" fmla="*/ 532067 h 556197"/>
                    <a:gd name="connsiteX21" fmla="*/ 150304 w 174518"/>
                    <a:gd name="connsiteY21" fmla="*/ 318897 h 556197"/>
                    <a:gd name="connsiteX22" fmla="*/ 135350 w 174518"/>
                    <a:gd name="connsiteY22" fmla="*/ 237458 h 556197"/>
                    <a:gd name="connsiteX23" fmla="*/ 129826 w 174518"/>
                    <a:gd name="connsiteY23" fmla="*/ 205835 h 556197"/>
                    <a:gd name="connsiteX24" fmla="*/ 108014 w 174518"/>
                    <a:gd name="connsiteY24" fmla="*/ 190500 h 556197"/>
                    <a:gd name="connsiteX25" fmla="*/ 80963 w 174518"/>
                    <a:gd name="connsiteY25" fmla="*/ 187547 h 556197"/>
                    <a:gd name="connsiteX26" fmla="*/ 105537 w 174518"/>
                    <a:gd name="connsiteY26" fmla="*/ 176308 h 556197"/>
                    <a:gd name="connsiteX27" fmla="*/ 118110 w 174518"/>
                    <a:gd name="connsiteY27" fmla="*/ 177927 h 556197"/>
                    <a:gd name="connsiteX28" fmla="*/ 129254 w 174518"/>
                    <a:gd name="connsiteY28" fmla="*/ 173165 h 556197"/>
                    <a:gd name="connsiteX29" fmla="*/ 128683 w 174518"/>
                    <a:gd name="connsiteY29" fmla="*/ 158210 h 556197"/>
                    <a:gd name="connsiteX30" fmla="*/ 110871 w 174518"/>
                    <a:gd name="connsiteY30" fmla="*/ 108299 h 556197"/>
                    <a:gd name="connsiteX31" fmla="*/ 143446 w 174518"/>
                    <a:gd name="connsiteY31" fmla="*/ 147161 h 556197"/>
                    <a:gd name="connsiteX32" fmla="*/ 123349 w 174518"/>
                    <a:gd name="connsiteY32" fmla="*/ 45720 h 556197"/>
                    <a:gd name="connsiteX33" fmla="*/ 136017 w 174518"/>
                    <a:gd name="connsiteY33" fmla="*/ 78677 h 556197"/>
                    <a:gd name="connsiteX34" fmla="*/ 144304 w 174518"/>
                    <a:gd name="connsiteY34" fmla="*/ 0 h 556197"/>
                    <a:gd name="connsiteX35" fmla="*/ 161449 w 174518"/>
                    <a:gd name="connsiteY35" fmla="*/ 5239 h 556197"/>
                    <a:gd name="connsiteX36" fmla="*/ 158115 w 174518"/>
                    <a:gd name="connsiteY36" fmla="*/ 88868 h 556197"/>
                    <a:gd name="connsiteX37" fmla="*/ 158496 w 174518"/>
                    <a:gd name="connsiteY37" fmla="*/ 89154 h 556197"/>
                    <a:gd name="connsiteX38" fmla="*/ 171355 w 174518"/>
                    <a:gd name="connsiteY38" fmla="*/ 250127 h 556197"/>
                    <a:gd name="connsiteX39" fmla="*/ 166878 w 174518"/>
                    <a:gd name="connsiteY39" fmla="*/ 550640 h 5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74518" h="556197">
                      <a:moveTo>
                        <a:pt x="166878" y="550640"/>
                      </a:moveTo>
                      <a:cubicBezTo>
                        <a:pt x="162687" y="559403"/>
                        <a:pt x="108585" y="558927"/>
                        <a:pt x="94583" y="541020"/>
                      </a:cubicBezTo>
                      <a:cubicBezTo>
                        <a:pt x="94012" y="540258"/>
                        <a:pt x="93536" y="539591"/>
                        <a:pt x="93154" y="538734"/>
                      </a:cubicBezTo>
                      <a:cubicBezTo>
                        <a:pt x="88964" y="530638"/>
                        <a:pt x="80010" y="525875"/>
                        <a:pt x="69342" y="522827"/>
                      </a:cubicBezTo>
                      <a:cubicBezTo>
                        <a:pt x="46292" y="516255"/>
                        <a:pt x="15145" y="517589"/>
                        <a:pt x="5810" y="509492"/>
                      </a:cubicBezTo>
                      <a:cubicBezTo>
                        <a:pt x="5334" y="509111"/>
                        <a:pt x="5048" y="508730"/>
                        <a:pt x="4667" y="508349"/>
                      </a:cubicBezTo>
                      <a:cubicBezTo>
                        <a:pt x="1810" y="504825"/>
                        <a:pt x="476" y="494824"/>
                        <a:pt x="95" y="480346"/>
                      </a:cubicBezTo>
                      <a:cubicBezTo>
                        <a:pt x="95" y="480346"/>
                        <a:pt x="95" y="480346"/>
                        <a:pt x="95" y="480346"/>
                      </a:cubicBezTo>
                      <a:cubicBezTo>
                        <a:pt x="0" y="477107"/>
                        <a:pt x="0" y="473774"/>
                        <a:pt x="0" y="470059"/>
                      </a:cubicBezTo>
                      <a:cubicBezTo>
                        <a:pt x="10859" y="455676"/>
                        <a:pt x="8954" y="434245"/>
                        <a:pt x="19717" y="419672"/>
                      </a:cubicBezTo>
                      <a:cubicBezTo>
                        <a:pt x="18479" y="434626"/>
                        <a:pt x="17240" y="449580"/>
                        <a:pt x="16002" y="464534"/>
                      </a:cubicBezTo>
                      <a:cubicBezTo>
                        <a:pt x="15335" y="472345"/>
                        <a:pt x="15050" y="481108"/>
                        <a:pt x="20193" y="486918"/>
                      </a:cubicBezTo>
                      <a:cubicBezTo>
                        <a:pt x="25051" y="492347"/>
                        <a:pt x="32957" y="493300"/>
                        <a:pt x="40196" y="493490"/>
                      </a:cubicBezTo>
                      <a:cubicBezTo>
                        <a:pt x="48959" y="493681"/>
                        <a:pt x="58103" y="492919"/>
                        <a:pt x="65627" y="488442"/>
                      </a:cubicBezTo>
                      <a:cubicBezTo>
                        <a:pt x="76771" y="481965"/>
                        <a:pt x="82296" y="468630"/>
                        <a:pt x="83820" y="455867"/>
                      </a:cubicBezTo>
                      <a:cubicBezTo>
                        <a:pt x="85344" y="443103"/>
                        <a:pt x="83629" y="430054"/>
                        <a:pt x="84011" y="417195"/>
                      </a:cubicBezTo>
                      <a:cubicBezTo>
                        <a:pt x="84487" y="404336"/>
                        <a:pt x="88964" y="348901"/>
                        <a:pt x="98108" y="339757"/>
                      </a:cubicBezTo>
                      <a:cubicBezTo>
                        <a:pt x="105537" y="356425"/>
                        <a:pt x="102679" y="417290"/>
                        <a:pt x="99822" y="435293"/>
                      </a:cubicBezTo>
                      <a:cubicBezTo>
                        <a:pt x="96965" y="453295"/>
                        <a:pt x="92774" y="471392"/>
                        <a:pt x="94964" y="489490"/>
                      </a:cubicBezTo>
                      <a:cubicBezTo>
                        <a:pt x="97155" y="507587"/>
                        <a:pt x="107442" y="526066"/>
                        <a:pt x="124683" y="531781"/>
                      </a:cubicBezTo>
                      <a:cubicBezTo>
                        <a:pt x="126968" y="532543"/>
                        <a:pt x="130302" y="533876"/>
                        <a:pt x="128778" y="532067"/>
                      </a:cubicBezTo>
                      <a:cubicBezTo>
                        <a:pt x="137827" y="505968"/>
                        <a:pt x="155925" y="345948"/>
                        <a:pt x="150304" y="318897"/>
                      </a:cubicBezTo>
                      <a:cubicBezTo>
                        <a:pt x="144685" y="291846"/>
                        <a:pt x="136493" y="265081"/>
                        <a:pt x="135350" y="237458"/>
                      </a:cubicBezTo>
                      <a:cubicBezTo>
                        <a:pt x="134874" y="226600"/>
                        <a:pt x="135350" y="215075"/>
                        <a:pt x="129826" y="205835"/>
                      </a:cubicBezTo>
                      <a:cubicBezTo>
                        <a:pt x="125159" y="198025"/>
                        <a:pt x="116777" y="192977"/>
                        <a:pt x="108014" y="190500"/>
                      </a:cubicBezTo>
                      <a:cubicBezTo>
                        <a:pt x="99251" y="188024"/>
                        <a:pt x="90011" y="187833"/>
                        <a:pt x="80963" y="187547"/>
                      </a:cubicBezTo>
                      <a:cubicBezTo>
                        <a:pt x="86583" y="180023"/>
                        <a:pt x="96108" y="175641"/>
                        <a:pt x="105537" y="176308"/>
                      </a:cubicBezTo>
                      <a:cubicBezTo>
                        <a:pt x="109728" y="176594"/>
                        <a:pt x="113824" y="177832"/>
                        <a:pt x="118110" y="177927"/>
                      </a:cubicBezTo>
                      <a:cubicBezTo>
                        <a:pt x="122301" y="178022"/>
                        <a:pt x="126968" y="176784"/>
                        <a:pt x="129254" y="173165"/>
                      </a:cubicBezTo>
                      <a:cubicBezTo>
                        <a:pt x="132112" y="168783"/>
                        <a:pt x="130397" y="163068"/>
                        <a:pt x="128683" y="158210"/>
                      </a:cubicBezTo>
                      <a:cubicBezTo>
                        <a:pt x="122777" y="141542"/>
                        <a:pt x="116777" y="124968"/>
                        <a:pt x="110871" y="108299"/>
                      </a:cubicBezTo>
                      <a:cubicBezTo>
                        <a:pt x="121729" y="121253"/>
                        <a:pt x="132588" y="134207"/>
                        <a:pt x="143446" y="147161"/>
                      </a:cubicBezTo>
                      <a:cubicBezTo>
                        <a:pt x="136779" y="113348"/>
                        <a:pt x="130016" y="79534"/>
                        <a:pt x="123349" y="45720"/>
                      </a:cubicBezTo>
                      <a:cubicBezTo>
                        <a:pt x="124206" y="46958"/>
                        <a:pt x="136398" y="82677"/>
                        <a:pt x="136017" y="78677"/>
                      </a:cubicBezTo>
                      <a:cubicBezTo>
                        <a:pt x="132398" y="40005"/>
                        <a:pt x="136303" y="12478"/>
                        <a:pt x="144304" y="0"/>
                      </a:cubicBezTo>
                      <a:cubicBezTo>
                        <a:pt x="150400" y="1524"/>
                        <a:pt x="156115" y="2858"/>
                        <a:pt x="161449" y="5239"/>
                      </a:cubicBezTo>
                      <a:cubicBezTo>
                        <a:pt x="161925" y="29718"/>
                        <a:pt x="150686" y="82391"/>
                        <a:pt x="158115" y="88868"/>
                      </a:cubicBezTo>
                      <a:cubicBezTo>
                        <a:pt x="158210" y="88964"/>
                        <a:pt x="158401" y="89059"/>
                        <a:pt x="158496" y="89154"/>
                      </a:cubicBezTo>
                      <a:cubicBezTo>
                        <a:pt x="154972" y="129826"/>
                        <a:pt x="165545" y="184404"/>
                        <a:pt x="171355" y="250127"/>
                      </a:cubicBezTo>
                      <a:cubicBezTo>
                        <a:pt x="172688" y="265462"/>
                        <a:pt x="179832" y="523494"/>
                        <a:pt x="166878" y="550640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3465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4863019" y="2554221"/>
                  <a:ext cx="119797" cy="169958"/>
                  <a:chOff x="4863019" y="2554221"/>
                  <a:chExt cx="119797" cy="169958"/>
                </a:xfrm>
              </p:grpSpPr>
              <p:sp>
                <p:nvSpPr>
                  <p:cNvPr id="3466" name="شكل حر: شكل 3465">
                    <a:extLst>
                      <a:ext uri="{FF2B5EF4-FFF2-40B4-BE49-F238E27FC236}">
                        <a16:creationId xmlns:a16="http://schemas.microsoft.com/office/drawing/2014/main" id="{C98517DF-BF17-4E24-85B4-725B017D52CD}"/>
                      </a:ext>
                    </a:extLst>
                  </p:cNvPr>
                  <p:cNvSpPr/>
                  <p:nvPr/>
                </p:nvSpPr>
                <p:spPr>
                  <a:xfrm>
                    <a:off x="4872920" y="2601182"/>
                    <a:ext cx="73268" cy="25205"/>
                  </a:xfrm>
                  <a:custGeom>
                    <a:avLst/>
                    <a:gdLst>
                      <a:gd name="connsiteX0" fmla="*/ 21 w 73268"/>
                      <a:gd name="connsiteY0" fmla="*/ 0 h 25205"/>
                      <a:gd name="connsiteX1" fmla="*/ 9832 w 73268"/>
                      <a:gd name="connsiteY1" fmla="*/ 12763 h 25205"/>
                      <a:gd name="connsiteX2" fmla="*/ 26977 w 73268"/>
                      <a:gd name="connsiteY2" fmla="*/ 12573 h 25205"/>
                      <a:gd name="connsiteX3" fmla="*/ 37645 w 73268"/>
                      <a:gd name="connsiteY3" fmla="*/ 12287 h 25205"/>
                      <a:gd name="connsiteX4" fmla="*/ 45741 w 73268"/>
                      <a:gd name="connsiteY4" fmla="*/ 20193 h 25205"/>
                      <a:gd name="connsiteX5" fmla="*/ 60791 w 73268"/>
                      <a:gd name="connsiteY5" fmla="*/ 24956 h 25205"/>
                      <a:gd name="connsiteX6" fmla="*/ 73269 w 73268"/>
                      <a:gd name="connsiteY6" fmla="*/ 15240 h 25205"/>
                      <a:gd name="connsiteX7" fmla="*/ 21 w 73268"/>
                      <a:gd name="connsiteY7" fmla="*/ 0 h 25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268" h="25205">
                        <a:moveTo>
                          <a:pt x="21" y="0"/>
                        </a:moveTo>
                        <a:cubicBezTo>
                          <a:pt x="-360" y="5810"/>
                          <a:pt x="4403" y="10954"/>
                          <a:pt x="9832" y="12763"/>
                        </a:cubicBezTo>
                        <a:cubicBezTo>
                          <a:pt x="15261" y="14573"/>
                          <a:pt x="21262" y="13811"/>
                          <a:pt x="26977" y="12573"/>
                        </a:cubicBezTo>
                        <a:cubicBezTo>
                          <a:pt x="30501" y="11811"/>
                          <a:pt x="34311" y="10763"/>
                          <a:pt x="37645" y="12287"/>
                        </a:cubicBezTo>
                        <a:cubicBezTo>
                          <a:pt x="41169" y="13811"/>
                          <a:pt x="43074" y="17526"/>
                          <a:pt x="45741" y="20193"/>
                        </a:cubicBezTo>
                        <a:cubicBezTo>
                          <a:pt x="49647" y="24098"/>
                          <a:pt x="55457" y="25908"/>
                          <a:pt x="60791" y="24956"/>
                        </a:cubicBezTo>
                        <a:cubicBezTo>
                          <a:pt x="66220" y="24003"/>
                          <a:pt x="70982" y="20288"/>
                          <a:pt x="73269" y="15240"/>
                        </a:cubicBezTo>
                        <a:lnTo>
                          <a:pt x="21" y="0"/>
                        </a:lnTo>
                        <a:close/>
                      </a:path>
                    </a:pathLst>
                  </a:custGeom>
                  <a:solidFill>
                    <a:srgbClr val="ECF5F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67" name="شكل حر: شكل 3466">
                    <a:extLst>
                      <a:ext uri="{FF2B5EF4-FFF2-40B4-BE49-F238E27FC236}">
                        <a16:creationId xmlns:a16="http://schemas.microsoft.com/office/drawing/2014/main" id="{158E90BA-14CB-4141-8D59-47AFB8B5E89F}"/>
                      </a:ext>
                    </a:extLst>
                  </p:cNvPr>
                  <p:cNvSpPr/>
                  <p:nvPr/>
                </p:nvSpPr>
                <p:spPr>
                  <a:xfrm>
                    <a:off x="4863019" y="2587847"/>
                    <a:ext cx="30606" cy="117252"/>
                  </a:xfrm>
                  <a:custGeom>
                    <a:avLst/>
                    <a:gdLst>
                      <a:gd name="connsiteX0" fmla="*/ 8017 w 30606"/>
                      <a:gd name="connsiteY0" fmla="*/ 117253 h 117252"/>
                      <a:gd name="connsiteX1" fmla="*/ 28877 w 30606"/>
                      <a:gd name="connsiteY1" fmla="*/ 82105 h 117252"/>
                      <a:gd name="connsiteX2" fmla="*/ 22686 w 30606"/>
                      <a:gd name="connsiteY2" fmla="*/ 60293 h 117252"/>
                      <a:gd name="connsiteX3" fmla="*/ 18971 w 30606"/>
                      <a:gd name="connsiteY3" fmla="*/ 0 h 117252"/>
                      <a:gd name="connsiteX4" fmla="*/ 9065 w 30606"/>
                      <a:gd name="connsiteY4" fmla="*/ 1714 h 117252"/>
                      <a:gd name="connsiteX5" fmla="*/ 4493 w 30606"/>
                      <a:gd name="connsiteY5" fmla="*/ 16288 h 117252"/>
                      <a:gd name="connsiteX6" fmla="*/ 302 w 30606"/>
                      <a:gd name="connsiteY6" fmla="*/ 50197 h 117252"/>
                      <a:gd name="connsiteX7" fmla="*/ 8017 w 30606"/>
                      <a:gd name="connsiteY7" fmla="*/ 117253 h 117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606" h="117252">
                        <a:moveTo>
                          <a:pt x="8017" y="117253"/>
                        </a:moveTo>
                        <a:cubicBezTo>
                          <a:pt x="9636" y="102965"/>
                          <a:pt x="19828" y="85058"/>
                          <a:pt x="28877" y="82105"/>
                        </a:cubicBezTo>
                        <a:cubicBezTo>
                          <a:pt x="34687" y="80200"/>
                          <a:pt x="24114" y="66199"/>
                          <a:pt x="22686" y="60293"/>
                        </a:cubicBezTo>
                        <a:cubicBezTo>
                          <a:pt x="17828" y="40672"/>
                          <a:pt x="16589" y="20098"/>
                          <a:pt x="18971" y="0"/>
                        </a:cubicBezTo>
                        <a:cubicBezTo>
                          <a:pt x="18971" y="191"/>
                          <a:pt x="10303" y="476"/>
                          <a:pt x="9065" y="1714"/>
                        </a:cubicBezTo>
                        <a:cubicBezTo>
                          <a:pt x="6303" y="4286"/>
                          <a:pt x="5255" y="12668"/>
                          <a:pt x="4493" y="16288"/>
                        </a:cubicBezTo>
                        <a:cubicBezTo>
                          <a:pt x="2016" y="27432"/>
                          <a:pt x="873" y="38767"/>
                          <a:pt x="302" y="50197"/>
                        </a:cubicBezTo>
                        <a:cubicBezTo>
                          <a:pt x="-936" y="72676"/>
                          <a:pt x="1635" y="95536"/>
                          <a:pt x="8017" y="117253"/>
                        </a:cubicBezTo>
                        <a:close/>
                      </a:path>
                    </a:pathLst>
                  </a:custGeom>
                  <a:solidFill>
                    <a:srgbClr val="B9BEC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3468" name="رسم 14">
                    <a:extLst>
                      <a:ext uri="{FF2B5EF4-FFF2-40B4-BE49-F238E27FC236}">
                        <a16:creationId xmlns:a16="http://schemas.microsoft.com/office/drawing/2014/main" id="{6AC26474-81A9-4053-BCFA-BBADA2C42FE1}"/>
                      </a:ext>
                    </a:extLst>
                  </p:cNvPr>
                  <p:cNvGrpSpPr/>
                  <p:nvPr/>
                </p:nvGrpSpPr>
                <p:grpSpPr>
                  <a:xfrm>
                    <a:off x="4879057" y="2575860"/>
                    <a:ext cx="76275" cy="111237"/>
                    <a:chOff x="4879057" y="2575860"/>
                    <a:chExt cx="76275" cy="111237"/>
                  </a:xfrm>
                </p:grpSpPr>
                <p:sp>
                  <p:nvSpPr>
                    <p:cNvPr id="3469" name="شكل حر: شكل 3468">
                      <a:extLst>
                        <a:ext uri="{FF2B5EF4-FFF2-40B4-BE49-F238E27FC236}">
                          <a16:creationId xmlns:a16="http://schemas.microsoft.com/office/drawing/2014/main" id="{F7F8EC39-7500-4C01-843F-84CF4DBD71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7991" y="2630995"/>
                      <a:ext cx="47102" cy="56102"/>
                    </a:xfrm>
                    <a:custGeom>
                      <a:avLst/>
                      <a:gdLst>
                        <a:gd name="connsiteX0" fmla="*/ 2192 w 47102"/>
                        <a:gd name="connsiteY0" fmla="*/ 12192 h 56102"/>
                        <a:gd name="connsiteX1" fmla="*/ 96 w 47102"/>
                        <a:gd name="connsiteY1" fmla="*/ 33623 h 56102"/>
                        <a:gd name="connsiteX2" fmla="*/ 7716 w 47102"/>
                        <a:gd name="connsiteY2" fmla="*/ 52578 h 56102"/>
                        <a:gd name="connsiteX3" fmla="*/ 20003 w 47102"/>
                        <a:gd name="connsiteY3" fmla="*/ 56102 h 56102"/>
                        <a:gd name="connsiteX4" fmla="*/ 34672 w 47102"/>
                        <a:gd name="connsiteY4" fmla="*/ 51435 h 56102"/>
                        <a:gd name="connsiteX5" fmla="*/ 42959 w 47102"/>
                        <a:gd name="connsiteY5" fmla="*/ 41434 h 56102"/>
                        <a:gd name="connsiteX6" fmla="*/ 46959 w 47102"/>
                        <a:gd name="connsiteY6" fmla="*/ 0 h 56102"/>
                        <a:gd name="connsiteX7" fmla="*/ 2192 w 47102"/>
                        <a:gd name="connsiteY7" fmla="*/ 12192 h 56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102" h="56102">
                          <a:moveTo>
                            <a:pt x="2192" y="12192"/>
                          </a:moveTo>
                          <a:cubicBezTo>
                            <a:pt x="2858" y="19336"/>
                            <a:pt x="573" y="26384"/>
                            <a:pt x="96" y="33623"/>
                          </a:cubicBezTo>
                          <a:cubicBezTo>
                            <a:pt x="-475" y="40767"/>
                            <a:pt x="1430" y="49054"/>
                            <a:pt x="7716" y="52578"/>
                          </a:cubicBezTo>
                          <a:cubicBezTo>
                            <a:pt x="11431" y="54674"/>
                            <a:pt x="15812" y="56102"/>
                            <a:pt x="20003" y="56102"/>
                          </a:cubicBezTo>
                          <a:cubicBezTo>
                            <a:pt x="25052" y="56007"/>
                            <a:pt x="30481" y="54388"/>
                            <a:pt x="34672" y="51435"/>
                          </a:cubicBezTo>
                          <a:cubicBezTo>
                            <a:pt x="39720" y="48006"/>
                            <a:pt x="42959" y="41434"/>
                            <a:pt x="42959" y="41434"/>
                          </a:cubicBezTo>
                          <a:cubicBezTo>
                            <a:pt x="42959" y="41434"/>
                            <a:pt x="48007" y="11716"/>
                            <a:pt x="46959" y="0"/>
                          </a:cubicBezTo>
                          <a:lnTo>
                            <a:pt x="2192" y="12192"/>
                          </a:ln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70" name="شكل حر: شكل 3469">
                      <a:extLst>
                        <a:ext uri="{FF2B5EF4-FFF2-40B4-BE49-F238E27FC236}">
                          <a16:creationId xmlns:a16="http://schemas.microsoft.com/office/drawing/2014/main" id="{678E8CF1-A028-4D6C-82A2-01E8DC20A0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2754" y="2630900"/>
                      <a:ext cx="42336" cy="56197"/>
                    </a:xfrm>
                    <a:custGeom>
                      <a:avLst/>
                      <a:gdLst>
                        <a:gd name="connsiteX0" fmla="*/ 42196 w 42336"/>
                        <a:gd name="connsiteY0" fmla="*/ 0 h 56197"/>
                        <a:gd name="connsiteX1" fmla="*/ 21050 w 42336"/>
                        <a:gd name="connsiteY1" fmla="*/ 5810 h 56197"/>
                        <a:gd name="connsiteX2" fmla="*/ 21907 w 42336"/>
                        <a:gd name="connsiteY2" fmla="*/ 39719 h 56197"/>
                        <a:gd name="connsiteX3" fmla="*/ 0 w 42336"/>
                        <a:gd name="connsiteY3" fmla="*/ 50482 h 56197"/>
                        <a:gd name="connsiteX4" fmla="*/ 2857 w 42336"/>
                        <a:gd name="connsiteY4" fmla="*/ 52673 h 56197"/>
                        <a:gd name="connsiteX5" fmla="*/ 15145 w 42336"/>
                        <a:gd name="connsiteY5" fmla="*/ 56197 h 56197"/>
                        <a:gd name="connsiteX6" fmla="*/ 29813 w 42336"/>
                        <a:gd name="connsiteY6" fmla="*/ 51530 h 56197"/>
                        <a:gd name="connsiteX7" fmla="*/ 38100 w 42336"/>
                        <a:gd name="connsiteY7" fmla="*/ 41529 h 56197"/>
                        <a:gd name="connsiteX8" fmla="*/ 42196 w 42336"/>
                        <a:gd name="connsiteY8" fmla="*/ 0 h 56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2336" h="56197">
                          <a:moveTo>
                            <a:pt x="42196" y="0"/>
                          </a:moveTo>
                          <a:lnTo>
                            <a:pt x="21050" y="5810"/>
                          </a:lnTo>
                          <a:cubicBezTo>
                            <a:pt x="22193" y="18193"/>
                            <a:pt x="31051" y="30575"/>
                            <a:pt x="21907" y="39719"/>
                          </a:cubicBezTo>
                          <a:cubicBezTo>
                            <a:pt x="15335" y="45339"/>
                            <a:pt x="7906" y="48673"/>
                            <a:pt x="0" y="50482"/>
                          </a:cubicBezTo>
                          <a:cubicBezTo>
                            <a:pt x="857" y="51340"/>
                            <a:pt x="1714" y="52102"/>
                            <a:pt x="2857" y="52673"/>
                          </a:cubicBezTo>
                          <a:cubicBezTo>
                            <a:pt x="6572" y="54769"/>
                            <a:pt x="10954" y="56197"/>
                            <a:pt x="15145" y="56197"/>
                          </a:cubicBezTo>
                          <a:cubicBezTo>
                            <a:pt x="20193" y="56102"/>
                            <a:pt x="25622" y="54483"/>
                            <a:pt x="29813" y="51530"/>
                          </a:cubicBezTo>
                          <a:cubicBezTo>
                            <a:pt x="34861" y="48101"/>
                            <a:pt x="38100" y="41529"/>
                            <a:pt x="38100" y="41529"/>
                          </a:cubicBezTo>
                          <a:cubicBezTo>
                            <a:pt x="38100" y="41529"/>
                            <a:pt x="43243" y="11716"/>
                            <a:pt x="42196" y="0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71" name="شكل حر: شكل 3470">
                      <a:extLst>
                        <a:ext uri="{FF2B5EF4-FFF2-40B4-BE49-F238E27FC236}">
                          <a16:creationId xmlns:a16="http://schemas.microsoft.com/office/drawing/2014/main" id="{E2A25C45-2588-48ED-893C-4C22B19B24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9057" y="2575913"/>
                      <a:ext cx="73165" cy="92911"/>
                    </a:xfrm>
                    <a:custGeom>
                      <a:avLst/>
                      <a:gdLst>
                        <a:gd name="connsiteX0" fmla="*/ 72084 w 73165"/>
                        <a:gd name="connsiteY0" fmla="*/ 51081 h 92911"/>
                        <a:gd name="connsiteX1" fmla="*/ 53796 w 73165"/>
                        <a:gd name="connsiteY1" fmla="*/ 83942 h 92911"/>
                        <a:gd name="connsiteX2" fmla="*/ 12172 w 73165"/>
                        <a:gd name="connsiteY2" fmla="*/ 88229 h 92911"/>
                        <a:gd name="connsiteX3" fmla="*/ 1314 w 73165"/>
                        <a:gd name="connsiteY3" fmla="*/ 24316 h 92911"/>
                        <a:gd name="connsiteX4" fmla="*/ 40366 w 73165"/>
                        <a:gd name="connsiteY4" fmla="*/ 7171 h 92911"/>
                        <a:gd name="connsiteX5" fmla="*/ 72084 w 73165"/>
                        <a:gd name="connsiteY5" fmla="*/ 51081 h 92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165" h="92911">
                          <a:moveTo>
                            <a:pt x="72084" y="51081"/>
                          </a:moveTo>
                          <a:cubicBezTo>
                            <a:pt x="70084" y="59273"/>
                            <a:pt x="59511" y="79180"/>
                            <a:pt x="53796" y="83942"/>
                          </a:cubicBezTo>
                          <a:cubicBezTo>
                            <a:pt x="43224" y="92705"/>
                            <a:pt x="22745" y="96706"/>
                            <a:pt x="12172" y="88229"/>
                          </a:cubicBezTo>
                          <a:cubicBezTo>
                            <a:pt x="-2020" y="76894"/>
                            <a:pt x="-877" y="50795"/>
                            <a:pt x="1314" y="24316"/>
                          </a:cubicBezTo>
                          <a:cubicBezTo>
                            <a:pt x="3504" y="-2164"/>
                            <a:pt x="24078" y="-5593"/>
                            <a:pt x="40366" y="7171"/>
                          </a:cubicBezTo>
                          <a:cubicBezTo>
                            <a:pt x="56558" y="19744"/>
                            <a:pt x="78275" y="25173"/>
                            <a:pt x="72084" y="51081"/>
                          </a:cubicBez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72" name="شكل حر: شكل 3471">
                      <a:extLst>
                        <a:ext uri="{FF2B5EF4-FFF2-40B4-BE49-F238E27FC236}">
                          <a16:creationId xmlns:a16="http://schemas.microsoft.com/office/drawing/2014/main" id="{26D2433F-220D-40D8-A62B-8B1BC930B9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9418" y="2575860"/>
                      <a:ext cx="72739" cy="87519"/>
                    </a:xfrm>
                    <a:custGeom>
                      <a:avLst/>
                      <a:gdLst>
                        <a:gd name="connsiteX0" fmla="*/ 39910 w 72739"/>
                        <a:gd name="connsiteY0" fmla="*/ 7129 h 87519"/>
                        <a:gd name="connsiteX1" fmla="*/ 857 w 72739"/>
                        <a:gd name="connsiteY1" fmla="*/ 24274 h 87519"/>
                        <a:gd name="connsiteX2" fmla="*/ 0 w 72739"/>
                        <a:gd name="connsiteY2" fmla="*/ 36180 h 87519"/>
                        <a:gd name="connsiteX3" fmla="*/ 41529 w 72739"/>
                        <a:gd name="connsiteY3" fmla="*/ 54278 h 87519"/>
                        <a:gd name="connsiteX4" fmla="*/ 48006 w 72739"/>
                        <a:gd name="connsiteY4" fmla="*/ 87520 h 87519"/>
                        <a:gd name="connsiteX5" fmla="*/ 53340 w 72739"/>
                        <a:gd name="connsiteY5" fmla="*/ 83900 h 87519"/>
                        <a:gd name="connsiteX6" fmla="*/ 71628 w 72739"/>
                        <a:gd name="connsiteY6" fmla="*/ 51039 h 87519"/>
                        <a:gd name="connsiteX7" fmla="*/ 39910 w 72739"/>
                        <a:gd name="connsiteY7" fmla="*/ 7129 h 875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72739" h="87519">
                          <a:moveTo>
                            <a:pt x="39910" y="7129"/>
                          </a:moveTo>
                          <a:cubicBezTo>
                            <a:pt x="23622" y="-5539"/>
                            <a:pt x="2953" y="-2206"/>
                            <a:pt x="857" y="24274"/>
                          </a:cubicBezTo>
                          <a:cubicBezTo>
                            <a:pt x="571" y="28274"/>
                            <a:pt x="190" y="32275"/>
                            <a:pt x="0" y="36180"/>
                          </a:cubicBezTo>
                          <a:cubicBezTo>
                            <a:pt x="16954" y="33513"/>
                            <a:pt x="35528" y="39895"/>
                            <a:pt x="41529" y="54278"/>
                          </a:cubicBezTo>
                          <a:cubicBezTo>
                            <a:pt x="45529" y="64946"/>
                            <a:pt x="48101" y="76376"/>
                            <a:pt x="48006" y="87520"/>
                          </a:cubicBezTo>
                          <a:cubicBezTo>
                            <a:pt x="50006" y="86472"/>
                            <a:pt x="51816" y="85234"/>
                            <a:pt x="53340" y="83900"/>
                          </a:cubicBezTo>
                          <a:cubicBezTo>
                            <a:pt x="59150" y="79043"/>
                            <a:pt x="69723" y="59135"/>
                            <a:pt x="71628" y="51039"/>
                          </a:cubicBezTo>
                          <a:cubicBezTo>
                            <a:pt x="77914" y="25226"/>
                            <a:pt x="56197" y="19797"/>
                            <a:pt x="39910" y="7129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473" name="شكل حر: شكل 3472">
                      <a:extLst>
                        <a:ext uri="{FF2B5EF4-FFF2-40B4-BE49-F238E27FC236}">
                          <a16:creationId xmlns:a16="http://schemas.microsoft.com/office/drawing/2014/main" id="{B1424591-7C0E-4143-8B01-DC1BA30A25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80466" y="2633757"/>
                      <a:ext cx="74866" cy="39150"/>
                    </a:xfrm>
                    <a:custGeom>
                      <a:avLst/>
                      <a:gdLst>
                        <a:gd name="connsiteX0" fmla="*/ 68866 w 74866"/>
                        <a:gd name="connsiteY0" fmla="*/ 0 h 39150"/>
                        <a:gd name="connsiteX1" fmla="*/ 61913 w 74866"/>
                        <a:gd name="connsiteY1" fmla="*/ 14002 h 39150"/>
                        <a:gd name="connsiteX2" fmla="*/ 45339 w 74866"/>
                        <a:gd name="connsiteY2" fmla="*/ 22193 h 39150"/>
                        <a:gd name="connsiteX3" fmla="*/ 26670 w 74866"/>
                        <a:gd name="connsiteY3" fmla="*/ 24384 h 39150"/>
                        <a:gd name="connsiteX4" fmla="*/ 11621 w 74866"/>
                        <a:gd name="connsiteY4" fmla="*/ 13049 h 39150"/>
                        <a:gd name="connsiteX5" fmla="*/ 1524 w 74866"/>
                        <a:gd name="connsiteY5" fmla="*/ 13430 h 39150"/>
                        <a:gd name="connsiteX6" fmla="*/ 0 w 74866"/>
                        <a:gd name="connsiteY6" fmla="*/ 10192 h 39150"/>
                        <a:gd name="connsiteX7" fmla="*/ 19717 w 74866"/>
                        <a:gd name="connsiteY7" fmla="*/ 39148 h 39150"/>
                        <a:gd name="connsiteX8" fmla="*/ 47339 w 74866"/>
                        <a:gd name="connsiteY8" fmla="*/ 30861 h 39150"/>
                        <a:gd name="connsiteX9" fmla="*/ 66675 w 74866"/>
                        <a:gd name="connsiteY9" fmla="*/ 11525 h 39150"/>
                        <a:gd name="connsiteX10" fmla="*/ 68199 w 74866"/>
                        <a:gd name="connsiteY10" fmla="*/ 9144 h 39150"/>
                        <a:gd name="connsiteX11" fmla="*/ 74295 w 74866"/>
                        <a:gd name="connsiteY11" fmla="*/ 1143 h 39150"/>
                        <a:gd name="connsiteX12" fmla="*/ 74867 w 74866"/>
                        <a:gd name="connsiteY12" fmla="*/ 95 h 39150"/>
                        <a:gd name="connsiteX13" fmla="*/ 68866 w 74866"/>
                        <a:gd name="connsiteY13" fmla="*/ 0 h 39150"/>
                        <a:gd name="connsiteX14" fmla="*/ 16478 w 74866"/>
                        <a:gd name="connsiteY14" fmla="*/ 24670 h 39150"/>
                        <a:gd name="connsiteX15" fmla="*/ 12192 w 74866"/>
                        <a:gd name="connsiteY15" fmla="*/ 24098 h 39150"/>
                        <a:gd name="connsiteX16" fmla="*/ 3810 w 74866"/>
                        <a:gd name="connsiteY16" fmla="*/ 16193 h 39150"/>
                        <a:gd name="connsiteX17" fmla="*/ 10383 w 74866"/>
                        <a:gd name="connsiteY17" fmla="*/ 17240 h 39150"/>
                        <a:gd name="connsiteX18" fmla="*/ 21241 w 74866"/>
                        <a:gd name="connsiteY18" fmla="*/ 24384 h 39150"/>
                        <a:gd name="connsiteX19" fmla="*/ 16478 w 74866"/>
                        <a:gd name="connsiteY19" fmla="*/ 24670 h 39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74866" h="39150">
                          <a:moveTo>
                            <a:pt x="68866" y="0"/>
                          </a:moveTo>
                          <a:cubicBezTo>
                            <a:pt x="70104" y="4953"/>
                            <a:pt x="69152" y="10382"/>
                            <a:pt x="61913" y="14002"/>
                          </a:cubicBezTo>
                          <a:cubicBezTo>
                            <a:pt x="58769" y="15621"/>
                            <a:pt x="51911" y="18955"/>
                            <a:pt x="45339" y="22193"/>
                          </a:cubicBezTo>
                          <a:cubicBezTo>
                            <a:pt x="42291" y="24098"/>
                            <a:pt x="36576" y="26384"/>
                            <a:pt x="26670" y="24384"/>
                          </a:cubicBezTo>
                          <a:cubicBezTo>
                            <a:pt x="20955" y="20288"/>
                            <a:pt x="20860" y="18764"/>
                            <a:pt x="11621" y="13049"/>
                          </a:cubicBezTo>
                          <a:cubicBezTo>
                            <a:pt x="10954" y="12668"/>
                            <a:pt x="6763" y="12097"/>
                            <a:pt x="1524" y="13430"/>
                          </a:cubicBezTo>
                          <a:cubicBezTo>
                            <a:pt x="953" y="13621"/>
                            <a:pt x="191" y="10573"/>
                            <a:pt x="0" y="10192"/>
                          </a:cubicBezTo>
                          <a:cubicBezTo>
                            <a:pt x="572" y="14002"/>
                            <a:pt x="5715" y="39433"/>
                            <a:pt x="19717" y="39148"/>
                          </a:cubicBezTo>
                          <a:cubicBezTo>
                            <a:pt x="36291" y="38767"/>
                            <a:pt x="47339" y="30861"/>
                            <a:pt x="47339" y="30861"/>
                          </a:cubicBezTo>
                          <a:cubicBezTo>
                            <a:pt x="47339" y="30861"/>
                            <a:pt x="63341" y="16478"/>
                            <a:pt x="66675" y="11525"/>
                          </a:cubicBezTo>
                          <a:cubicBezTo>
                            <a:pt x="67247" y="10763"/>
                            <a:pt x="67723" y="9906"/>
                            <a:pt x="68199" y="9144"/>
                          </a:cubicBezTo>
                          <a:cubicBezTo>
                            <a:pt x="70390" y="6763"/>
                            <a:pt x="72485" y="4191"/>
                            <a:pt x="74295" y="1143"/>
                          </a:cubicBezTo>
                          <a:cubicBezTo>
                            <a:pt x="74486" y="762"/>
                            <a:pt x="74676" y="476"/>
                            <a:pt x="74867" y="95"/>
                          </a:cubicBezTo>
                          <a:lnTo>
                            <a:pt x="68866" y="0"/>
                          </a:lnTo>
                          <a:close/>
                          <a:moveTo>
                            <a:pt x="16478" y="24670"/>
                          </a:moveTo>
                          <a:cubicBezTo>
                            <a:pt x="14954" y="24575"/>
                            <a:pt x="13526" y="24384"/>
                            <a:pt x="12192" y="24098"/>
                          </a:cubicBezTo>
                          <a:cubicBezTo>
                            <a:pt x="9525" y="23432"/>
                            <a:pt x="6382" y="19812"/>
                            <a:pt x="3810" y="16193"/>
                          </a:cubicBezTo>
                          <a:cubicBezTo>
                            <a:pt x="4382" y="16193"/>
                            <a:pt x="7049" y="15907"/>
                            <a:pt x="10383" y="17240"/>
                          </a:cubicBezTo>
                          <a:cubicBezTo>
                            <a:pt x="18955" y="21622"/>
                            <a:pt x="21050" y="23908"/>
                            <a:pt x="21241" y="24384"/>
                          </a:cubicBezTo>
                          <a:cubicBezTo>
                            <a:pt x="21241" y="24479"/>
                            <a:pt x="17336" y="24670"/>
                            <a:pt x="16478" y="24670"/>
                          </a:cubicBezTo>
                          <a:close/>
                        </a:path>
                      </a:pathLst>
                    </a:custGeom>
                    <a:solidFill>
                      <a:srgbClr val="0001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3474" name="شكل حر: شكل 3473">
                    <a:extLst>
                      <a:ext uri="{FF2B5EF4-FFF2-40B4-BE49-F238E27FC236}">
                        <a16:creationId xmlns:a16="http://schemas.microsoft.com/office/drawing/2014/main" id="{F4DB48D9-B25E-408F-9791-49AA736EE7B2}"/>
                      </a:ext>
                    </a:extLst>
                  </p:cNvPr>
                  <p:cNvSpPr/>
                  <p:nvPr/>
                </p:nvSpPr>
                <p:spPr>
                  <a:xfrm>
                    <a:off x="4950823" y="2585012"/>
                    <a:ext cx="31992" cy="113241"/>
                  </a:xfrm>
                  <a:custGeom>
                    <a:avLst/>
                    <a:gdLst>
                      <a:gd name="connsiteX0" fmla="*/ 14415 w 31992"/>
                      <a:gd name="connsiteY0" fmla="*/ 3216 h 113241"/>
                      <a:gd name="connsiteX1" fmla="*/ 6319 w 31992"/>
                      <a:gd name="connsiteY1" fmla="*/ 454 h 113241"/>
                      <a:gd name="connsiteX2" fmla="*/ 1366 w 31992"/>
                      <a:gd name="connsiteY2" fmla="*/ 21789 h 113241"/>
                      <a:gd name="connsiteX3" fmla="*/ 318 w 31992"/>
                      <a:gd name="connsiteY3" fmla="*/ 45697 h 113241"/>
                      <a:gd name="connsiteX4" fmla="*/ 2223 w 31992"/>
                      <a:gd name="connsiteY4" fmla="*/ 87798 h 113241"/>
                      <a:gd name="connsiteX5" fmla="*/ 10319 w 31992"/>
                      <a:gd name="connsiteY5" fmla="*/ 113229 h 113241"/>
                      <a:gd name="connsiteX6" fmla="*/ 20416 w 31992"/>
                      <a:gd name="connsiteY6" fmla="*/ 108753 h 113241"/>
                      <a:gd name="connsiteX7" fmla="*/ 31655 w 31992"/>
                      <a:gd name="connsiteY7" fmla="*/ 96942 h 113241"/>
                      <a:gd name="connsiteX8" fmla="*/ 28893 w 31992"/>
                      <a:gd name="connsiteY8" fmla="*/ 76272 h 113241"/>
                      <a:gd name="connsiteX9" fmla="*/ 26130 w 31992"/>
                      <a:gd name="connsiteY9" fmla="*/ 54937 h 113241"/>
                      <a:gd name="connsiteX10" fmla="*/ 14415 w 31992"/>
                      <a:gd name="connsiteY10" fmla="*/ 3216 h 113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1992" h="113241">
                        <a:moveTo>
                          <a:pt x="14415" y="3216"/>
                        </a:moveTo>
                        <a:cubicBezTo>
                          <a:pt x="13938" y="-118"/>
                          <a:pt x="9557" y="-499"/>
                          <a:pt x="6319" y="454"/>
                        </a:cubicBezTo>
                        <a:cubicBezTo>
                          <a:pt x="-635" y="4359"/>
                          <a:pt x="3175" y="13979"/>
                          <a:pt x="1366" y="21789"/>
                        </a:cubicBezTo>
                        <a:cubicBezTo>
                          <a:pt x="-444" y="29600"/>
                          <a:pt x="-63" y="37696"/>
                          <a:pt x="318" y="45697"/>
                        </a:cubicBezTo>
                        <a:cubicBezTo>
                          <a:pt x="985" y="59699"/>
                          <a:pt x="1651" y="73796"/>
                          <a:pt x="2223" y="87798"/>
                        </a:cubicBezTo>
                        <a:cubicBezTo>
                          <a:pt x="2604" y="95227"/>
                          <a:pt x="-635" y="112658"/>
                          <a:pt x="10319" y="113229"/>
                        </a:cubicBezTo>
                        <a:cubicBezTo>
                          <a:pt x="14224" y="113420"/>
                          <a:pt x="17653" y="111229"/>
                          <a:pt x="20416" y="108753"/>
                        </a:cubicBezTo>
                        <a:cubicBezTo>
                          <a:pt x="23178" y="106276"/>
                          <a:pt x="30703" y="99990"/>
                          <a:pt x="31655" y="96942"/>
                        </a:cubicBezTo>
                        <a:cubicBezTo>
                          <a:pt x="33084" y="91893"/>
                          <a:pt x="29560" y="81607"/>
                          <a:pt x="28893" y="76272"/>
                        </a:cubicBezTo>
                        <a:cubicBezTo>
                          <a:pt x="27940" y="69129"/>
                          <a:pt x="27083" y="62080"/>
                          <a:pt x="26130" y="54937"/>
                        </a:cubicBezTo>
                        <a:cubicBezTo>
                          <a:pt x="24130" y="40458"/>
                          <a:pt x="23463" y="29124"/>
                          <a:pt x="14415" y="321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75" name="شكل حر: شكل 3474">
                    <a:extLst>
                      <a:ext uri="{FF2B5EF4-FFF2-40B4-BE49-F238E27FC236}">
                        <a16:creationId xmlns:a16="http://schemas.microsoft.com/office/drawing/2014/main" id="{9D6536D3-7D0A-4056-835A-7512A7192238}"/>
                      </a:ext>
                    </a:extLst>
                  </p:cNvPr>
                  <p:cNvSpPr/>
                  <p:nvPr/>
                </p:nvSpPr>
                <p:spPr>
                  <a:xfrm>
                    <a:off x="4864845" y="2554221"/>
                    <a:ext cx="101722" cy="169958"/>
                  </a:xfrm>
                  <a:custGeom>
                    <a:avLst/>
                    <a:gdLst>
                      <a:gd name="connsiteX0" fmla="*/ 101632 w 101722"/>
                      <a:gd name="connsiteY0" fmla="*/ 129066 h 169958"/>
                      <a:gd name="connsiteX1" fmla="*/ 100679 w 101722"/>
                      <a:gd name="connsiteY1" fmla="*/ 143544 h 169958"/>
                      <a:gd name="connsiteX2" fmla="*/ 98393 w 101722"/>
                      <a:gd name="connsiteY2" fmla="*/ 158308 h 169958"/>
                      <a:gd name="connsiteX3" fmla="*/ 96583 w 101722"/>
                      <a:gd name="connsiteY3" fmla="*/ 165642 h 169958"/>
                      <a:gd name="connsiteX4" fmla="*/ 85344 w 101722"/>
                      <a:gd name="connsiteY4" fmla="*/ 169643 h 169958"/>
                      <a:gd name="connsiteX5" fmla="*/ 79438 w 101722"/>
                      <a:gd name="connsiteY5" fmla="*/ 166690 h 169958"/>
                      <a:gd name="connsiteX6" fmla="*/ 76200 w 101722"/>
                      <a:gd name="connsiteY6" fmla="*/ 163927 h 169958"/>
                      <a:gd name="connsiteX7" fmla="*/ 68104 w 101722"/>
                      <a:gd name="connsiteY7" fmla="*/ 161927 h 169958"/>
                      <a:gd name="connsiteX8" fmla="*/ 71533 w 101722"/>
                      <a:gd name="connsiteY8" fmla="*/ 132685 h 169958"/>
                      <a:gd name="connsiteX9" fmla="*/ 66961 w 101722"/>
                      <a:gd name="connsiteY9" fmla="*/ 98681 h 169958"/>
                      <a:gd name="connsiteX10" fmla="*/ 64770 w 101722"/>
                      <a:gd name="connsiteY10" fmla="*/ 54771 h 169958"/>
                      <a:gd name="connsiteX11" fmla="*/ 41434 w 101722"/>
                      <a:gd name="connsiteY11" fmla="*/ 50866 h 169958"/>
                      <a:gd name="connsiteX12" fmla="*/ 19240 w 101722"/>
                      <a:gd name="connsiteY12" fmla="*/ 50771 h 169958"/>
                      <a:gd name="connsiteX13" fmla="*/ 11716 w 101722"/>
                      <a:gd name="connsiteY13" fmla="*/ 48389 h 169958"/>
                      <a:gd name="connsiteX14" fmla="*/ 9906 w 101722"/>
                      <a:gd name="connsiteY14" fmla="*/ 47342 h 169958"/>
                      <a:gd name="connsiteX15" fmla="*/ 7429 w 101722"/>
                      <a:gd name="connsiteY15" fmla="*/ 47913 h 169958"/>
                      <a:gd name="connsiteX16" fmla="*/ 7620 w 101722"/>
                      <a:gd name="connsiteY16" fmla="*/ 52390 h 169958"/>
                      <a:gd name="connsiteX17" fmla="*/ 4953 w 101722"/>
                      <a:gd name="connsiteY17" fmla="*/ 58581 h 169958"/>
                      <a:gd name="connsiteX18" fmla="*/ 0 w 101722"/>
                      <a:gd name="connsiteY18" fmla="*/ 63915 h 169958"/>
                      <a:gd name="connsiteX19" fmla="*/ 7620 w 101722"/>
                      <a:gd name="connsiteY19" fmla="*/ 28958 h 169958"/>
                      <a:gd name="connsiteX20" fmla="*/ 9906 w 101722"/>
                      <a:gd name="connsiteY20" fmla="*/ 24672 h 169958"/>
                      <a:gd name="connsiteX21" fmla="*/ 11049 w 101722"/>
                      <a:gd name="connsiteY21" fmla="*/ 22386 h 169958"/>
                      <a:gd name="connsiteX22" fmla="*/ 11335 w 101722"/>
                      <a:gd name="connsiteY22" fmla="*/ 21814 h 169958"/>
                      <a:gd name="connsiteX23" fmla="*/ 60293 w 101722"/>
                      <a:gd name="connsiteY23" fmla="*/ 2 h 169958"/>
                      <a:gd name="connsiteX24" fmla="*/ 98679 w 101722"/>
                      <a:gd name="connsiteY24" fmla="*/ 24958 h 169958"/>
                      <a:gd name="connsiteX25" fmla="*/ 99060 w 101722"/>
                      <a:gd name="connsiteY25" fmla="*/ 26006 h 169958"/>
                      <a:gd name="connsiteX26" fmla="*/ 100108 w 101722"/>
                      <a:gd name="connsiteY26" fmla="*/ 31054 h 169958"/>
                      <a:gd name="connsiteX27" fmla="*/ 100298 w 101722"/>
                      <a:gd name="connsiteY27" fmla="*/ 33911 h 169958"/>
                      <a:gd name="connsiteX28" fmla="*/ 96964 w 101722"/>
                      <a:gd name="connsiteY28" fmla="*/ 49532 h 169958"/>
                      <a:gd name="connsiteX29" fmla="*/ 97631 w 101722"/>
                      <a:gd name="connsiteY29" fmla="*/ 54676 h 169958"/>
                      <a:gd name="connsiteX30" fmla="*/ 99727 w 101722"/>
                      <a:gd name="connsiteY30" fmla="*/ 81251 h 169958"/>
                      <a:gd name="connsiteX31" fmla="*/ 101632 w 101722"/>
                      <a:gd name="connsiteY31" fmla="*/ 129066 h 169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01722" h="169958">
                        <a:moveTo>
                          <a:pt x="101632" y="129066"/>
                        </a:moveTo>
                        <a:cubicBezTo>
                          <a:pt x="101537" y="133924"/>
                          <a:pt x="101251" y="138686"/>
                          <a:pt x="100679" y="143544"/>
                        </a:cubicBezTo>
                        <a:cubicBezTo>
                          <a:pt x="100203" y="148497"/>
                          <a:pt x="99441" y="153450"/>
                          <a:pt x="98393" y="158308"/>
                        </a:cubicBezTo>
                        <a:cubicBezTo>
                          <a:pt x="97917" y="160784"/>
                          <a:pt x="97250" y="163261"/>
                          <a:pt x="96583" y="165642"/>
                        </a:cubicBezTo>
                        <a:cubicBezTo>
                          <a:pt x="93440" y="168690"/>
                          <a:pt x="90011" y="170785"/>
                          <a:pt x="85344" y="169643"/>
                        </a:cubicBezTo>
                        <a:cubicBezTo>
                          <a:pt x="82868" y="168976"/>
                          <a:pt x="81153" y="168023"/>
                          <a:pt x="79438" y="166690"/>
                        </a:cubicBezTo>
                        <a:cubicBezTo>
                          <a:pt x="78391" y="165928"/>
                          <a:pt x="77343" y="164975"/>
                          <a:pt x="76200" y="163927"/>
                        </a:cubicBezTo>
                        <a:cubicBezTo>
                          <a:pt x="74104" y="162213"/>
                          <a:pt x="70580" y="161070"/>
                          <a:pt x="68104" y="161927"/>
                        </a:cubicBezTo>
                        <a:cubicBezTo>
                          <a:pt x="67628" y="155069"/>
                          <a:pt x="71438" y="133924"/>
                          <a:pt x="71533" y="132685"/>
                        </a:cubicBezTo>
                        <a:cubicBezTo>
                          <a:pt x="71914" y="120398"/>
                          <a:pt x="68485" y="110873"/>
                          <a:pt x="66961" y="98681"/>
                        </a:cubicBezTo>
                        <a:cubicBezTo>
                          <a:pt x="65532" y="87632"/>
                          <a:pt x="74676" y="66677"/>
                          <a:pt x="64770" y="54771"/>
                        </a:cubicBezTo>
                        <a:cubicBezTo>
                          <a:pt x="58769" y="50294"/>
                          <a:pt x="52959" y="57629"/>
                          <a:pt x="41434" y="50866"/>
                        </a:cubicBezTo>
                        <a:cubicBezTo>
                          <a:pt x="29432" y="43817"/>
                          <a:pt x="26670" y="49913"/>
                          <a:pt x="19240" y="50771"/>
                        </a:cubicBezTo>
                        <a:cubicBezTo>
                          <a:pt x="16383" y="51056"/>
                          <a:pt x="13811" y="50199"/>
                          <a:pt x="11716" y="48389"/>
                        </a:cubicBezTo>
                        <a:cubicBezTo>
                          <a:pt x="10954" y="47913"/>
                          <a:pt x="10287" y="47437"/>
                          <a:pt x="9906" y="47342"/>
                        </a:cubicBezTo>
                        <a:cubicBezTo>
                          <a:pt x="9049" y="47151"/>
                          <a:pt x="8001" y="47246"/>
                          <a:pt x="7429" y="47913"/>
                        </a:cubicBezTo>
                        <a:cubicBezTo>
                          <a:pt x="6477" y="48961"/>
                          <a:pt x="7620" y="50961"/>
                          <a:pt x="7620" y="52390"/>
                        </a:cubicBezTo>
                        <a:cubicBezTo>
                          <a:pt x="7620" y="54676"/>
                          <a:pt x="6382" y="56771"/>
                          <a:pt x="4953" y="58581"/>
                        </a:cubicBezTo>
                        <a:cubicBezTo>
                          <a:pt x="3524" y="60391"/>
                          <a:pt x="1238" y="62010"/>
                          <a:pt x="0" y="63915"/>
                        </a:cubicBezTo>
                        <a:cubicBezTo>
                          <a:pt x="1048" y="49056"/>
                          <a:pt x="4286" y="35816"/>
                          <a:pt x="7620" y="28958"/>
                        </a:cubicBezTo>
                        <a:cubicBezTo>
                          <a:pt x="8287" y="27530"/>
                          <a:pt x="9144" y="26196"/>
                          <a:pt x="9906" y="24672"/>
                        </a:cubicBezTo>
                        <a:cubicBezTo>
                          <a:pt x="10287" y="23910"/>
                          <a:pt x="10668" y="23243"/>
                          <a:pt x="11049" y="22386"/>
                        </a:cubicBezTo>
                        <a:cubicBezTo>
                          <a:pt x="11144" y="22196"/>
                          <a:pt x="11239" y="22005"/>
                          <a:pt x="11335" y="21814"/>
                        </a:cubicBezTo>
                        <a:cubicBezTo>
                          <a:pt x="16193" y="11527"/>
                          <a:pt x="32099" y="-188"/>
                          <a:pt x="60293" y="2"/>
                        </a:cubicBezTo>
                        <a:cubicBezTo>
                          <a:pt x="88011" y="193"/>
                          <a:pt x="96869" y="20005"/>
                          <a:pt x="98679" y="24958"/>
                        </a:cubicBezTo>
                        <a:cubicBezTo>
                          <a:pt x="98870" y="25529"/>
                          <a:pt x="98965" y="25910"/>
                          <a:pt x="99060" y="26006"/>
                        </a:cubicBezTo>
                        <a:cubicBezTo>
                          <a:pt x="99536" y="27720"/>
                          <a:pt x="99822" y="29339"/>
                          <a:pt x="100108" y="31054"/>
                        </a:cubicBezTo>
                        <a:cubicBezTo>
                          <a:pt x="100203" y="32006"/>
                          <a:pt x="100298" y="32959"/>
                          <a:pt x="100298" y="33911"/>
                        </a:cubicBezTo>
                        <a:cubicBezTo>
                          <a:pt x="100489" y="39340"/>
                          <a:pt x="99346" y="44770"/>
                          <a:pt x="96964" y="49532"/>
                        </a:cubicBezTo>
                        <a:cubicBezTo>
                          <a:pt x="97250" y="51247"/>
                          <a:pt x="97441" y="52961"/>
                          <a:pt x="97631" y="54676"/>
                        </a:cubicBezTo>
                        <a:cubicBezTo>
                          <a:pt x="98679" y="63534"/>
                          <a:pt x="99155" y="72392"/>
                          <a:pt x="99727" y="81251"/>
                        </a:cubicBezTo>
                        <a:cubicBezTo>
                          <a:pt x="100584" y="97157"/>
                          <a:pt x="102108" y="113064"/>
                          <a:pt x="101632" y="12906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76" name="شكل حر: شكل 3475">
                    <a:extLst>
                      <a:ext uri="{FF2B5EF4-FFF2-40B4-BE49-F238E27FC236}">
                        <a16:creationId xmlns:a16="http://schemas.microsoft.com/office/drawing/2014/main" id="{9D216C2D-AA23-4711-8907-93FCEBE44216}"/>
                      </a:ext>
                    </a:extLst>
                  </p:cNvPr>
                  <p:cNvSpPr/>
                  <p:nvPr/>
                </p:nvSpPr>
                <p:spPr>
                  <a:xfrm>
                    <a:off x="4874941" y="2576036"/>
                    <a:ext cx="90011" cy="21373"/>
                  </a:xfrm>
                  <a:custGeom>
                    <a:avLst/>
                    <a:gdLst>
                      <a:gd name="connsiteX0" fmla="*/ 90011 w 90011"/>
                      <a:gd name="connsiteY0" fmla="*/ 9430 h 21373"/>
                      <a:gd name="connsiteX1" fmla="*/ 89440 w 90011"/>
                      <a:gd name="connsiteY1" fmla="*/ 9811 h 21373"/>
                      <a:gd name="connsiteX2" fmla="*/ 64198 w 90011"/>
                      <a:gd name="connsiteY2" fmla="*/ 19812 h 21373"/>
                      <a:gd name="connsiteX3" fmla="*/ 36957 w 90011"/>
                      <a:gd name="connsiteY3" fmla="*/ 21146 h 21373"/>
                      <a:gd name="connsiteX4" fmla="*/ 17717 w 90011"/>
                      <a:gd name="connsiteY4" fmla="*/ 17717 h 21373"/>
                      <a:gd name="connsiteX5" fmla="*/ 0 w 90011"/>
                      <a:gd name="connsiteY5" fmla="*/ 2858 h 21373"/>
                      <a:gd name="connsiteX6" fmla="*/ 1143 w 90011"/>
                      <a:gd name="connsiteY6" fmla="*/ 571 h 21373"/>
                      <a:gd name="connsiteX7" fmla="*/ 1429 w 90011"/>
                      <a:gd name="connsiteY7" fmla="*/ 0 h 21373"/>
                      <a:gd name="connsiteX8" fmla="*/ 11239 w 90011"/>
                      <a:gd name="connsiteY8" fmla="*/ 3048 h 21373"/>
                      <a:gd name="connsiteX9" fmla="*/ 11049 w 90011"/>
                      <a:gd name="connsiteY9" fmla="*/ 7715 h 21373"/>
                      <a:gd name="connsiteX10" fmla="*/ 15430 w 90011"/>
                      <a:gd name="connsiteY10" fmla="*/ 10287 h 21373"/>
                      <a:gd name="connsiteX11" fmla="*/ 23241 w 90011"/>
                      <a:gd name="connsiteY11" fmla="*/ 13240 h 21373"/>
                      <a:gd name="connsiteX12" fmla="*/ 28289 w 90011"/>
                      <a:gd name="connsiteY12" fmla="*/ 12192 h 21373"/>
                      <a:gd name="connsiteX13" fmla="*/ 34004 w 90011"/>
                      <a:gd name="connsiteY13" fmla="*/ 15621 h 21373"/>
                      <a:gd name="connsiteX14" fmla="*/ 66675 w 90011"/>
                      <a:gd name="connsiteY14" fmla="*/ 14669 h 21373"/>
                      <a:gd name="connsiteX15" fmla="*/ 75438 w 90011"/>
                      <a:gd name="connsiteY15" fmla="*/ 12287 h 21373"/>
                      <a:gd name="connsiteX16" fmla="*/ 80677 w 90011"/>
                      <a:gd name="connsiteY16" fmla="*/ 5239 h 21373"/>
                      <a:gd name="connsiteX17" fmla="*/ 84392 w 90011"/>
                      <a:gd name="connsiteY17" fmla="*/ 6001 h 21373"/>
                      <a:gd name="connsiteX18" fmla="*/ 87725 w 90011"/>
                      <a:gd name="connsiteY18" fmla="*/ 3620 h 21373"/>
                      <a:gd name="connsiteX19" fmla="*/ 88678 w 90011"/>
                      <a:gd name="connsiteY19" fmla="*/ 3143 h 21373"/>
                      <a:gd name="connsiteX20" fmla="*/ 89059 w 90011"/>
                      <a:gd name="connsiteY20" fmla="*/ 4191 h 21373"/>
                      <a:gd name="connsiteX21" fmla="*/ 90011 w 90011"/>
                      <a:gd name="connsiteY21" fmla="*/ 9430 h 21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90011" h="21373">
                        <a:moveTo>
                          <a:pt x="90011" y="9430"/>
                        </a:moveTo>
                        <a:cubicBezTo>
                          <a:pt x="89821" y="9525"/>
                          <a:pt x="89630" y="9716"/>
                          <a:pt x="89440" y="9811"/>
                        </a:cubicBezTo>
                        <a:cubicBezTo>
                          <a:pt x="82010" y="15050"/>
                          <a:pt x="73152" y="18193"/>
                          <a:pt x="64198" y="19812"/>
                        </a:cubicBezTo>
                        <a:cubicBezTo>
                          <a:pt x="55245" y="21431"/>
                          <a:pt x="46006" y="21622"/>
                          <a:pt x="36957" y="21146"/>
                        </a:cubicBezTo>
                        <a:cubicBezTo>
                          <a:pt x="30385" y="20860"/>
                          <a:pt x="23813" y="20193"/>
                          <a:pt x="17717" y="17717"/>
                        </a:cubicBezTo>
                        <a:cubicBezTo>
                          <a:pt x="10478" y="14764"/>
                          <a:pt x="4477" y="9334"/>
                          <a:pt x="0" y="2858"/>
                        </a:cubicBezTo>
                        <a:cubicBezTo>
                          <a:pt x="381" y="2096"/>
                          <a:pt x="762" y="1429"/>
                          <a:pt x="1143" y="571"/>
                        </a:cubicBezTo>
                        <a:cubicBezTo>
                          <a:pt x="1238" y="381"/>
                          <a:pt x="1334" y="191"/>
                          <a:pt x="1429" y="0"/>
                        </a:cubicBezTo>
                        <a:cubicBezTo>
                          <a:pt x="3429" y="3143"/>
                          <a:pt x="7811" y="4572"/>
                          <a:pt x="11239" y="3048"/>
                        </a:cubicBezTo>
                        <a:cubicBezTo>
                          <a:pt x="9811" y="4096"/>
                          <a:pt x="10001" y="6382"/>
                          <a:pt x="11049" y="7715"/>
                        </a:cubicBezTo>
                        <a:cubicBezTo>
                          <a:pt x="12097" y="9049"/>
                          <a:pt x="13811" y="9716"/>
                          <a:pt x="15430" y="10287"/>
                        </a:cubicBezTo>
                        <a:cubicBezTo>
                          <a:pt x="18002" y="11240"/>
                          <a:pt x="20669" y="12287"/>
                          <a:pt x="23241" y="13240"/>
                        </a:cubicBezTo>
                        <a:cubicBezTo>
                          <a:pt x="24574" y="13716"/>
                          <a:pt x="26956" y="11811"/>
                          <a:pt x="28289" y="12192"/>
                        </a:cubicBezTo>
                        <a:cubicBezTo>
                          <a:pt x="30480" y="12763"/>
                          <a:pt x="31718" y="15431"/>
                          <a:pt x="34004" y="15621"/>
                        </a:cubicBezTo>
                        <a:cubicBezTo>
                          <a:pt x="44863" y="16478"/>
                          <a:pt x="55817" y="16192"/>
                          <a:pt x="66675" y="14669"/>
                        </a:cubicBezTo>
                        <a:cubicBezTo>
                          <a:pt x="69723" y="14288"/>
                          <a:pt x="72771" y="13716"/>
                          <a:pt x="75438" y="12287"/>
                        </a:cubicBezTo>
                        <a:cubicBezTo>
                          <a:pt x="78105" y="10858"/>
                          <a:pt x="80391" y="8287"/>
                          <a:pt x="80677" y="5239"/>
                        </a:cubicBezTo>
                        <a:cubicBezTo>
                          <a:pt x="81344" y="6477"/>
                          <a:pt x="83058" y="6572"/>
                          <a:pt x="84392" y="6001"/>
                        </a:cubicBezTo>
                        <a:cubicBezTo>
                          <a:pt x="85630" y="5429"/>
                          <a:pt x="86582" y="4382"/>
                          <a:pt x="87725" y="3620"/>
                        </a:cubicBezTo>
                        <a:cubicBezTo>
                          <a:pt x="88011" y="3429"/>
                          <a:pt x="88297" y="3238"/>
                          <a:pt x="88678" y="3143"/>
                        </a:cubicBezTo>
                        <a:cubicBezTo>
                          <a:pt x="88868" y="3715"/>
                          <a:pt x="88963" y="4096"/>
                          <a:pt x="89059" y="4191"/>
                        </a:cubicBezTo>
                        <a:cubicBezTo>
                          <a:pt x="89535" y="6001"/>
                          <a:pt x="89821" y="7715"/>
                          <a:pt x="90011" y="9430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77" name="شكل حر: شكل 3476">
                    <a:extLst>
                      <a:ext uri="{FF2B5EF4-FFF2-40B4-BE49-F238E27FC236}">
                        <a16:creationId xmlns:a16="http://schemas.microsoft.com/office/drawing/2014/main" id="{D121BBCB-22CC-4605-8F61-2713A3155CC3}"/>
                      </a:ext>
                    </a:extLst>
                  </p:cNvPr>
                  <p:cNvSpPr/>
                  <p:nvPr/>
                </p:nvSpPr>
                <p:spPr>
                  <a:xfrm>
                    <a:off x="4869322" y="2585094"/>
                    <a:ext cx="6969" cy="15515"/>
                  </a:xfrm>
                  <a:custGeom>
                    <a:avLst/>
                    <a:gdLst>
                      <a:gd name="connsiteX0" fmla="*/ 0 w 6969"/>
                      <a:gd name="connsiteY0" fmla="*/ 15516 h 15515"/>
                      <a:gd name="connsiteX1" fmla="*/ 4763 w 6969"/>
                      <a:gd name="connsiteY1" fmla="*/ 4848 h 15515"/>
                      <a:gd name="connsiteX2" fmla="*/ 6953 w 6969"/>
                      <a:gd name="connsiteY2" fmla="*/ 847 h 15515"/>
                      <a:gd name="connsiteX3" fmla="*/ 4858 w 6969"/>
                      <a:gd name="connsiteY3" fmla="*/ 752 h 15515"/>
                      <a:gd name="connsiteX4" fmla="*/ 667 w 6969"/>
                      <a:gd name="connsiteY4" fmla="*/ 9706 h 15515"/>
                      <a:gd name="connsiteX5" fmla="*/ 0 w 6969"/>
                      <a:gd name="connsiteY5" fmla="*/ 15516 h 15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69" h="15515">
                        <a:moveTo>
                          <a:pt x="0" y="15516"/>
                        </a:moveTo>
                        <a:cubicBezTo>
                          <a:pt x="571" y="11611"/>
                          <a:pt x="2286" y="7896"/>
                          <a:pt x="4763" y="4848"/>
                        </a:cubicBezTo>
                        <a:cubicBezTo>
                          <a:pt x="5620" y="3800"/>
                          <a:pt x="7144" y="2371"/>
                          <a:pt x="6953" y="847"/>
                        </a:cubicBezTo>
                        <a:cubicBezTo>
                          <a:pt x="6763" y="-581"/>
                          <a:pt x="5524" y="85"/>
                          <a:pt x="4858" y="752"/>
                        </a:cubicBezTo>
                        <a:cubicBezTo>
                          <a:pt x="2667" y="2848"/>
                          <a:pt x="1333" y="6848"/>
                          <a:pt x="667" y="9706"/>
                        </a:cubicBezTo>
                        <a:cubicBezTo>
                          <a:pt x="190" y="11706"/>
                          <a:pt x="286" y="13611"/>
                          <a:pt x="0" y="15516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78" name="شكل حر: شكل 3477">
                    <a:extLst>
                      <a:ext uri="{FF2B5EF4-FFF2-40B4-BE49-F238E27FC236}">
                        <a16:creationId xmlns:a16="http://schemas.microsoft.com/office/drawing/2014/main" id="{152F747A-F4AC-4E2C-B4E5-844F3802645A}"/>
                      </a:ext>
                    </a:extLst>
                  </p:cNvPr>
                  <p:cNvSpPr/>
                  <p:nvPr/>
                </p:nvSpPr>
                <p:spPr>
                  <a:xfrm>
                    <a:off x="4931923" y="2598406"/>
                    <a:ext cx="11979" cy="33922"/>
                  </a:xfrm>
                  <a:custGeom>
                    <a:avLst/>
                    <a:gdLst>
                      <a:gd name="connsiteX0" fmla="*/ 5597 w 11979"/>
                      <a:gd name="connsiteY0" fmla="*/ 8205 h 33922"/>
                      <a:gd name="connsiteX1" fmla="*/ 8741 w 11979"/>
                      <a:gd name="connsiteY1" fmla="*/ 18683 h 33922"/>
                      <a:gd name="connsiteX2" fmla="*/ 11979 w 11979"/>
                      <a:gd name="connsiteY2" fmla="*/ 33923 h 33922"/>
                      <a:gd name="connsiteX3" fmla="*/ 6359 w 11979"/>
                      <a:gd name="connsiteY3" fmla="*/ 1824 h 33922"/>
                      <a:gd name="connsiteX4" fmla="*/ 5883 w 11979"/>
                      <a:gd name="connsiteY4" fmla="*/ 681 h 33922"/>
                      <a:gd name="connsiteX5" fmla="*/ 1502 w 11979"/>
                      <a:gd name="connsiteY5" fmla="*/ 14 h 33922"/>
                      <a:gd name="connsiteX6" fmla="*/ 263 w 11979"/>
                      <a:gd name="connsiteY6" fmla="*/ 1538 h 33922"/>
                      <a:gd name="connsiteX7" fmla="*/ 3026 w 11979"/>
                      <a:gd name="connsiteY7" fmla="*/ 4300 h 33922"/>
                      <a:gd name="connsiteX8" fmla="*/ 5597 w 11979"/>
                      <a:gd name="connsiteY8" fmla="*/ 8205 h 33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979" h="33922">
                        <a:moveTo>
                          <a:pt x="5597" y="8205"/>
                        </a:moveTo>
                        <a:cubicBezTo>
                          <a:pt x="7217" y="11444"/>
                          <a:pt x="7979" y="15063"/>
                          <a:pt x="8741" y="18683"/>
                        </a:cubicBezTo>
                        <a:cubicBezTo>
                          <a:pt x="9788" y="23731"/>
                          <a:pt x="10931" y="28875"/>
                          <a:pt x="11979" y="33923"/>
                        </a:cubicBezTo>
                        <a:cubicBezTo>
                          <a:pt x="11217" y="23064"/>
                          <a:pt x="8836" y="12396"/>
                          <a:pt x="6359" y="1824"/>
                        </a:cubicBezTo>
                        <a:cubicBezTo>
                          <a:pt x="6264" y="1443"/>
                          <a:pt x="6169" y="966"/>
                          <a:pt x="5883" y="681"/>
                        </a:cubicBezTo>
                        <a:cubicBezTo>
                          <a:pt x="5026" y="-272"/>
                          <a:pt x="2645" y="109"/>
                          <a:pt x="1502" y="14"/>
                        </a:cubicBezTo>
                        <a:cubicBezTo>
                          <a:pt x="263" y="-81"/>
                          <a:pt x="-403" y="300"/>
                          <a:pt x="263" y="1538"/>
                        </a:cubicBezTo>
                        <a:cubicBezTo>
                          <a:pt x="835" y="2681"/>
                          <a:pt x="2168" y="3348"/>
                          <a:pt x="3026" y="4300"/>
                        </a:cubicBezTo>
                        <a:cubicBezTo>
                          <a:pt x="4073" y="5538"/>
                          <a:pt x="4931" y="6872"/>
                          <a:pt x="5597" y="8205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79" name="شكل حر: شكل 3478">
                    <a:extLst>
                      <a:ext uri="{FF2B5EF4-FFF2-40B4-BE49-F238E27FC236}">
                        <a16:creationId xmlns:a16="http://schemas.microsoft.com/office/drawing/2014/main" id="{9504664F-40BD-49F1-BBBB-E4895B2BFF43}"/>
                      </a:ext>
                    </a:extLst>
                  </p:cNvPr>
                  <p:cNvSpPr/>
                  <p:nvPr/>
                </p:nvSpPr>
                <p:spPr>
                  <a:xfrm>
                    <a:off x="4944815" y="2596063"/>
                    <a:ext cx="20804" cy="116466"/>
                  </a:xfrm>
                  <a:custGeom>
                    <a:avLst/>
                    <a:gdLst>
                      <a:gd name="connsiteX0" fmla="*/ 20805 w 20804"/>
                      <a:gd name="connsiteY0" fmla="*/ 101703 h 116466"/>
                      <a:gd name="connsiteX1" fmla="*/ 18519 w 20804"/>
                      <a:gd name="connsiteY1" fmla="*/ 116466 h 116466"/>
                      <a:gd name="connsiteX2" fmla="*/ 8327 w 20804"/>
                      <a:gd name="connsiteY2" fmla="*/ 57602 h 116466"/>
                      <a:gd name="connsiteX3" fmla="*/ 135 w 20804"/>
                      <a:gd name="connsiteY3" fmla="*/ 15406 h 116466"/>
                      <a:gd name="connsiteX4" fmla="*/ 2707 w 20804"/>
                      <a:gd name="connsiteY4" fmla="*/ 166 h 116466"/>
                      <a:gd name="connsiteX5" fmla="*/ 3374 w 20804"/>
                      <a:gd name="connsiteY5" fmla="*/ 7596 h 116466"/>
                      <a:gd name="connsiteX6" fmla="*/ 4231 w 20804"/>
                      <a:gd name="connsiteY6" fmla="*/ 17502 h 116466"/>
                      <a:gd name="connsiteX7" fmla="*/ 6422 w 20804"/>
                      <a:gd name="connsiteY7" fmla="*/ 37695 h 116466"/>
                      <a:gd name="connsiteX8" fmla="*/ 11946 w 20804"/>
                      <a:gd name="connsiteY8" fmla="*/ 77224 h 116466"/>
                      <a:gd name="connsiteX9" fmla="*/ 20805 w 20804"/>
                      <a:gd name="connsiteY9" fmla="*/ 101703 h 116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0804" h="116466">
                        <a:moveTo>
                          <a:pt x="20805" y="101703"/>
                        </a:moveTo>
                        <a:cubicBezTo>
                          <a:pt x="20328" y="106656"/>
                          <a:pt x="19567" y="111609"/>
                          <a:pt x="18519" y="116466"/>
                        </a:cubicBezTo>
                        <a:cubicBezTo>
                          <a:pt x="13089" y="98274"/>
                          <a:pt x="10422" y="75985"/>
                          <a:pt x="8327" y="57602"/>
                        </a:cubicBezTo>
                        <a:cubicBezTo>
                          <a:pt x="6708" y="43124"/>
                          <a:pt x="3660" y="29503"/>
                          <a:pt x="135" y="15406"/>
                        </a:cubicBezTo>
                        <a:cubicBezTo>
                          <a:pt x="-341" y="13311"/>
                          <a:pt x="421" y="-1739"/>
                          <a:pt x="2707" y="166"/>
                        </a:cubicBezTo>
                        <a:cubicBezTo>
                          <a:pt x="3755" y="1024"/>
                          <a:pt x="3279" y="6262"/>
                          <a:pt x="3374" y="7596"/>
                        </a:cubicBezTo>
                        <a:cubicBezTo>
                          <a:pt x="3660" y="10929"/>
                          <a:pt x="3945" y="14263"/>
                          <a:pt x="4231" y="17502"/>
                        </a:cubicBezTo>
                        <a:cubicBezTo>
                          <a:pt x="4898" y="24265"/>
                          <a:pt x="5660" y="30932"/>
                          <a:pt x="6422" y="37695"/>
                        </a:cubicBezTo>
                        <a:cubicBezTo>
                          <a:pt x="8041" y="50934"/>
                          <a:pt x="9946" y="64079"/>
                          <a:pt x="11946" y="77224"/>
                        </a:cubicBezTo>
                        <a:cubicBezTo>
                          <a:pt x="12994" y="83320"/>
                          <a:pt x="18995" y="94749"/>
                          <a:pt x="20805" y="101703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80" name="شكل حر: شكل 3479">
                    <a:extLst>
                      <a:ext uri="{FF2B5EF4-FFF2-40B4-BE49-F238E27FC236}">
                        <a16:creationId xmlns:a16="http://schemas.microsoft.com/office/drawing/2014/main" id="{6712CE9C-5018-4784-A5E8-2A484B88678D}"/>
                      </a:ext>
                    </a:extLst>
                  </p:cNvPr>
                  <p:cNvSpPr/>
                  <p:nvPr/>
                </p:nvSpPr>
                <p:spPr>
                  <a:xfrm>
                    <a:off x="4958285" y="2591276"/>
                    <a:ext cx="16729" cy="105921"/>
                  </a:xfrm>
                  <a:custGeom>
                    <a:avLst/>
                    <a:gdLst>
                      <a:gd name="connsiteX0" fmla="*/ 5905 w 16729"/>
                      <a:gd name="connsiteY0" fmla="*/ 38862 h 105921"/>
                      <a:gd name="connsiteX1" fmla="*/ 12192 w 16729"/>
                      <a:gd name="connsiteY1" fmla="*/ 102870 h 105921"/>
                      <a:gd name="connsiteX2" fmla="*/ 13430 w 16729"/>
                      <a:gd name="connsiteY2" fmla="*/ 105727 h 105921"/>
                      <a:gd name="connsiteX3" fmla="*/ 16383 w 16729"/>
                      <a:gd name="connsiteY3" fmla="*/ 104394 h 105921"/>
                      <a:gd name="connsiteX4" fmla="*/ 16573 w 16729"/>
                      <a:gd name="connsiteY4" fmla="*/ 100775 h 105921"/>
                      <a:gd name="connsiteX5" fmla="*/ 4286 w 16729"/>
                      <a:gd name="connsiteY5" fmla="*/ 21717 h 105921"/>
                      <a:gd name="connsiteX6" fmla="*/ 2191 w 16729"/>
                      <a:gd name="connsiteY6" fmla="*/ 10477 h 105921"/>
                      <a:gd name="connsiteX7" fmla="*/ 0 w 16729"/>
                      <a:gd name="connsiteY7" fmla="*/ 0 h 105921"/>
                      <a:gd name="connsiteX8" fmla="*/ 5905 w 16729"/>
                      <a:gd name="connsiteY8" fmla="*/ 38862 h 105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729" h="105921">
                        <a:moveTo>
                          <a:pt x="5905" y="38862"/>
                        </a:moveTo>
                        <a:cubicBezTo>
                          <a:pt x="8001" y="60198"/>
                          <a:pt x="10096" y="81534"/>
                          <a:pt x="12192" y="102870"/>
                        </a:cubicBezTo>
                        <a:cubicBezTo>
                          <a:pt x="12287" y="103918"/>
                          <a:pt x="12478" y="105251"/>
                          <a:pt x="13430" y="105727"/>
                        </a:cubicBezTo>
                        <a:cubicBezTo>
                          <a:pt x="14478" y="106299"/>
                          <a:pt x="15907" y="105537"/>
                          <a:pt x="16383" y="104394"/>
                        </a:cubicBezTo>
                        <a:cubicBezTo>
                          <a:pt x="16859" y="103251"/>
                          <a:pt x="16764" y="102013"/>
                          <a:pt x="16573" y="100775"/>
                        </a:cubicBezTo>
                        <a:cubicBezTo>
                          <a:pt x="13240" y="74295"/>
                          <a:pt x="9144" y="47911"/>
                          <a:pt x="4286" y="21717"/>
                        </a:cubicBezTo>
                        <a:cubicBezTo>
                          <a:pt x="3620" y="18002"/>
                          <a:pt x="2857" y="14192"/>
                          <a:pt x="2191" y="10477"/>
                        </a:cubicBezTo>
                        <a:cubicBezTo>
                          <a:pt x="1619" y="7334"/>
                          <a:pt x="1524" y="2762"/>
                          <a:pt x="0" y="0"/>
                        </a:cubicBezTo>
                        <a:cubicBezTo>
                          <a:pt x="2477" y="12954"/>
                          <a:pt x="4572" y="25717"/>
                          <a:pt x="5905" y="38862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81" name="شكل حر: شكل 3480">
                    <a:extLst>
                      <a:ext uri="{FF2B5EF4-FFF2-40B4-BE49-F238E27FC236}">
                        <a16:creationId xmlns:a16="http://schemas.microsoft.com/office/drawing/2014/main" id="{8CE9DB69-DD93-4994-A133-73E15F7EFA43}"/>
                      </a:ext>
                    </a:extLst>
                  </p:cNvPr>
                  <p:cNvSpPr/>
                  <p:nvPr/>
                </p:nvSpPr>
                <p:spPr>
                  <a:xfrm>
                    <a:off x="4872655" y="2576607"/>
                    <a:ext cx="92583" cy="24102"/>
                  </a:xfrm>
                  <a:custGeom>
                    <a:avLst/>
                    <a:gdLst>
                      <a:gd name="connsiteX0" fmla="*/ 92583 w 92583"/>
                      <a:gd name="connsiteY0" fmla="*/ 11621 h 24102"/>
                      <a:gd name="connsiteX1" fmla="*/ 51625 w 92583"/>
                      <a:gd name="connsiteY1" fmla="*/ 24098 h 24102"/>
                      <a:gd name="connsiteX2" fmla="*/ 49054 w 92583"/>
                      <a:gd name="connsiteY2" fmla="*/ 24003 h 24102"/>
                      <a:gd name="connsiteX3" fmla="*/ 0 w 92583"/>
                      <a:gd name="connsiteY3" fmla="*/ 6477 h 24102"/>
                      <a:gd name="connsiteX4" fmla="*/ 3429 w 92583"/>
                      <a:gd name="connsiteY4" fmla="*/ 0 h 24102"/>
                      <a:gd name="connsiteX5" fmla="*/ 51721 w 92583"/>
                      <a:gd name="connsiteY5" fmla="*/ 17240 h 24102"/>
                      <a:gd name="connsiteX6" fmla="*/ 91440 w 92583"/>
                      <a:gd name="connsiteY6" fmla="*/ 3620 h 24102"/>
                      <a:gd name="connsiteX7" fmla="*/ 92583 w 92583"/>
                      <a:gd name="connsiteY7" fmla="*/ 11621 h 24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583" h="24102">
                        <a:moveTo>
                          <a:pt x="92583" y="11621"/>
                        </a:moveTo>
                        <a:cubicBezTo>
                          <a:pt x="83439" y="18669"/>
                          <a:pt x="69056" y="24289"/>
                          <a:pt x="51625" y="24098"/>
                        </a:cubicBezTo>
                        <a:cubicBezTo>
                          <a:pt x="50768" y="24098"/>
                          <a:pt x="49911" y="24098"/>
                          <a:pt x="49054" y="24003"/>
                        </a:cubicBezTo>
                        <a:cubicBezTo>
                          <a:pt x="27241" y="23241"/>
                          <a:pt x="9144" y="16669"/>
                          <a:pt x="0" y="6477"/>
                        </a:cubicBezTo>
                        <a:cubicBezTo>
                          <a:pt x="857" y="4286"/>
                          <a:pt x="2096" y="2191"/>
                          <a:pt x="3429" y="0"/>
                        </a:cubicBezTo>
                        <a:cubicBezTo>
                          <a:pt x="10668" y="10097"/>
                          <a:pt x="29337" y="16954"/>
                          <a:pt x="51721" y="17240"/>
                        </a:cubicBezTo>
                        <a:cubicBezTo>
                          <a:pt x="69818" y="17431"/>
                          <a:pt x="84106" y="10478"/>
                          <a:pt x="91440" y="3620"/>
                        </a:cubicBezTo>
                        <a:cubicBezTo>
                          <a:pt x="92012" y="6287"/>
                          <a:pt x="92488" y="8954"/>
                          <a:pt x="92583" y="11621"/>
                        </a:cubicBezTo>
                        <a:close/>
                      </a:path>
                    </a:pathLst>
                  </a:custGeom>
                  <a:solidFill>
                    <a:srgbClr val="00010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3482" name="شكل حر: شكل 3481">
                  <a:extLst>
                    <a:ext uri="{FF2B5EF4-FFF2-40B4-BE49-F238E27FC236}">
                      <a16:creationId xmlns:a16="http://schemas.microsoft.com/office/drawing/2014/main" id="{1A8037EE-4B5B-4289-84EB-3E85B0DFFFDE}"/>
                    </a:ext>
                  </a:extLst>
                </p:cNvPr>
                <p:cNvSpPr/>
                <p:nvPr/>
              </p:nvSpPr>
              <p:spPr>
                <a:xfrm>
                  <a:off x="4933139" y="2665285"/>
                  <a:ext cx="11620" cy="55625"/>
                </a:xfrm>
                <a:custGeom>
                  <a:avLst/>
                  <a:gdLst>
                    <a:gd name="connsiteX0" fmla="*/ 9715 w 11620"/>
                    <a:gd name="connsiteY0" fmla="*/ 49435 h 55625"/>
                    <a:gd name="connsiteX1" fmla="*/ 11334 w 11620"/>
                    <a:gd name="connsiteY1" fmla="*/ 55626 h 55625"/>
                    <a:gd name="connsiteX2" fmla="*/ 8096 w 11620"/>
                    <a:gd name="connsiteY2" fmla="*/ 52864 h 55625"/>
                    <a:gd name="connsiteX3" fmla="*/ 0 w 11620"/>
                    <a:gd name="connsiteY3" fmla="*/ 50863 h 55625"/>
                    <a:gd name="connsiteX4" fmla="*/ 8858 w 11620"/>
                    <a:gd name="connsiteY4" fmla="*/ 32480 h 55625"/>
                    <a:gd name="connsiteX5" fmla="*/ 11620 w 11620"/>
                    <a:gd name="connsiteY5" fmla="*/ 0 h 55625"/>
                    <a:gd name="connsiteX6" fmla="*/ 10096 w 11620"/>
                    <a:gd name="connsiteY6" fmla="*/ 37433 h 55625"/>
                    <a:gd name="connsiteX7" fmla="*/ 9715 w 11620"/>
                    <a:gd name="connsiteY7" fmla="*/ 49435 h 5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620" h="55625">
                      <a:moveTo>
                        <a:pt x="9715" y="49435"/>
                      </a:moveTo>
                      <a:cubicBezTo>
                        <a:pt x="10001" y="51530"/>
                        <a:pt x="10573" y="53626"/>
                        <a:pt x="11334" y="55626"/>
                      </a:cubicBezTo>
                      <a:cubicBezTo>
                        <a:pt x="10287" y="54864"/>
                        <a:pt x="9239" y="53911"/>
                        <a:pt x="8096" y="52864"/>
                      </a:cubicBezTo>
                      <a:cubicBezTo>
                        <a:pt x="6001" y="51149"/>
                        <a:pt x="2476" y="50006"/>
                        <a:pt x="0" y="50863"/>
                      </a:cubicBezTo>
                      <a:cubicBezTo>
                        <a:pt x="4953" y="45148"/>
                        <a:pt x="8382" y="40005"/>
                        <a:pt x="8858" y="32480"/>
                      </a:cubicBezTo>
                      <a:cubicBezTo>
                        <a:pt x="9715" y="20479"/>
                        <a:pt x="10096" y="4000"/>
                        <a:pt x="11620" y="0"/>
                      </a:cubicBezTo>
                      <a:cubicBezTo>
                        <a:pt x="10668" y="4667"/>
                        <a:pt x="10954" y="30956"/>
                        <a:pt x="10096" y="37433"/>
                      </a:cubicBezTo>
                      <a:cubicBezTo>
                        <a:pt x="9620" y="41338"/>
                        <a:pt x="9144" y="45434"/>
                        <a:pt x="9715" y="49435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83" name="شكل حر: شكل 3482">
                  <a:extLst>
                    <a:ext uri="{FF2B5EF4-FFF2-40B4-BE49-F238E27FC236}">
                      <a16:creationId xmlns:a16="http://schemas.microsoft.com/office/drawing/2014/main" id="{1049960E-5FE9-4642-BBEF-CEF4BCD53356}"/>
                    </a:ext>
                  </a:extLst>
                </p:cNvPr>
                <p:cNvSpPr/>
                <p:nvPr/>
              </p:nvSpPr>
              <p:spPr>
                <a:xfrm>
                  <a:off x="4969542" y="2693728"/>
                  <a:ext cx="56499" cy="176864"/>
                </a:xfrm>
                <a:custGeom>
                  <a:avLst/>
                  <a:gdLst>
                    <a:gd name="connsiteX0" fmla="*/ 56371 w 56499"/>
                    <a:gd name="connsiteY0" fmla="*/ 137769 h 176864"/>
                    <a:gd name="connsiteX1" fmla="*/ 56371 w 56499"/>
                    <a:gd name="connsiteY1" fmla="*/ 137769 h 176864"/>
                    <a:gd name="connsiteX2" fmla="*/ 56085 w 56499"/>
                    <a:gd name="connsiteY2" fmla="*/ 141674 h 176864"/>
                    <a:gd name="connsiteX3" fmla="*/ 54942 w 56499"/>
                    <a:gd name="connsiteY3" fmla="*/ 147674 h 176864"/>
                    <a:gd name="connsiteX4" fmla="*/ 46751 w 56499"/>
                    <a:gd name="connsiteY4" fmla="*/ 165010 h 176864"/>
                    <a:gd name="connsiteX5" fmla="*/ 46751 w 56499"/>
                    <a:gd name="connsiteY5" fmla="*/ 165010 h 176864"/>
                    <a:gd name="connsiteX6" fmla="*/ 37321 w 56499"/>
                    <a:gd name="connsiteY6" fmla="*/ 176631 h 176864"/>
                    <a:gd name="connsiteX7" fmla="*/ 26272 w 56499"/>
                    <a:gd name="connsiteY7" fmla="*/ 161390 h 176864"/>
                    <a:gd name="connsiteX8" fmla="*/ 12175 w 56499"/>
                    <a:gd name="connsiteY8" fmla="*/ 129863 h 176864"/>
                    <a:gd name="connsiteX9" fmla="*/ 1697 w 56499"/>
                    <a:gd name="connsiteY9" fmla="*/ 22897 h 176864"/>
                    <a:gd name="connsiteX10" fmla="*/ 17509 w 56499"/>
                    <a:gd name="connsiteY10" fmla="*/ 37 h 176864"/>
                    <a:gd name="connsiteX11" fmla="*/ 24462 w 56499"/>
                    <a:gd name="connsiteY11" fmla="*/ 2418 h 176864"/>
                    <a:gd name="connsiteX12" fmla="*/ 39131 w 56499"/>
                    <a:gd name="connsiteY12" fmla="*/ 19087 h 176864"/>
                    <a:gd name="connsiteX13" fmla="*/ 56371 w 56499"/>
                    <a:gd name="connsiteY13" fmla="*/ 137769 h 176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6499" h="176864">
                      <a:moveTo>
                        <a:pt x="56371" y="137769"/>
                      </a:moveTo>
                      <a:lnTo>
                        <a:pt x="56371" y="137769"/>
                      </a:lnTo>
                      <a:cubicBezTo>
                        <a:pt x="56276" y="139197"/>
                        <a:pt x="56180" y="140436"/>
                        <a:pt x="56085" y="141674"/>
                      </a:cubicBezTo>
                      <a:cubicBezTo>
                        <a:pt x="55894" y="143674"/>
                        <a:pt x="55514" y="145674"/>
                        <a:pt x="54942" y="147674"/>
                      </a:cubicBezTo>
                      <a:cubicBezTo>
                        <a:pt x="53227" y="154247"/>
                        <a:pt x="49989" y="160248"/>
                        <a:pt x="46751" y="165010"/>
                      </a:cubicBezTo>
                      <a:lnTo>
                        <a:pt x="46751" y="165010"/>
                      </a:lnTo>
                      <a:cubicBezTo>
                        <a:pt x="41988" y="172058"/>
                        <a:pt x="37321" y="176631"/>
                        <a:pt x="37321" y="176631"/>
                      </a:cubicBezTo>
                      <a:cubicBezTo>
                        <a:pt x="27034" y="178726"/>
                        <a:pt x="29225" y="166153"/>
                        <a:pt x="26272" y="161390"/>
                      </a:cubicBezTo>
                      <a:cubicBezTo>
                        <a:pt x="23700" y="157199"/>
                        <a:pt x="17699" y="146436"/>
                        <a:pt x="12175" y="129863"/>
                      </a:cubicBezTo>
                      <a:cubicBezTo>
                        <a:pt x="3983" y="105574"/>
                        <a:pt x="-3446" y="68903"/>
                        <a:pt x="1697" y="22897"/>
                      </a:cubicBezTo>
                      <a:cubicBezTo>
                        <a:pt x="3412" y="7752"/>
                        <a:pt x="14461" y="-630"/>
                        <a:pt x="17509" y="37"/>
                      </a:cubicBezTo>
                      <a:cubicBezTo>
                        <a:pt x="20081" y="799"/>
                        <a:pt x="22367" y="1561"/>
                        <a:pt x="24462" y="2418"/>
                      </a:cubicBezTo>
                      <a:cubicBezTo>
                        <a:pt x="32368" y="5561"/>
                        <a:pt x="36654" y="9562"/>
                        <a:pt x="39131" y="19087"/>
                      </a:cubicBezTo>
                      <a:cubicBezTo>
                        <a:pt x="42083" y="30707"/>
                        <a:pt x="58085" y="104621"/>
                        <a:pt x="56371" y="137769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84" name="شكل حر: شكل 3483">
                  <a:extLst>
                    <a:ext uri="{FF2B5EF4-FFF2-40B4-BE49-F238E27FC236}">
                      <a16:creationId xmlns:a16="http://schemas.microsoft.com/office/drawing/2014/main" id="{65373F1C-64EA-461A-A51A-E6E8C77D911C}"/>
                    </a:ext>
                  </a:extLst>
                </p:cNvPr>
                <p:cNvSpPr/>
                <p:nvPr/>
              </p:nvSpPr>
              <p:spPr>
                <a:xfrm>
                  <a:off x="4965751" y="2949761"/>
                  <a:ext cx="31967" cy="39407"/>
                </a:xfrm>
                <a:custGeom>
                  <a:avLst/>
                  <a:gdLst>
                    <a:gd name="connsiteX0" fmla="*/ 31967 w 31967"/>
                    <a:gd name="connsiteY0" fmla="*/ 13752 h 39407"/>
                    <a:gd name="connsiteX1" fmla="*/ 31586 w 31967"/>
                    <a:gd name="connsiteY1" fmla="*/ 8132 h 39407"/>
                    <a:gd name="connsiteX2" fmla="*/ 24538 w 31967"/>
                    <a:gd name="connsiteY2" fmla="*/ 2608 h 39407"/>
                    <a:gd name="connsiteX3" fmla="*/ 15394 w 31967"/>
                    <a:gd name="connsiteY3" fmla="*/ 36 h 39407"/>
                    <a:gd name="connsiteX4" fmla="*/ 9964 w 31967"/>
                    <a:gd name="connsiteY4" fmla="*/ 6418 h 39407"/>
                    <a:gd name="connsiteX5" fmla="*/ 630 w 31967"/>
                    <a:gd name="connsiteY5" fmla="*/ 39279 h 39407"/>
                    <a:gd name="connsiteX6" fmla="*/ 5392 w 31967"/>
                    <a:gd name="connsiteY6" fmla="*/ 36707 h 39407"/>
                    <a:gd name="connsiteX7" fmla="*/ 6726 w 31967"/>
                    <a:gd name="connsiteY7" fmla="*/ 31088 h 39407"/>
                    <a:gd name="connsiteX8" fmla="*/ 14060 w 31967"/>
                    <a:gd name="connsiteY8" fmla="*/ 25563 h 39407"/>
                    <a:gd name="connsiteX9" fmla="*/ 14727 w 31967"/>
                    <a:gd name="connsiteY9" fmla="*/ 25563 h 39407"/>
                    <a:gd name="connsiteX10" fmla="*/ 31967 w 31967"/>
                    <a:gd name="connsiteY10" fmla="*/ 13752 h 39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967" h="39407">
                      <a:moveTo>
                        <a:pt x="31967" y="13752"/>
                      </a:moveTo>
                      <a:cubicBezTo>
                        <a:pt x="31777" y="11847"/>
                        <a:pt x="31682" y="10037"/>
                        <a:pt x="31586" y="8132"/>
                      </a:cubicBezTo>
                      <a:cubicBezTo>
                        <a:pt x="31491" y="5656"/>
                        <a:pt x="26347" y="3370"/>
                        <a:pt x="24538" y="2608"/>
                      </a:cubicBezTo>
                      <a:cubicBezTo>
                        <a:pt x="21585" y="1370"/>
                        <a:pt x="18537" y="608"/>
                        <a:pt x="15394" y="36"/>
                      </a:cubicBezTo>
                      <a:cubicBezTo>
                        <a:pt x="13584" y="-345"/>
                        <a:pt x="11679" y="2322"/>
                        <a:pt x="9964" y="6418"/>
                      </a:cubicBezTo>
                      <a:cubicBezTo>
                        <a:pt x="5297" y="17657"/>
                        <a:pt x="-2228" y="38422"/>
                        <a:pt x="630" y="39279"/>
                      </a:cubicBezTo>
                      <a:cubicBezTo>
                        <a:pt x="2535" y="39851"/>
                        <a:pt x="4535" y="38422"/>
                        <a:pt x="5392" y="36707"/>
                      </a:cubicBezTo>
                      <a:cubicBezTo>
                        <a:pt x="6250" y="34993"/>
                        <a:pt x="6440" y="32993"/>
                        <a:pt x="6726" y="31088"/>
                      </a:cubicBezTo>
                      <a:cubicBezTo>
                        <a:pt x="7202" y="28135"/>
                        <a:pt x="11203" y="25658"/>
                        <a:pt x="14060" y="25563"/>
                      </a:cubicBezTo>
                      <a:cubicBezTo>
                        <a:pt x="14251" y="25563"/>
                        <a:pt x="14536" y="25563"/>
                        <a:pt x="14727" y="25563"/>
                      </a:cubicBezTo>
                      <a:cubicBezTo>
                        <a:pt x="19585" y="20705"/>
                        <a:pt x="25585" y="16324"/>
                        <a:pt x="31967" y="13752"/>
                      </a:cubicBez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85" name="شكل حر: شكل 3484">
                  <a:extLst>
                    <a:ext uri="{FF2B5EF4-FFF2-40B4-BE49-F238E27FC236}">
                      <a16:creationId xmlns:a16="http://schemas.microsoft.com/office/drawing/2014/main" id="{856969EB-0FE9-4A4D-97DC-43EF315B69CC}"/>
                    </a:ext>
                  </a:extLst>
                </p:cNvPr>
                <p:cNvSpPr/>
                <p:nvPr/>
              </p:nvSpPr>
              <p:spPr>
                <a:xfrm>
                  <a:off x="4969523" y="2808498"/>
                  <a:ext cx="56389" cy="153418"/>
                </a:xfrm>
                <a:custGeom>
                  <a:avLst/>
                  <a:gdLst>
                    <a:gd name="connsiteX0" fmla="*/ 56390 w 56389"/>
                    <a:gd name="connsiteY0" fmla="*/ 22998 h 153418"/>
                    <a:gd name="connsiteX1" fmla="*/ 56390 w 56389"/>
                    <a:gd name="connsiteY1" fmla="*/ 22998 h 153418"/>
                    <a:gd name="connsiteX2" fmla="*/ 56104 w 56389"/>
                    <a:gd name="connsiteY2" fmla="*/ 26903 h 153418"/>
                    <a:gd name="connsiteX3" fmla="*/ 54961 w 56389"/>
                    <a:gd name="connsiteY3" fmla="*/ 32904 h 153418"/>
                    <a:gd name="connsiteX4" fmla="*/ 32196 w 56389"/>
                    <a:gd name="connsiteY4" fmla="*/ 152728 h 153418"/>
                    <a:gd name="connsiteX5" fmla="*/ 27052 w 56389"/>
                    <a:gd name="connsiteY5" fmla="*/ 153395 h 153418"/>
                    <a:gd name="connsiteX6" fmla="*/ 1 w 56389"/>
                    <a:gd name="connsiteY6" fmla="*/ 149490 h 153418"/>
                    <a:gd name="connsiteX7" fmla="*/ 10860 w 56389"/>
                    <a:gd name="connsiteY7" fmla="*/ 19283 h 153418"/>
                    <a:gd name="connsiteX8" fmla="*/ 12193 w 56389"/>
                    <a:gd name="connsiteY8" fmla="*/ 15187 h 153418"/>
                    <a:gd name="connsiteX9" fmla="*/ 37340 w 56389"/>
                    <a:gd name="connsiteY9" fmla="*/ 328 h 153418"/>
                    <a:gd name="connsiteX10" fmla="*/ 51056 w 56389"/>
                    <a:gd name="connsiteY10" fmla="*/ 8234 h 153418"/>
                    <a:gd name="connsiteX11" fmla="*/ 56390 w 56389"/>
                    <a:gd name="connsiteY11" fmla="*/ 22998 h 153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6389" h="153418">
                      <a:moveTo>
                        <a:pt x="56390" y="22998"/>
                      </a:moveTo>
                      <a:lnTo>
                        <a:pt x="56390" y="22998"/>
                      </a:lnTo>
                      <a:cubicBezTo>
                        <a:pt x="56390" y="24331"/>
                        <a:pt x="56294" y="25569"/>
                        <a:pt x="56104" y="26903"/>
                      </a:cubicBezTo>
                      <a:lnTo>
                        <a:pt x="54961" y="32904"/>
                      </a:lnTo>
                      <a:lnTo>
                        <a:pt x="32196" y="152728"/>
                      </a:lnTo>
                      <a:cubicBezTo>
                        <a:pt x="32101" y="153300"/>
                        <a:pt x="30101" y="153490"/>
                        <a:pt x="27052" y="153395"/>
                      </a:cubicBezTo>
                      <a:cubicBezTo>
                        <a:pt x="17909" y="153109"/>
                        <a:pt x="-189" y="150442"/>
                        <a:pt x="1" y="149490"/>
                      </a:cubicBezTo>
                      <a:cubicBezTo>
                        <a:pt x="1" y="149490"/>
                        <a:pt x="1430" y="60050"/>
                        <a:pt x="10860" y="19283"/>
                      </a:cubicBezTo>
                      <a:cubicBezTo>
                        <a:pt x="11146" y="17854"/>
                        <a:pt x="11622" y="16426"/>
                        <a:pt x="12193" y="15187"/>
                      </a:cubicBezTo>
                      <a:cubicBezTo>
                        <a:pt x="16289" y="4996"/>
                        <a:pt x="26291" y="-1577"/>
                        <a:pt x="37340" y="328"/>
                      </a:cubicBezTo>
                      <a:cubicBezTo>
                        <a:pt x="42864" y="1281"/>
                        <a:pt x="47626" y="4138"/>
                        <a:pt x="51056" y="8234"/>
                      </a:cubicBezTo>
                      <a:cubicBezTo>
                        <a:pt x="54389" y="12235"/>
                        <a:pt x="56390" y="17473"/>
                        <a:pt x="56390" y="22998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86" name="شكل حر: شكل 3485">
                  <a:extLst>
                    <a:ext uri="{FF2B5EF4-FFF2-40B4-BE49-F238E27FC236}">
                      <a16:creationId xmlns:a16="http://schemas.microsoft.com/office/drawing/2014/main" id="{DA319837-1F40-4F57-AA79-867B4F6F99A1}"/>
                    </a:ext>
                  </a:extLst>
                </p:cNvPr>
                <p:cNvSpPr/>
                <p:nvPr/>
              </p:nvSpPr>
              <p:spPr>
                <a:xfrm>
                  <a:off x="4994004" y="2696241"/>
                  <a:ext cx="32036" cy="265675"/>
                </a:xfrm>
                <a:custGeom>
                  <a:avLst/>
                  <a:gdLst>
                    <a:gd name="connsiteX0" fmla="*/ 31909 w 32036"/>
                    <a:gd name="connsiteY0" fmla="*/ 135255 h 265675"/>
                    <a:gd name="connsiteX1" fmla="*/ 31909 w 32036"/>
                    <a:gd name="connsiteY1" fmla="*/ 135255 h 265675"/>
                    <a:gd name="connsiteX2" fmla="*/ 31623 w 32036"/>
                    <a:gd name="connsiteY2" fmla="*/ 139160 h 265675"/>
                    <a:gd name="connsiteX3" fmla="*/ 30480 w 32036"/>
                    <a:gd name="connsiteY3" fmla="*/ 145161 h 265675"/>
                    <a:gd name="connsiteX4" fmla="*/ 7715 w 32036"/>
                    <a:gd name="connsiteY4" fmla="*/ 264985 h 265675"/>
                    <a:gd name="connsiteX5" fmla="*/ 2572 w 32036"/>
                    <a:gd name="connsiteY5" fmla="*/ 265652 h 265675"/>
                    <a:gd name="connsiteX6" fmla="*/ 8096 w 32036"/>
                    <a:gd name="connsiteY6" fmla="*/ 218884 h 265675"/>
                    <a:gd name="connsiteX7" fmla="*/ 22288 w 32036"/>
                    <a:gd name="connsiteY7" fmla="*/ 162592 h 265675"/>
                    <a:gd name="connsiteX8" fmla="*/ 22288 w 32036"/>
                    <a:gd name="connsiteY8" fmla="*/ 162592 h 265675"/>
                    <a:gd name="connsiteX9" fmla="*/ 23813 w 32036"/>
                    <a:gd name="connsiteY9" fmla="*/ 154400 h 265675"/>
                    <a:gd name="connsiteX10" fmla="*/ 26575 w 32036"/>
                    <a:gd name="connsiteY10" fmla="*/ 120396 h 265675"/>
                    <a:gd name="connsiteX11" fmla="*/ 0 w 32036"/>
                    <a:gd name="connsiteY11" fmla="*/ 0 h 265675"/>
                    <a:gd name="connsiteX12" fmla="*/ 14669 w 32036"/>
                    <a:gd name="connsiteY12" fmla="*/ 16669 h 265675"/>
                    <a:gd name="connsiteX13" fmla="*/ 31909 w 32036"/>
                    <a:gd name="connsiteY13" fmla="*/ 135255 h 265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2036" h="265675">
                      <a:moveTo>
                        <a:pt x="31909" y="135255"/>
                      </a:moveTo>
                      <a:lnTo>
                        <a:pt x="31909" y="135255"/>
                      </a:lnTo>
                      <a:cubicBezTo>
                        <a:pt x="31909" y="136588"/>
                        <a:pt x="31813" y="137827"/>
                        <a:pt x="31623" y="139160"/>
                      </a:cubicBezTo>
                      <a:cubicBezTo>
                        <a:pt x="31432" y="141160"/>
                        <a:pt x="31052" y="143161"/>
                        <a:pt x="30480" y="145161"/>
                      </a:cubicBezTo>
                      <a:lnTo>
                        <a:pt x="7715" y="264985"/>
                      </a:lnTo>
                      <a:cubicBezTo>
                        <a:pt x="7620" y="265557"/>
                        <a:pt x="5620" y="265747"/>
                        <a:pt x="2572" y="265652"/>
                      </a:cubicBezTo>
                      <a:cubicBezTo>
                        <a:pt x="2000" y="250031"/>
                        <a:pt x="4477" y="234220"/>
                        <a:pt x="8096" y="218884"/>
                      </a:cubicBezTo>
                      <a:cubicBezTo>
                        <a:pt x="12478" y="200025"/>
                        <a:pt x="18479" y="181546"/>
                        <a:pt x="22288" y="162592"/>
                      </a:cubicBezTo>
                      <a:lnTo>
                        <a:pt x="22288" y="162592"/>
                      </a:lnTo>
                      <a:cubicBezTo>
                        <a:pt x="22860" y="159925"/>
                        <a:pt x="23336" y="157163"/>
                        <a:pt x="23813" y="154400"/>
                      </a:cubicBezTo>
                      <a:cubicBezTo>
                        <a:pt x="25622" y="143161"/>
                        <a:pt x="26479" y="131731"/>
                        <a:pt x="26575" y="120396"/>
                      </a:cubicBezTo>
                      <a:cubicBezTo>
                        <a:pt x="26670" y="79343"/>
                        <a:pt x="15812" y="38290"/>
                        <a:pt x="0" y="0"/>
                      </a:cubicBezTo>
                      <a:cubicBezTo>
                        <a:pt x="7906" y="3143"/>
                        <a:pt x="12192" y="7144"/>
                        <a:pt x="14669" y="16669"/>
                      </a:cubicBezTo>
                      <a:cubicBezTo>
                        <a:pt x="17621" y="28194"/>
                        <a:pt x="33623" y="102108"/>
                        <a:pt x="31909" y="135255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487" name="شكل حر: شكل 3486">
                  <a:extLst>
                    <a:ext uri="{FF2B5EF4-FFF2-40B4-BE49-F238E27FC236}">
                      <a16:creationId xmlns:a16="http://schemas.microsoft.com/office/drawing/2014/main" id="{3EBD8870-D758-4038-9C63-24468218C764}"/>
                    </a:ext>
                  </a:extLst>
                </p:cNvPr>
                <p:cNvSpPr/>
                <p:nvPr/>
              </p:nvSpPr>
              <p:spPr>
                <a:xfrm>
                  <a:off x="4898806" y="2690050"/>
                  <a:ext cx="13568" cy="68294"/>
                </a:xfrm>
                <a:custGeom>
                  <a:avLst/>
                  <a:gdLst>
                    <a:gd name="connsiteX0" fmla="*/ 6425 w 13568"/>
                    <a:gd name="connsiteY0" fmla="*/ 68294 h 68294"/>
                    <a:gd name="connsiteX1" fmla="*/ 13569 w 13568"/>
                    <a:gd name="connsiteY1" fmla="*/ 0 h 68294"/>
                    <a:gd name="connsiteX2" fmla="*/ 7282 w 13568"/>
                    <a:gd name="connsiteY2" fmla="*/ 0 h 68294"/>
                    <a:gd name="connsiteX3" fmla="*/ 139 w 13568"/>
                    <a:gd name="connsiteY3" fmla="*/ 68294 h 68294"/>
                    <a:gd name="connsiteX4" fmla="*/ 6425 w 13568"/>
                    <a:gd name="connsiteY4" fmla="*/ 68294 h 68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68" h="68294">
                      <a:moveTo>
                        <a:pt x="6425" y="68294"/>
                      </a:moveTo>
                      <a:cubicBezTo>
                        <a:pt x="5663" y="45720"/>
                        <a:pt x="8044" y="23241"/>
                        <a:pt x="13569" y="0"/>
                      </a:cubicBezTo>
                      <a:cubicBezTo>
                        <a:pt x="11092" y="0"/>
                        <a:pt x="9854" y="0"/>
                        <a:pt x="7282" y="0"/>
                      </a:cubicBezTo>
                      <a:cubicBezTo>
                        <a:pt x="1758" y="23241"/>
                        <a:pt x="-623" y="45720"/>
                        <a:pt x="139" y="68294"/>
                      </a:cubicBezTo>
                      <a:lnTo>
                        <a:pt x="6425" y="68294"/>
                      </a:ln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3488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4915518" y="2956845"/>
                <a:ext cx="135540" cy="160496"/>
                <a:chOff x="4915518" y="2956845"/>
                <a:chExt cx="135540" cy="160496"/>
              </a:xfrm>
            </p:grpSpPr>
            <p:grpSp>
              <p:nvGrpSpPr>
                <p:cNvPr id="3489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4915518" y="2956845"/>
                  <a:ext cx="135540" cy="160496"/>
                  <a:chOff x="4915518" y="2956845"/>
                  <a:chExt cx="135540" cy="160496"/>
                </a:xfrm>
              </p:grpSpPr>
              <p:sp>
                <p:nvSpPr>
                  <p:cNvPr id="3490" name="شكل حر: شكل 3489">
                    <a:extLst>
                      <a:ext uri="{FF2B5EF4-FFF2-40B4-BE49-F238E27FC236}">
                        <a16:creationId xmlns:a16="http://schemas.microsoft.com/office/drawing/2014/main" id="{6419B89E-7580-4673-BF0F-7D3D166FB715}"/>
                      </a:ext>
                    </a:extLst>
                  </p:cNvPr>
                  <p:cNvSpPr/>
                  <p:nvPr/>
                </p:nvSpPr>
                <p:spPr>
                  <a:xfrm>
                    <a:off x="4936949" y="2968942"/>
                    <a:ext cx="114109" cy="148399"/>
                  </a:xfrm>
                  <a:custGeom>
                    <a:avLst/>
                    <a:gdLst>
                      <a:gd name="connsiteX0" fmla="*/ 0 w 114109"/>
                      <a:gd name="connsiteY0" fmla="*/ 148400 h 148399"/>
                      <a:gd name="connsiteX1" fmla="*/ 114109 w 114109"/>
                      <a:gd name="connsiteY1" fmla="*/ 82487 h 148399"/>
                      <a:gd name="connsiteX2" fmla="*/ 114109 w 114109"/>
                      <a:gd name="connsiteY2" fmla="*/ 0 h 148399"/>
                      <a:gd name="connsiteX3" fmla="*/ 0 w 114109"/>
                      <a:gd name="connsiteY3" fmla="*/ 65818 h 14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4109" h="148399">
                        <a:moveTo>
                          <a:pt x="0" y="148400"/>
                        </a:moveTo>
                        <a:lnTo>
                          <a:pt x="114109" y="82487"/>
                        </a:lnTo>
                        <a:lnTo>
                          <a:pt x="114109" y="0"/>
                        </a:lnTo>
                        <a:lnTo>
                          <a:pt x="0" y="65818"/>
                        </a:lnTo>
                        <a:close/>
                      </a:path>
                    </a:pathLst>
                  </a:custGeom>
                  <a:solidFill>
                    <a:srgbClr val="2122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91" name="شكل حر: شكل 3490">
                    <a:extLst>
                      <a:ext uri="{FF2B5EF4-FFF2-40B4-BE49-F238E27FC236}">
                        <a16:creationId xmlns:a16="http://schemas.microsoft.com/office/drawing/2014/main" id="{E0155A35-3B78-4B69-863C-06780BF5E0FA}"/>
                      </a:ext>
                    </a:extLst>
                  </p:cNvPr>
                  <p:cNvSpPr/>
                  <p:nvPr/>
                </p:nvSpPr>
                <p:spPr>
                  <a:xfrm>
                    <a:off x="4915518" y="3022663"/>
                    <a:ext cx="21431" cy="94678"/>
                  </a:xfrm>
                  <a:custGeom>
                    <a:avLst/>
                    <a:gdLst>
                      <a:gd name="connsiteX0" fmla="*/ 21431 w 21431"/>
                      <a:gd name="connsiteY0" fmla="*/ 94679 h 94678"/>
                      <a:gd name="connsiteX1" fmla="*/ 0 w 21431"/>
                      <a:gd name="connsiteY1" fmla="*/ 82582 h 94678"/>
                      <a:gd name="connsiteX2" fmla="*/ 0 w 21431"/>
                      <a:gd name="connsiteY2" fmla="*/ 0 h 94678"/>
                      <a:gd name="connsiteX3" fmla="*/ 21431 w 21431"/>
                      <a:gd name="connsiteY3" fmla="*/ 12097 h 94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31" h="94678">
                        <a:moveTo>
                          <a:pt x="21431" y="94679"/>
                        </a:moveTo>
                        <a:lnTo>
                          <a:pt x="0" y="82582"/>
                        </a:lnTo>
                        <a:lnTo>
                          <a:pt x="0" y="0"/>
                        </a:lnTo>
                        <a:lnTo>
                          <a:pt x="21431" y="12097"/>
                        </a:lnTo>
                        <a:close/>
                      </a:path>
                    </a:pathLst>
                  </a:custGeom>
                  <a:solidFill>
                    <a:srgbClr val="16181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92" name="شكل حر: شكل 3491">
                    <a:extLst>
                      <a:ext uri="{FF2B5EF4-FFF2-40B4-BE49-F238E27FC236}">
                        <a16:creationId xmlns:a16="http://schemas.microsoft.com/office/drawing/2014/main" id="{D93BAEE8-3B50-470F-AE8A-3784150DA5F7}"/>
                      </a:ext>
                    </a:extLst>
                  </p:cNvPr>
                  <p:cNvSpPr/>
                  <p:nvPr/>
                </p:nvSpPr>
                <p:spPr>
                  <a:xfrm>
                    <a:off x="4915518" y="2956845"/>
                    <a:ext cx="135540" cy="77914"/>
                  </a:xfrm>
                  <a:custGeom>
                    <a:avLst/>
                    <a:gdLst>
                      <a:gd name="connsiteX0" fmla="*/ 0 w 135540"/>
                      <a:gd name="connsiteY0" fmla="*/ 65818 h 77914"/>
                      <a:gd name="connsiteX1" fmla="*/ 21431 w 135540"/>
                      <a:gd name="connsiteY1" fmla="*/ 77915 h 77914"/>
                      <a:gd name="connsiteX2" fmla="*/ 135541 w 135540"/>
                      <a:gd name="connsiteY2" fmla="*/ 12097 h 77914"/>
                      <a:gd name="connsiteX3" fmla="*/ 114014 w 135540"/>
                      <a:gd name="connsiteY3" fmla="*/ 0 h 779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5540" h="77914">
                        <a:moveTo>
                          <a:pt x="0" y="65818"/>
                        </a:moveTo>
                        <a:lnTo>
                          <a:pt x="21431" y="77915"/>
                        </a:lnTo>
                        <a:lnTo>
                          <a:pt x="135541" y="12097"/>
                        </a:lnTo>
                        <a:lnTo>
                          <a:pt x="114014" y="0"/>
                        </a:lnTo>
                        <a:close/>
                      </a:path>
                    </a:pathLst>
                  </a:custGeom>
                  <a:solidFill>
                    <a:srgbClr val="292B3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93" name="شكل حر: شكل 3492">
                    <a:extLst>
                      <a:ext uri="{FF2B5EF4-FFF2-40B4-BE49-F238E27FC236}">
                        <a16:creationId xmlns:a16="http://schemas.microsoft.com/office/drawing/2014/main" id="{9DF1FEAA-6034-472B-92B5-55CFE913CD05}"/>
                      </a:ext>
                    </a:extLst>
                  </p:cNvPr>
                  <p:cNvSpPr/>
                  <p:nvPr/>
                </p:nvSpPr>
                <p:spPr>
                  <a:xfrm>
                    <a:off x="4966096" y="2999708"/>
                    <a:ext cx="15525" cy="11430"/>
                  </a:xfrm>
                  <a:custGeom>
                    <a:avLst/>
                    <a:gdLst>
                      <a:gd name="connsiteX0" fmla="*/ 0 w 15525"/>
                      <a:gd name="connsiteY0" fmla="*/ 11430 h 11430"/>
                      <a:gd name="connsiteX1" fmla="*/ 6477 w 15525"/>
                      <a:gd name="connsiteY1" fmla="*/ 11430 h 11430"/>
                      <a:gd name="connsiteX2" fmla="*/ 15526 w 15525"/>
                      <a:gd name="connsiteY2" fmla="*/ 6953 h 11430"/>
                      <a:gd name="connsiteX3" fmla="*/ 1048 w 15525"/>
                      <a:gd name="connsiteY3" fmla="*/ 0 h 11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" h="11430">
                        <a:moveTo>
                          <a:pt x="0" y="11430"/>
                        </a:moveTo>
                        <a:lnTo>
                          <a:pt x="6477" y="11430"/>
                        </a:lnTo>
                        <a:lnTo>
                          <a:pt x="15526" y="6953"/>
                        </a:lnTo>
                        <a:lnTo>
                          <a:pt x="1048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94" name="شكل حر: شكل 3493">
                    <a:extLst>
                      <a:ext uri="{FF2B5EF4-FFF2-40B4-BE49-F238E27FC236}">
                        <a16:creationId xmlns:a16="http://schemas.microsoft.com/office/drawing/2014/main" id="{A3065BE9-5ED2-42E7-93C0-99EE3C638251}"/>
                      </a:ext>
                    </a:extLst>
                  </p:cNvPr>
                  <p:cNvSpPr/>
                  <p:nvPr/>
                </p:nvSpPr>
                <p:spPr>
                  <a:xfrm>
                    <a:off x="5001624" y="2979229"/>
                    <a:ext cx="15525" cy="11334"/>
                  </a:xfrm>
                  <a:custGeom>
                    <a:avLst/>
                    <a:gdLst>
                      <a:gd name="connsiteX0" fmla="*/ 0 w 15525"/>
                      <a:gd name="connsiteY0" fmla="*/ 11335 h 11334"/>
                      <a:gd name="connsiteX1" fmla="*/ 6477 w 15525"/>
                      <a:gd name="connsiteY1" fmla="*/ 11335 h 11334"/>
                      <a:gd name="connsiteX2" fmla="*/ 15526 w 15525"/>
                      <a:gd name="connsiteY2" fmla="*/ 6858 h 11334"/>
                      <a:gd name="connsiteX3" fmla="*/ 1048 w 15525"/>
                      <a:gd name="connsiteY3" fmla="*/ 0 h 11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" h="11334">
                        <a:moveTo>
                          <a:pt x="0" y="11335"/>
                        </a:moveTo>
                        <a:lnTo>
                          <a:pt x="6477" y="11335"/>
                        </a:lnTo>
                        <a:lnTo>
                          <a:pt x="15526" y="6858"/>
                        </a:lnTo>
                        <a:lnTo>
                          <a:pt x="1048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95" name="شكل حر: شكل 3494">
                    <a:extLst>
                      <a:ext uri="{FF2B5EF4-FFF2-40B4-BE49-F238E27FC236}">
                        <a16:creationId xmlns:a16="http://schemas.microsoft.com/office/drawing/2014/main" id="{59EEDC60-BC5F-4AE8-AAC3-6AD6455CA237}"/>
                      </a:ext>
                    </a:extLst>
                  </p:cNvPr>
                  <p:cNvSpPr/>
                  <p:nvPr/>
                </p:nvSpPr>
                <p:spPr>
                  <a:xfrm>
                    <a:off x="4934854" y="3009328"/>
                    <a:ext cx="24955" cy="19621"/>
                  </a:xfrm>
                  <a:custGeom>
                    <a:avLst/>
                    <a:gdLst>
                      <a:gd name="connsiteX0" fmla="*/ 0 w 24955"/>
                      <a:gd name="connsiteY0" fmla="*/ 19526 h 19621"/>
                      <a:gd name="connsiteX1" fmla="*/ 6763 w 24955"/>
                      <a:gd name="connsiteY1" fmla="*/ 19621 h 19621"/>
                      <a:gd name="connsiteX2" fmla="*/ 24955 w 24955"/>
                      <a:gd name="connsiteY2" fmla="*/ 9144 h 19621"/>
                      <a:gd name="connsiteX3" fmla="*/ 9239 w 24955"/>
                      <a:gd name="connsiteY3" fmla="*/ 0 h 19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55" h="19621">
                        <a:moveTo>
                          <a:pt x="0" y="19526"/>
                        </a:moveTo>
                        <a:lnTo>
                          <a:pt x="6763" y="19621"/>
                        </a:lnTo>
                        <a:lnTo>
                          <a:pt x="24955" y="9144"/>
                        </a:lnTo>
                        <a:lnTo>
                          <a:pt x="9239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96" name="شكل حر: شكل 3495">
                    <a:extLst>
                      <a:ext uri="{FF2B5EF4-FFF2-40B4-BE49-F238E27FC236}">
                        <a16:creationId xmlns:a16="http://schemas.microsoft.com/office/drawing/2014/main" id="{8ED9CC14-B0C9-4851-95A8-52DC62778069}"/>
                      </a:ext>
                    </a:extLst>
                  </p:cNvPr>
                  <p:cNvSpPr/>
                  <p:nvPr/>
                </p:nvSpPr>
                <p:spPr>
                  <a:xfrm>
                    <a:off x="5022864" y="2959988"/>
                    <a:ext cx="24955" cy="19621"/>
                  </a:xfrm>
                  <a:custGeom>
                    <a:avLst/>
                    <a:gdLst>
                      <a:gd name="connsiteX0" fmla="*/ 0 w 24955"/>
                      <a:gd name="connsiteY0" fmla="*/ 19431 h 19621"/>
                      <a:gd name="connsiteX1" fmla="*/ 6763 w 24955"/>
                      <a:gd name="connsiteY1" fmla="*/ 19622 h 19621"/>
                      <a:gd name="connsiteX2" fmla="*/ 24955 w 24955"/>
                      <a:gd name="connsiteY2" fmla="*/ 9144 h 19621"/>
                      <a:gd name="connsiteX3" fmla="*/ 9239 w 24955"/>
                      <a:gd name="connsiteY3" fmla="*/ 0 h 19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55" h="19621">
                        <a:moveTo>
                          <a:pt x="0" y="19431"/>
                        </a:moveTo>
                        <a:lnTo>
                          <a:pt x="6763" y="19622"/>
                        </a:lnTo>
                        <a:lnTo>
                          <a:pt x="24955" y="9144"/>
                        </a:lnTo>
                        <a:lnTo>
                          <a:pt x="9239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3497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4925043" y="3009328"/>
                  <a:ext cx="28860" cy="19526"/>
                  <a:chOff x="4925043" y="3009328"/>
                  <a:chExt cx="28860" cy="19526"/>
                </a:xfrm>
              </p:grpSpPr>
              <p:sp>
                <p:nvSpPr>
                  <p:cNvPr id="3498" name="شكل حر: شكل 3497">
                    <a:extLst>
                      <a:ext uri="{FF2B5EF4-FFF2-40B4-BE49-F238E27FC236}">
                        <a16:creationId xmlns:a16="http://schemas.microsoft.com/office/drawing/2014/main" id="{A5B15522-9AE3-4107-99FD-5D8FCBD04762}"/>
                      </a:ext>
                    </a:extLst>
                  </p:cNvPr>
                  <p:cNvSpPr/>
                  <p:nvPr/>
                </p:nvSpPr>
                <p:spPr>
                  <a:xfrm>
                    <a:off x="4934854" y="3014853"/>
                    <a:ext cx="19050" cy="14001"/>
                  </a:xfrm>
                  <a:custGeom>
                    <a:avLst/>
                    <a:gdLst>
                      <a:gd name="connsiteX0" fmla="*/ 0 w 19050"/>
                      <a:gd name="connsiteY0" fmla="*/ 14002 h 14001"/>
                      <a:gd name="connsiteX1" fmla="*/ 19050 w 19050"/>
                      <a:gd name="connsiteY1" fmla="*/ 3048 h 14001"/>
                      <a:gd name="connsiteX2" fmla="*/ 19050 w 19050"/>
                      <a:gd name="connsiteY2" fmla="*/ 0 h 14001"/>
                      <a:gd name="connsiteX3" fmla="*/ 0 w 19050"/>
                      <a:gd name="connsiteY3" fmla="*/ 10954 h 14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050" h="14001">
                        <a:moveTo>
                          <a:pt x="0" y="14002"/>
                        </a:moveTo>
                        <a:lnTo>
                          <a:pt x="19050" y="3048"/>
                        </a:lnTo>
                        <a:lnTo>
                          <a:pt x="19050" y="0"/>
                        </a:lnTo>
                        <a:lnTo>
                          <a:pt x="0" y="10954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499" name="شكل حر: شكل 3498">
                    <a:extLst>
                      <a:ext uri="{FF2B5EF4-FFF2-40B4-BE49-F238E27FC236}">
                        <a16:creationId xmlns:a16="http://schemas.microsoft.com/office/drawing/2014/main" id="{683B1C66-B7B9-45A0-8E1F-462220C943E8}"/>
                      </a:ext>
                    </a:extLst>
                  </p:cNvPr>
                  <p:cNvSpPr/>
                  <p:nvPr/>
                </p:nvSpPr>
                <p:spPr>
                  <a:xfrm>
                    <a:off x="4925043" y="3020282"/>
                    <a:ext cx="9810" cy="8572"/>
                  </a:xfrm>
                  <a:custGeom>
                    <a:avLst/>
                    <a:gdLst>
                      <a:gd name="connsiteX0" fmla="*/ 9811 w 9810"/>
                      <a:gd name="connsiteY0" fmla="*/ 8573 h 8572"/>
                      <a:gd name="connsiteX1" fmla="*/ 0 w 9810"/>
                      <a:gd name="connsiteY1" fmla="*/ 3048 h 8572"/>
                      <a:gd name="connsiteX2" fmla="*/ 0 w 9810"/>
                      <a:gd name="connsiteY2" fmla="*/ 0 h 8572"/>
                      <a:gd name="connsiteX3" fmla="*/ 9811 w 9810"/>
                      <a:gd name="connsiteY3" fmla="*/ 5525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810" h="8572">
                        <a:moveTo>
                          <a:pt x="9811" y="8573"/>
                        </a:moveTo>
                        <a:lnTo>
                          <a:pt x="0" y="3048"/>
                        </a:lnTo>
                        <a:lnTo>
                          <a:pt x="0" y="0"/>
                        </a:lnTo>
                        <a:lnTo>
                          <a:pt x="9811" y="5525"/>
                        </a:lnTo>
                        <a:close/>
                      </a:path>
                    </a:pathLst>
                  </a:custGeom>
                  <a:solidFill>
                    <a:srgbClr val="4574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00" name="شكل حر: شكل 3499">
                    <a:extLst>
                      <a:ext uri="{FF2B5EF4-FFF2-40B4-BE49-F238E27FC236}">
                        <a16:creationId xmlns:a16="http://schemas.microsoft.com/office/drawing/2014/main" id="{B1FB95C2-13F1-4C58-AB50-F2D948A3388F}"/>
                      </a:ext>
                    </a:extLst>
                  </p:cNvPr>
                  <p:cNvSpPr/>
                  <p:nvPr/>
                </p:nvSpPr>
                <p:spPr>
                  <a:xfrm>
                    <a:off x="4925043" y="3009328"/>
                    <a:ext cx="28860" cy="16478"/>
                  </a:xfrm>
                  <a:custGeom>
                    <a:avLst/>
                    <a:gdLst>
                      <a:gd name="connsiteX0" fmla="*/ 0 w 28860"/>
                      <a:gd name="connsiteY0" fmla="*/ 10954 h 16478"/>
                      <a:gd name="connsiteX1" fmla="*/ 9811 w 28860"/>
                      <a:gd name="connsiteY1" fmla="*/ 16478 h 16478"/>
                      <a:gd name="connsiteX2" fmla="*/ 28861 w 28860"/>
                      <a:gd name="connsiteY2" fmla="*/ 5525 h 16478"/>
                      <a:gd name="connsiteX3" fmla="*/ 19050 w 28860"/>
                      <a:gd name="connsiteY3" fmla="*/ 0 h 16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860" h="16478">
                        <a:moveTo>
                          <a:pt x="0" y="10954"/>
                        </a:moveTo>
                        <a:lnTo>
                          <a:pt x="9811" y="16478"/>
                        </a:lnTo>
                        <a:lnTo>
                          <a:pt x="28861" y="5525"/>
                        </a:lnTo>
                        <a:lnTo>
                          <a:pt x="19050" y="0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3501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5012958" y="2959893"/>
                  <a:ext cx="28956" cy="19526"/>
                  <a:chOff x="5012958" y="2959893"/>
                  <a:chExt cx="28956" cy="19526"/>
                </a:xfrm>
              </p:grpSpPr>
              <p:sp>
                <p:nvSpPr>
                  <p:cNvPr id="3502" name="شكل حر: شكل 3501">
                    <a:extLst>
                      <a:ext uri="{FF2B5EF4-FFF2-40B4-BE49-F238E27FC236}">
                        <a16:creationId xmlns:a16="http://schemas.microsoft.com/office/drawing/2014/main" id="{9D00C56F-7D3E-40EC-B9FC-587DB0D065FB}"/>
                      </a:ext>
                    </a:extLst>
                  </p:cNvPr>
                  <p:cNvSpPr/>
                  <p:nvPr/>
                </p:nvSpPr>
                <p:spPr>
                  <a:xfrm>
                    <a:off x="5022864" y="2965418"/>
                    <a:ext cx="19050" cy="14001"/>
                  </a:xfrm>
                  <a:custGeom>
                    <a:avLst/>
                    <a:gdLst>
                      <a:gd name="connsiteX0" fmla="*/ 0 w 19050"/>
                      <a:gd name="connsiteY0" fmla="*/ 14002 h 14001"/>
                      <a:gd name="connsiteX1" fmla="*/ 19050 w 19050"/>
                      <a:gd name="connsiteY1" fmla="*/ 3048 h 14001"/>
                      <a:gd name="connsiteX2" fmla="*/ 19050 w 19050"/>
                      <a:gd name="connsiteY2" fmla="*/ 0 h 14001"/>
                      <a:gd name="connsiteX3" fmla="*/ 0 w 19050"/>
                      <a:gd name="connsiteY3" fmla="*/ 10954 h 14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050" h="14001">
                        <a:moveTo>
                          <a:pt x="0" y="14002"/>
                        </a:moveTo>
                        <a:lnTo>
                          <a:pt x="19050" y="3048"/>
                        </a:lnTo>
                        <a:lnTo>
                          <a:pt x="19050" y="0"/>
                        </a:lnTo>
                        <a:lnTo>
                          <a:pt x="0" y="10954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03" name="شكل حر: شكل 3502">
                    <a:extLst>
                      <a:ext uri="{FF2B5EF4-FFF2-40B4-BE49-F238E27FC236}">
                        <a16:creationId xmlns:a16="http://schemas.microsoft.com/office/drawing/2014/main" id="{93389998-297D-4A59-B05E-BDF0B4DEE36A}"/>
                      </a:ext>
                    </a:extLst>
                  </p:cNvPr>
                  <p:cNvSpPr/>
                  <p:nvPr/>
                </p:nvSpPr>
                <p:spPr>
                  <a:xfrm>
                    <a:off x="5012958" y="2970942"/>
                    <a:ext cx="9906" cy="8477"/>
                  </a:xfrm>
                  <a:custGeom>
                    <a:avLst/>
                    <a:gdLst>
                      <a:gd name="connsiteX0" fmla="*/ 9906 w 9906"/>
                      <a:gd name="connsiteY0" fmla="*/ 8477 h 8477"/>
                      <a:gd name="connsiteX1" fmla="*/ 0 w 9906"/>
                      <a:gd name="connsiteY1" fmla="*/ 2953 h 8477"/>
                      <a:gd name="connsiteX2" fmla="*/ 0 w 9906"/>
                      <a:gd name="connsiteY2" fmla="*/ 0 h 8477"/>
                      <a:gd name="connsiteX3" fmla="*/ 9906 w 9906"/>
                      <a:gd name="connsiteY3" fmla="*/ 5429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06" h="8477">
                        <a:moveTo>
                          <a:pt x="9906" y="8477"/>
                        </a:moveTo>
                        <a:lnTo>
                          <a:pt x="0" y="2953"/>
                        </a:lnTo>
                        <a:lnTo>
                          <a:pt x="0" y="0"/>
                        </a:lnTo>
                        <a:lnTo>
                          <a:pt x="9906" y="5429"/>
                        </a:lnTo>
                        <a:close/>
                      </a:path>
                    </a:pathLst>
                  </a:custGeom>
                  <a:solidFill>
                    <a:srgbClr val="4574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04" name="شكل حر: شكل 3503">
                    <a:extLst>
                      <a:ext uri="{FF2B5EF4-FFF2-40B4-BE49-F238E27FC236}">
                        <a16:creationId xmlns:a16="http://schemas.microsoft.com/office/drawing/2014/main" id="{DED25DB0-239D-40DD-A717-F2168F630376}"/>
                      </a:ext>
                    </a:extLst>
                  </p:cNvPr>
                  <p:cNvSpPr/>
                  <p:nvPr/>
                </p:nvSpPr>
                <p:spPr>
                  <a:xfrm>
                    <a:off x="5012958" y="2959893"/>
                    <a:ext cx="28956" cy="16478"/>
                  </a:xfrm>
                  <a:custGeom>
                    <a:avLst/>
                    <a:gdLst>
                      <a:gd name="connsiteX0" fmla="*/ 0 w 28956"/>
                      <a:gd name="connsiteY0" fmla="*/ 11049 h 16478"/>
                      <a:gd name="connsiteX1" fmla="*/ 9906 w 28956"/>
                      <a:gd name="connsiteY1" fmla="*/ 16478 h 16478"/>
                      <a:gd name="connsiteX2" fmla="*/ 28956 w 28956"/>
                      <a:gd name="connsiteY2" fmla="*/ 5525 h 16478"/>
                      <a:gd name="connsiteX3" fmla="*/ 19145 w 28956"/>
                      <a:gd name="connsiteY3" fmla="*/ 0 h 16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956" h="16478">
                        <a:moveTo>
                          <a:pt x="0" y="11049"/>
                        </a:moveTo>
                        <a:lnTo>
                          <a:pt x="9906" y="16478"/>
                        </a:lnTo>
                        <a:lnTo>
                          <a:pt x="28956" y="5525"/>
                        </a:lnTo>
                        <a:lnTo>
                          <a:pt x="19145" y="0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3505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4960285" y="2962941"/>
                  <a:ext cx="48196" cy="48196"/>
                  <a:chOff x="4960285" y="2962941"/>
                  <a:chExt cx="48196" cy="48196"/>
                </a:xfrm>
              </p:grpSpPr>
              <p:sp>
                <p:nvSpPr>
                  <p:cNvPr id="3506" name="شكل حر: شكل 3505">
                    <a:extLst>
                      <a:ext uri="{FF2B5EF4-FFF2-40B4-BE49-F238E27FC236}">
                        <a16:creationId xmlns:a16="http://schemas.microsoft.com/office/drawing/2014/main" id="{B79D557D-F489-4150-A941-E9371DA18496}"/>
                      </a:ext>
                    </a:extLst>
                  </p:cNvPr>
                  <p:cNvSpPr/>
                  <p:nvPr/>
                </p:nvSpPr>
                <p:spPr>
                  <a:xfrm>
                    <a:off x="4995814" y="2973609"/>
                    <a:ext cx="5810" cy="16954"/>
                  </a:xfrm>
                  <a:custGeom>
                    <a:avLst/>
                    <a:gdLst>
                      <a:gd name="connsiteX0" fmla="*/ 5810 w 5810"/>
                      <a:gd name="connsiteY0" fmla="*/ 16954 h 16954"/>
                      <a:gd name="connsiteX1" fmla="*/ 0 w 5810"/>
                      <a:gd name="connsiteY1" fmla="*/ 13335 h 16954"/>
                      <a:gd name="connsiteX2" fmla="*/ 0 w 5810"/>
                      <a:gd name="connsiteY2" fmla="*/ 0 h 16954"/>
                      <a:gd name="connsiteX3" fmla="*/ 5810 w 5810"/>
                      <a:gd name="connsiteY3" fmla="*/ 3715 h 16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" h="16954">
                        <a:moveTo>
                          <a:pt x="5810" y="16954"/>
                        </a:moveTo>
                        <a:lnTo>
                          <a:pt x="0" y="13335"/>
                        </a:lnTo>
                        <a:lnTo>
                          <a:pt x="0" y="0"/>
                        </a:lnTo>
                        <a:lnTo>
                          <a:pt x="5810" y="3715"/>
                        </a:lnTo>
                        <a:close/>
                      </a:path>
                    </a:pathLst>
                  </a:custGeom>
                  <a:solidFill>
                    <a:srgbClr val="4574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07" name="شكل حر: شكل 3506">
                    <a:extLst>
                      <a:ext uri="{FF2B5EF4-FFF2-40B4-BE49-F238E27FC236}">
                        <a16:creationId xmlns:a16="http://schemas.microsoft.com/office/drawing/2014/main" id="{8FF5B8F5-622B-46CC-B143-14583927A88C}"/>
                      </a:ext>
                    </a:extLst>
                  </p:cNvPr>
                  <p:cNvSpPr/>
                  <p:nvPr/>
                </p:nvSpPr>
                <p:spPr>
                  <a:xfrm>
                    <a:off x="4966096" y="2966466"/>
                    <a:ext cx="42386" cy="44672"/>
                  </a:xfrm>
                  <a:custGeom>
                    <a:avLst/>
                    <a:gdLst>
                      <a:gd name="connsiteX0" fmla="*/ 0 w 42386"/>
                      <a:gd name="connsiteY0" fmla="*/ 24575 h 44672"/>
                      <a:gd name="connsiteX1" fmla="*/ 0 w 42386"/>
                      <a:gd name="connsiteY1" fmla="*/ 44672 h 44672"/>
                      <a:gd name="connsiteX2" fmla="*/ 6858 w 42386"/>
                      <a:gd name="connsiteY2" fmla="*/ 40672 h 44672"/>
                      <a:gd name="connsiteX3" fmla="*/ 6858 w 42386"/>
                      <a:gd name="connsiteY3" fmla="*/ 27337 h 44672"/>
                      <a:gd name="connsiteX4" fmla="*/ 35528 w 42386"/>
                      <a:gd name="connsiteY4" fmla="*/ 10763 h 44672"/>
                      <a:gd name="connsiteX5" fmla="*/ 35528 w 42386"/>
                      <a:gd name="connsiteY5" fmla="*/ 24098 h 44672"/>
                      <a:gd name="connsiteX6" fmla="*/ 42386 w 42386"/>
                      <a:gd name="connsiteY6" fmla="*/ 20098 h 44672"/>
                      <a:gd name="connsiteX7" fmla="*/ 42386 w 42386"/>
                      <a:gd name="connsiteY7" fmla="*/ 0 h 44672"/>
                      <a:gd name="connsiteX8" fmla="*/ 0 w 42386"/>
                      <a:gd name="connsiteY8" fmla="*/ 24575 h 44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2386" h="44672">
                        <a:moveTo>
                          <a:pt x="0" y="24575"/>
                        </a:moveTo>
                        <a:lnTo>
                          <a:pt x="0" y="44672"/>
                        </a:lnTo>
                        <a:lnTo>
                          <a:pt x="6858" y="40672"/>
                        </a:lnTo>
                        <a:lnTo>
                          <a:pt x="6858" y="27337"/>
                        </a:lnTo>
                        <a:lnTo>
                          <a:pt x="35528" y="10763"/>
                        </a:lnTo>
                        <a:lnTo>
                          <a:pt x="35528" y="24098"/>
                        </a:lnTo>
                        <a:lnTo>
                          <a:pt x="42386" y="20098"/>
                        </a:lnTo>
                        <a:lnTo>
                          <a:pt x="42386" y="0"/>
                        </a:lnTo>
                        <a:lnTo>
                          <a:pt x="0" y="24575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08" name="شكل حر: شكل 3507">
                    <a:extLst>
                      <a:ext uri="{FF2B5EF4-FFF2-40B4-BE49-F238E27FC236}">
                        <a16:creationId xmlns:a16="http://schemas.microsoft.com/office/drawing/2014/main" id="{590C8A14-3C3F-478E-B46D-673911657371}"/>
                      </a:ext>
                    </a:extLst>
                  </p:cNvPr>
                  <p:cNvSpPr/>
                  <p:nvPr/>
                </p:nvSpPr>
                <p:spPr>
                  <a:xfrm>
                    <a:off x="4960285" y="2987420"/>
                    <a:ext cx="5810" cy="23717"/>
                  </a:xfrm>
                  <a:custGeom>
                    <a:avLst/>
                    <a:gdLst>
                      <a:gd name="connsiteX0" fmla="*/ 5810 w 5810"/>
                      <a:gd name="connsiteY0" fmla="*/ 23717 h 23717"/>
                      <a:gd name="connsiteX1" fmla="*/ 0 w 5810"/>
                      <a:gd name="connsiteY1" fmla="*/ 20098 h 23717"/>
                      <a:gd name="connsiteX2" fmla="*/ 0 w 5810"/>
                      <a:gd name="connsiteY2" fmla="*/ 0 h 23717"/>
                      <a:gd name="connsiteX3" fmla="*/ 5810 w 5810"/>
                      <a:gd name="connsiteY3" fmla="*/ 3620 h 23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" h="23717">
                        <a:moveTo>
                          <a:pt x="5810" y="23717"/>
                        </a:moveTo>
                        <a:lnTo>
                          <a:pt x="0" y="20098"/>
                        </a:lnTo>
                        <a:lnTo>
                          <a:pt x="0" y="0"/>
                        </a:lnTo>
                        <a:lnTo>
                          <a:pt x="5810" y="3620"/>
                        </a:lnTo>
                        <a:close/>
                      </a:path>
                    </a:pathLst>
                  </a:custGeom>
                  <a:solidFill>
                    <a:srgbClr val="4574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09" name="شكل حر: شكل 3508">
                    <a:extLst>
                      <a:ext uri="{FF2B5EF4-FFF2-40B4-BE49-F238E27FC236}">
                        <a16:creationId xmlns:a16="http://schemas.microsoft.com/office/drawing/2014/main" id="{62B160E5-E05E-468E-8EA5-66D2760D1007}"/>
                      </a:ext>
                    </a:extLst>
                  </p:cNvPr>
                  <p:cNvSpPr/>
                  <p:nvPr/>
                </p:nvSpPr>
                <p:spPr>
                  <a:xfrm>
                    <a:off x="4960285" y="2962941"/>
                    <a:ext cx="48196" cy="28098"/>
                  </a:xfrm>
                  <a:custGeom>
                    <a:avLst/>
                    <a:gdLst>
                      <a:gd name="connsiteX0" fmla="*/ 5810 w 48196"/>
                      <a:gd name="connsiteY0" fmla="*/ 28099 h 28098"/>
                      <a:gd name="connsiteX1" fmla="*/ 0 w 48196"/>
                      <a:gd name="connsiteY1" fmla="*/ 24479 h 28098"/>
                      <a:gd name="connsiteX2" fmla="*/ 42386 w 48196"/>
                      <a:gd name="connsiteY2" fmla="*/ 0 h 28098"/>
                      <a:gd name="connsiteX3" fmla="*/ 48196 w 48196"/>
                      <a:gd name="connsiteY3" fmla="*/ 3619 h 2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196" h="28098">
                        <a:moveTo>
                          <a:pt x="5810" y="28099"/>
                        </a:moveTo>
                        <a:lnTo>
                          <a:pt x="0" y="24479"/>
                        </a:lnTo>
                        <a:lnTo>
                          <a:pt x="42386" y="0"/>
                        </a:lnTo>
                        <a:lnTo>
                          <a:pt x="48196" y="3619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sp>
            <p:nvSpPr>
              <p:cNvPr id="3510" name="شكل حر: شكل 3509">
                <a:extLst>
                  <a:ext uri="{FF2B5EF4-FFF2-40B4-BE49-F238E27FC236}">
                    <a16:creationId xmlns:a16="http://schemas.microsoft.com/office/drawing/2014/main" id="{44267321-3A1C-4DAD-B85B-6933C4A81F88}"/>
                  </a:ext>
                </a:extLst>
              </p:cNvPr>
              <p:cNvSpPr/>
              <p:nvPr/>
            </p:nvSpPr>
            <p:spPr>
              <a:xfrm>
                <a:off x="4978065" y="2963608"/>
                <a:ext cx="20667" cy="41559"/>
              </a:xfrm>
              <a:custGeom>
                <a:avLst/>
                <a:gdLst>
                  <a:gd name="connsiteX0" fmla="*/ 2413 w 20667"/>
                  <a:gd name="connsiteY0" fmla="*/ 11811 h 41559"/>
                  <a:gd name="connsiteX1" fmla="*/ 6699 w 20667"/>
                  <a:gd name="connsiteY1" fmla="*/ 24670 h 41559"/>
                  <a:gd name="connsiteX2" fmla="*/ 127 w 20667"/>
                  <a:gd name="connsiteY2" fmla="*/ 37624 h 41559"/>
                  <a:gd name="connsiteX3" fmla="*/ 8700 w 20667"/>
                  <a:gd name="connsiteY3" fmla="*/ 36862 h 41559"/>
                  <a:gd name="connsiteX4" fmla="*/ 9557 w 20667"/>
                  <a:gd name="connsiteY4" fmla="*/ 40481 h 41559"/>
                  <a:gd name="connsiteX5" fmla="*/ 12129 w 20667"/>
                  <a:gd name="connsiteY5" fmla="*/ 40196 h 41559"/>
                  <a:gd name="connsiteX6" fmla="*/ 13843 w 20667"/>
                  <a:gd name="connsiteY6" fmla="*/ 38005 h 41559"/>
                  <a:gd name="connsiteX7" fmla="*/ 20606 w 20667"/>
                  <a:gd name="connsiteY7" fmla="*/ 16288 h 41559"/>
                  <a:gd name="connsiteX8" fmla="*/ 19558 w 20667"/>
                  <a:gd name="connsiteY8" fmla="*/ 0 h 41559"/>
                  <a:gd name="connsiteX9" fmla="*/ 2413 w 20667"/>
                  <a:gd name="connsiteY9" fmla="*/ 11811 h 41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667" h="41559">
                    <a:moveTo>
                      <a:pt x="2413" y="11811"/>
                    </a:moveTo>
                    <a:cubicBezTo>
                      <a:pt x="7176" y="12287"/>
                      <a:pt x="8890" y="20193"/>
                      <a:pt x="6699" y="24670"/>
                    </a:cubicBezTo>
                    <a:cubicBezTo>
                      <a:pt x="4794" y="28575"/>
                      <a:pt x="699" y="33242"/>
                      <a:pt x="127" y="37624"/>
                    </a:cubicBezTo>
                    <a:cubicBezTo>
                      <a:pt x="-1016" y="46006"/>
                      <a:pt x="5842" y="38671"/>
                      <a:pt x="8700" y="36862"/>
                    </a:cubicBezTo>
                    <a:cubicBezTo>
                      <a:pt x="8509" y="38195"/>
                      <a:pt x="8414" y="39815"/>
                      <a:pt x="9557" y="40481"/>
                    </a:cubicBezTo>
                    <a:cubicBezTo>
                      <a:pt x="10319" y="40958"/>
                      <a:pt x="11462" y="40767"/>
                      <a:pt x="12129" y="40196"/>
                    </a:cubicBezTo>
                    <a:cubicBezTo>
                      <a:pt x="12891" y="39624"/>
                      <a:pt x="13367" y="38767"/>
                      <a:pt x="13843" y="38005"/>
                    </a:cubicBezTo>
                    <a:cubicBezTo>
                      <a:pt x="18130" y="30480"/>
                      <a:pt x="20130" y="25146"/>
                      <a:pt x="20606" y="16288"/>
                    </a:cubicBezTo>
                    <a:cubicBezTo>
                      <a:pt x="20892" y="10858"/>
                      <a:pt x="20130" y="5429"/>
                      <a:pt x="19558" y="0"/>
                    </a:cubicBezTo>
                    <a:cubicBezTo>
                      <a:pt x="13272" y="2476"/>
                      <a:pt x="7271" y="6858"/>
                      <a:pt x="2413" y="11811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3511" name="رسم 14">
              <a:extLst>
                <a:ext uri="{FF2B5EF4-FFF2-40B4-BE49-F238E27FC236}">
                  <a16:creationId xmlns:a16="http://schemas.microsoft.com/office/drawing/2014/main" id="{6AC26474-81A9-4053-BCFA-BBADA2C42FE1}"/>
                </a:ext>
              </a:extLst>
            </p:cNvPr>
            <p:cNvGrpSpPr/>
            <p:nvPr/>
          </p:nvGrpSpPr>
          <p:grpSpPr>
            <a:xfrm>
              <a:off x="6063439" y="4590724"/>
              <a:ext cx="1342458" cy="2107381"/>
              <a:chOff x="4419696" y="2721433"/>
              <a:chExt cx="339477" cy="711292"/>
            </a:xfrm>
          </p:grpSpPr>
          <p:sp>
            <p:nvSpPr>
              <p:cNvPr id="3512" name="شكل حر: شكل 3511">
                <a:extLst>
                  <a:ext uri="{FF2B5EF4-FFF2-40B4-BE49-F238E27FC236}">
                    <a16:creationId xmlns:a16="http://schemas.microsoft.com/office/drawing/2014/main" id="{65793BC7-12D9-486D-96BE-A53E94A88781}"/>
                  </a:ext>
                </a:extLst>
              </p:cNvPr>
              <p:cNvSpPr/>
              <p:nvPr/>
            </p:nvSpPr>
            <p:spPr>
              <a:xfrm>
                <a:off x="4431222" y="3075435"/>
                <a:ext cx="23469" cy="69056"/>
              </a:xfrm>
              <a:custGeom>
                <a:avLst/>
                <a:gdLst>
                  <a:gd name="connsiteX0" fmla="*/ 11849 w 23469"/>
                  <a:gd name="connsiteY0" fmla="*/ 0 h 69056"/>
                  <a:gd name="connsiteX1" fmla="*/ 23470 w 23469"/>
                  <a:gd name="connsiteY1" fmla="*/ 8858 h 69056"/>
                  <a:gd name="connsiteX2" fmla="*/ 19469 w 23469"/>
                  <a:gd name="connsiteY2" fmla="*/ 33814 h 69056"/>
                  <a:gd name="connsiteX3" fmla="*/ 17564 w 23469"/>
                  <a:gd name="connsiteY3" fmla="*/ 54388 h 69056"/>
                  <a:gd name="connsiteX4" fmla="*/ 16421 w 23469"/>
                  <a:gd name="connsiteY4" fmla="*/ 69056 h 69056"/>
                  <a:gd name="connsiteX5" fmla="*/ 4039 w 23469"/>
                  <a:gd name="connsiteY5" fmla="*/ 44291 h 69056"/>
                  <a:gd name="connsiteX6" fmla="*/ 133 w 23469"/>
                  <a:gd name="connsiteY6" fmla="*/ 22765 h 69056"/>
                  <a:gd name="connsiteX7" fmla="*/ 11849 w 23469"/>
                  <a:gd name="connsiteY7" fmla="*/ 0 h 69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469" h="69056">
                    <a:moveTo>
                      <a:pt x="11849" y="0"/>
                    </a:moveTo>
                    <a:lnTo>
                      <a:pt x="23470" y="8858"/>
                    </a:lnTo>
                    <a:cubicBezTo>
                      <a:pt x="21850" y="17145"/>
                      <a:pt x="20231" y="25432"/>
                      <a:pt x="19469" y="33814"/>
                    </a:cubicBezTo>
                    <a:cubicBezTo>
                      <a:pt x="18802" y="40672"/>
                      <a:pt x="18802" y="47625"/>
                      <a:pt x="17564" y="54388"/>
                    </a:cubicBezTo>
                    <a:cubicBezTo>
                      <a:pt x="16326" y="61150"/>
                      <a:pt x="21279" y="64103"/>
                      <a:pt x="16421" y="69056"/>
                    </a:cubicBezTo>
                    <a:cubicBezTo>
                      <a:pt x="9182" y="61817"/>
                      <a:pt x="6705" y="53626"/>
                      <a:pt x="4039" y="44291"/>
                    </a:cubicBezTo>
                    <a:cubicBezTo>
                      <a:pt x="2038" y="37243"/>
                      <a:pt x="-629" y="30004"/>
                      <a:pt x="133" y="22765"/>
                    </a:cubicBezTo>
                    <a:cubicBezTo>
                      <a:pt x="1181" y="14192"/>
                      <a:pt x="6610" y="6858"/>
                      <a:pt x="11849" y="0"/>
                    </a:cubicBezTo>
                    <a:close/>
                  </a:path>
                </a:pathLst>
              </a:custGeom>
              <a:solidFill>
                <a:srgbClr val="F3BAA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3513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4431736" y="3100676"/>
                <a:ext cx="87534" cy="51148"/>
                <a:chOff x="4431743" y="3100673"/>
                <a:chExt cx="87534" cy="51148"/>
              </a:xfrm>
            </p:grpSpPr>
            <p:grpSp>
              <p:nvGrpSpPr>
                <p:cNvPr id="3514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4437553" y="3100673"/>
                  <a:ext cx="81724" cy="51148"/>
                  <a:chOff x="4437553" y="3100673"/>
                  <a:chExt cx="81724" cy="51148"/>
                </a:xfrm>
              </p:grpSpPr>
              <p:sp>
                <p:nvSpPr>
                  <p:cNvPr id="3518" name="شكل حر: شكل 3517">
                    <a:extLst>
                      <a:ext uri="{FF2B5EF4-FFF2-40B4-BE49-F238E27FC236}">
                        <a16:creationId xmlns:a16="http://schemas.microsoft.com/office/drawing/2014/main" id="{4755A5A3-F4F8-441E-B638-B955E898371E}"/>
                      </a:ext>
                    </a:extLst>
                  </p:cNvPr>
                  <p:cNvSpPr/>
                  <p:nvPr/>
                </p:nvSpPr>
                <p:spPr>
                  <a:xfrm>
                    <a:off x="4437553" y="3140487"/>
                    <a:ext cx="15525" cy="11334"/>
                  </a:xfrm>
                  <a:custGeom>
                    <a:avLst/>
                    <a:gdLst>
                      <a:gd name="connsiteX0" fmla="*/ 0 w 15525"/>
                      <a:gd name="connsiteY0" fmla="*/ 11335 h 11334"/>
                      <a:gd name="connsiteX1" fmla="*/ 6477 w 15525"/>
                      <a:gd name="connsiteY1" fmla="*/ 11335 h 11334"/>
                      <a:gd name="connsiteX2" fmla="*/ 15526 w 15525"/>
                      <a:gd name="connsiteY2" fmla="*/ 6858 h 11334"/>
                      <a:gd name="connsiteX3" fmla="*/ 1048 w 15525"/>
                      <a:gd name="connsiteY3" fmla="*/ 0 h 11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" h="11334">
                        <a:moveTo>
                          <a:pt x="0" y="11335"/>
                        </a:moveTo>
                        <a:lnTo>
                          <a:pt x="6477" y="11335"/>
                        </a:lnTo>
                        <a:lnTo>
                          <a:pt x="15526" y="6858"/>
                        </a:lnTo>
                        <a:lnTo>
                          <a:pt x="1048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19" name="شكل حر: شكل 3518">
                    <a:extLst>
                      <a:ext uri="{FF2B5EF4-FFF2-40B4-BE49-F238E27FC236}">
                        <a16:creationId xmlns:a16="http://schemas.microsoft.com/office/drawing/2014/main" id="{9B32304A-B919-424D-9228-E1C84E20FBEC}"/>
                      </a:ext>
                    </a:extLst>
                  </p:cNvPr>
                  <p:cNvSpPr/>
                  <p:nvPr/>
                </p:nvSpPr>
                <p:spPr>
                  <a:xfrm>
                    <a:off x="4473081" y="3119913"/>
                    <a:ext cx="15525" cy="11429"/>
                  </a:xfrm>
                  <a:custGeom>
                    <a:avLst/>
                    <a:gdLst>
                      <a:gd name="connsiteX0" fmla="*/ 0 w 15525"/>
                      <a:gd name="connsiteY0" fmla="*/ 11430 h 11429"/>
                      <a:gd name="connsiteX1" fmla="*/ 6477 w 15525"/>
                      <a:gd name="connsiteY1" fmla="*/ 11335 h 11429"/>
                      <a:gd name="connsiteX2" fmla="*/ 15526 w 15525"/>
                      <a:gd name="connsiteY2" fmla="*/ 6858 h 11429"/>
                      <a:gd name="connsiteX3" fmla="*/ 1048 w 15525"/>
                      <a:gd name="connsiteY3" fmla="*/ 0 h 11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" h="11429">
                        <a:moveTo>
                          <a:pt x="0" y="11430"/>
                        </a:moveTo>
                        <a:lnTo>
                          <a:pt x="6477" y="11335"/>
                        </a:lnTo>
                        <a:lnTo>
                          <a:pt x="15526" y="6858"/>
                        </a:lnTo>
                        <a:lnTo>
                          <a:pt x="1048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21" name="شكل حر: شكل 3520">
                    <a:extLst>
                      <a:ext uri="{FF2B5EF4-FFF2-40B4-BE49-F238E27FC236}">
                        <a16:creationId xmlns:a16="http://schemas.microsoft.com/office/drawing/2014/main" id="{FBD6038E-19DF-48DB-8937-315B4B7B3BA1}"/>
                      </a:ext>
                    </a:extLst>
                  </p:cNvPr>
                  <p:cNvSpPr/>
                  <p:nvPr/>
                </p:nvSpPr>
                <p:spPr>
                  <a:xfrm>
                    <a:off x="4494322" y="3100673"/>
                    <a:ext cx="24955" cy="19621"/>
                  </a:xfrm>
                  <a:custGeom>
                    <a:avLst/>
                    <a:gdLst>
                      <a:gd name="connsiteX0" fmla="*/ 0 w 24955"/>
                      <a:gd name="connsiteY0" fmla="*/ 19526 h 19621"/>
                      <a:gd name="connsiteX1" fmla="*/ 6763 w 24955"/>
                      <a:gd name="connsiteY1" fmla="*/ 19621 h 19621"/>
                      <a:gd name="connsiteX2" fmla="*/ 24955 w 24955"/>
                      <a:gd name="connsiteY2" fmla="*/ 9144 h 19621"/>
                      <a:gd name="connsiteX3" fmla="*/ 9239 w 24955"/>
                      <a:gd name="connsiteY3" fmla="*/ 0 h 19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55" h="19621">
                        <a:moveTo>
                          <a:pt x="0" y="19526"/>
                        </a:moveTo>
                        <a:lnTo>
                          <a:pt x="6763" y="19621"/>
                        </a:lnTo>
                        <a:lnTo>
                          <a:pt x="24955" y="9144"/>
                        </a:lnTo>
                        <a:lnTo>
                          <a:pt x="9239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3526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4484416" y="3100673"/>
                  <a:ext cx="28956" cy="19431"/>
                  <a:chOff x="4484416" y="3100673"/>
                  <a:chExt cx="28956" cy="19431"/>
                </a:xfrm>
              </p:grpSpPr>
              <p:sp>
                <p:nvSpPr>
                  <p:cNvPr id="3527" name="شكل حر: شكل 3526">
                    <a:extLst>
                      <a:ext uri="{FF2B5EF4-FFF2-40B4-BE49-F238E27FC236}">
                        <a16:creationId xmlns:a16="http://schemas.microsoft.com/office/drawing/2014/main" id="{67C8C873-819A-436B-8FA8-2BF701C0D350}"/>
                      </a:ext>
                    </a:extLst>
                  </p:cNvPr>
                  <p:cNvSpPr/>
                  <p:nvPr/>
                </p:nvSpPr>
                <p:spPr>
                  <a:xfrm>
                    <a:off x="4494322" y="3106197"/>
                    <a:ext cx="19050" cy="13906"/>
                  </a:xfrm>
                  <a:custGeom>
                    <a:avLst/>
                    <a:gdLst>
                      <a:gd name="connsiteX0" fmla="*/ 0 w 19050"/>
                      <a:gd name="connsiteY0" fmla="*/ 13907 h 13906"/>
                      <a:gd name="connsiteX1" fmla="*/ 19050 w 19050"/>
                      <a:gd name="connsiteY1" fmla="*/ 2953 h 13906"/>
                      <a:gd name="connsiteX2" fmla="*/ 19050 w 19050"/>
                      <a:gd name="connsiteY2" fmla="*/ 0 h 13906"/>
                      <a:gd name="connsiteX3" fmla="*/ 0 w 19050"/>
                      <a:gd name="connsiteY3" fmla="*/ 10954 h 1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050" h="13906">
                        <a:moveTo>
                          <a:pt x="0" y="13907"/>
                        </a:moveTo>
                        <a:lnTo>
                          <a:pt x="19050" y="2953"/>
                        </a:lnTo>
                        <a:lnTo>
                          <a:pt x="19050" y="0"/>
                        </a:lnTo>
                        <a:lnTo>
                          <a:pt x="0" y="10954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28" name="شكل حر: شكل 3527">
                    <a:extLst>
                      <a:ext uri="{FF2B5EF4-FFF2-40B4-BE49-F238E27FC236}">
                        <a16:creationId xmlns:a16="http://schemas.microsoft.com/office/drawing/2014/main" id="{979536F6-5B10-44FB-B0AC-77F7BB890114}"/>
                      </a:ext>
                    </a:extLst>
                  </p:cNvPr>
                  <p:cNvSpPr/>
                  <p:nvPr/>
                </p:nvSpPr>
                <p:spPr>
                  <a:xfrm>
                    <a:off x="4484416" y="3111626"/>
                    <a:ext cx="9906" cy="8477"/>
                  </a:xfrm>
                  <a:custGeom>
                    <a:avLst/>
                    <a:gdLst>
                      <a:gd name="connsiteX0" fmla="*/ 9906 w 9906"/>
                      <a:gd name="connsiteY0" fmla="*/ 8477 h 8477"/>
                      <a:gd name="connsiteX1" fmla="*/ 0 w 9906"/>
                      <a:gd name="connsiteY1" fmla="*/ 3048 h 8477"/>
                      <a:gd name="connsiteX2" fmla="*/ 0 w 9906"/>
                      <a:gd name="connsiteY2" fmla="*/ 0 h 8477"/>
                      <a:gd name="connsiteX3" fmla="*/ 9906 w 9906"/>
                      <a:gd name="connsiteY3" fmla="*/ 552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06" h="8477">
                        <a:moveTo>
                          <a:pt x="9906" y="8477"/>
                        </a:moveTo>
                        <a:lnTo>
                          <a:pt x="0" y="3048"/>
                        </a:lnTo>
                        <a:lnTo>
                          <a:pt x="0" y="0"/>
                        </a:lnTo>
                        <a:lnTo>
                          <a:pt x="9906" y="5525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29" name="شكل حر: شكل 3528">
                    <a:extLst>
                      <a:ext uri="{FF2B5EF4-FFF2-40B4-BE49-F238E27FC236}">
                        <a16:creationId xmlns:a16="http://schemas.microsoft.com/office/drawing/2014/main" id="{20538264-E740-472D-9A91-4863A6F2136B}"/>
                      </a:ext>
                    </a:extLst>
                  </p:cNvPr>
                  <p:cNvSpPr/>
                  <p:nvPr/>
                </p:nvSpPr>
                <p:spPr>
                  <a:xfrm>
                    <a:off x="4484416" y="3100673"/>
                    <a:ext cx="28956" cy="16478"/>
                  </a:xfrm>
                  <a:custGeom>
                    <a:avLst/>
                    <a:gdLst>
                      <a:gd name="connsiteX0" fmla="*/ 0 w 28956"/>
                      <a:gd name="connsiteY0" fmla="*/ 10954 h 16478"/>
                      <a:gd name="connsiteX1" fmla="*/ 9906 w 28956"/>
                      <a:gd name="connsiteY1" fmla="*/ 16478 h 16478"/>
                      <a:gd name="connsiteX2" fmla="*/ 28956 w 28956"/>
                      <a:gd name="connsiteY2" fmla="*/ 5525 h 16478"/>
                      <a:gd name="connsiteX3" fmla="*/ 19145 w 28956"/>
                      <a:gd name="connsiteY3" fmla="*/ 0 h 16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956" h="16478">
                        <a:moveTo>
                          <a:pt x="0" y="10954"/>
                        </a:moveTo>
                        <a:lnTo>
                          <a:pt x="9906" y="16478"/>
                        </a:lnTo>
                        <a:lnTo>
                          <a:pt x="28956" y="5525"/>
                        </a:lnTo>
                        <a:lnTo>
                          <a:pt x="19145" y="0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3530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4431743" y="3103625"/>
                  <a:ext cx="48196" cy="28098"/>
                  <a:chOff x="4431743" y="3103625"/>
                  <a:chExt cx="48196" cy="28098"/>
                </a:xfrm>
              </p:grpSpPr>
              <p:sp>
                <p:nvSpPr>
                  <p:cNvPr id="3531" name="شكل حر: شكل 3530">
                    <a:extLst>
                      <a:ext uri="{FF2B5EF4-FFF2-40B4-BE49-F238E27FC236}">
                        <a16:creationId xmlns:a16="http://schemas.microsoft.com/office/drawing/2014/main" id="{38E6D627-4E13-441D-9636-B4A1B2656D3A}"/>
                      </a:ext>
                    </a:extLst>
                  </p:cNvPr>
                  <p:cNvSpPr/>
                  <p:nvPr/>
                </p:nvSpPr>
                <p:spPr>
                  <a:xfrm>
                    <a:off x="4467176" y="3114389"/>
                    <a:ext cx="5905" cy="16954"/>
                  </a:xfrm>
                  <a:custGeom>
                    <a:avLst/>
                    <a:gdLst>
                      <a:gd name="connsiteX0" fmla="*/ 5905 w 5905"/>
                      <a:gd name="connsiteY0" fmla="*/ 16954 h 16954"/>
                      <a:gd name="connsiteX1" fmla="*/ 0 w 5905"/>
                      <a:gd name="connsiteY1" fmla="*/ 13335 h 16954"/>
                      <a:gd name="connsiteX2" fmla="*/ 0 w 5905"/>
                      <a:gd name="connsiteY2" fmla="*/ 0 h 16954"/>
                      <a:gd name="connsiteX3" fmla="*/ 5905 w 5905"/>
                      <a:gd name="connsiteY3" fmla="*/ 3620 h 16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05" h="16954">
                        <a:moveTo>
                          <a:pt x="5905" y="16954"/>
                        </a:moveTo>
                        <a:lnTo>
                          <a:pt x="0" y="13335"/>
                        </a:lnTo>
                        <a:lnTo>
                          <a:pt x="0" y="0"/>
                        </a:lnTo>
                        <a:lnTo>
                          <a:pt x="5905" y="3620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34" name="شكل حر: شكل 3533">
                    <a:extLst>
                      <a:ext uri="{FF2B5EF4-FFF2-40B4-BE49-F238E27FC236}">
                        <a16:creationId xmlns:a16="http://schemas.microsoft.com/office/drawing/2014/main" id="{FE4AC85E-CB08-4A64-BA52-41CF3897FFE0}"/>
                      </a:ext>
                    </a:extLst>
                  </p:cNvPr>
                  <p:cNvSpPr/>
                  <p:nvPr/>
                </p:nvSpPr>
                <p:spPr>
                  <a:xfrm>
                    <a:off x="4431743" y="3103625"/>
                    <a:ext cx="48196" cy="28098"/>
                  </a:xfrm>
                  <a:custGeom>
                    <a:avLst/>
                    <a:gdLst>
                      <a:gd name="connsiteX0" fmla="*/ 5810 w 48196"/>
                      <a:gd name="connsiteY0" fmla="*/ 28099 h 28098"/>
                      <a:gd name="connsiteX1" fmla="*/ 0 w 48196"/>
                      <a:gd name="connsiteY1" fmla="*/ 24479 h 28098"/>
                      <a:gd name="connsiteX2" fmla="*/ 42386 w 48196"/>
                      <a:gd name="connsiteY2" fmla="*/ 0 h 28098"/>
                      <a:gd name="connsiteX3" fmla="*/ 48196 w 48196"/>
                      <a:gd name="connsiteY3" fmla="*/ 3620 h 2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196" h="28098">
                        <a:moveTo>
                          <a:pt x="5810" y="28099"/>
                        </a:moveTo>
                        <a:lnTo>
                          <a:pt x="0" y="24479"/>
                        </a:lnTo>
                        <a:lnTo>
                          <a:pt x="42386" y="0"/>
                        </a:lnTo>
                        <a:lnTo>
                          <a:pt x="48196" y="3620"/>
                        </a:lnTo>
                        <a:close/>
                      </a:path>
                    </a:pathLst>
                  </a:custGeom>
                  <a:solidFill>
                    <a:srgbClr val="FFBB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sp>
            <p:nvSpPr>
              <p:cNvPr id="3535" name="شكل حر: شكل 3534">
                <a:extLst>
                  <a:ext uri="{FF2B5EF4-FFF2-40B4-BE49-F238E27FC236}">
                    <a16:creationId xmlns:a16="http://schemas.microsoft.com/office/drawing/2014/main" id="{7456EDD4-62C2-4267-8B5D-14E021041382}"/>
                  </a:ext>
                </a:extLst>
              </p:cNvPr>
              <p:cNvSpPr/>
              <p:nvPr/>
            </p:nvSpPr>
            <p:spPr>
              <a:xfrm>
                <a:off x="4430544" y="3090103"/>
                <a:ext cx="26052" cy="20815"/>
              </a:xfrm>
              <a:custGeom>
                <a:avLst/>
                <a:gdLst>
                  <a:gd name="connsiteX0" fmla="*/ 2430 w 26052"/>
                  <a:gd name="connsiteY0" fmla="*/ 20288 h 20815"/>
                  <a:gd name="connsiteX1" fmla="*/ 7193 w 26052"/>
                  <a:gd name="connsiteY1" fmla="*/ 20479 h 20815"/>
                  <a:gd name="connsiteX2" fmla="*/ 26052 w 26052"/>
                  <a:gd name="connsiteY2" fmla="*/ 15050 h 20815"/>
                  <a:gd name="connsiteX3" fmla="*/ 21861 w 26052"/>
                  <a:gd name="connsiteY3" fmla="*/ 0 h 20815"/>
                  <a:gd name="connsiteX4" fmla="*/ 15099 w 26052"/>
                  <a:gd name="connsiteY4" fmla="*/ 5810 h 20815"/>
                  <a:gd name="connsiteX5" fmla="*/ 7002 w 26052"/>
                  <a:gd name="connsiteY5" fmla="*/ 10382 h 20815"/>
                  <a:gd name="connsiteX6" fmla="*/ 240 w 26052"/>
                  <a:gd name="connsiteY6" fmla="*/ 13716 h 20815"/>
                  <a:gd name="connsiteX7" fmla="*/ 2430 w 26052"/>
                  <a:gd name="connsiteY7" fmla="*/ 20288 h 2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052" h="20815">
                    <a:moveTo>
                      <a:pt x="2430" y="20288"/>
                    </a:moveTo>
                    <a:cubicBezTo>
                      <a:pt x="3859" y="21146"/>
                      <a:pt x="5669" y="20765"/>
                      <a:pt x="7193" y="20479"/>
                    </a:cubicBezTo>
                    <a:cubicBezTo>
                      <a:pt x="13575" y="19050"/>
                      <a:pt x="19956" y="17240"/>
                      <a:pt x="26052" y="15050"/>
                    </a:cubicBezTo>
                    <a:cubicBezTo>
                      <a:pt x="23290" y="10573"/>
                      <a:pt x="21766" y="5334"/>
                      <a:pt x="21861" y="0"/>
                    </a:cubicBezTo>
                    <a:cubicBezTo>
                      <a:pt x="21861" y="1524"/>
                      <a:pt x="16241" y="5048"/>
                      <a:pt x="15099" y="5810"/>
                    </a:cubicBezTo>
                    <a:cubicBezTo>
                      <a:pt x="12527" y="7620"/>
                      <a:pt x="9860" y="9144"/>
                      <a:pt x="7002" y="10382"/>
                    </a:cubicBezTo>
                    <a:cubicBezTo>
                      <a:pt x="5097" y="11240"/>
                      <a:pt x="1192" y="11716"/>
                      <a:pt x="240" y="13716"/>
                    </a:cubicBezTo>
                    <a:cubicBezTo>
                      <a:pt x="-522" y="15621"/>
                      <a:pt x="621" y="19241"/>
                      <a:pt x="2430" y="20288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36" name="شكل حر: شكل 3535">
                <a:extLst>
                  <a:ext uri="{FF2B5EF4-FFF2-40B4-BE49-F238E27FC236}">
                    <a16:creationId xmlns:a16="http://schemas.microsoft.com/office/drawing/2014/main" id="{5733F459-1BBF-43E2-9E26-10295341B576}"/>
                  </a:ext>
                </a:extLst>
              </p:cNvPr>
              <p:cNvSpPr/>
              <p:nvPr/>
            </p:nvSpPr>
            <p:spPr>
              <a:xfrm>
                <a:off x="4419696" y="2844738"/>
                <a:ext cx="37660" cy="261957"/>
              </a:xfrm>
              <a:custGeom>
                <a:avLst/>
                <a:gdLst>
                  <a:gd name="connsiteX0" fmla="*/ 33469 w 37660"/>
                  <a:gd name="connsiteY0" fmla="*/ 233743 h 261957"/>
                  <a:gd name="connsiteX1" fmla="*/ 27945 w 37660"/>
                  <a:gd name="connsiteY1" fmla="*/ 258889 h 261957"/>
                  <a:gd name="connsiteX2" fmla="*/ 9943 w 37660"/>
                  <a:gd name="connsiteY2" fmla="*/ 260699 h 261957"/>
                  <a:gd name="connsiteX3" fmla="*/ 1561 w 37660"/>
                  <a:gd name="connsiteY3" fmla="*/ 37529 h 261957"/>
                  <a:gd name="connsiteX4" fmla="*/ 13467 w 37660"/>
                  <a:gd name="connsiteY4" fmla="*/ 13525 h 261957"/>
                  <a:gd name="connsiteX5" fmla="*/ 23182 w 37660"/>
                  <a:gd name="connsiteY5" fmla="*/ 5429 h 261957"/>
                  <a:gd name="connsiteX6" fmla="*/ 37660 w 37660"/>
                  <a:gd name="connsiteY6" fmla="*/ 0 h 261957"/>
                  <a:gd name="connsiteX7" fmla="*/ 34041 w 37660"/>
                  <a:gd name="connsiteY7" fmla="*/ 4000 h 261957"/>
                  <a:gd name="connsiteX8" fmla="*/ 32612 w 37660"/>
                  <a:gd name="connsiteY8" fmla="*/ 8287 h 261957"/>
                  <a:gd name="connsiteX9" fmla="*/ 32041 w 37660"/>
                  <a:gd name="connsiteY9" fmla="*/ 17145 h 261957"/>
                  <a:gd name="connsiteX10" fmla="*/ 34136 w 37660"/>
                  <a:gd name="connsiteY10" fmla="*/ 28194 h 261957"/>
                  <a:gd name="connsiteX11" fmla="*/ 36041 w 37660"/>
                  <a:gd name="connsiteY11" fmla="*/ 128778 h 261957"/>
                  <a:gd name="connsiteX12" fmla="*/ 36041 w 37660"/>
                  <a:gd name="connsiteY12" fmla="*/ 155448 h 261957"/>
                  <a:gd name="connsiteX13" fmla="*/ 35470 w 37660"/>
                  <a:gd name="connsiteY13" fmla="*/ 164306 h 261957"/>
                  <a:gd name="connsiteX14" fmla="*/ 37470 w 37660"/>
                  <a:gd name="connsiteY14" fmla="*/ 181261 h 261957"/>
                  <a:gd name="connsiteX15" fmla="*/ 33469 w 37660"/>
                  <a:gd name="connsiteY15" fmla="*/ 233743 h 261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660" h="261957">
                    <a:moveTo>
                      <a:pt x="33469" y="233743"/>
                    </a:moveTo>
                    <a:cubicBezTo>
                      <a:pt x="32898" y="238315"/>
                      <a:pt x="30707" y="255175"/>
                      <a:pt x="27945" y="258889"/>
                    </a:cubicBezTo>
                    <a:cubicBezTo>
                      <a:pt x="25278" y="262604"/>
                      <a:pt x="14134" y="262604"/>
                      <a:pt x="9943" y="260699"/>
                    </a:cubicBezTo>
                    <a:cubicBezTo>
                      <a:pt x="6704" y="259271"/>
                      <a:pt x="-3964" y="58293"/>
                      <a:pt x="1561" y="37529"/>
                    </a:cubicBezTo>
                    <a:cubicBezTo>
                      <a:pt x="3942" y="28861"/>
                      <a:pt x="7657" y="20383"/>
                      <a:pt x="13467" y="13525"/>
                    </a:cubicBezTo>
                    <a:cubicBezTo>
                      <a:pt x="16324" y="10192"/>
                      <a:pt x="19182" y="7429"/>
                      <a:pt x="23182" y="5429"/>
                    </a:cubicBezTo>
                    <a:cubicBezTo>
                      <a:pt x="27850" y="3143"/>
                      <a:pt x="32612" y="1333"/>
                      <a:pt x="37660" y="0"/>
                    </a:cubicBezTo>
                    <a:cubicBezTo>
                      <a:pt x="36422" y="381"/>
                      <a:pt x="34612" y="3048"/>
                      <a:pt x="34041" y="4000"/>
                    </a:cubicBezTo>
                    <a:cubicBezTo>
                      <a:pt x="32993" y="5429"/>
                      <a:pt x="32422" y="6667"/>
                      <a:pt x="32612" y="8287"/>
                    </a:cubicBezTo>
                    <a:cubicBezTo>
                      <a:pt x="32612" y="11144"/>
                      <a:pt x="31755" y="14192"/>
                      <a:pt x="32041" y="17145"/>
                    </a:cubicBezTo>
                    <a:cubicBezTo>
                      <a:pt x="32326" y="20764"/>
                      <a:pt x="33565" y="24575"/>
                      <a:pt x="34136" y="28194"/>
                    </a:cubicBezTo>
                    <a:cubicBezTo>
                      <a:pt x="35279" y="61722"/>
                      <a:pt x="35851" y="95345"/>
                      <a:pt x="36041" y="128778"/>
                    </a:cubicBezTo>
                    <a:cubicBezTo>
                      <a:pt x="36041" y="137636"/>
                      <a:pt x="36041" y="146590"/>
                      <a:pt x="36041" y="155448"/>
                    </a:cubicBezTo>
                    <a:cubicBezTo>
                      <a:pt x="36041" y="158305"/>
                      <a:pt x="35946" y="161354"/>
                      <a:pt x="35470" y="164306"/>
                    </a:cubicBezTo>
                    <a:cubicBezTo>
                      <a:pt x="37565" y="169450"/>
                      <a:pt x="37756" y="175450"/>
                      <a:pt x="37470" y="181261"/>
                    </a:cubicBezTo>
                    <a:cubicBezTo>
                      <a:pt x="36898" y="198787"/>
                      <a:pt x="35946" y="216313"/>
                      <a:pt x="33469" y="233743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37" name="شكل حر: شكل 3536">
                <a:extLst>
                  <a:ext uri="{FF2B5EF4-FFF2-40B4-BE49-F238E27FC236}">
                    <a16:creationId xmlns:a16="http://schemas.microsoft.com/office/drawing/2014/main" id="{ED8A6727-D93E-46EC-B614-2F81B38142E5}"/>
                  </a:ext>
                </a:extLst>
              </p:cNvPr>
              <p:cNvSpPr/>
              <p:nvPr/>
            </p:nvSpPr>
            <p:spPr>
              <a:xfrm>
                <a:off x="4428782" y="2844834"/>
                <a:ext cx="28575" cy="261833"/>
              </a:xfrm>
              <a:custGeom>
                <a:avLst/>
                <a:gdLst>
                  <a:gd name="connsiteX0" fmla="*/ 24955 w 28575"/>
                  <a:gd name="connsiteY0" fmla="*/ 4000 h 261833"/>
                  <a:gd name="connsiteX1" fmla="*/ 28575 w 28575"/>
                  <a:gd name="connsiteY1" fmla="*/ 0 h 261833"/>
                  <a:gd name="connsiteX2" fmla="*/ 14097 w 28575"/>
                  <a:gd name="connsiteY2" fmla="*/ 5429 h 261833"/>
                  <a:gd name="connsiteX3" fmla="*/ 6953 w 28575"/>
                  <a:gd name="connsiteY3" fmla="*/ 10763 h 261833"/>
                  <a:gd name="connsiteX4" fmla="*/ 6572 w 28575"/>
                  <a:gd name="connsiteY4" fmla="*/ 49149 h 261833"/>
                  <a:gd name="connsiteX5" fmla="*/ 0 w 28575"/>
                  <a:gd name="connsiteY5" fmla="*/ 259271 h 261833"/>
                  <a:gd name="connsiteX6" fmla="*/ 857 w 28575"/>
                  <a:gd name="connsiteY6" fmla="*/ 260604 h 261833"/>
                  <a:gd name="connsiteX7" fmla="*/ 18860 w 28575"/>
                  <a:gd name="connsiteY7" fmla="*/ 258794 h 261833"/>
                  <a:gd name="connsiteX8" fmla="*/ 24384 w 28575"/>
                  <a:gd name="connsiteY8" fmla="*/ 233648 h 261833"/>
                  <a:gd name="connsiteX9" fmla="*/ 28385 w 28575"/>
                  <a:gd name="connsiteY9" fmla="*/ 181166 h 261833"/>
                  <a:gd name="connsiteX10" fmla="*/ 26384 w 28575"/>
                  <a:gd name="connsiteY10" fmla="*/ 164211 h 261833"/>
                  <a:gd name="connsiteX11" fmla="*/ 26956 w 28575"/>
                  <a:gd name="connsiteY11" fmla="*/ 155353 h 261833"/>
                  <a:gd name="connsiteX12" fmla="*/ 26956 w 28575"/>
                  <a:gd name="connsiteY12" fmla="*/ 128683 h 261833"/>
                  <a:gd name="connsiteX13" fmla="*/ 25051 w 28575"/>
                  <a:gd name="connsiteY13" fmla="*/ 28099 h 261833"/>
                  <a:gd name="connsiteX14" fmla="*/ 22955 w 28575"/>
                  <a:gd name="connsiteY14" fmla="*/ 17050 h 261833"/>
                  <a:gd name="connsiteX15" fmla="*/ 23527 w 28575"/>
                  <a:gd name="connsiteY15" fmla="*/ 8192 h 261833"/>
                  <a:gd name="connsiteX16" fmla="*/ 24955 w 28575"/>
                  <a:gd name="connsiteY16" fmla="*/ 4000 h 26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5" h="261833">
                    <a:moveTo>
                      <a:pt x="24955" y="4000"/>
                    </a:moveTo>
                    <a:cubicBezTo>
                      <a:pt x="25527" y="3048"/>
                      <a:pt x="27337" y="381"/>
                      <a:pt x="28575" y="0"/>
                    </a:cubicBezTo>
                    <a:cubicBezTo>
                      <a:pt x="23527" y="1333"/>
                      <a:pt x="18764" y="3143"/>
                      <a:pt x="14097" y="5429"/>
                    </a:cubicBezTo>
                    <a:cubicBezTo>
                      <a:pt x="11335" y="6858"/>
                      <a:pt x="9049" y="8668"/>
                      <a:pt x="6953" y="10763"/>
                    </a:cubicBezTo>
                    <a:cubicBezTo>
                      <a:pt x="3238" y="22574"/>
                      <a:pt x="4286" y="37909"/>
                      <a:pt x="6572" y="49149"/>
                    </a:cubicBezTo>
                    <a:cubicBezTo>
                      <a:pt x="15049" y="90297"/>
                      <a:pt x="4667" y="228886"/>
                      <a:pt x="0" y="259271"/>
                    </a:cubicBezTo>
                    <a:cubicBezTo>
                      <a:pt x="286" y="260033"/>
                      <a:pt x="667" y="260509"/>
                      <a:pt x="857" y="260604"/>
                    </a:cubicBezTo>
                    <a:cubicBezTo>
                      <a:pt x="5048" y="262509"/>
                      <a:pt x="16193" y="262414"/>
                      <a:pt x="18860" y="258794"/>
                    </a:cubicBezTo>
                    <a:cubicBezTo>
                      <a:pt x="21527" y="255079"/>
                      <a:pt x="23717" y="238220"/>
                      <a:pt x="24384" y="233648"/>
                    </a:cubicBezTo>
                    <a:cubicBezTo>
                      <a:pt x="26861" y="216217"/>
                      <a:pt x="27813" y="198692"/>
                      <a:pt x="28385" y="181166"/>
                    </a:cubicBezTo>
                    <a:cubicBezTo>
                      <a:pt x="28575" y="175355"/>
                      <a:pt x="28480" y="169354"/>
                      <a:pt x="26384" y="164211"/>
                    </a:cubicBezTo>
                    <a:cubicBezTo>
                      <a:pt x="26861" y="161258"/>
                      <a:pt x="26956" y="158305"/>
                      <a:pt x="26956" y="155353"/>
                    </a:cubicBezTo>
                    <a:cubicBezTo>
                      <a:pt x="27051" y="146495"/>
                      <a:pt x="27051" y="137541"/>
                      <a:pt x="26956" y="128683"/>
                    </a:cubicBezTo>
                    <a:cubicBezTo>
                      <a:pt x="26765" y="95155"/>
                      <a:pt x="26098" y="61532"/>
                      <a:pt x="25051" y="28099"/>
                    </a:cubicBezTo>
                    <a:cubicBezTo>
                      <a:pt x="24479" y="24575"/>
                      <a:pt x="23241" y="20669"/>
                      <a:pt x="22955" y="17050"/>
                    </a:cubicBezTo>
                    <a:cubicBezTo>
                      <a:pt x="22670" y="14097"/>
                      <a:pt x="23527" y="11144"/>
                      <a:pt x="23527" y="8192"/>
                    </a:cubicBezTo>
                    <a:cubicBezTo>
                      <a:pt x="23336" y="6572"/>
                      <a:pt x="23908" y="5334"/>
                      <a:pt x="24955" y="4000"/>
                    </a:cubicBezTo>
                    <a:close/>
                  </a:path>
                </a:pathLst>
              </a:custGeom>
              <a:solidFill>
                <a:srgbClr val="16181D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38" name="شكل حر: شكل 3537">
                <a:extLst>
                  <a:ext uri="{FF2B5EF4-FFF2-40B4-BE49-F238E27FC236}">
                    <a16:creationId xmlns:a16="http://schemas.microsoft.com/office/drawing/2014/main" id="{11B7483C-0497-4D43-830A-478A87687A68}"/>
                  </a:ext>
                </a:extLst>
              </p:cNvPr>
              <p:cNvSpPr/>
              <p:nvPr/>
            </p:nvSpPr>
            <p:spPr>
              <a:xfrm>
                <a:off x="4694623" y="2904175"/>
                <a:ext cx="64550" cy="58674"/>
              </a:xfrm>
              <a:custGeom>
                <a:avLst/>
                <a:gdLst>
                  <a:gd name="connsiteX0" fmla="*/ 10479 w 64550"/>
                  <a:gd name="connsiteY0" fmla="*/ 57055 h 58674"/>
                  <a:gd name="connsiteX1" fmla="*/ 4669 w 64550"/>
                  <a:gd name="connsiteY1" fmla="*/ 58674 h 58674"/>
                  <a:gd name="connsiteX2" fmla="*/ 1430 w 64550"/>
                  <a:gd name="connsiteY2" fmla="*/ 54102 h 58674"/>
                  <a:gd name="connsiteX3" fmla="*/ 6955 w 64550"/>
                  <a:gd name="connsiteY3" fmla="*/ 32004 h 58674"/>
                  <a:gd name="connsiteX4" fmla="*/ 9908 w 64550"/>
                  <a:gd name="connsiteY4" fmla="*/ 28956 h 58674"/>
                  <a:gd name="connsiteX5" fmla="*/ 13718 w 64550"/>
                  <a:gd name="connsiteY5" fmla="*/ 21717 h 58674"/>
                  <a:gd name="connsiteX6" fmla="*/ 26957 w 64550"/>
                  <a:gd name="connsiteY6" fmla="*/ 7429 h 58674"/>
                  <a:gd name="connsiteX7" fmla="*/ 33244 w 64550"/>
                  <a:gd name="connsiteY7" fmla="*/ 0 h 58674"/>
                  <a:gd name="connsiteX8" fmla="*/ 34482 w 64550"/>
                  <a:gd name="connsiteY8" fmla="*/ 762 h 58674"/>
                  <a:gd name="connsiteX9" fmla="*/ 30672 w 64550"/>
                  <a:gd name="connsiteY9" fmla="*/ 14669 h 58674"/>
                  <a:gd name="connsiteX10" fmla="*/ 37054 w 64550"/>
                  <a:gd name="connsiteY10" fmla="*/ 10192 h 58674"/>
                  <a:gd name="connsiteX11" fmla="*/ 54008 w 64550"/>
                  <a:gd name="connsiteY11" fmla="*/ 2191 h 58674"/>
                  <a:gd name="connsiteX12" fmla="*/ 52008 w 64550"/>
                  <a:gd name="connsiteY12" fmla="*/ 6572 h 58674"/>
                  <a:gd name="connsiteX13" fmla="*/ 37721 w 64550"/>
                  <a:gd name="connsiteY13" fmla="*/ 18288 h 58674"/>
                  <a:gd name="connsiteX14" fmla="*/ 50675 w 64550"/>
                  <a:gd name="connsiteY14" fmla="*/ 9620 h 58674"/>
                  <a:gd name="connsiteX15" fmla="*/ 62581 w 64550"/>
                  <a:gd name="connsiteY15" fmla="*/ 6572 h 58674"/>
                  <a:gd name="connsiteX16" fmla="*/ 62009 w 64550"/>
                  <a:gd name="connsiteY16" fmla="*/ 9335 h 58674"/>
                  <a:gd name="connsiteX17" fmla="*/ 50008 w 64550"/>
                  <a:gd name="connsiteY17" fmla="*/ 18002 h 58674"/>
                  <a:gd name="connsiteX18" fmla="*/ 58485 w 64550"/>
                  <a:gd name="connsiteY18" fmla="*/ 13526 h 58674"/>
                  <a:gd name="connsiteX19" fmla="*/ 63819 w 64550"/>
                  <a:gd name="connsiteY19" fmla="*/ 12954 h 58674"/>
                  <a:gd name="connsiteX20" fmla="*/ 62295 w 64550"/>
                  <a:gd name="connsiteY20" fmla="*/ 17907 h 58674"/>
                  <a:gd name="connsiteX21" fmla="*/ 46293 w 64550"/>
                  <a:gd name="connsiteY21" fmla="*/ 28385 h 58674"/>
                  <a:gd name="connsiteX22" fmla="*/ 62200 w 64550"/>
                  <a:gd name="connsiteY22" fmla="*/ 22479 h 58674"/>
                  <a:gd name="connsiteX23" fmla="*/ 62295 w 64550"/>
                  <a:gd name="connsiteY23" fmla="*/ 22384 h 58674"/>
                  <a:gd name="connsiteX24" fmla="*/ 63438 w 64550"/>
                  <a:gd name="connsiteY24" fmla="*/ 23622 h 58674"/>
                  <a:gd name="connsiteX25" fmla="*/ 61152 w 64550"/>
                  <a:gd name="connsiteY25" fmla="*/ 26575 h 58674"/>
                  <a:gd name="connsiteX26" fmla="*/ 45817 w 64550"/>
                  <a:gd name="connsiteY26" fmla="*/ 39148 h 58674"/>
                  <a:gd name="connsiteX27" fmla="*/ 36292 w 64550"/>
                  <a:gd name="connsiteY27" fmla="*/ 45244 h 58674"/>
                  <a:gd name="connsiteX28" fmla="*/ 26957 w 64550"/>
                  <a:gd name="connsiteY28" fmla="*/ 50578 h 58674"/>
                  <a:gd name="connsiteX29" fmla="*/ 18194 w 64550"/>
                  <a:gd name="connsiteY29" fmla="*/ 54959 h 58674"/>
                  <a:gd name="connsiteX30" fmla="*/ 10479 w 64550"/>
                  <a:gd name="connsiteY30" fmla="*/ 57055 h 58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4550" h="58674">
                    <a:moveTo>
                      <a:pt x="10479" y="57055"/>
                    </a:moveTo>
                    <a:lnTo>
                      <a:pt x="4669" y="58674"/>
                    </a:lnTo>
                    <a:cubicBezTo>
                      <a:pt x="3335" y="57341"/>
                      <a:pt x="2288" y="55817"/>
                      <a:pt x="1430" y="54102"/>
                    </a:cubicBezTo>
                    <a:cubicBezTo>
                      <a:pt x="-2380" y="46196"/>
                      <a:pt x="2097" y="38481"/>
                      <a:pt x="6955" y="32004"/>
                    </a:cubicBezTo>
                    <a:cubicBezTo>
                      <a:pt x="8669" y="30575"/>
                      <a:pt x="9908" y="29147"/>
                      <a:pt x="9908" y="28956"/>
                    </a:cubicBezTo>
                    <a:cubicBezTo>
                      <a:pt x="10479" y="27623"/>
                      <a:pt x="13146" y="22479"/>
                      <a:pt x="13718" y="21717"/>
                    </a:cubicBezTo>
                    <a:cubicBezTo>
                      <a:pt x="17528" y="16478"/>
                      <a:pt x="23052" y="12573"/>
                      <a:pt x="26957" y="7429"/>
                    </a:cubicBezTo>
                    <a:cubicBezTo>
                      <a:pt x="28100" y="5906"/>
                      <a:pt x="31053" y="381"/>
                      <a:pt x="33244" y="0"/>
                    </a:cubicBezTo>
                    <a:cubicBezTo>
                      <a:pt x="33720" y="0"/>
                      <a:pt x="34196" y="381"/>
                      <a:pt x="34482" y="762"/>
                    </a:cubicBezTo>
                    <a:cubicBezTo>
                      <a:pt x="38863" y="5715"/>
                      <a:pt x="34387" y="10763"/>
                      <a:pt x="30672" y="14669"/>
                    </a:cubicBezTo>
                    <a:cubicBezTo>
                      <a:pt x="32863" y="13240"/>
                      <a:pt x="34863" y="11716"/>
                      <a:pt x="37054" y="10192"/>
                    </a:cubicBezTo>
                    <a:cubicBezTo>
                      <a:pt x="39530" y="8477"/>
                      <a:pt x="52008" y="-952"/>
                      <a:pt x="54008" y="2191"/>
                    </a:cubicBezTo>
                    <a:cubicBezTo>
                      <a:pt x="54961" y="3715"/>
                      <a:pt x="52961" y="5525"/>
                      <a:pt x="52008" y="6572"/>
                    </a:cubicBezTo>
                    <a:cubicBezTo>
                      <a:pt x="47531" y="10763"/>
                      <a:pt x="42769" y="14764"/>
                      <a:pt x="37721" y="18288"/>
                    </a:cubicBezTo>
                    <a:cubicBezTo>
                      <a:pt x="42197" y="15335"/>
                      <a:pt x="46388" y="12383"/>
                      <a:pt x="50675" y="9620"/>
                    </a:cubicBezTo>
                    <a:cubicBezTo>
                      <a:pt x="52675" y="8287"/>
                      <a:pt x="60676" y="3429"/>
                      <a:pt x="62581" y="6572"/>
                    </a:cubicBezTo>
                    <a:cubicBezTo>
                      <a:pt x="63057" y="7429"/>
                      <a:pt x="62867" y="8573"/>
                      <a:pt x="62009" y="9335"/>
                    </a:cubicBezTo>
                    <a:cubicBezTo>
                      <a:pt x="58390" y="12668"/>
                      <a:pt x="54389" y="15431"/>
                      <a:pt x="50008" y="18002"/>
                    </a:cubicBezTo>
                    <a:cubicBezTo>
                      <a:pt x="52770" y="16478"/>
                      <a:pt x="55532" y="14954"/>
                      <a:pt x="58485" y="13526"/>
                    </a:cubicBezTo>
                    <a:cubicBezTo>
                      <a:pt x="59723" y="12764"/>
                      <a:pt x="62295" y="11525"/>
                      <a:pt x="63819" y="12954"/>
                    </a:cubicBezTo>
                    <a:cubicBezTo>
                      <a:pt x="65724" y="14573"/>
                      <a:pt x="63438" y="16859"/>
                      <a:pt x="62295" y="17907"/>
                    </a:cubicBezTo>
                    <a:cubicBezTo>
                      <a:pt x="57056" y="22003"/>
                      <a:pt x="52103" y="25241"/>
                      <a:pt x="46293" y="28385"/>
                    </a:cubicBezTo>
                    <a:cubicBezTo>
                      <a:pt x="50103" y="27527"/>
                      <a:pt x="58771" y="22574"/>
                      <a:pt x="62200" y="22479"/>
                    </a:cubicBezTo>
                    <a:cubicBezTo>
                      <a:pt x="62200" y="22479"/>
                      <a:pt x="62200" y="22384"/>
                      <a:pt x="62295" y="22384"/>
                    </a:cubicBezTo>
                    <a:cubicBezTo>
                      <a:pt x="63247" y="22289"/>
                      <a:pt x="63724" y="22574"/>
                      <a:pt x="63438" y="23622"/>
                    </a:cubicBezTo>
                    <a:cubicBezTo>
                      <a:pt x="63152" y="24860"/>
                      <a:pt x="62200" y="25813"/>
                      <a:pt x="61152" y="26575"/>
                    </a:cubicBezTo>
                    <a:cubicBezTo>
                      <a:pt x="55151" y="31433"/>
                      <a:pt x="51722" y="34290"/>
                      <a:pt x="45817" y="39148"/>
                    </a:cubicBezTo>
                    <a:cubicBezTo>
                      <a:pt x="43340" y="41053"/>
                      <a:pt x="39149" y="43910"/>
                      <a:pt x="36292" y="45244"/>
                    </a:cubicBezTo>
                    <a:cubicBezTo>
                      <a:pt x="32863" y="47054"/>
                      <a:pt x="30196" y="48578"/>
                      <a:pt x="26957" y="50578"/>
                    </a:cubicBezTo>
                    <a:cubicBezTo>
                      <a:pt x="24767" y="51816"/>
                      <a:pt x="21528" y="53531"/>
                      <a:pt x="18194" y="54959"/>
                    </a:cubicBezTo>
                    <a:lnTo>
                      <a:pt x="10479" y="57055"/>
                    </a:lnTo>
                    <a:close/>
                  </a:path>
                </a:pathLst>
              </a:custGeom>
              <a:solidFill>
                <a:srgbClr val="F3BAA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39" name="شكل حر: شكل 3538">
                <a:extLst>
                  <a:ext uri="{FF2B5EF4-FFF2-40B4-BE49-F238E27FC236}">
                    <a16:creationId xmlns:a16="http://schemas.microsoft.com/office/drawing/2014/main" id="{24AE6BD5-D936-4E44-8640-6EA33908E7F0}"/>
                  </a:ext>
                </a:extLst>
              </p:cNvPr>
              <p:cNvSpPr/>
              <p:nvPr/>
            </p:nvSpPr>
            <p:spPr>
              <a:xfrm>
                <a:off x="4695219" y="2931607"/>
                <a:ext cx="28074" cy="32289"/>
              </a:xfrm>
              <a:custGeom>
                <a:avLst/>
                <a:gdLst>
                  <a:gd name="connsiteX0" fmla="*/ 5024 w 28074"/>
                  <a:gd name="connsiteY0" fmla="*/ 0 h 32289"/>
                  <a:gd name="connsiteX1" fmla="*/ 28074 w 28074"/>
                  <a:gd name="connsiteY1" fmla="*/ 24194 h 32289"/>
                  <a:gd name="connsiteX2" fmla="*/ 13501 w 28074"/>
                  <a:gd name="connsiteY2" fmla="*/ 32290 h 32289"/>
                  <a:gd name="connsiteX3" fmla="*/ 166 w 28074"/>
                  <a:gd name="connsiteY3" fmla="*/ 9239 h 32289"/>
                  <a:gd name="connsiteX4" fmla="*/ 5024 w 28074"/>
                  <a:gd name="connsiteY4" fmla="*/ 0 h 32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074" h="32289">
                    <a:moveTo>
                      <a:pt x="5024" y="0"/>
                    </a:moveTo>
                    <a:cubicBezTo>
                      <a:pt x="5024" y="0"/>
                      <a:pt x="21978" y="18002"/>
                      <a:pt x="28074" y="24194"/>
                    </a:cubicBezTo>
                    <a:cubicBezTo>
                      <a:pt x="22550" y="27527"/>
                      <a:pt x="19026" y="28861"/>
                      <a:pt x="13501" y="32290"/>
                    </a:cubicBezTo>
                    <a:cubicBezTo>
                      <a:pt x="9120" y="24860"/>
                      <a:pt x="3500" y="17240"/>
                      <a:pt x="166" y="9239"/>
                    </a:cubicBezTo>
                    <a:cubicBezTo>
                      <a:pt x="-1072" y="6382"/>
                      <a:pt x="5024" y="0"/>
                      <a:pt x="5024" y="0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3540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4438917" y="2721433"/>
                <a:ext cx="281044" cy="711292"/>
                <a:chOff x="4438925" y="2721430"/>
                <a:chExt cx="281044" cy="711291"/>
              </a:xfrm>
            </p:grpSpPr>
            <p:sp>
              <p:nvSpPr>
                <p:cNvPr id="3541" name="شكل حر: شكل 3540">
                  <a:extLst>
                    <a:ext uri="{FF2B5EF4-FFF2-40B4-BE49-F238E27FC236}">
                      <a16:creationId xmlns:a16="http://schemas.microsoft.com/office/drawing/2014/main" id="{AED8D946-8DE7-4380-9F76-24080D31A802}"/>
                    </a:ext>
                  </a:extLst>
                </p:cNvPr>
                <p:cNvSpPr/>
                <p:nvPr/>
              </p:nvSpPr>
              <p:spPr>
                <a:xfrm>
                  <a:off x="4588977" y="2931699"/>
                  <a:ext cx="130992" cy="100182"/>
                </a:xfrm>
                <a:custGeom>
                  <a:avLst/>
                  <a:gdLst>
                    <a:gd name="connsiteX0" fmla="*/ 130992 w 130992"/>
                    <a:gd name="connsiteY0" fmla="*/ 29432 h 100182"/>
                    <a:gd name="connsiteX1" fmla="*/ 130516 w 130992"/>
                    <a:gd name="connsiteY1" fmla="*/ 29813 h 100182"/>
                    <a:gd name="connsiteX2" fmla="*/ 38885 w 130992"/>
                    <a:gd name="connsiteY2" fmla="*/ 95631 h 100182"/>
                    <a:gd name="connsiteX3" fmla="*/ 5357 w 130992"/>
                    <a:gd name="connsiteY3" fmla="*/ 90869 h 100182"/>
                    <a:gd name="connsiteX4" fmla="*/ 4500 w 130992"/>
                    <a:gd name="connsiteY4" fmla="*/ 89726 h 100182"/>
                    <a:gd name="connsiteX5" fmla="*/ 3738 w 130992"/>
                    <a:gd name="connsiteY5" fmla="*/ 88583 h 100182"/>
                    <a:gd name="connsiteX6" fmla="*/ 595 w 130992"/>
                    <a:gd name="connsiteY6" fmla="*/ 80963 h 100182"/>
                    <a:gd name="connsiteX7" fmla="*/ 4595 w 130992"/>
                    <a:gd name="connsiteY7" fmla="*/ 61151 h 100182"/>
                    <a:gd name="connsiteX8" fmla="*/ 10501 w 130992"/>
                    <a:gd name="connsiteY8" fmla="*/ 55245 h 100182"/>
                    <a:gd name="connsiteX9" fmla="*/ 31646 w 130992"/>
                    <a:gd name="connsiteY9" fmla="*/ 43148 h 100182"/>
                    <a:gd name="connsiteX10" fmla="*/ 33932 w 130992"/>
                    <a:gd name="connsiteY10" fmla="*/ 41815 h 100182"/>
                    <a:gd name="connsiteX11" fmla="*/ 40409 w 130992"/>
                    <a:gd name="connsiteY11" fmla="*/ 38100 h 100182"/>
                    <a:gd name="connsiteX12" fmla="*/ 106703 w 130992"/>
                    <a:gd name="connsiteY12" fmla="*/ 0 h 100182"/>
                    <a:gd name="connsiteX13" fmla="*/ 128611 w 130992"/>
                    <a:gd name="connsiteY13" fmla="*/ 25241 h 100182"/>
                    <a:gd name="connsiteX14" fmla="*/ 129944 w 130992"/>
                    <a:gd name="connsiteY14" fmla="*/ 27432 h 100182"/>
                    <a:gd name="connsiteX15" fmla="*/ 130992 w 130992"/>
                    <a:gd name="connsiteY15" fmla="*/ 29432 h 100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0992" h="100182">
                      <a:moveTo>
                        <a:pt x="130992" y="29432"/>
                      </a:moveTo>
                      <a:cubicBezTo>
                        <a:pt x="130897" y="29528"/>
                        <a:pt x="130707" y="29718"/>
                        <a:pt x="130516" y="29813"/>
                      </a:cubicBezTo>
                      <a:lnTo>
                        <a:pt x="38885" y="95631"/>
                      </a:lnTo>
                      <a:cubicBezTo>
                        <a:pt x="28122" y="103251"/>
                        <a:pt x="13358" y="101060"/>
                        <a:pt x="5357" y="90869"/>
                      </a:cubicBezTo>
                      <a:cubicBezTo>
                        <a:pt x="5072" y="90488"/>
                        <a:pt x="4786" y="90107"/>
                        <a:pt x="4500" y="89726"/>
                      </a:cubicBezTo>
                      <a:cubicBezTo>
                        <a:pt x="4215" y="89345"/>
                        <a:pt x="4024" y="88964"/>
                        <a:pt x="3738" y="88583"/>
                      </a:cubicBezTo>
                      <a:cubicBezTo>
                        <a:pt x="2214" y="86201"/>
                        <a:pt x="1166" y="83630"/>
                        <a:pt x="595" y="80963"/>
                      </a:cubicBezTo>
                      <a:cubicBezTo>
                        <a:pt x="-929" y="74105"/>
                        <a:pt x="500" y="66961"/>
                        <a:pt x="4595" y="61151"/>
                      </a:cubicBezTo>
                      <a:cubicBezTo>
                        <a:pt x="6215" y="58865"/>
                        <a:pt x="8120" y="56864"/>
                        <a:pt x="10501" y="55245"/>
                      </a:cubicBezTo>
                      <a:lnTo>
                        <a:pt x="31646" y="43148"/>
                      </a:lnTo>
                      <a:lnTo>
                        <a:pt x="33932" y="41815"/>
                      </a:lnTo>
                      <a:lnTo>
                        <a:pt x="40409" y="38100"/>
                      </a:lnTo>
                      <a:lnTo>
                        <a:pt x="106703" y="0"/>
                      </a:lnTo>
                      <a:cubicBezTo>
                        <a:pt x="113276" y="3715"/>
                        <a:pt x="124515" y="19050"/>
                        <a:pt x="128611" y="25241"/>
                      </a:cubicBezTo>
                      <a:cubicBezTo>
                        <a:pt x="129278" y="26289"/>
                        <a:pt x="129754" y="27051"/>
                        <a:pt x="129944" y="27432"/>
                      </a:cubicBezTo>
                      <a:cubicBezTo>
                        <a:pt x="130516" y="28099"/>
                        <a:pt x="130802" y="28766"/>
                        <a:pt x="130992" y="29432"/>
                      </a:cubicBezTo>
                      <a:close/>
                    </a:path>
                  </a:pathLst>
                </a:custGeom>
                <a:solidFill>
                  <a:srgbClr val="21222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3542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4438925" y="2721430"/>
                  <a:ext cx="150075" cy="711291"/>
                  <a:chOff x="4438925" y="2721430"/>
                  <a:chExt cx="150075" cy="711291"/>
                </a:xfrm>
              </p:grpSpPr>
              <p:sp>
                <p:nvSpPr>
                  <p:cNvPr id="3543" name="شكل حر: شكل 3542">
                    <a:extLst>
                      <a:ext uri="{FF2B5EF4-FFF2-40B4-BE49-F238E27FC236}">
                        <a16:creationId xmlns:a16="http://schemas.microsoft.com/office/drawing/2014/main" id="{1AF7BF3F-8003-4FD8-B94D-629B06ECAB1F}"/>
                      </a:ext>
                    </a:extLst>
                  </p:cNvPr>
                  <p:cNvSpPr/>
                  <p:nvPr/>
                </p:nvSpPr>
                <p:spPr>
                  <a:xfrm>
                    <a:off x="4488607" y="2825305"/>
                    <a:ext cx="42957" cy="33718"/>
                  </a:xfrm>
                  <a:custGeom>
                    <a:avLst/>
                    <a:gdLst>
                      <a:gd name="connsiteX0" fmla="*/ 42958 w 42957"/>
                      <a:gd name="connsiteY0" fmla="*/ 3715 h 33718"/>
                      <a:gd name="connsiteX1" fmla="*/ 42863 w 42957"/>
                      <a:gd name="connsiteY1" fmla="*/ 6191 h 33718"/>
                      <a:gd name="connsiteX2" fmla="*/ 42481 w 42957"/>
                      <a:gd name="connsiteY2" fmla="*/ 27813 h 33718"/>
                      <a:gd name="connsiteX3" fmla="*/ 37338 w 42957"/>
                      <a:gd name="connsiteY3" fmla="*/ 33719 h 33718"/>
                      <a:gd name="connsiteX4" fmla="*/ 37243 w 42957"/>
                      <a:gd name="connsiteY4" fmla="*/ 33719 h 33718"/>
                      <a:gd name="connsiteX5" fmla="*/ 35623 w 42957"/>
                      <a:gd name="connsiteY5" fmla="*/ 33528 h 33718"/>
                      <a:gd name="connsiteX6" fmla="*/ 286 w 42957"/>
                      <a:gd name="connsiteY6" fmla="*/ 16859 h 33718"/>
                      <a:gd name="connsiteX7" fmla="*/ 0 w 42957"/>
                      <a:gd name="connsiteY7" fmla="*/ 16478 h 33718"/>
                      <a:gd name="connsiteX8" fmla="*/ 857 w 42957"/>
                      <a:gd name="connsiteY8" fmla="*/ 0 h 33718"/>
                      <a:gd name="connsiteX9" fmla="*/ 2762 w 42957"/>
                      <a:gd name="connsiteY9" fmla="*/ 191 h 33718"/>
                      <a:gd name="connsiteX10" fmla="*/ 31147 w 42957"/>
                      <a:gd name="connsiteY10" fmla="*/ 2667 h 33718"/>
                      <a:gd name="connsiteX11" fmla="*/ 42958 w 42957"/>
                      <a:gd name="connsiteY11" fmla="*/ 3715 h 33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2957" h="33718">
                        <a:moveTo>
                          <a:pt x="42958" y="3715"/>
                        </a:moveTo>
                        <a:lnTo>
                          <a:pt x="42863" y="6191"/>
                        </a:lnTo>
                        <a:lnTo>
                          <a:pt x="42481" y="27813"/>
                        </a:lnTo>
                        <a:cubicBezTo>
                          <a:pt x="42481" y="27813"/>
                          <a:pt x="40672" y="30766"/>
                          <a:pt x="37338" y="33719"/>
                        </a:cubicBezTo>
                        <a:cubicBezTo>
                          <a:pt x="37338" y="33719"/>
                          <a:pt x="37243" y="33719"/>
                          <a:pt x="37243" y="33719"/>
                        </a:cubicBezTo>
                        <a:cubicBezTo>
                          <a:pt x="36671" y="33623"/>
                          <a:pt x="36100" y="33623"/>
                          <a:pt x="35623" y="33528"/>
                        </a:cubicBezTo>
                        <a:cubicBezTo>
                          <a:pt x="19812" y="31814"/>
                          <a:pt x="286" y="28480"/>
                          <a:pt x="286" y="16859"/>
                        </a:cubicBezTo>
                        <a:cubicBezTo>
                          <a:pt x="286" y="16764"/>
                          <a:pt x="0" y="16574"/>
                          <a:pt x="0" y="16478"/>
                        </a:cubicBezTo>
                        <a:lnTo>
                          <a:pt x="857" y="0"/>
                        </a:lnTo>
                        <a:lnTo>
                          <a:pt x="2762" y="191"/>
                        </a:lnTo>
                        <a:lnTo>
                          <a:pt x="31147" y="2667"/>
                        </a:lnTo>
                        <a:lnTo>
                          <a:pt x="42958" y="3715"/>
                        </a:lnTo>
                        <a:close/>
                      </a:path>
                    </a:pathLst>
                  </a:custGeom>
                  <a:solidFill>
                    <a:srgbClr val="E9C2B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44" name="شكل حر: شكل 3543">
                    <a:extLst>
                      <a:ext uri="{FF2B5EF4-FFF2-40B4-BE49-F238E27FC236}">
                        <a16:creationId xmlns:a16="http://schemas.microsoft.com/office/drawing/2014/main" id="{7926645E-CB10-4F7A-8E5A-72E75DF0F744}"/>
                      </a:ext>
                    </a:extLst>
                  </p:cNvPr>
                  <p:cNvSpPr/>
                  <p:nvPr/>
                </p:nvSpPr>
                <p:spPr>
                  <a:xfrm>
                    <a:off x="4482225" y="2836929"/>
                    <a:ext cx="50889" cy="33171"/>
                  </a:xfrm>
                  <a:custGeom>
                    <a:avLst/>
                    <a:gdLst>
                      <a:gd name="connsiteX0" fmla="*/ 1524 w 50889"/>
                      <a:gd name="connsiteY0" fmla="*/ 2378 h 33171"/>
                      <a:gd name="connsiteX1" fmla="*/ 476 w 50889"/>
                      <a:gd name="connsiteY1" fmla="*/ 29905 h 33171"/>
                      <a:gd name="connsiteX2" fmla="*/ 11049 w 50889"/>
                      <a:gd name="connsiteY2" fmla="*/ 29619 h 33171"/>
                      <a:gd name="connsiteX3" fmla="*/ 37528 w 50889"/>
                      <a:gd name="connsiteY3" fmla="*/ 31048 h 33171"/>
                      <a:gd name="connsiteX4" fmla="*/ 48196 w 50889"/>
                      <a:gd name="connsiteY4" fmla="*/ 25809 h 33171"/>
                      <a:gd name="connsiteX5" fmla="*/ 48577 w 50889"/>
                      <a:gd name="connsiteY5" fmla="*/ 7140 h 33171"/>
                      <a:gd name="connsiteX6" fmla="*/ 35147 w 50889"/>
                      <a:gd name="connsiteY6" fmla="*/ 7521 h 33171"/>
                      <a:gd name="connsiteX7" fmla="*/ 13526 w 50889"/>
                      <a:gd name="connsiteY7" fmla="*/ 3902 h 33171"/>
                      <a:gd name="connsiteX8" fmla="*/ 1524 w 50889"/>
                      <a:gd name="connsiteY8" fmla="*/ 2378 h 33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0889" h="33171">
                        <a:moveTo>
                          <a:pt x="1524" y="2378"/>
                        </a:moveTo>
                        <a:cubicBezTo>
                          <a:pt x="-857" y="4759"/>
                          <a:pt x="191" y="26476"/>
                          <a:pt x="476" y="29905"/>
                        </a:cubicBezTo>
                        <a:cubicBezTo>
                          <a:pt x="1238" y="38859"/>
                          <a:pt x="2762" y="26190"/>
                          <a:pt x="11049" y="29619"/>
                        </a:cubicBezTo>
                        <a:cubicBezTo>
                          <a:pt x="19336" y="33048"/>
                          <a:pt x="28766" y="32858"/>
                          <a:pt x="37528" y="31048"/>
                        </a:cubicBezTo>
                        <a:cubicBezTo>
                          <a:pt x="42482" y="30000"/>
                          <a:pt x="44672" y="29524"/>
                          <a:pt x="48196" y="25809"/>
                        </a:cubicBezTo>
                        <a:cubicBezTo>
                          <a:pt x="51721" y="22190"/>
                          <a:pt x="51721" y="7426"/>
                          <a:pt x="48577" y="7140"/>
                        </a:cubicBezTo>
                        <a:cubicBezTo>
                          <a:pt x="45529" y="6855"/>
                          <a:pt x="38291" y="7331"/>
                          <a:pt x="35147" y="7521"/>
                        </a:cubicBezTo>
                        <a:cubicBezTo>
                          <a:pt x="27813" y="7902"/>
                          <a:pt x="20384" y="6664"/>
                          <a:pt x="13526" y="3902"/>
                        </a:cubicBezTo>
                        <a:cubicBezTo>
                          <a:pt x="8668" y="1901"/>
                          <a:pt x="6858" y="-2861"/>
                          <a:pt x="1524" y="2378"/>
                        </a:cubicBezTo>
                        <a:close/>
                      </a:path>
                    </a:pathLst>
                  </a:custGeom>
                  <a:solidFill>
                    <a:srgbClr val="D7E2E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45" name="شكل حر: شكل 3544">
                    <a:extLst>
                      <a:ext uri="{FF2B5EF4-FFF2-40B4-BE49-F238E27FC236}">
                        <a16:creationId xmlns:a16="http://schemas.microsoft.com/office/drawing/2014/main" id="{D7A1C9D6-1CD5-4BAA-9F0F-019B487E648F}"/>
                      </a:ext>
                    </a:extLst>
                  </p:cNvPr>
                  <p:cNvSpPr/>
                  <p:nvPr/>
                </p:nvSpPr>
                <p:spPr>
                  <a:xfrm>
                    <a:off x="4451094" y="3341183"/>
                    <a:ext cx="72793" cy="55006"/>
                  </a:xfrm>
                  <a:custGeom>
                    <a:avLst/>
                    <a:gdLst>
                      <a:gd name="connsiteX0" fmla="*/ 461 w 72793"/>
                      <a:gd name="connsiteY0" fmla="*/ 23904 h 55006"/>
                      <a:gd name="connsiteX1" fmla="*/ 5700 w 72793"/>
                      <a:gd name="connsiteY1" fmla="*/ 54003 h 55006"/>
                      <a:gd name="connsiteX2" fmla="*/ 25131 w 72793"/>
                      <a:gd name="connsiteY2" fmla="*/ 51336 h 55006"/>
                      <a:gd name="connsiteX3" fmla="*/ 43038 w 72793"/>
                      <a:gd name="connsiteY3" fmla="*/ 41716 h 55006"/>
                      <a:gd name="connsiteX4" fmla="*/ 69708 w 72793"/>
                      <a:gd name="connsiteY4" fmla="*/ 15046 h 55006"/>
                      <a:gd name="connsiteX5" fmla="*/ 36656 w 72793"/>
                      <a:gd name="connsiteY5" fmla="*/ 11902 h 55006"/>
                      <a:gd name="connsiteX6" fmla="*/ 461 w 72793"/>
                      <a:gd name="connsiteY6" fmla="*/ 23904 h 55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2793" h="55006">
                        <a:moveTo>
                          <a:pt x="461" y="23904"/>
                        </a:moveTo>
                        <a:cubicBezTo>
                          <a:pt x="461" y="23904"/>
                          <a:pt x="-2301" y="47240"/>
                          <a:pt x="5700" y="54003"/>
                        </a:cubicBezTo>
                        <a:cubicBezTo>
                          <a:pt x="7986" y="55908"/>
                          <a:pt x="16082" y="55146"/>
                          <a:pt x="25131" y="51336"/>
                        </a:cubicBezTo>
                        <a:cubicBezTo>
                          <a:pt x="31036" y="48859"/>
                          <a:pt x="37132" y="43716"/>
                          <a:pt x="43038" y="41716"/>
                        </a:cubicBezTo>
                        <a:cubicBezTo>
                          <a:pt x="60468" y="35905"/>
                          <a:pt x="63897" y="26857"/>
                          <a:pt x="69708" y="15046"/>
                        </a:cubicBezTo>
                        <a:cubicBezTo>
                          <a:pt x="82090" y="-10100"/>
                          <a:pt x="54372" y="1615"/>
                          <a:pt x="36656" y="11902"/>
                        </a:cubicBezTo>
                        <a:cubicBezTo>
                          <a:pt x="18177" y="22856"/>
                          <a:pt x="461" y="23904"/>
                          <a:pt x="461" y="23904"/>
                        </a:cubicBezTo>
                        <a:close/>
                      </a:path>
                    </a:pathLst>
                  </a:custGeom>
                  <a:solidFill>
                    <a:srgbClr val="0B0C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46" name="شكل حر: شكل 3545">
                    <a:extLst>
                      <a:ext uri="{FF2B5EF4-FFF2-40B4-BE49-F238E27FC236}">
                        <a16:creationId xmlns:a16="http://schemas.microsoft.com/office/drawing/2014/main" id="{46B45786-44E0-4E3F-9157-79A25F5EE8D8}"/>
                      </a:ext>
                    </a:extLst>
                  </p:cNvPr>
                  <p:cNvSpPr/>
                  <p:nvPr/>
                </p:nvSpPr>
                <p:spPr>
                  <a:xfrm>
                    <a:off x="4449269" y="3376421"/>
                    <a:ext cx="40005" cy="24677"/>
                  </a:xfrm>
                  <a:custGeom>
                    <a:avLst/>
                    <a:gdLst>
                      <a:gd name="connsiteX0" fmla="*/ 20669 w 40005"/>
                      <a:gd name="connsiteY0" fmla="*/ 8477 h 24677"/>
                      <a:gd name="connsiteX1" fmla="*/ 21146 w 40005"/>
                      <a:gd name="connsiteY1" fmla="*/ 4096 h 24677"/>
                      <a:gd name="connsiteX2" fmla="*/ 4001 w 40005"/>
                      <a:gd name="connsiteY2" fmla="*/ 2096 h 24677"/>
                      <a:gd name="connsiteX3" fmla="*/ 4001 w 40005"/>
                      <a:gd name="connsiteY3" fmla="*/ 1715 h 24677"/>
                      <a:gd name="connsiteX4" fmla="*/ 0 w 40005"/>
                      <a:gd name="connsiteY4" fmla="*/ 7239 h 24677"/>
                      <a:gd name="connsiteX5" fmla="*/ 857 w 40005"/>
                      <a:gd name="connsiteY5" fmla="*/ 16669 h 24677"/>
                      <a:gd name="connsiteX6" fmla="*/ 11811 w 40005"/>
                      <a:gd name="connsiteY6" fmla="*/ 24670 h 24677"/>
                      <a:gd name="connsiteX7" fmla="*/ 12763 w 40005"/>
                      <a:gd name="connsiteY7" fmla="*/ 24479 h 24677"/>
                      <a:gd name="connsiteX8" fmla="*/ 28670 w 40005"/>
                      <a:gd name="connsiteY8" fmla="*/ 17050 h 24677"/>
                      <a:gd name="connsiteX9" fmla="*/ 28004 w 40005"/>
                      <a:gd name="connsiteY9" fmla="*/ 13811 h 24677"/>
                      <a:gd name="connsiteX10" fmla="*/ 40005 w 40005"/>
                      <a:gd name="connsiteY10" fmla="*/ 0 h 24677"/>
                      <a:gd name="connsiteX11" fmla="*/ 20669 w 40005"/>
                      <a:gd name="connsiteY11" fmla="*/ 8477 h 24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0005" h="24677">
                        <a:moveTo>
                          <a:pt x="20669" y="8477"/>
                        </a:moveTo>
                        <a:lnTo>
                          <a:pt x="21146" y="4096"/>
                        </a:lnTo>
                        <a:lnTo>
                          <a:pt x="4001" y="2096"/>
                        </a:lnTo>
                        <a:lnTo>
                          <a:pt x="4001" y="1715"/>
                        </a:lnTo>
                        <a:lnTo>
                          <a:pt x="0" y="7239"/>
                        </a:lnTo>
                        <a:lnTo>
                          <a:pt x="857" y="16669"/>
                        </a:lnTo>
                        <a:cubicBezTo>
                          <a:pt x="857" y="16669"/>
                          <a:pt x="9811" y="24956"/>
                          <a:pt x="11811" y="24670"/>
                        </a:cubicBezTo>
                        <a:cubicBezTo>
                          <a:pt x="12097" y="24670"/>
                          <a:pt x="12478" y="24575"/>
                          <a:pt x="12763" y="24479"/>
                        </a:cubicBezTo>
                        <a:lnTo>
                          <a:pt x="28670" y="17050"/>
                        </a:lnTo>
                        <a:lnTo>
                          <a:pt x="28004" y="13811"/>
                        </a:lnTo>
                        <a:cubicBezTo>
                          <a:pt x="31147" y="13049"/>
                          <a:pt x="40005" y="0"/>
                          <a:pt x="40005" y="0"/>
                        </a:cubicBezTo>
                        <a:lnTo>
                          <a:pt x="20669" y="8477"/>
                        </a:lnTo>
                        <a:close/>
                      </a:path>
                    </a:pathLst>
                  </a:custGeom>
                  <a:solidFill>
                    <a:srgbClr val="0B0C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47" name="شكل حر: شكل 3546">
                    <a:extLst>
                      <a:ext uri="{FF2B5EF4-FFF2-40B4-BE49-F238E27FC236}">
                        <a16:creationId xmlns:a16="http://schemas.microsoft.com/office/drawing/2014/main" id="{7DF6E088-B8B4-4BBF-ACE6-27AD4FDB331C}"/>
                      </a:ext>
                    </a:extLst>
                  </p:cNvPr>
                  <p:cNvSpPr/>
                  <p:nvPr/>
                </p:nvSpPr>
                <p:spPr>
                  <a:xfrm>
                    <a:off x="4438925" y="3059908"/>
                    <a:ext cx="76447" cy="321912"/>
                  </a:xfrm>
                  <a:custGeom>
                    <a:avLst/>
                    <a:gdLst>
                      <a:gd name="connsiteX0" fmla="*/ 76447 w 76447"/>
                      <a:gd name="connsiteY0" fmla="*/ 55624 h 321912"/>
                      <a:gd name="connsiteX1" fmla="*/ 76257 w 76447"/>
                      <a:gd name="connsiteY1" fmla="*/ 61720 h 321912"/>
                      <a:gd name="connsiteX2" fmla="*/ 75876 w 76447"/>
                      <a:gd name="connsiteY2" fmla="*/ 67626 h 321912"/>
                      <a:gd name="connsiteX3" fmla="*/ 73971 w 76447"/>
                      <a:gd name="connsiteY3" fmla="*/ 87152 h 321912"/>
                      <a:gd name="connsiteX4" fmla="*/ 72828 w 76447"/>
                      <a:gd name="connsiteY4" fmla="*/ 96582 h 321912"/>
                      <a:gd name="connsiteX5" fmla="*/ 68351 w 76447"/>
                      <a:gd name="connsiteY5" fmla="*/ 135444 h 321912"/>
                      <a:gd name="connsiteX6" fmla="*/ 61969 w 76447"/>
                      <a:gd name="connsiteY6" fmla="*/ 175163 h 321912"/>
                      <a:gd name="connsiteX7" fmla="*/ 59779 w 76447"/>
                      <a:gd name="connsiteY7" fmla="*/ 196118 h 321912"/>
                      <a:gd name="connsiteX8" fmla="*/ 57778 w 76447"/>
                      <a:gd name="connsiteY8" fmla="*/ 306608 h 321912"/>
                      <a:gd name="connsiteX9" fmla="*/ 3295 w 76447"/>
                      <a:gd name="connsiteY9" fmla="*/ 320038 h 321912"/>
                      <a:gd name="connsiteX10" fmla="*/ 914 w 76447"/>
                      <a:gd name="connsiteY10" fmla="*/ 233551 h 321912"/>
                      <a:gd name="connsiteX11" fmla="*/ 5867 w 76447"/>
                      <a:gd name="connsiteY11" fmla="*/ 55243 h 321912"/>
                      <a:gd name="connsiteX12" fmla="*/ 5867 w 76447"/>
                      <a:gd name="connsiteY12" fmla="*/ 33431 h 321912"/>
                      <a:gd name="connsiteX13" fmla="*/ 19488 w 76447"/>
                      <a:gd name="connsiteY13" fmla="*/ 3141 h 321912"/>
                      <a:gd name="connsiteX14" fmla="*/ 41681 w 76447"/>
                      <a:gd name="connsiteY14" fmla="*/ 2094 h 321912"/>
                      <a:gd name="connsiteX15" fmla="*/ 59112 w 76447"/>
                      <a:gd name="connsiteY15" fmla="*/ 14476 h 321912"/>
                      <a:gd name="connsiteX16" fmla="*/ 60350 w 76447"/>
                      <a:gd name="connsiteY16" fmla="*/ 15714 h 321912"/>
                      <a:gd name="connsiteX17" fmla="*/ 71971 w 76447"/>
                      <a:gd name="connsiteY17" fmla="*/ 31335 h 321912"/>
                      <a:gd name="connsiteX18" fmla="*/ 76447 w 76447"/>
                      <a:gd name="connsiteY18" fmla="*/ 55624 h 321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76447" h="321912">
                        <a:moveTo>
                          <a:pt x="76447" y="55624"/>
                        </a:moveTo>
                        <a:cubicBezTo>
                          <a:pt x="76447" y="57624"/>
                          <a:pt x="76352" y="59720"/>
                          <a:pt x="76257" y="61720"/>
                        </a:cubicBezTo>
                        <a:cubicBezTo>
                          <a:pt x="76162" y="63720"/>
                          <a:pt x="76066" y="65721"/>
                          <a:pt x="75876" y="67626"/>
                        </a:cubicBezTo>
                        <a:cubicBezTo>
                          <a:pt x="75495" y="74103"/>
                          <a:pt x="74638" y="80675"/>
                          <a:pt x="73971" y="87152"/>
                        </a:cubicBezTo>
                        <a:cubicBezTo>
                          <a:pt x="73590" y="90295"/>
                          <a:pt x="73209" y="93438"/>
                          <a:pt x="72828" y="96582"/>
                        </a:cubicBezTo>
                        <a:cubicBezTo>
                          <a:pt x="71304" y="109536"/>
                          <a:pt x="69875" y="122490"/>
                          <a:pt x="68351" y="135444"/>
                        </a:cubicBezTo>
                        <a:cubicBezTo>
                          <a:pt x="66827" y="148779"/>
                          <a:pt x="64065" y="162018"/>
                          <a:pt x="61969" y="175163"/>
                        </a:cubicBezTo>
                        <a:cubicBezTo>
                          <a:pt x="60731" y="182783"/>
                          <a:pt x="61112" y="188593"/>
                          <a:pt x="59779" y="196118"/>
                        </a:cubicBezTo>
                        <a:cubicBezTo>
                          <a:pt x="57112" y="211358"/>
                          <a:pt x="57778" y="282319"/>
                          <a:pt x="57778" y="306608"/>
                        </a:cubicBezTo>
                        <a:cubicBezTo>
                          <a:pt x="57778" y="311561"/>
                          <a:pt x="4819" y="327277"/>
                          <a:pt x="3295" y="320038"/>
                        </a:cubicBezTo>
                        <a:cubicBezTo>
                          <a:pt x="1867" y="313085"/>
                          <a:pt x="-1658" y="254601"/>
                          <a:pt x="914" y="233551"/>
                        </a:cubicBezTo>
                        <a:cubicBezTo>
                          <a:pt x="2819" y="217454"/>
                          <a:pt x="6915" y="65340"/>
                          <a:pt x="5867" y="55243"/>
                        </a:cubicBezTo>
                        <a:cubicBezTo>
                          <a:pt x="5296" y="49338"/>
                          <a:pt x="5010" y="41432"/>
                          <a:pt x="5867" y="33431"/>
                        </a:cubicBezTo>
                        <a:cubicBezTo>
                          <a:pt x="7105" y="21048"/>
                          <a:pt x="10915" y="8475"/>
                          <a:pt x="19488" y="3141"/>
                        </a:cubicBezTo>
                        <a:cubicBezTo>
                          <a:pt x="26060" y="-954"/>
                          <a:pt x="34442" y="-764"/>
                          <a:pt x="41681" y="2094"/>
                        </a:cubicBezTo>
                        <a:cubicBezTo>
                          <a:pt x="48253" y="4761"/>
                          <a:pt x="54063" y="9333"/>
                          <a:pt x="59112" y="14476"/>
                        </a:cubicBezTo>
                        <a:cubicBezTo>
                          <a:pt x="59588" y="14857"/>
                          <a:pt x="59969" y="15333"/>
                          <a:pt x="60350" y="15714"/>
                        </a:cubicBezTo>
                        <a:cubicBezTo>
                          <a:pt x="64922" y="20286"/>
                          <a:pt x="69304" y="25335"/>
                          <a:pt x="71971" y="31335"/>
                        </a:cubicBezTo>
                        <a:cubicBezTo>
                          <a:pt x="75685" y="38765"/>
                          <a:pt x="76447" y="47242"/>
                          <a:pt x="76447" y="55624"/>
                        </a:cubicBezTo>
                        <a:close/>
                      </a:path>
                    </a:pathLst>
                  </a:custGeom>
                  <a:solidFill>
                    <a:srgbClr val="16181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3548" name="رسم 14">
                    <a:extLst>
                      <a:ext uri="{FF2B5EF4-FFF2-40B4-BE49-F238E27FC236}">
                        <a16:creationId xmlns:a16="http://schemas.microsoft.com/office/drawing/2014/main" id="{6AC26474-81A9-4053-BCFA-BBADA2C42FE1}"/>
                      </a:ext>
                    </a:extLst>
                  </p:cNvPr>
                  <p:cNvGrpSpPr/>
                  <p:nvPr/>
                </p:nvGrpSpPr>
                <p:grpSpPr>
                  <a:xfrm>
                    <a:off x="4505811" y="3386090"/>
                    <a:ext cx="79393" cy="46631"/>
                    <a:chOff x="4505811" y="3386090"/>
                    <a:chExt cx="79393" cy="46631"/>
                  </a:xfrm>
                  <a:solidFill>
                    <a:srgbClr val="0B0C0D"/>
                  </a:solidFill>
                </p:grpSpPr>
                <p:sp>
                  <p:nvSpPr>
                    <p:cNvPr id="3549" name="شكل حر: شكل 3548">
                      <a:extLst>
                        <a:ext uri="{FF2B5EF4-FFF2-40B4-BE49-F238E27FC236}">
                          <a16:creationId xmlns:a16="http://schemas.microsoft.com/office/drawing/2014/main" id="{03094A17-79CC-42B0-9D6F-ACEE28CA17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5811" y="3386090"/>
                      <a:ext cx="79393" cy="38902"/>
                    </a:xfrm>
                    <a:custGeom>
                      <a:avLst/>
                      <a:gdLst>
                        <a:gd name="connsiteX0" fmla="*/ 4704 w 79393"/>
                        <a:gd name="connsiteY0" fmla="*/ 5096 h 38902"/>
                        <a:gd name="connsiteX1" fmla="*/ 2132 w 79393"/>
                        <a:gd name="connsiteY1" fmla="*/ 35576 h 38902"/>
                        <a:gd name="connsiteX2" fmla="*/ 21563 w 79393"/>
                        <a:gd name="connsiteY2" fmla="*/ 38528 h 38902"/>
                        <a:gd name="connsiteX3" fmla="*/ 41280 w 79393"/>
                        <a:gd name="connsiteY3" fmla="*/ 34337 h 38902"/>
                        <a:gd name="connsiteX4" fmla="*/ 73665 w 79393"/>
                        <a:gd name="connsiteY4" fmla="*/ 16145 h 38902"/>
                        <a:gd name="connsiteX5" fmla="*/ 42613 w 79393"/>
                        <a:gd name="connsiteY5" fmla="*/ 3762 h 38902"/>
                        <a:gd name="connsiteX6" fmla="*/ 4704 w 79393"/>
                        <a:gd name="connsiteY6" fmla="*/ 5096 h 389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9393" h="38902">
                          <a:moveTo>
                            <a:pt x="4704" y="5096"/>
                          </a:moveTo>
                          <a:cubicBezTo>
                            <a:pt x="4704" y="5096"/>
                            <a:pt x="-3869" y="26813"/>
                            <a:pt x="2132" y="35576"/>
                          </a:cubicBezTo>
                          <a:cubicBezTo>
                            <a:pt x="3846" y="38052"/>
                            <a:pt x="11847" y="39671"/>
                            <a:pt x="21563" y="38528"/>
                          </a:cubicBezTo>
                          <a:cubicBezTo>
                            <a:pt x="27945" y="37766"/>
                            <a:pt x="34993" y="34528"/>
                            <a:pt x="41280" y="34337"/>
                          </a:cubicBezTo>
                          <a:cubicBezTo>
                            <a:pt x="59568" y="33671"/>
                            <a:pt x="65092" y="25955"/>
                            <a:pt x="73665" y="16145"/>
                          </a:cubicBezTo>
                          <a:cubicBezTo>
                            <a:pt x="91953" y="-4620"/>
                            <a:pt x="62330" y="-1191"/>
                            <a:pt x="42613" y="3762"/>
                          </a:cubicBezTo>
                          <a:cubicBezTo>
                            <a:pt x="22039" y="9001"/>
                            <a:pt x="4704" y="5096"/>
                            <a:pt x="4704" y="5096"/>
                          </a:cubicBezTo>
                          <a:close/>
                        </a:path>
                      </a:pathLst>
                    </a:custGeom>
                    <a:solidFill>
                      <a:srgbClr val="0B0C0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550" name="شكل حر: شكل 3549">
                      <a:extLst>
                        <a:ext uri="{FF2B5EF4-FFF2-40B4-BE49-F238E27FC236}">
                          <a16:creationId xmlns:a16="http://schemas.microsoft.com/office/drawing/2014/main" id="{BB04C092-043B-4E77-82DF-367AC74FD4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5847" y="3409759"/>
                      <a:ext cx="43243" cy="22962"/>
                    </a:xfrm>
                    <a:custGeom>
                      <a:avLst/>
                      <a:gdLst>
                        <a:gd name="connsiteX0" fmla="*/ 20669 w 43243"/>
                        <a:gd name="connsiteY0" fmla="*/ 6763 h 22962"/>
                        <a:gd name="connsiteX1" fmla="*/ 21146 w 43243"/>
                        <a:gd name="connsiteY1" fmla="*/ 2381 h 22962"/>
                        <a:gd name="connsiteX2" fmla="*/ 4001 w 43243"/>
                        <a:gd name="connsiteY2" fmla="*/ 381 h 22962"/>
                        <a:gd name="connsiteX3" fmla="*/ 4001 w 43243"/>
                        <a:gd name="connsiteY3" fmla="*/ 0 h 22962"/>
                        <a:gd name="connsiteX4" fmla="*/ 0 w 43243"/>
                        <a:gd name="connsiteY4" fmla="*/ 5525 h 22962"/>
                        <a:gd name="connsiteX5" fmla="*/ 857 w 43243"/>
                        <a:gd name="connsiteY5" fmla="*/ 14954 h 22962"/>
                        <a:gd name="connsiteX6" fmla="*/ 11811 w 43243"/>
                        <a:gd name="connsiteY6" fmla="*/ 22955 h 22962"/>
                        <a:gd name="connsiteX7" fmla="*/ 12763 w 43243"/>
                        <a:gd name="connsiteY7" fmla="*/ 22765 h 22962"/>
                        <a:gd name="connsiteX8" fmla="*/ 28670 w 43243"/>
                        <a:gd name="connsiteY8" fmla="*/ 15335 h 22962"/>
                        <a:gd name="connsiteX9" fmla="*/ 28194 w 43243"/>
                        <a:gd name="connsiteY9" fmla="*/ 13525 h 22962"/>
                        <a:gd name="connsiteX10" fmla="*/ 37814 w 43243"/>
                        <a:gd name="connsiteY10" fmla="*/ 10954 h 22962"/>
                        <a:gd name="connsiteX11" fmla="*/ 38005 w 43243"/>
                        <a:gd name="connsiteY11" fmla="*/ 10858 h 22962"/>
                        <a:gd name="connsiteX12" fmla="*/ 38100 w 43243"/>
                        <a:gd name="connsiteY12" fmla="*/ 10858 h 22962"/>
                        <a:gd name="connsiteX13" fmla="*/ 42481 w 43243"/>
                        <a:gd name="connsiteY13" fmla="*/ 9620 h 22962"/>
                        <a:gd name="connsiteX14" fmla="*/ 43244 w 43243"/>
                        <a:gd name="connsiteY14" fmla="*/ 9335 h 22962"/>
                        <a:gd name="connsiteX15" fmla="*/ 20669 w 43243"/>
                        <a:gd name="connsiteY15" fmla="*/ 6763 h 229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43243" h="22962">
                          <a:moveTo>
                            <a:pt x="20669" y="6763"/>
                          </a:moveTo>
                          <a:lnTo>
                            <a:pt x="21146" y="2381"/>
                          </a:lnTo>
                          <a:lnTo>
                            <a:pt x="4001" y="381"/>
                          </a:lnTo>
                          <a:lnTo>
                            <a:pt x="4001" y="0"/>
                          </a:lnTo>
                          <a:lnTo>
                            <a:pt x="0" y="5525"/>
                          </a:lnTo>
                          <a:lnTo>
                            <a:pt x="857" y="14954"/>
                          </a:lnTo>
                          <a:cubicBezTo>
                            <a:pt x="857" y="14954"/>
                            <a:pt x="9811" y="23241"/>
                            <a:pt x="11811" y="22955"/>
                          </a:cubicBezTo>
                          <a:cubicBezTo>
                            <a:pt x="12097" y="22955"/>
                            <a:pt x="12478" y="22860"/>
                            <a:pt x="12763" y="22765"/>
                          </a:cubicBezTo>
                          <a:lnTo>
                            <a:pt x="28670" y="15335"/>
                          </a:lnTo>
                          <a:lnTo>
                            <a:pt x="28194" y="13525"/>
                          </a:lnTo>
                          <a:cubicBezTo>
                            <a:pt x="31337" y="12764"/>
                            <a:pt x="34480" y="11906"/>
                            <a:pt x="37814" y="10954"/>
                          </a:cubicBezTo>
                          <a:lnTo>
                            <a:pt x="38005" y="10858"/>
                          </a:lnTo>
                          <a:lnTo>
                            <a:pt x="38100" y="10858"/>
                          </a:lnTo>
                          <a:cubicBezTo>
                            <a:pt x="39529" y="10478"/>
                            <a:pt x="41053" y="10001"/>
                            <a:pt x="42481" y="9620"/>
                          </a:cubicBezTo>
                          <a:lnTo>
                            <a:pt x="43244" y="9335"/>
                          </a:lnTo>
                          <a:lnTo>
                            <a:pt x="20669" y="6763"/>
                          </a:lnTo>
                          <a:close/>
                        </a:path>
                      </a:pathLst>
                    </a:custGeom>
                    <a:solidFill>
                      <a:srgbClr val="0B0C0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3551" name="شكل حر: شكل 3550">
                    <a:extLst>
                      <a:ext uri="{FF2B5EF4-FFF2-40B4-BE49-F238E27FC236}">
                        <a16:creationId xmlns:a16="http://schemas.microsoft.com/office/drawing/2014/main" id="{237F964B-199D-456D-BA65-8F385C7DB92C}"/>
                      </a:ext>
                    </a:extLst>
                  </p:cNvPr>
                  <p:cNvSpPr/>
                  <p:nvPr/>
                </p:nvSpPr>
                <p:spPr>
                  <a:xfrm>
                    <a:off x="4501620" y="3186207"/>
                    <a:ext cx="69664" cy="219846"/>
                  </a:xfrm>
                  <a:custGeom>
                    <a:avLst/>
                    <a:gdLst>
                      <a:gd name="connsiteX0" fmla="*/ 69664 w 69664"/>
                      <a:gd name="connsiteY0" fmla="*/ 0 h 219846"/>
                      <a:gd name="connsiteX1" fmla="*/ 69664 w 69664"/>
                      <a:gd name="connsiteY1" fmla="*/ 0 h 219846"/>
                      <a:gd name="connsiteX2" fmla="*/ 67664 w 69664"/>
                      <a:gd name="connsiteY2" fmla="*/ 16288 h 219846"/>
                      <a:gd name="connsiteX3" fmla="*/ 67664 w 69664"/>
                      <a:gd name="connsiteY3" fmla="*/ 16383 h 219846"/>
                      <a:gd name="connsiteX4" fmla="*/ 58044 w 69664"/>
                      <a:gd name="connsiteY4" fmla="*/ 115919 h 219846"/>
                      <a:gd name="connsiteX5" fmla="*/ 58615 w 69664"/>
                      <a:gd name="connsiteY5" fmla="*/ 208788 h 219846"/>
                      <a:gd name="connsiteX6" fmla="*/ 57377 w 69664"/>
                      <a:gd name="connsiteY6" fmla="*/ 213836 h 219846"/>
                      <a:gd name="connsiteX7" fmla="*/ 53091 w 69664"/>
                      <a:gd name="connsiteY7" fmla="*/ 215646 h 219846"/>
                      <a:gd name="connsiteX8" fmla="*/ 47281 w 69664"/>
                      <a:gd name="connsiteY8" fmla="*/ 216503 h 219846"/>
                      <a:gd name="connsiteX9" fmla="*/ 33184 w 69664"/>
                      <a:gd name="connsiteY9" fmla="*/ 218694 h 219846"/>
                      <a:gd name="connsiteX10" fmla="*/ 18039 w 69664"/>
                      <a:gd name="connsiteY10" fmla="*/ 219647 h 219846"/>
                      <a:gd name="connsiteX11" fmla="*/ 4704 w 69664"/>
                      <a:gd name="connsiteY11" fmla="*/ 212693 h 219846"/>
                      <a:gd name="connsiteX12" fmla="*/ 132 w 69664"/>
                      <a:gd name="connsiteY12" fmla="*/ 194024 h 219846"/>
                      <a:gd name="connsiteX13" fmla="*/ 513 w 69664"/>
                      <a:gd name="connsiteY13" fmla="*/ 137255 h 219846"/>
                      <a:gd name="connsiteX14" fmla="*/ 4513 w 69664"/>
                      <a:gd name="connsiteY14" fmla="*/ 85916 h 219846"/>
                      <a:gd name="connsiteX15" fmla="*/ 6419 w 69664"/>
                      <a:gd name="connsiteY15" fmla="*/ 72485 h 219846"/>
                      <a:gd name="connsiteX16" fmla="*/ 13753 w 69664"/>
                      <a:gd name="connsiteY16" fmla="*/ 44768 h 219846"/>
                      <a:gd name="connsiteX17" fmla="*/ 31374 w 69664"/>
                      <a:gd name="connsiteY17" fmla="*/ 25813 h 219846"/>
                      <a:gd name="connsiteX18" fmla="*/ 57568 w 69664"/>
                      <a:gd name="connsiteY18" fmla="*/ 9430 h 219846"/>
                      <a:gd name="connsiteX19" fmla="*/ 69664 w 69664"/>
                      <a:gd name="connsiteY19" fmla="*/ 0 h 219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69664" h="219846">
                        <a:moveTo>
                          <a:pt x="69664" y="0"/>
                        </a:moveTo>
                        <a:cubicBezTo>
                          <a:pt x="69664" y="0"/>
                          <a:pt x="69664" y="0"/>
                          <a:pt x="69664" y="0"/>
                        </a:cubicBezTo>
                        <a:cubicBezTo>
                          <a:pt x="69569" y="762"/>
                          <a:pt x="68807" y="6953"/>
                          <a:pt x="67664" y="16288"/>
                        </a:cubicBezTo>
                        <a:cubicBezTo>
                          <a:pt x="67664" y="16288"/>
                          <a:pt x="67664" y="16383"/>
                          <a:pt x="67664" y="16383"/>
                        </a:cubicBezTo>
                        <a:cubicBezTo>
                          <a:pt x="64426" y="43815"/>
                          <a:pt x="58330" y="97536"/>
                          <a:pt x="58044" y="115919"/>
                        </a:cubicBezTo>
                        <a:cubicBezTo>
                          <a:pt x="57663" y="146971"/>
                          <a:pt x="58806" y="177737"/>
                          <a:pt x="58615" y="208788"/>
                        </a:cubicBezTo>
                        <a:cubicBezTo>
                          <a:pt x="58615" y="210598"/>
                          <a:pt x="58520" y="212503"/>
                          <a:pt x="57377" y="213836"/>
                        </a:cubicBezTo>
                        <a:cubicBezTo>
                          <a:pt x="56329" y="215075"/>
                          <a:pt x="54615" y="215360"/>
                          <a:pt x="53091" y="215646"/>
                        </a:cubicBezTo>
                        <a:cubicBezTo>
                          <a:pt x="51186" y="215932"/>
                          <a:pt x="49186" y="216218"/>
                          <a:pt x="47281" y="216503"/>
                        </a:cubicBezTo>
                        <a:cubicBezTo>
                          <a:pt x="42613" y="217170"/>
                          <a:pt x="37946" y="217932"/>
                          <a:pt x="33184" y="218694"/>
                        </a:cubicBezTo>
                        <a:cubicBezTo>
                          <a:pt x="28136" y="219456"/>
                          <a:pt x="23087" y="220218"/>
                          <a:pt x="18039" y="219647"/>
                        </a:cubicBezTo>
                        <a:cubicBezTo>
                          <a:pt x="12991" y="219075"/>
                          <a:pt x="7943" y="216884"/>
                          <a:pt x="4704" y="212693"/>
                        </a:cubicBezTo>
                        <a:cubicBezTo>
                          <a:pt x="799" y="207645"/>
                          <a:pt x="322" y="200597"/>
                          <a:pt x="132" y="194024"/>
                        </a:cubicBezTo>
                        <a:cubicBezTo>
                          <a:pt x="132" y="175070"/>
                          <a:pt x="-344" y="156210"/>
                          <a:pt x="513" y="137255"/>
                        </a:cubicBezTo>
                        <a:cubicBezTo>
                          <a:pt x="1275" y="120110"/>
                          <a:pt x="2608" y="102965"/>
                          <a:pt x="4513" y="85916"/>
                        </a:cubicBezTo>
                        <a:cubicBezTo>
                          <a:pt x="5085" y="81153"/>
                          <a:pt x="5656" y="76772"/>
                          <a:pt x="6419" y="72485"/>
                        </a:cubicBezTo>
                        <a:cubicBezTo>
                          <a:pt x="8038" y="63151"/>
                          <a:pt x="10228" y="54578"/>
                          <a:pt x="13753" y="44768"/>
                        </a:cubicBezTo>
                        <a:cubicBezTo>
                          <a:pt x="17086" y="35528"/>
                          <a:pt x="22230" y="25813"/>
                          <a:pt x="31374" y="25813"/>
                        </a:cubicBezTo>
                        <a:cubicBezTo>
                          <a:pt x="35184" y="25813"/>
                          <a:pt x="47852" y="16764"/>
                          <a:pt x="57568" y="9430"/>
                        </a:cubicBezTo>
                        <a:cubicBezTo>
                          <a:pt x="64330" y="4286"/>
                          <a:pt x="69664" y="0"/>
                          <a:pt x="69664" y="0"/>
                        </a:cubicBezTo>
                        <a:close/>
                      </a:path>
                    </a:pathLst>
                  </a:custGeom>
                  <a:solidFill>
                    <a:srgbClr val="2122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52" name="شكل حر: شكل 3551">
                    <a:extLst>
                      <a:ext uri="{FF2B5EF4-FFF2-40B4-BE49-F238E27FC236}">
                        <a16:creationId xmlns:a16="http://schemas.microsoft.com/office/drawing/2014/main" id="{15A48B04-2722-43DB-9C83-0287B7CD9A2D}"/>
                      </a:ext>
                    </a:extLst>
                  </p:cNvPr>
                  <p:cNvSpPr/>
                  <p:nvPr/>
                </p:nvSpPr>
                <p:spPr>
                  <a:xfrm>
                    <a:off x="4484357" y="3096764"/>
                    <a:ext cx="90547" cy="184611"/>
                  </a:xfrm>
                  <a:custGeom>
                    <a:avLst/>
                    <a:gdLst>
                      <a:gd name="connsiteX0" fmla="*/ 90547 w 90547"/>
                      <a:gd name="connsiteY0" fmla="*/ 4 h 184611"/>
                      <a:gd name="connsiteX1" fmla="*/ 86928 w 90547"/>
                      <a:gd name="connsiteY1" fmla="*/ 89348 h 184611"/>
                      <a:gd name="connsiteX2" fmla="*/ 86928 w 90547"/>
                      <a:gd name="connsiteY2" fmla="*/ 89443 h 184611"/>
                      <a:gd name="connsiteX3" fmla="*/ 84927 w 90547"/>
                      <a:gd name="connsiteY3" fmla="*/ 105731 h 184611"/>
                      <a:gd name="connsiteX4" fmla="*/ 84927 w 90547"/>
                      <a:gd name="connsiteY4" fmla="*/ 105826 h 184611"/>
                      <a:gd name="connsiteX5" fmla="*/ 82070 w 90547"/>
                      <a:gd name="connsiteY5" fmla="*/ 117161 h 184611"/>
                      <a:gd name="connsiteX6" fmla="*/ 72926 w 90547"/>
                      <a:gd name="connsiteY6" fmla="*/ 137164 h 184611"/>
                      <a:gd name="connsiteX7" fmla="*/ 69211 w 90547"/>
                      <a:gd name="connsiteY7" fmla="*/ 147832 h 184611"/>
                      <a:gd name="connsiteX8" fmla="*/ 61401 w 90547"/>
                      <a:gd name="connsiteY8" fmla="*/ 164310 h 184611"/>
                      <a:gd name="connsiteX9" fmla="*/ 42065 w 90547"/>
                      <a:gd name="connsiteY9" fmla="*/ 165262 h 184611"/>
                      <a:gd name="connsiteX10" fmla="*/ 25968 w 90547"/>
                      <a:gd name="connsiteY10" fmla="*/ 183550 h 184611"/>
                      <a:gd name="connsiteX11" fmla="*/ 23777 w 90547"/>
                      <a:gd name="connsiteY11" fmla="*/ 163929 h 184611"/>
                      <a:gd name="connsiteX12" fmla="*/ 23682 w 90547"/>
                      <a:gd name="connsiteY12" fmla="*/ 161738 h 184611"/>
                      <a:gd name="connsiteX13" fmla="*/ 22920 w 90547"/>
                      <a:gd name="connsiteY13" fmla="*/ 146403 h 184611"/>
                      <a:gd name="connsiteX14" fmla="*/ 22253 w 90547"/>
                      <a:gd name="connsiteY14" fmla="*/ 133449 h 184611"/>
                      <a:gd name="connsiteX15" fmla="*/ 8537 w 90547"/>
                      <a:gd name="connsiteY15" fmla="*/ 70203 h 184611"/>
                      <a:gd name="connsiteX16" fmla="*/ 250 w 90547"/>
                      <a:gd name="connsiteY16" fmla="*/ 23054 h 184611"/>
                      <a:gd name="connsiteX17" fmla="*/ 631 w 90547"/>
                      <a:gd name="connsiteY17" fmla="*/ 2194 h 184611"/>
                      <a:gd name="connsiteX18" fmla="*/ 90547 w 90547"/>
                      <a:gd name="connsiteY18" fmla="*/ 4 h 1846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90547" h="184611">
                        <a:moveTo>
                          <a:pt x="90547" y="4"/>
                        </a:moveTo>
                        <a:cubicBezTo>
                          <a:pt x="89119" y="33722"/>
                          <a:pt x="88928" y="66012"/>
                          <a:pt x="86928" y="89348"/>
                        </a:cubicBezTo>
                        <a:cubicBezTo>
                          <a:pt x="86928" y="89348"/>
                          <a:pt x="86928" y="89348"/>
                          <a:pt x="86928" y="89443"/>
                        </a:cubicBezTo>
                        <a:cubicBezTo>
                          <a:pt x="86452" y="95539"/>
                          <a:pt x="85785" y="100969"/>
                          <a:pt x="84927" y="105731"/>
                        </a:cubicBezTo>
                        <a:cubicBezTo>
                          <a:pt x="84927" y="105731"/>
                          <a:pt x="84927" y="105826"/>
                          <a:pt x="84927" y="105826"/>
                        </a:cubicBezTo>
                        <a:cubicBezTo>
                          <a:pt x="84165" y="110303"/>
                          <a:pt x="83213" y="114113"/>
                          <a:pt x="82070" y="117161"/>
                        </a:cubicBezTo>
                        <a:cubicBezTo>
                          <a:pt x="79403" y="124210"/>
                          <a:pt x="75879" y="130496"/>
                          <a:pt x="72926" y="137164"/>
                        </a:cubicBezTo>
                        <a:cubicBezTo>
                          <a:pt x="71402" y="140593"/>
                          <a:pt x="70164" y="144117"/>
                          <a:pt x="69211" y="147832"/>
                        </a:cubicBezTo>
                        <a:cubicBezTo>
                          <a:pt x="67687" y="153832"/>
                          <a:pt x="65973" y="160309"/>
                          <a:pt x="61401" y="164310"/>
                        </a:cubicBezTo>
                        <a:cubicBezTo>
                          <a:pt x="56067" y="168977"/>
                          <a:pt x="47970" y="168882"/>
                          <a:pt x="42065" y="165262"/>
                        </a:cubicBezTo>
                        <a:cubicBezTo>
                          <a:pt x="36064" y="161643"/>
                          <a:pt x="28159" y="190408"/>
                          <a:pt x="25968" y="183550"/>
                        </a:cubicBezTo>
                        <a:cubicBezTo>
                          <a:pt x="25015" y="180693"/>
                          <a:pt x="24348" y="172787"/>
                          <a:pt x="23777" y="163929"/>
                        </a:cubicBezTo>
                        <a:cubicBezTo>
                          <a:pt x="23682" y="163262"/>
                          <a:pt x="23682" y="162500"/>
                          <a:pt x="23682" y="161738"/>
                        </a:cubicBezTo>
                        <a:cubicBezTo>
                          <a:pt x="23396" y="156499"/>
                          <a:pt x="23110" y="151165"/>
                          <a:pt x="22920" y="146403"/>
                        </a:cubicBezTo>
                        <a:cubicBezTo>
                          <a:pt x="22634" y="140497"/>
                          <a:pt x="22444" y="135735"/>
                          <a:pt x="22253" y="133449"/>
                        </a:cubicBezTo>
                        <a:cubicBezTo>
                          <a:pt x="20824" y="112875"/>
                          <a:pt x="13966" y="91253"/>
                          <a:pt x="8537" y="70203"/>
                        </a:cubicBezTo>
                        <a:cubicBezTo>
                          <a:pt x="5965" y="60202"/>
                          <a:pt x="1393" y="42009"/>
                          <a:pt x="250" y="23054"/>
                        </a:cubicBezTo>
                        <a:cubicBezTo>
                          <a:pt x="-131" y="16101"/>
                          <a:pt x="-131" y="8957"/>
                          <a:pt x="631" y="2194"/>
                        </a:cubicBezTo>
                        <a:cubicBezTo>
                          <a:pt x="1012" y="-187"/>
                          <a:pt x="90547" y="4"/>
                          <a:pt x="90547" y="4"/>
                        </a:cubicBezTo>
                        <a:close/>
                      </a:path>
                    </a:pathLst>
                  </a:custGeom>
                  <a:solidFill>
                    <a:srgbClr val="2122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53" name="شكل حر: شكل 3552">
                    <a:extLst>
                      <a:ext uri="{FF2B5EF4-FFF2-40B4-BE49-F238E27FC236}">
                        <a16:creationId xmlns:a16="http://schemas.microsoft.com/office/drawing/2014/main" id="{4D67B22A-8C1A-4B6B-A920-99C442D8DA48}"/>
                      </a:ext>
                    </a:extLst>
                  </p:cNvPr>
                  <p:cNvSpPr/>
                  <p:nvPr/>
                </p:nvSpPr>
                <p:spPr>
                  <a:xfrm>
                    <a:off x="4484357" y="3096764"/>
                    <a:ext cx="90547" cy="305946"/>
                  </a:xfrm>
                  <a:custGeom>
                    <a:avLst/>
                    <a:gdLst>
                      <a:gd name="connsiteX0" fmla="*/ 90547 w 90547"/>
                      <a:gd name="connsiteY0" fmla="*/ 3 h 305946"/>
                      <a:gd name="connsiteX1" fmla="*/ 86928 w 90547"/>
                      <a:gd name="connsiteY1" fmla="*/ 89348 h 305946"/>
                      <a:gd name="connsiteX2" fmla="*/ 86928 w 90547"/>
                      <a:gd name="connsiteY2" fmla="*/ 89443 h 305946"/>
                      <a:gd name="connsiteX3" fmla="*/ 84927 w 90547"/>
                      <a:gd name="connsiteY3" fmla="*/ 105731 h 305946"/>
                      <a:gd name="connsiteX4" fmla="*/ 84927 w 90547"/>
                      <a:gd name="connsiteY4" fmla="*/ 105826 h 305946"/>
                      <a:gd name="connsiteX5" fmla="*/ 75307 w 90547"/>
                      <a:gd name="connsiteY5" fmla="*/ 205362 h 305946"/>
                      <a:gd name="connsiteX6" fmla="*/ 75879 w 90547"/>
                      <a:gd name="connsiteY6" fmla="*/ 298231 h 305946"/>
                      <a:gd name="connsiteX7" fmla="*/ 74640 w 90547"/>
                      <a:gd name="connsiteY7" fmla="*/ 303279 h 305946"/>
                      <a:gd name="connsiteX8" fmla="*/ 70354 w 90547"/>
                      <a:gd name="connsiteY8" fmla="*/ 305089 h 305946"/>
                      <a:gd name="connsiteX9" fmla="*/ 64544 w 90547"/>
                      <a:gd name="connsiteY9" fmla="*/ 305946 h 305946"/>
                      <a:gd name="connsiteX10" fmla="*/ 63306 w 90547"/>
                      <a:gd name="connsiteY10" fmla="*/ 271370 h 305946"/>
                      <a:gd name="connsiteX11" fmla="*/ 72926 w 90547"/>
                      <a:gd name="connsiteY11" fmla="*/ 137258 h 305946"/>
                      <a:gd name="connsiteX12" fmla="*/ 74831 w 90547"/>
                      <a:gd name="connsiteY12" fmla="*/ 98873 h 305946"/>
                      <a:gd name="connsiteX13" fmla="*/ 72831 w 90547"/>
                      <a:gd name="connsiteY13" fmla="*/ 31817 h 305946"/>
                      <a:gd name="connsiteX14" fmla="*/ 71307 w 90547"/>
                      <a:gd name="connsiteY14" fmla="*/ 26292 h 305946"/>
                      <a:gd name="connsiteX15" fmla="*/ 57686 w 90547"/>
                      <a:gd name="connsiteY15" fmla="*/ 24768 h 305946"/>
                      <a:gd name="connsiteX16" fmla="*/ 250 w 90547"/>
                      <a:gd name="connsiteY16" fmla="*/ 23244 h 305946"/>
                      <a:gd name="connsiteX17" fmla="*/ 631 w 90547"/>
                      <a:gd name="connsiteY17" fmla="*/ 2384 h 305946"/>
                      <a:gd name="connsiteX18" fmla="*/ 90547 w 90547"/>
                      <a:gd name="connsiteY18" fmla="*/ 3 h 305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90547" h="305946">
                        <a:moveTo>
                          <a:pt x="90547" y="3"/>
                        </a:moveTo>
                        <a:cubicBezTo>
                          <a:pt x="89119" y="33722"/>
                          <a:pt x="88928" y="66011"/>
                          <a:pt x="86928" y="89348"/>
                        </a:cubicBezTo>
                        <a:cubicBezTo>
                          <a:pt x="86928" y="89348"/>
                          <a:pt x="86928" y="89348"/>
                          <a:pt x="86928" y="89443"/>
                        </a:cubicBezTo>
                        <a:cubicBezTo>
                          <a:pt x="86452" y="95539"/>
                          <a:pt x="85785" y="100968"/>
                          <a:pt x="84927" y="105731"/>
                        </a:cubicBezTo>
                        <a:cubicBezTo>
                          <a:pt x="84927" y="105731"/>
                          <a:pt x="84927" y="105826"/>
                          <a:pt x="84927" y="105826"/>
                        </a:cubicBezTo>
                        <a:cubicBezTo>
                          <a:pt x="81689" y="133258"/>
                          <a:pt x="75593" y="186979"/>
                          <a:pt x="75307" y="205362"/>
                        </a:cubicBezTo>
                        <a:cubicBezTo>
                          <a:pt x="74926" y="236414"/>
                          <a:pt x="76069" y="267179"/>
                          <a:pt x="75879" y="298231"/>
                        </a:cubicBezTo>
                        <a:cubicBezTo>
                          <a:pt x="75879" y="300041"/>
                          <a:pt x="75784" y="301946"/>
                          <a:pt x="74640" y="303279"/>
                        </a:cubicBezTo>
                        <a:cubicBezTo>
                          <a:pt x="73593" y="304517"/>
                          <a:pt x="71878" y="304803"/>
                          <a:pt x="70354" y="305089"/>
                        </a:cubicBezTo>
                        <a:cubicBezTo>
                          <a:pt x="68449" y="305375"/>
                          <a:pt x="66449" y="305661"/>
                          <a:pt x="64544" y="305946"/>
                        </a:cubicBezTo>
                        <a:cubicBezTo>
                          <a:pt x="62925" y="294612"/>
                          <a:pt x="62925" y="282800"/>
                          <a:pt x="63306" y="271370"/>
                        </a:cubicBezTo>
                        <a:cubicBezTo>
                          <a:pt x="64735" y="226603"/>
                          <a:pt x="69973" y="181931"/>
                          <a:pt x="72926" y="137258"/>
                        </a:cubicBezTo>
                        <a:cubicBezTo>
                          <a:pt x="73783" y="124495"/>
                          <a:pt x="74450" y="111636"/>
                          <a:pt x="74831" y="98873"/>
                        </a:cubicBezTo>
                        <a:cubicBezTo>
                          <a:pt x="75402" y="76489"/>
                          <a:pt x="75021" y="54105"/>
                          <a:pt x="72831" y="31817"/>
                        </a:cubicBezTo>
                        <a:cubicBezTo>
                          <a:pt x="72640" y="29912"/>
                          <a:pt x="72354" y="27816"/>
                          <a:pt x="71307" y="26292"/>
                        </a:cubicBezTo>
                        <a:cubicBezTo>
                          <a:pt x="68449" y="22292"/>
                          <a:pt x="62448" y="23530"/>
                          <a:pt x="57686" y="24768"/>
                        </a:cubicBezTo>
                        <a:cubicBezTo>
                          <a:pt x="38922" y="29912"/>
                          <a:pt x="18729" y="29245"/>
                          <a:pt x="250" y="23244"/>
                        </a:cubicBezTo>
                        <a:cubicBezTo>
                          <a:pt x="-131" y="16291"/>
                          <a:pt x="-131" y="9147"/>
                          <a:pt x="631" y="2384"/>
                        </a:cubicBezTo>
                        <a:cubicBezTo>
                          <a:pt x="1012" y="-187"/>
                          <a:pt x="90547" y="3"/>
                          <a:pt x="90547" y="3"/>
                        </a:cubicBezTo>
                        <a:close/>
                      </a:path>
                    </a:pathLst>
                  </a:custGeom>
                  <a:solidFill>
                    <a:srgbClr val="16181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54" name="شكل حر: شكل 3553">
                    <a:extLst>
                      <a:ext uri="{FF2B5EF4-FFF2-40B4-BE49-F238E27FC236}">
                        <a16:creationId xmlns:a16="http://schemas.microsoft.com/office/drawing/2014/main" id="{536B5248-2CE1-42B7-A275-42FE891D8C91}"/>
                      </a:ext>
                    </a:extLst>
                  </p:cNvPr>
                  <p:cNvSpPr/>
                  <p:nvPr/>
                </p:nvSpPr>
                <p:spPr>
                  <a:xfrm>
                    <a:off x="4439028" y="2841567"/>
                    <a:ext cx="149972" cy="274134"/>
                  </a:xfrm>
                  <a:custGeom>
                    <a:avLst/>
                    <a:gdLst>
                      <a:gd name="connsiteX0" fmla="*/ 141114 w 149972"/>
                      <a:gd name="connsiteY0" fmla="*/ 253295 h 274134"/>
                      <a:gd name="connsiteX1" fmla="*/ 136542 w 149972"/>
                      <a:gd name="connsiteY1" fmla="*/ 262154 h 274134"/>
                      <a:gd name="connsiteX2" fmla="*/ 110920 w 149972"/>
                      <a:gd name="connsiteY2" fmla="*/ 271774 h 274134"/>
                      <a:gd name="connsiteX3" fmla="*/ 97680 w 149972"/>
                      <a:gd name="connsiteY3" fmla="*/ 273393 h 274134"/>
                      <a:gd name="connsiteX4" fmla="*/ 42054 w 149972"/>
                      <a:gd name="connsiteY4" fmla="*/ 271107 h 274134"/>
                      <a:gd name="connsiteX5" fmla="*/ 6050 w 149972"/>
                      <a:gd name="connsiteY5" fmla="*/ 255867 h 274134"/>
                      <a:gd name="connsiteX6" fmla="*/ 2240 w 149972"/>
                      <a:gd name="connsiteY6" fmla="*/ 248056 h 274134"/>
                      <a:gd name="connsiteX7" fmla="*/ 2240 w 149972"/>
                      <a:gd name="connsiteY7" fmla="*/ 247961 h 274134"/>
                      <a:gd name="connsiteX8" fmla="*/ 12241 w 149972"/>
                      <a:gd name="connsiteY8" fmla="*/ 152140 h 274134"/>
                      <a:gd name="connsiteX9" fmla="*/ 49 w 149972"/>
                      <a:gd name="connsiteY9" fmla="*/ 33839 h 274134"/>
                      <a:gd name="connsiteX10" fmla="*/ 44150 w 149972"/>
                      <a:gd name="connsiteY10" fmla="*/ 692 h 274134"/>
                      <a:gd name="connsiteX11" fmla="*/ 93108 w 149972"/>
                      <a:gd name="connsiteY11" fmla="*/ 11837 h 274134"/>
                      <a:gd name="connsiteX12" fmla="*/ 149973 w 149972"/>
                      <a:gd name="connsiteY12" fmla="*/ 49937 h 274134"/>
                      <a:gd name="connsiteX13" fmla="*/ 138162 w 149972"/>
                      <a:gd name="connsiteY13" fmla="*/ 139757 h 274134"/>
                      <a:gd name="connsiteX14" fmla="*/ 137209 w 149972"/>
                      <a:gd name="connsiteY14" fmla="*/ 155950 h 274134"/>
                      <a:gd name="connsiteX15" fmla="*/ 141114 w 149972"/>
                      <a:gd name="connsiteY15" fmla="*/ 253295 h 274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49972" h="274134">
                        <a:moveTo>
                          <a:pt x="141114" y="253295"/>
                        </a:moveTo>
                        <a:cubicBezTo>
                          <a:pt x="141305" y="256915"/>
                          <a:pt x="139591" y="260344"/>
                          <a:pt x="136542" y="262154"/>
                        </a:cubicBezTo>
                        <a:cubicBezTo>
                          <a:pt x="127970" y="267488"/>
                          <a:pt x="120159" y="270250"/>
                          <a:pt x="110920" y="271774"/>
                        </a:cubicBezTo>
                        <a:cubicBezTo>
                          <a:pt x="106920" y="272440"/>
                          <a:pt x="102538" y="273012"/>
                          <a:pt x="97680" y="273393"/>
                        </a:cubicBezTo>
                        <a:cubicBezTo>
                          <a:pt x="79487" y="274822"/>
                          <a:pt x="59961" y="274250"/>
                          <a:pt x="42054" y="271107"/>
                        </a:cubicBezTo>
                        <a:cubicBezTo>
                          <a:pt x="28624" y="268726"/>
                          <a:pt x="16242" y="264059"/>
                          <a:pt x="6050" y="255867"/>
                        </a:cubicBezTo>
                        <a:cubicBezTo>
                          <a:pt x="3669" y="253962"/>
                          <a:pt x="2240" y="251105"/>
                          <a:pt x="2240" y="248056"/>
                        </a:cubicBezTo>
                        <a:lnTo>
                          <a:pt x="2240" y="247961"/>
                        </a:lnTo>
                        <a:cubicBezTo>
                          <a:pt x="1764" y="228149"/>
                          <a:pt x="12241" y="173476"/>
                          <a:pt x="12241" y="152140"/>
                        </a:cubicBezTo>
                        <a:cubicBezTo>
                          <a:pt x="12336" y="115659"/>
                          <a:pt x="-903" y="54223"/>
                          <a:pt x="49" y="33839"/>
                        </a:cubicBezTo>
                        <a:cubicBezTo>
                          <a:pt x="811" y="16694"/>
                          <a:pt x="7002" y="-4070"/>
                          <a:pt x="44150" y="692"/>
                        </a:cubicBezTo>
                        <a:lnTo>
                          <a:pt x="93108" y="11837"/>
                        </a:lnTo>
                        <a:cubicBezTo>
                          <a:pt x="103300" y="17551"/>
                          <a:pt x="145877" y="25171"/>
                          <a:pt x="149973" y="49937"/>
                        </a:cubicBezTo>
                        <a:cubicBezTo>
                          <a:pt x="149973" y="49937"/>
                          <a:pt x="141210" y="106039"/>
                          <a:pt x="138162" y="139757"/>
                        </a:cubicBezTo>
                        <a:cubicBezTo>
                          <a:pt x="137590" y="146139"/>
                          <a:pt x="137209" y="151759"/>
                          <a:pt x="137209" y="155950"/>
                        </a:cubicBezTo>
                        <a:cubicBezTo>
                          <a:pt x="136924" y="177000"/>
                          <a:pt x="140067" y="235007"/>
                          <a:pt x="141114" y="253295"/>
                        </a:cubicBezTo>
                        <a:close/>
                      </a:path>
                    </a:pathLst>
                  </a:custGeom>
                  <a:solidFill>
                    <a:srgbClr val="2122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55" name="شكل حر: شكل 3554">
                    <a:extLst>
                      <a:ext uri="{FF2B5EF4-FFF2-40B4-BE49-F238E27FC236}">
                        <a16:creationId xmlns:a16="http://schemas.microsoft.com/office/drawing/2014/main" id="{2A876B7C-5C84-4AB8-B540-8D961E6F61D1}"/>
                      </a:ext>
                    </a:extLst>
                  </p:cNvPr>
                  <p:cNvSpPr/>
                  <p:nvPr/>
                </p:nvSpPr>
                <p:spPr>
                  <a:xfrm>
                    <a:off x="4491120" y="2740151"/>
                    <a:ext cx="58929" cy="94075"/>
                  </a:xfrm>
                  <a:custGeom>
                    <a:avLst/>
                    <a:gdLst>
                      <a:gd name="connsiteX0" fmla="*/ 55018 w 58929"/>
                      <a:gd name="connsiteY0" fmla="*/ 74486 h 94075"/>
                      <a:gd name="connsiteX1" fmla="*/ 40445 w 58929"/>
                      <a:gd name="connsiteY1" fmla="*/ 91250 h 94075"/>
                      <a:gd name="connsiteX2" fmla="*/ 32730 w 58929"/>
                      <a:gd name="connsiteY2" fmla="*/ 93821 h 94075"/>
                      <a:gd name="connsiteX3" fmla="*/ 31205 w 58929"/>
                      <a:gd name="connsiteY3" fmla="*/ 94012 h 94075"/>
                      <a:gd name="connsiteX4" fmla="*/ 23681 w 58929"/>
                      <a:gd name="connsiteY4" fmla="*/ 92774 h 94075"/>
                      <a:gd name="connsiteX5" fmla="*/ 1011 w 58929"/>
                      <a:gd name="connsiteY5" fmla="*/ 88583 h 94075"/>
                      <a:gd name="connsiteX6" fmla="*/ 249 w 58929"/>
                      <a:gd name="connsiteY6" fmla="*/ 85249 h 94075"/>
                      <a:gd name="connsiteX7" fmla="*/ 9012 w 58929"/>
                      <a:gd name="connsiteY7" fmla="*/ 42291 h 94075"/>
                      <a:gd name="connsiteX8" fmla="*/ 25967 w 58929"/>
                      <a:gd name="connsiteY8" fmla="*/ 13907 h 94075"/>
                      <a:gd name="connsiteX9" fmla="*/ 50541 w 58929"/>
                      <a:gd name="connsiteY9" fmla="*/ 0 h 94075"/>
                      <a:gd name="connsiteX10" fmla="*/ 55113 w 58929"/>
                      <a:gd name="connsiteY10" fmla="*/ 5525 h 94075"/>
                      <a:gd name="connsiteX11" fmla="*/ 58828 w 58929"/>
                      <a:gd name="connsiteY11" fmla="*/ 10001 h 94075"/>
                      <a:gd name="connsiteX12" fmla="*/ 58733 w 58929"/>
                      <a:gd name="connsiteY12" fmla="*/ 42386 h 94075"/>
                      <a:gd name="connsiteX13" fmla="*/ 55018 w 58929"/>
                      <a:gd name="connsiteY13" fmla="*/ 74486 h 94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58929" h="94075">
                        <a:moveTo>
                          <a:pt x="55018" y="74486"/>
                        </a:moveTo>
                        <a:cubicBezTo>
                          <a:pt x="52160" y="81439"/>
                          <a:pt x="47017" y="87821"/>
                          <a:pt x="40445" y="91250"/>
                        </a:cubicBezTo>
                        <a:cubicBezTo>
                          <a:pt x="38063" y="92488"/>
                          <a:pt x="35397" y="93440"/>
                          <a:pt x="32730" y="93821"/>
                        </a:cubicBezTo>
                        <a:cubicBezTo>
                          <a:pt x="32253" y="93917"/>
                          <a:pt x="31682" y="93917"/>
                          <a:pt x="31205" y="94012"/>
                        </a:cubicBezTo>
                        <a:cubicBezTo>
                          <a:pt x="28634" y="94202"/>
                          <a:pt x="25967" y="94012"/>
                          <a:pt x="23681" y="92774"/>
                        </a:cubicBezTo>
                        <a:cubicBezTo>
                          <a:pt x="19109" y="90488"/>
                          <a:pt x="2726" y="93345"/>
                          <a:pt x="1011" y="88583"/>
                        </a:cubicBezTo>
                        <a:cubicBezTo>
                          <a:pt x="630" y="87535"/>
                          <a:pt x="440" y="86487"/>
                          <a:pt x="249" y="85249"/>
                        </a:cubicBezTo>
                        <a:cubicBezTo>
                          <a:pt x="-1561" y="72771"/>
                          <a:pt x="7012" y="54007"/>
                          <a:pt x="9012" y="42291"/>
                        </a:cubicBezTo>
                        <a:cubicBezTo>
                          <a:pt x="10917" y="31242"/>
                          <a:pt x="17489" y="21336"/>
                          <a:pt x="25967" y="13907"/>
                        </a:cubicBezTo>
                        <a:cubicBezTo>
                          <a:pt x="33015" y="7620"/>
                          <a:pt x="41492" y="2858"/>
                          <a:pt x="50541" y="0"/>
                        </a:cubicBezTo>
                        <a:lnTo>
                          <a:pt x="55113" y="5525"/>
                        </a:lnTo>
                        <a:lnTo>
                          <a:pt x="58828" y="10001"/>
                        </a:lnTo>
                        <a:cubicBezTo>
                          <a:pt x="57018" y="20669"/>
                          <a:pt x="58161" y="31623"/>
                          <a:pt x="58733" y="42386"/>
                        </a:cubicBezTo>
                        <a:cubicBezTo>
                          <a:pt x="59209" y="53340"/>
                          <a:pt x="59114" y="64484"/>
                          <a:pt x="55018" y="74486"/>
                        </a:cubicBezTo>
                        <a:close/>
                      </a:path>
                    </a:pathLst>
                  </a:custGeom>
                  <a:solidFill>
                    <a:srgbClr val="E9C2B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56" name="شكل حر: شكل 3555">
                    <a:extLst>
                      <a:ext uri="{FF2B5EF4-FFF2-40B4-BE49-F238E27FC236}">
                        <a16:creationId xmlns:a16="http://schemas.microsoft.com/office/drawing/2014/main" id="{4478E2B0-0076-4F76-96AE-6E60590C2C58}"/>
                      </a:ext>
                    </a:extLst>
                  </p:cNvPr>
                  <p:cNvSpPr/>
                  <p:nvPr/>
                </p:nvSpPr>
                <p:spPr>
                  <a:xfrm>
                    <a:off x="4518802" y="2745581"/>
                    <a:ext cx="31248" cy="113347"/>
                  </a:xfrm>
                  <a:custGeom>
                    <a:avLst/>
                    <a:gdLst>
                      <a:gd name="connsiteX0" fmla="*/ 27337 w 31248"/>
                      <a:gd name="connsiteY0" fmla="*/ 69056 h 113347"/>
                      <a:gd name="connsiteX1" fmla="*/ 12763 w 31248"/>
                      <a:gd name="connsiteY1" fmla="*/ 85820 h 113347"/>
                      <a:gd name="connsiteX2" fmla="*/ 12382 w 31248"/>
                      <a:gd name="connsiteY2" fmla="*/ 107442 h 113347"/>
                      <a:gd name="connsiteX3" fmla="*/ 7239 w 31248"/>
                      <a:gd name="connsiteY3" fmla="*/ 113347 h 113347"/>
                      <a:gd name="connsiteX4" fmla="*/ 7144 w 31248"/>
                      <a:gd name="connsiteY4" fmla="*/ 113347 h 113347"/>
                      <a:gd name="connsiteX5" fmla="*/ 5524 w 31248"/>
                      <a:gd name="connsiteY5" fmla="*/ 113157 h 113347"/>
                      <a:gd name="connsiteX6" fmla="*/ 5334 w 31248"/>
                      <a:gd name="connsiteY6" fmla="*/ 109442 h 113347"/>
                      <a:gd name="connsiteX7" fmla="*/ 6286 w 31248"/>
                      <a:gd name="connsiteY7" fmla="*/ 94488 h 113347"/>
                      <a:gd name="connsiteX8" fmla="*/ 5143 w 31248"/>
                      <a:gd name="connsiteY8" fmla="*/ 88392 h 113347"/>
                      <a:gd name="connsiteX9" fmla="*/ 1048 w 31248"/>
                      <a:gd name="connsiteY9" fmla="*/ 82296 h 113347"/>
                      <a:gd name="connsiteX10" fmla="*/ 0 w 31248"/>
                      <a:gd name="connsiteY10" fmla="*/ 81534 h 113347"/>
                      <a:gd name="connsiteX11" fmla="*/ 18002 w 31248"/>
                      <a:gd name="connsiteY11" fmla="*/ 76581 h 113347"/>
                      <a:gd name="connsiteX12" fmla="*/ 26194 w 31248"/>
                      <a:gd name="connsiteY12" fmla="*/ 58674 h 113347"/>
                      <a:gd name="connsiteX13" fmla="*/ 26003 w 31248"/>
                      <a:gd name="connsiteY13" fmla="*/ 7049 h 113347"/>
                      <a:gd name="connsiteX14" fmla="*/ 27432 w 31248"/>
                      <a:gd name="connsiteY14" fmla="*/ 0 h 113347"/>
                      <a:gd name="connsiteX15" fmla="*/ 31147 w 31248"/>
                      <a:gd name="connsiteY15" fmla="*/ 4477 h 113347"/>
                      <a:gd name="connsiteX16" fmla="*/ 31051 w 31248"/>
                      <a:gd name="connsiteY16" fmla="*/ 36862 h 113347"/>
                      <a:gd name="connsiteX17" fmla="*/ 27337 w 31248"/>
                      <a:gd name="connsiteY17" fmla="*/ 69056 h 113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1248" h="113347">
                        <a:moveTo>
                          <a:pt x="27337" y="69056"/>
                        </a:moveTo>
                        <a:cubicBezTo>
                          <a:pt x="24479" y="76009"/>
                          <a:pt x="19336" y="82391"/>
                          <a:pt x="12763" y="85820"/>
                        </a:cubicBezTo>
                        <a:lnTo>
                          <a:pt x="12382" y="107442"/>
                        </a:lnTo>
                        <a:cubicBezTo>
                          <a:pt x="12382" y="107442"/>
                          <a:pt x="10573" y="110395"/>
                          <a:pt x="7239" y="113347"/>
                        </a:cubicBezTo>
                        <a:cubicBezTo>
                          <a:pt x="7239" y="113347"/>
                          <a:pt x="7144" y="113347"/>
                          <a:pt x="7144" y="113347"/>
                        </a:cubicBezTo>
                        <a:cubicBezTo>
                          <a:pt x="6572" y="113252"/>
                          <a:pt x="6001" y="113252"/>
                          <a:pt x="5524" y="113157"/>
                        </a:cubicBezTo>
                        <a:cubicBezTo>
                          <a:pt x="5334" y="111919"/>
                          <a:pt x="5334" y="110680"/>
                          <a:pt x="5334" y="109442"/>
                        </a:cubicBezTo>
                        <a:cubicBezTo>
                          <a:pt x="5429" y="104489"/>
                          <a:pt x="6477" y="99536"/>
                          <a:pt x="6286" y="94488"/>
                        </a:cubicBezTo>
                        <a:cubicBezTo>
                          <a:pt x="6191" y="92392"/>
                          <a:pt x="5810" y="90297"/>
                          <a:pt x="5143" y="88392"/>
                        </a:cubicBezTo>
                        <a:cubicBezTo>
                          <a:pt x="4286" y="86011"/>
                          <a:pt x="2953" y="83820"/>
                          <a:pt x="1048" y="82296"/>
                        </a:cubicBezTo>
                        <a:cubicBezTo>
                          <a:pt x="762" y="82010"/>
                          <a:pt x="381" y="81820"/>
                          <a:pt x="0" y="81534"/>
                        </a:cubicBezTo>
                        <a:cubicBezTo>
                          <a:pt x="6096" y="84106"/>
                          <a:pt x="13525" y="81439"/>
                          <a:pt x="18002" y="76581"/>
                        </a:cubicBezTo>
                        <a:cubicBezTo>
                          <a:pt x="22574" y="71723"/>
                          <a:pt x="24670" y="65151"/>
                          <a:pt x="26194" y="58674"/>
                        </a:cubicBezTo>
                        <a:cubicBezTo>
                          <a:pt x="30099" y="41720"/>
                          <a:pt x="30004" y="24003"/>
                          <a:pt x="26003" y="7049"/>
                        </a:cubicBezTo>
                        <a:lnTo>
                          <a:pt x="27432" y="0"/>
                        </a:lnTo>
                        <a:lnTo>
                          <a:pt x="31147" y="4477"/>
                        </a:lnTo>
                        <a:cubicBezTo>
                          <a:pt x="29337" y="15145"/>
                          <a:pt x="30480" y="26099"/>
                          <a:pt x="31051" y="36862"/>
                        </a:cubicBezTo>
                        <a:cubicBezTo>
                          <a:pt x="31528" y="47911"/>
                          <a:pt x="31432" y="59055"/>
                          <a:pt x="27337" y="69056"/>
                        </a:cubicBezTo>
                        <a:close/>
                      </a:path>
                    </a:pathLst>
                  </a:custGeom>
                  <a:solidFill>
                    <a:srgbClr val="E9C2B0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57" name="شكل حر: شكل 3556">
                    <a:extLst>
                      <a:ext uri="{FF2B5EF4-FFF2-40B4-BE49-F238E27FC236}">
                        <a16:creationId xmlns:a16="http://schemas.microsoft.com/office/drawing/2014/main" id="{253E4518-D8BA-4FD1-8485-C67827F6CCEF}"/>
                      </a:ext>
                    </a:extLst>
                  </p:cNvPr>
                  <p:cNvSpPr/>
                  <p:nvPr/>
                </p:nvSpPr>
                <p:spPr>
                  <a:xfrm>
                    <a:off x="4454673" y="2721430"/>
                    <a:ext cx="101264" cy="108546"/>
                  </a:xfrm>
                  <a:custGeom>
                    <a:avLst/>
                    <a:gdLst>
                      <a:gd name="connsiteX0" fmla="*/ 101180 w 101264"/>
                      <a:gd name="connsiteY0" fmla="*/ 26247 h 108546"/>
                      <a:gd name="connsiteX1" fmla="*/ 91274 w 101264"/>
                      <a:gd name="connsiteY1" fmla="*/ 37962 h 108546"/>
                      <a:gd name="connsiteX2" fmla="*/ 83083 w 101264"/>
                      <a:gd name="connsiteY2" fmla="*/ 56727 h 108546"/>
                      <a:gd name="connsiteX3" fmla="*/ 74129 w 101264"/>
                      <a:gd name="connsiteY3" fmla="*/ 60918 h 108546"/>
                      <a:gd name="connsiteX4" fmla="*/ 52412 w 101264"/>
                      <a:gd name="connsiteY4" fmla="*/ 107781 h 108546"/>
                      <a:gd name="connsiteX5" fmla="*/ 37363 w 101264"/>
                      <a:gd name="connsiteY5" fmla="*/ 107304 h 108546"/>
                      <a:gd name="connsiteX6" fmla="*/ 32410 w 101264"/>
                      <a:gd name="connsiteY6" fmla="*/ 103780 h 108546"/>
                      <a:gd name="connsiteX7" fmla="*/ 32124 w 101264"/>
                      <a:gd name="connsiteY7" fmla="*/ 103494 h 108546"/>
                      <a:gd name="connsiteX8" fmla="*/ 4216 w 101264"/>
                      <a:gd name="connsiteY8" fmla="*/ 71300 h 108546"/>
                      <a:gd name="connsiteX9" fmla="*/ 25 w 101264"/>
                      <a:gd name="connsiteY9" fmla="*/ 44725 h 108546"/>
                      <a:gd name="connsiteX10" fmla="*/ 9550 w 101264"/>
                      <a:gd name="connsiteY10" fmla="*/ 22627 h 108546"/>
                      <a:gd name="connsiteX11" fmla="*/ 26885 w 101264"/>
                      <a:gd name="connsiteY11" fmla="*/ 6625 h 108546"/>
                      <a:gd name="connsiteX12" fmla="*/ 69081 w 101264"/>
                      <a:gd name="connsiteY12" fmla="*/ 815 h 108546"/>
                      <a:gd name="connsiteX13" fmla="*/ 74510 w 101264"/>
                      <a:gd name="connsiteY13" fmla="*/ 1672 h 108546"/>
                      <a:gd name="connsiteX14" fmla="*/ 83940 w 101264"/>
                      <a:gd name="connsiteY14" fmla="*/ 4149 h 108546"/>
                      <a:gd name="connsiteX15" fmla="*/ 87941 w 101264"/>
                      <a:gd name="connsiteY15" fmla="*/ 6244 h 108546"/>
                      <a:gd name="connsiteX16" fmla="*/ 101180 w 101264"/>
                      <a:gd name="connsiteY16" fmla="*/ 21770 h 108546"/>
                      <a:gd name="connsiteX17" fmla="*/ 101180 w 101264"/>
                      <a:gd name="connsiteY17" fmla="*/ 26247 h 108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01264" h="108546">
                        <a:moveTo>
                          <a:pt x="101180" y="26247"/>
                        </a:moveTo>
                        <a:cubicBezTo>
                          <a:pt x="100323" y="32819"/>
                          <a:pt x="94703" y="32343"/>
                          <a:pt x="91274" y="37962"/>
                        </a:cubicBezTo>
                        <a:cubicBezTo>
                          <a:pt x="87274" y="44440"/>
                          <a:pt x="87083" y="50250"/>
                          <a:pt x="83083" y="56727"/>
                        </a:cubicBezTo>
                        <a:cubicBezTo>
                          <a:pt x="81654" y="59108"/>
                          <a:pt x="80797" y="64823"/>
                          <a:pt x="74129" y="60918"/>
                        </a:cubicBezTo>
                        <a:cubicBezTo>
                          <a:pt x="64319" y="55203"/>
                          <a:pt x="70510" y="98256"/>
                          <a:pt x="52412" y="107781"/>
                        </a:cubicBezTo>
                        <a:cubicBezTo>
                          <a:pt x="49269" y="109400"/>
                          <a:pt x="40792" y="108066"/>
                          <a:pt x="37363" y="107304"/>
                        </a:cubicBezTo>
                        <a:cubicBezTo>
                          <a:pt x="35363" y="106923"/>
                          <a:pt x="33838" y="105304"/>
                          <a:pt x="32410" y="103780"/>
                        </a:cubicBezTo>
                        <a:cubicBezTo>
                          <a:pt x="32314" y="103685"/>
                          <a:pt x="32219" y="103590"/>
                          <a:pt x="32124" y="103494"/>
                        </a:cubicBezTo>
                        <a:cubicBezTo>
                          <a:pt x="27076" y="97970"/>
                          <a:pt x="8312" y="80253"/>
                          <a:pt x="4216" y="71300"/>
                        </a:cubicBezTo>
                        <a:cubicBezTo>
                          <a:pt x="692" y="63490"/>
                          <a:pt x="-166" y="53488"/>
                          <a:pt x="25" y="44725"/>
                        </a:cubicBezTo>
                        <a:cubicBezTo>
                          <a:pt x="120" y="36629"/>
                          <a:pt x="5073" y="29199"/>
                          <a:pt x="9550" y="22627"/>
                        </a:cubicBezTo>
                        <a:cubicBezTo>
                          <a:pt x="14027" y="15960"/>
                          <a:pt x="19837" y="10435"/>
                          <a:pt x="26885" y="6625"/>
                        </a:cubicBezTo>
                        <a:cubicBezTo>
                          <a:pt x="38887" y="148"/>
                          <a:pt x="55175" y="-1090"/>
                          <a:pt x="69081" y="815"/>
                        </a:cubicBezTo>
                        <a:cubicBezTo>
                          <a:pt x="70986" y="1101"/>
                          <a:pt x="72796" y="1386"/>
                          <a:pt x="74510" y="1672"/>
                        </a:cubicBezTo>
                        <a:cubicBezTo>
                          <a:pt x="77654" y="2339"/>
                          <a:pt x="80797" y="3196"/>
                          <a:pt x="83940" y="4149"/>
                        </a:cubicBezTo>
                        <a:cubicBezTo>
                          <a:pt x="85273" y="4815"/>
                          <a:pt x="86607" y="5482"/>
                          <a:pt x="87941" y="6244"/>
                        </a:cubicBezTo>
                        <a:cubicBezTo>
                          <a:pt x="101180" y="13578"/>
                          <a:pt x="100990" y="21198"/>
                          <a:pt x="101180" y="21770"/>
                        </a:cubicBezTo>
                        <a:cubicBezTo>
                          <a:pt x="101180" y="21865"/>
                          <a:pt x="101371" y="25104"/>
                          <a:pt x="101180" y="26247"/>
                        </a:cubicBezTo>
                        <a:close/>
                      </a:path>
                    </a:pathLst>
                  </a:custGeom>
                  <a:solidFill>
                    <a:srgbClr val="2B0D0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58" name="شكل حر: شكل 3557">
                    <a:extLst>
                      <a:ext uri="{FF2B5EF4-FFF2-40B4-BE49-F238E27FC236}">
                        <a16:creationId xmlns:a16="http://schemas.microsoft.com/office/drawing/2014/main" id="{2E90BFBA-EDDC-4C27-AF0E-1ADF67E0AA15}"/>
                      </a:ext>
                    </a:extLst>
                  </p:cNvPr>
                  <p:cNvSpPr/>
                  <p:nvPr/>
                </p:nvSpPr>
                <p:spPr>
                  <a:xfrm>
                    <a:off x="4513275" y="2777380"/>
                    <a:ext cx="18482" cy="19819"/>
                  </a:xfrm>
                  <a:custGeom>
                    <a:avLst/>
                    <a:gdLst>
                      <a:gd name="connsiteX0" fmla="*/ 15623 w 18482"/>
                      <a:gd name="connsiteY0" fmla="*/ 4967 h 19819"/>
                      <a:gd name="connsiteX1" fmla="*/ 15909 w 18482"/>
                      <a:gd name="connsiteY1" fmla="*/ 18493 h 19819"/>
                      <a:gd name="connsiteX2" fmla="*/ 2859 w 18482"/>
                      <a:gd name="connsiteY2" fmla="*/ 14873 h 19819"/>
                      <a:gd name="connsiteX3" fmla="*/ 2574 w 18482"/>
                      <a:gd name="connsiteY3" fmla="*/ 1348 h 19819"/>
                      <a:gd name="connsiteX4" fmla="*/ 15623 w 18482"/>
                      <a:gd name="connsiteY4" fmla="*/ 4967 h 19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82" h="19819">
                        <a:moveTo>
                          <a:pt x="15623" y="4967"/>
                        </a:moveTo>
                        <a:cubicBezTo>
                          <a:pt x="19338" y="9730"/>
                          <a:pt x="19433" y="15730"/>
                          <a:pt x="15909" y="18493"/>
                        </a:cubicBezTo>
                        <a:cubicBezTo>
                          <a:pt x="12384" y="21255"/>
                          <a:pt x="6574" y="19540"/>
                          <a:pt x="2859" y="14873"/>
                        </a:cubicBezTo>
                        <a:cubicBezTo>
                          <a:pt x="-855" y="10111"/>
                          <a:pt x="-951" y="4110"/>
                          <a:pt x="2574" y="1348"/>
                        </a:cubicBezTo>
                        <a:cubicBezTo>
                          <a:pt x="6098" y="-1415"/>
                          <a:pt x="11908" y="205"/>
                          <a:pt x="15623" y="4967"/>
                        </a:cubicBezTo>
                        <a:close/>
                      </a:path>
                    </a:pathLst>
                  </a:custGeom>
                  <a:solidFill>
                    <a:srgbClr val="E9C2B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59" name="شكل حر: شكل 3558">
                    <a:extLst>
                      <a:ext uri="{FF2B5EF4-FFF2-40B4-BE49-F238E27FC236}">
                        <a16:creationId xmlns:a16="http://schemas.microsoft.com/office/drawing/2014/main" id="{38042C35-12A6-419A-AEC1-C666D4BEE8C3}"/>
                      </a:ext>
                    </a:extLst>
                  </p:cNvPr>
                  <p:cNvSpPr/>
                  <p:nvPr/>
                </p:nvSpPr>
                <p:spPr>
                  <a:xfrm>
                    <a:off x="4518348" y="2782707"/>
                    <a:ext cx="8431" cy="9091"/>
                  </a:xfrm>
                  <a:custGeom>
                    <a:avLst/>
                    <a:gdLst>
                      <a:gd name="connsiteX0" fmla="*/ 7121 w 8431"/>
                      <a:gd name="connsiteY0" fmla="*/ 2308 h 9091"/>
                      <a:gd name="connsiteX1" fmla="*/ 7311 w 8431"/>
                      <a:gd name="connsiteY1" fmla="*/ 8499 h 9091"/>
                      <a:gd name="connsiteX2" fmla="*/ 1311 w 8431"/>
                      <a:gd name="connsiteY2" fmla="*/ 6784 h 9091"/>
                      <a:gd name="connsiteX3" fmla="*/ 1120 w 8431"/>
                      <a:gd name="connsiteY3" fmla="*/ 593 h 9091"/>
                      <a:gd name="connsiteX4" fmla="*/ 7121 w 8431"/>
                      <a:gd name="connsiteY4" fmla="*/ 2308 h 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" h="9091">
                        <a:moveTo>
                          <a:pt x="7121" y="2308"/>
                        </a:moveTo>
                        <a:cubicBezTo>
                          <a:pt x="8835" y="4498"/>
                          <a:pt x="8835" y="7261"/>
                          <a:pt x="7311" y="8499"/>
                        </a:cubicBezTo>
                        <a:cubicBezTo>
                          <a:pt x="5692" y="9737"/>
                          <a:pt x="3025" y="8975"/>
                          <a:pt x="1311" y="6784"/>
                        </a:cubicBezTo>
                        <a:cubicBezTo>
                          <a:pt x="-404" y="4594"/>
                          <a:pt x="-404" y="1831"/>
                          <a:pt x="1120" y="593"/>
                        </a:cubicBezTo>
                        <a:cubicBezTo>
                          <a:pt x="2740" y="-645"/>
                          <a:pt x="5407" y="117"/>
                          <a:pt x="7121" y="2308"/>
                        </a:cubicBezTo>
                        <a:close/>
                      </a:path>
                    </a:pathLst>
                  </a:custGeom>
                  <a:solidFill>
                    <a:srgbClr val="E9C2B0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3560" name="شكل حر: شكل 3559">
                  <a:extLst>
                    <a:ext uri="{FF2B5EF4-FFF2-40B4-BE49-F238E27FC236}">
                      <a16:creationId xmlns:a16="http://schemas.microsoft.com/office/drawing/2014/main" id="{E9533416-6744-4ABD-B640-5EE4AB44860B}"/>
                    </a:ext>
                  </a:extLst>
                </p:cNvPr>
                <p:cNvSpPr/>
                <p:nvPr/>
              </p:nvSpPr>
              <p:spPr>
                <a:xfrm>
                  <a:off x="4543874" y="2871978"/>
                  <a:ext cx="89477" cy="152357"/>
                </a:xfrm>
                <a:custGeom>
                  <a:avLst/>
                  <a:gdLst>
                    <a:gd name="connsiteX0" fmla="*/ 50556 w 89477"/>
                    <a:gd name="connsiteY0" fmla="*/ 150590 h 152357"/>
                    <a:gd name="connsiteX1" fmla="*/ 48937 w 89477"/>
                    <a:gd name="connsiteY1" fmla="*/ 148304 h 152357"/>
                    <a:gd name="connsiteX2" fmla="*/ 45794 w 89477"/>
                    <a:gd name="connsiteY2" fmla="*/ 140684 h 152357"/>
                    <a:gd name="connsiteX3" fmla="*/ 20743 w 89477"/>
                    <a:gd name="connsiteY3" fmla="*/ 79915 h 152357"/>
                    <a:gd name="connsiteX4" fmla="*/ 1693 w 89477"/>
                    <a:gd name="connsiteY4" fmla="*/ 33718 h 152357"/>
                    <a:gd name="connsiteX5" fmla="*/ 15695 w 89477"/>
                    <a:gd name="connsiteY5" fmla="*/ 1714 h 152357"/>
                    <a:gd name="connsiteX6" fmla="*/ 24553 w 89477"/>
                    <a:gd name="connsiteY6" fmla="*/ 0 h 152357"/>
                    <a:gd name="connsiteX7" fmla="*/ 47603 w 89477"/>
                    <a:gd name="connsiteY7" fmla="*/ 15811 h 152357"/>
                    <a:gd name="connsiteX8" fmla="*/ 77322 w 89477"/>
                    <a:gd name="connsiteY8" fmla="*/ 96298 h 152357"/>
                    <a:gd name="connsiteX9" fmla="*/ 79227 w 89477"/>
                    <a:gd name="connsiteY9" fmla="*/ 101346 h 152357"/>
                    <a:gd name="connsiteX10" fmla="*/ 82846 w 89477"/>
                    <a:gd name="connsiteY10" fmla="*/ 111061 h 152357"/>
                    <a:gd name="connsiteX11" fmla="*/ 89037 w 89477"/>
                    <a:gd name="connsiteY11" fmla="*/ 127921 h 152357"/>
                    <a:gd name="connsiteX12" fmla="*/ 89418 w 89477"/>
                    <a:gd name="connsiteY12" fmla="*/ 129254 h 152357"/>
                    <a:gd name="connsiteX13" fmla="*/ 50556 w 89477"/>
                    <a:gd name="connsiteY13" fmla="*/ 150590 h 152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9477" h="152357">
                      <a:moveTo>
                        <a:pt x="50556" y="150590"/>
                      </a:moveTo>
                      <a:cubicBezTo>
                        <a:pt x="49890" y="150019"/>
                        <a:pt x="49318" y="149257"/>
                        <a:pt x="48937" y="148304"/>
                      </a:cubicBezTo>
                      <a:lnTo>
                        <a:pt x="45794" y="140684"/>
                      </a:lnTo>
                      <a:lnTo>
                        <a:pt x="20743" y="79915"/>
                      </a:lnTo>
                      <a:lnTo>
                        <a:pt x="1693" y="33718"/>
                      </a:lnTo>
                      <a:cubicBezTo>
                        <a:pt x="-3260" y="20955"/>
                        <a:pt x="3027" y="6667"/>
                        <a:pt x="15695" y="1714"/>
                      </a:cubicBezTo>
                      <a:cubicBezTo>
                        <a:pt x="18648" y="571"/>
                        <a:pt x="21600" y="0"/>
                        <a:pt x="24553" y="0"/>
                      </a:cubicBezTo>
                      <a:cubicBezTo>
                        <a:pt x="34459" y="0"/>
                        <a:pt x="43794" y="6001"/>
                        <a:pt x="47603" y="15811"/>
                      </a:cubicBezTo>
                      <a:lnTo>
                        <a:pt x="77322" y="96298"/>
                      </a:lnTo>
                      <a:lnTo>
                        <a:pt x="79227" y="101346"/>
                      </a:lnTo>
                      <a:lnTo>
                        <a:pt x="82846" y="111061"/>
                      </a:lnTo>
                      <a:lnTo>
                        <a:pt x="89037" y="127921"/>
                      </a:lnTo>
                      <a:cubicBezTo>
                        <a:pt x="89228" y="128397"/>
                        <a:pt x="89323" y="128873"/>
                        <a:pt x="89418" y="129254"/>
                      </a:cubicBezTo>
                      <a:cubicBezTo>
                        <a:pt x="91037" y="141256"/>
                        <a:pt x="59129" y="157829"/>
                        <a:pt x="50556" y="150590"/>
                      </a:cubicBezTo>
                      <a:close/>
                    </a:path>
                  </a:pathLst>
                </a:custGeom>
                <a:solidFill>
                  <a:srgbClr val="21222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3561" name="شكل حر: شكل 3560">
                <a:extLst>
                  <a:ext uri="{FF2B5EF4-FFF2-40B4-BE49-F238E27FC236}">
                    <a16:creationId xmlns:a16="http://schemas.microsoft.com/office/drawing/2014/main" id="{965797AB-132B-4E3C-AA0E-448AB493551F}"/>
                  </a:ext>
                </a:extLst>
              </p:cNvPr>
              <p:cNvSpPr/>
              <p:nvPr/>
            </p:nvSpPr>
            <p:spPr>
              <a:xfrm>
                <a:off x="4520317" y="2951684"/>
                <a:ext cx="59831" cy="161661"/>
              </a:xfrm>
              <a:custGeom>
                <a:avLst/>
                <a:gdLst>
                  <a:gd name="connsiteX0" fmla="*/ 59817 w 59831"/>
                  <a:gd name="connsiteY0" fmla="*/ 143183 h 161661"/>
                  <a:gd name="connsiteX1" fmla="*/ 55245 w 59831"/>
                  <a:gd name="connsiteY1" fmla="*/ 152041 h 161661"/>
                  <a:gd name="connsiteX2" fmla="*/ 29623 w 59831"/>
                  <a:gd name="connsiteY2" fmla="*/ 161661 h 161661"/>
                  <a:gd name="connsiteX3" fmla="*/ 39053 w 59831"/>
                  <a:gd name="connsiteY3" fmla="*/ 137468 h 161661"/>
                  <a:gd name="connsiteX4" fmla="*/ 31814 w 59831"/>
                  <a:gd name="connsiteY4" fmla="*/ 92891 h 161661"/>
                  <a:gd name="connsiteX5" fmla="*/ 0 w 59831"/>
                  <a:gd name="connsiteY5" fmla="*/ 58887 h 161661"/>
                  <a:gd name="connsiteX6" fmla="*/ 37814 w 59831"/>
                  <a:gd name="connsiteY6" fmla="*/ 60696 h 161661"/>
                  <a:gd name="connsiteX7" fmla="*/ 26289 w 59831"/>
                  <a:gd name="connsiteY7" fmla="*/ 9547 h 161661"/>
                  <a:gd name="connsiteX8" fmla="*/ 45244 w 59831"/>
                  <a:gd name="connsiteY8" fmla="*/ 2499 h 161661"/>
                  <a:gd name="connsiteX9" fmla="*/ 56864 w 59831"/>
                  <a:gd name="connsiteY9" fmla="*/ 29740 h 161661"/>
                  <a:gd name="connsiteX10" fmla="*/ 55912 w 59831"/>
                  <a:gd name="connsiteY10" fmla="*/ 45933 h 161661"/>
                  <a:gd name="connsiteX11" fmla="*/ 59817 w 59831"/>
                  <a:gd name="connsiteY11" fmla="*/ 143183 h 161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831" h="161661">
                    <a:moveTo>
                      <a:pt x="59817" y="143183"/>
                    </a:moveTo>
                    <a:cubicBezTo>
                      <a:pt x="60008" y="146802"/>
                      <a:pt x="58293" y="150231"/>
                      <a:pt x="55245" y="152041"/>
                    </a:cubicBezTo>
                    <a:cubicBezTo>
                      <a:pt x="46673" y="157375"/>
                      <a:pt x="38862" y="160137"/>
                      <a:pt x="29623" y="161661"/>
                    </a:cubicBezTo>
                    <a:cubicBezTo>
                      <a:pt x="30575" y="152994"/>
                      <a:pt x="36195" y="145659"/>
                      <a:pt x="39053" y="137468"/>
                    </a:cubicBezTo>
                    <a:cubicBezTo>
                      <a:pt x="44196" y="122799"/>
                      <a:pt x="40005" y="106131"/>
                      <a:pt x="31814" y="92891"/>
                    </a:cubicBezTo>
                    <a:cubicBezTo>
                      <a:pt x="23622" y="79651"/>
                      <a:pt x="11716" y="69174"/>
                      <a:pt x="0" y="58887"/>
                    </a:cubicBezTo>
                    <a:cubicBezTo>
                      <a:pt x="11811" y="64030"/>
                      <a:pt x="25527" y="64697"/>
                      <a:pt x="37814" y="60696"/>
                    </a:cubicBezTo>
                    <a:cubicBezTo>
                      <a:pt x="37910" y="43075"/>
                      <a:pt x="34004" y="25359"/>
                      <a:pt x="26289" y="9547"/>
                    </a:cubicBezTo>
                    <a:cubicBezTo>
                      <a:pt x="38005" y="13262"/>
                      <a:pt x="37148" y="-6836"/>
                      <a:pt x="45244" y="2499"/>
                    </a:cubicBezTo>
                    <a:lnTo>
                      <a:pt x="56864" y="29740"/>
                    </a:lnTo>
                    <a:cubicBezTo>
                      <a:pt x="56293" y="36122"/>
                      <a:pt x="55912" y="41742"/>
                      <a:pt x="55912" y="45933"/>
                    </a:cubicBezTo>
                    <a:cubicBezTo>
                      <a:pt x="55626" y="66888"/>
                      <a:pt x="58769" y="124895"/>
                      <a:pt x="59817" y="143183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62" name="شكل حر: شكل 3561">
                <a:extLst>
                  <a:ext uri="{FF2B5EF4-FFF2-40B4-BE49-F238E27FC236}">
                    <a16:creationId xmlns:a16="http://schemas.microsoft.com/office/drawing/2014/main" id="{BDB093BC-37A7-4AD9-9F5E-351A1D7C5CAE}"/>
                  </a:ext>
                </a:extLst>
              </p:cNvPr>
              <p:cNvSpPr/>
              <p:nvPr/>
            </p:nvSpPr>
            <p:spPr>
              <a:xfrm>
                <a:off x="4562514" y="2953421"/>
                <a:ext cx="157448" cy="78464"/>
              </a:xfrm>
              <a:custGeom>
                <a:avLst/>
                <a:gdLst>
                  <a:gd name="connsiteX0" fmla="*/ 157448 w 157448"/>
                  <a:gd name="connsiteY0" fmla="*/ 7715 h 78464"/>
                  <a:gd name="connsiteX1" fmla="*/ 156972 w 157448"/>
                  <a:gd name="connsiteY1" fmla="*/ 8096 h 78464"/>
                  <a:gd name="connsiteX2" fmla="*/ 65341 w 157448"/>
                  <a:gd name="connsiteY2" fmla="*/ 73914 h 78464"/>
                  <a:gd name="connsiteX3" fmla="*/ 31813 w 157448"/>
                  <a:gd name="connsiteY3" fmla="*/ 69151 h 78464"/>
                  <a:gd name="connsiteX4" fmla="*/ 30194 w 157448"/>
                  <a:gd name="connsiteY4" fmla="*/ 66865 h 78464"/>
                  <a:gd name="connsiteX5" fmla="*/ 27051 w 157448"/>
                  <a:gd name="connsiteY5" fmla="*/ 59245 h 78464"/>
                  <a:gd name="connsiteX6" fmla="*/ 0 w 157448"/>
                  <a:gd name="connsiteY6" fmla="*/ 7810 h 78464"/>
                  <a:gd name="connsiteX7" fmla="*/ 2191 w 157448"/>
                  <a:gd name="connsiteY7" fmla="*/ 0 h 78464"/>
                  <a:gd name="connsiteX8" fmla="*/ 17526 w 157448"/>
                  <a:gd name="connsiteY8" fmla="*/ 12763 h 78464"/>
                  <a:gd name="connsiteX9" fmla="*/ 25908 w 157448"/>
                  <a:gd name="connsiteY9" fmla="*/ 32861 h 78464"/>
                  <a:gd name="connsiteX10" fmla="*/ 31147 w 157448"/>
                  <a:gd name="connsiteY10" fmla="*/ 39529 h 78464"/>
                  <a:gd name="connsiteX11" fmla="*/ 49435 w 157448"/>
                  <a:gd name="connsiteY11" fmla="*/ 64198 h 78464"/>
                  <a:gd name="connsiteX12" fmla="*/ 72009 w 157448"/>
                  <a:gd name="connsiteY12" fmla="*/ 55531 h 78464"/>
                  <a:gd name="connsiteX13" fmla="*/ 99536 w 157448"/>
                  <a:gd name="connsiteY13" fmla="*/ 31147 h 78464"/>
                  <a:gd name="connsiteX14" fmla="*/ 144494 w 157448"/>
                  <a:gd name="connsiteY14" fmla="*/ 3619 h 78464"/>
                  <a:gd name="connsiteX15" fmla="*/ 155353 w 157448"/>
                  <a:gd name="connsiteY15" fmla="*/ 3619 h 78464"/>
                  <a:gd name="connsiteX16" fmla="*/ 156686 w 157448"/>
                  <a:gd name="connsiteY16" fmla="*/ 5810 h 78464"/>
                  <a:gd name="connsiteX17" fmla="*/ 157448 w 157448"/>
                  <a:gd name="connsiteY17" fmla="*/ 7715 h 78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7448" h="78464">
                    <a:moveTo>
                      <a:pt x="157448" y="7715"/>
                    </a:moveTo>
                    <a:cubicBezTo>
                      <a:pt x="157353" y="7810"/>
                      <a:pt x="157163" y="8001"/>
                      <a:pt x="156972" y="8096"/>
                    </a:cubicBezTo>
                    <a:lnTo>
                      <a:pt x="65341" y="73914"/>
                    </a:lnTo>
                    <a:cubicBezTo>
                      <a:pt x="54578" y="81534"/>
                      <a:pt x="39814" y="79343"/>
                      <a:pt x="31813" y="69151"/>
                    </a:cubicBezTo>
                    <a:cubicBezTo>
                      <a:pt x="31147" y="68580"/>
                      <a:pt x="30575" y="67818"/>
                      <a:pt x="30194" y="66865"/>
                    </a:cubicBezTo>
                    <a:cubicBezTo>
                      <a:pt x="28670" y="64484"/>
                      <a:pt x="27622" y="61913"/>
                      <a:pt x="27051" y="59245"/>
                    </a:cubicBezTo>
                    <a:lnTo>
                      <a:pt x="0" y="7810"/>
                    </a:lnTo>
                    <a:lnTo>
                      <a:pt x="2191" y="0"/>
                    </a:lnTo>
                    <a:cubicBezTo>
                      <a:pt x="9144" y="2095"/>
                      <a:pt x="14573" y="6096"/>
                      <a:pt x="17526" y="12763"/>
                    </a:cubicBezTo>
                    <a:cubicBezTo>
                      <a:pt x="20479" y="19431"/>
                      <a:pt x="22193" y="26575"/>
                      <a:pt x="25908" y="32861"/>
                    </a:cubicBezTo>
                    <a:cubicBezTo>
                      <a:pt x="27337" y="35338"/>
                      <a:pt x="29146" y="37528"/>
                      <a:pt x="31147" y="39529"/>
                    </a:cubicBezTo>
                    <a:cubicBezTo>
                      <a:pt x="36576" y="45053"/>
                      <a:pt x="41815" y="63055"/>
                      <a:pt x="49435" y="64198"/>
                    </a:cubicBezTo>
                    <a:cubicBezTo>
                      <a:pt x="56007" y="65246"/>
                      <a:pt x="65722" y="57626"/>
                      <a:pt x="72009" y="55531"/>
                    </a:cubicBezTo>
                    <a:cubicBezTo>
                      <a:pt x="82391" y="52197"/>
                      <a:pt x="90964" y="38100"/>
                      <a:pt x="99536" y="31147"/>
                    </a:cubicBezTo>
                    <a:cubicBezTo>
                      <a:pt x="113347" y="20002"/>
                      <a:pt x="127063" y="7144"/>
                      <a:pt x="144494" y="3619"/>
                    </a:cubicBezTo>
                    <a:cubicBezTo>
                      <a:pt x="148018" y="2857"/>
                      <a:pt x="151924" y="2667"/>
                      <a:pt x="155353" y="3619"/>
                    </a:cubicBezTo>
                    <a:cubicBezTo>
                      <a:pt x="156019" y="4667"/>
                      <a:pt x="156496" y="5429"/>
                      <a:pt x="156686" y="5810"/>
                    </a:cubicBezTo>
                    <a:cubicBezTo>
                      <a:pt x="156972" y="6382"/>
                      <a:pt x="157258" y="7048"/>
                      <a:pt x="157448" y="7715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63" name="شكل حر: شكل 3562">
                <a:extLst>
                  <a:ext uri="{FF2B5EF4-FFF2-40B4-BE49-F238E27FC236}">
                    <a16:creationId xmlns:a16="http://schemas.microsoft.com/office/drawing/2014/main" id="{75422397-C6BE-4645-9703-C47856A51E85}"/>
                  </a:ext>
                </a:extLst>
              </p:cNvPr>
              <p:cNvSpPr/>
              <p:nvPr/>
            </p:nvSpPr>
            <p:spPr>
              <a:xfrm>
                <a:off x="4620533" y="2968470"/>
                <a:ext cx="8941" cy="35242"/>
              </a:xfrm>
              <a:custGeom>
                <a:avLst/>
                <a:gdLst>
                  <a:gd name="connsiteX0" fmla="*/ 8942 w 8941"/>
                  <a:gd name="connsiteY0" fmla="*/ 1333 h 35242"/>
                  <a:gd name="connsiteX1" fmla="*/ 8275 w 8941"/>
                  <a:gd name="connsiteY1" fmla="*/ 4858 h 35242"/>
                  <a:gd name="connsiteX2" fmla="*/ 6084 w 8941"/>
                  <a:gd name="connsiteY2" fmla="*/ 14764 h 35242"/>
                  <a:gd name="connsiteX3" fmla="*/ 1607 w 8941"/>
                  <a:gd name="connsiteY3" fmla="*/ 35243 h 35242"/>
                  <a:gd name="connsiteX4" fmla="*/ 179 w 8941"/>
                  <a:gd name="connsiteY4" fmla="*/ 6382 h 35242"/>
                  <a:gd name="connsiteX5" fmla="*/ 655 w 8941"/>
                  <a:gd name="connsiteY5" fmla="*/ 0 h 35242"/>
                  <a:gd name="connsiteX6" fmla="*/ 2560 w 8941"/>
                  <a:gd name="connsiteY6" fmla="*/ 5048 h 35242"/>
                  <a:gd name="connsiteX7" fmla="*/ 8942 w 8941"/>
                  <a:gd name="connsiteY7" fmla="*/ 1333 h 3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941" h="35242">
                    <a:moveTo>
                      <a:pt x="8942" y="1333"/>
                    </a:moveTo>
                    <a:cubicBezTo>
                      <a:pt x="8751" y="2477"/>
                      <a:pt x="8465" y="3715"/>
                      <a:pt x="8275" y="4858"/>
                    </a:cubicBezTo>
                    <a:cubicBezTo>
                      <a:pt x="7513" y="8192"/>
                      <a:pt x="6846" y="11430"/>
                      <a:pt x="6084" y="14764"/>
                    </a:cubicBezTo>
                    <a:cubicBezTo>
                      <a:pt x="4560" y="21622"/>
                      <a:pt x="3131" y="28385"/>
                      <a:pt x="1607" y="35243"/>
                    </a:cubicBezTo>
                    <a:cubicBezTo>
                      <a:pt x="179" y="25718"/>
                      <a:pt x="-298" y="16002"/>
                      <a:pt x="179" y="6382"/>
                    </a:cubicBezTo>
                    <a:cubicBezTo>
                      <a:pt x="274" y="4286"/>
                      <a:pt x="464" y="2096"/>
                      <a:pt x="655" y="0"/>
                    </a:cubicBezTo>
                    <a:lnTo>
                      <a:pt x="2560" y="5048"/>
                    </a:lnTo>
                    <a:lnTo>
                      <a:pt x="8942" y="1333"/>
                    </a:ln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64" name="شكل حر: شكل 3563">
                <a:extLst>
                  <a:ext uri="{FF2B5EF4-FFF2-40B4-BE49-F238E27FC236}">
                    <a16:creationId xmlns:a16="http://schemas.microsoft.com/office/drawing/2014/main" id="{010DF683-4A53-4728-B9FC-864D27576D8A}"/>
                  </a:ext>
                </a:extLst>
              </p:cNvPr>
              <p:cNvSpPr/>
              <p:nvPr/>
            </p:nvSpPr>
            <p:spPr>
              <a:xfrm>
                <a:off x="4623761" y="2974564"/>
                <a:ext cx="11448" cy="14235"/>
              </a:xfrm>
              <a:custGeom>
                <a:avLst/>
                <a:gdLst>
                  <a:gd name="connsiteX0" fmla="*/ 0 w 11448"/>
                  <a:gd name="connsiteY0" fmla="*/ 1048 h 14235"/>
                  <a:gd name="connsiteX1" fmla="*/ 9430 w 11448"/>
                  <a:gd name="connsiteY1" fmla="*/ 13430 h 14235"/>
                  <a:gd name="connsiteX2" fmla="*/ 10858 w 11448"/>
                  <a:gd name="connsiteY2" fmla="*/ 14192 h 14235"/>
                  <a:gd name="connsiteX3" fmla="*/ 11430 w 11448"/>
                  <a:gd name="connsiteY3" fmla="*/ 13145 h 14235"/>
                  <a:gd name="connsiteX4" fmla="*/ 10954 w 11448"/>
                  <a:gd name="connsiteY4" fmla="*/ 12002 h 14235"/>
                  <a:gd name="connsiteX5" fmla="*/ 3429 w 11448"/>
                  <a:gd name="connsiteY5" fmla="*/ 0 h 14235"/>
                  <a:gd name="connsiteX6" fmla="*/ 0 w 11448"/>
                  <a:gd name="connsiteY6" fmla="*/ 1048 h 14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48" h="14235">
                    <a:moveTo>
                      <a:pt x="0" y="1048"/>
                    </a:moveTo>
                    <a:cubicBezTo>
                      <a:pt x="3048" y="5239"/>
                      <a:pt x="6191" y="9335"/>
                      <a:pt x="9430" y="13430"/>
                    </a:cubicBezTo>
                    <a:cubicBezTo>
                      <a:pt x="9811" y="13907"/>
                      <a:pt x="10287" y="14383"/>
                      <a:pt x="10858" y="14192"/>
                    </a:cubicBezTo>
                    <a:cubicBezTo>
                      <a:pt x="11239" y="14097"/>
                      <a:pt x="11525" y="13526"/>
                      <a:pt x="11430" y="13145"/>
                    </a:cubicBezTo>
                    <a:cubicBezTo>
                      <a:pt x="11430" y="12668"/>
                      <a:pt x="11144" y="12287"/>
                      <a:pt x="10954" y="12002"/>
                    </a:cubicBezTo>
                    <a:cubicBezTo>
                      <a:pt x="8477" y="8001"/>
                      <a:pt x="5905" y="4001"/>
                      <a:pt x="3429" y="0"/>
                    </a:cubicBezTo>
                    <a:lnTo>
                      <a:pt x="0" y="1048"/>
                    </a:ln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65" name="شكل حر: شكل 3564">
                <a:extLst>
                  <a:ext uri="{FF2B5EF4-FFF2-40B4-BE49-F238E27FC236}">
                    <a16:creationId xmlns:a16="http://schemas.microsoft.com/office/drawing/2014/main" id="{749D5C3C-9890-4FA6-A98A-F2387AC2D945}"/>
                  </a:ext>
                </a:extLst>
              </p:cNvPr>
              <p:cNvSpPr/>
              <p:nvPr/>
            </p:nvSpPr>
            <p:spPr>
              <a:xfrm>
                <a:off x="4454769" y="2721525"/>
                <a:ext cx="69081" cy="103494"/>
              </a:xfrm>
              <a:custGeom>
                <a:avLst/>
                <a:gdLst>
                  <a:gd name="connsiteX0" fmla="*/ 7073 w 69081"/>
                  <a:gd name="connsiteY0" fmla="*/ 48631 h 103494"/>
                  <a:gd name="connsiteX1" fmla="*/ 26885 w 69081"/>
                  <a:gd name="connsiteY1" fmla="*/ 95970 h 103494"/>
                  <a:gd name="connsiteX2" fmla="*/ 31933 w 69081"/>
                  <a:gd name="connsiteY2" fmla="*/ 102256 h 103494"/>
                  <a:gd name="connsiteX3" fmla="*/ 32124 w 69081"/>
                  <a:gd name="connsiteY3" fmla="*/ 103494 h 103494"/>
                  <a:gd name="connsiteX4" fmla="*/ 4216 w 69081"/>
                  <a:gd name="connsiteY4" fmla="*/ 71300 h 103494"/>
                  <a:gd name="connsiteX5" fmla="*/ 25 w 69081"/>
                  <a:gd name="connsiteY5" fmla="*/ 44725 h 103494"/>
                  <a:gd name="connsiteX6" fmla="*/ 9550 w 69081"/>
                  <a:gd name="connsiteY6" fmla="*/ 22627 h 103494"/>
                  <a:gd name="connsiteX7" fmla="*/ 26885 w 69081"/>
                  <a:gd name="connsiteY7" fmla="*/ 6625 h 103494"/>
                  <a:gd name="connsiteX8" fmla="*/ 69081 w 69081"/>
                  <a:gd name="connsiteY8" fmla="*/ 815 h 103494"/>
                  <a:gd name="connsiteX9" fmla="*/ 36029 w 69081"/>
                  <a:gd name="connsiteY9" fmla="*/ 6911 h 103494"/>
                  <a:gd name="connsiteX10" fmla="*/ 7073 w 69081"/>
                  <a:gd name="connsiteY10" fmla="*/ 48631 h 103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9081" h="103494">
                    <a:moveTo>
                      <a:pt x="7073" y="48631"/>
                    </a:moveTo>
                    <a:cubicBezTo>
                      <a:pt x="5645" y="66347"/>
                      <a:pt x="13550" y="84349"/>
                      <a:pt x="26885" y="95970"/>
                    </a:cubicBezTo>
                    <a:cubicBezTo>
                      <a:pt x="28886" y="97780"/>
                      <a:pt x="31172" y="99589"/>
                      <a:pt x="31933" y="102256"/>
                    </a:cubicBezTo>
                    <a:cubicBezTo>
                      <a:pt x="32029" y="102637"/>
                      <a:pt x="32124" y="103114"/>
                      <a:pt x="32124" y="103494"/>
                    </a:cubicBezTo>
                    <a:cubicBezTo>
                      <a:pt x="27076" y="97970"/>
                      <a:pt x="8312" y="80253"/>
                      <a:pt x="4216" y="71300"/>
                    </a:cubicBezTo>
                    <a:cubicBezTo>
                      <a:pt x="691" y="63489"/>
                      <a:pt x="-166" y="53488"/>
                      <a:pt x="25" y="44725"/>
                    </a:cubicBezTo>
                    <a:cubicBezTo>
                      <a:pt x="120" y="36629"/>
                      <a:pt x="5073" y="29199"/>
                      <a:pt x="9550" y="22627"/>
                    </a:cubicBezTo>
                    <a:cubicBezTo>
                      <a:pt x="14027" y="15960"/>
                      <a:pt x="19837" y="10435"/>
                      <a:pt x="26885" y="6625"/>
                    </a:cubicBezTo>
                    <a:cubicBezTo>
                      <a:pt x="38887" y="148"/>
                      <a:pt x="55174" y="-1090"/>
                      <a:pt x="69081" y="815"/>
                    </a:cubicBezTo>
                    <a:cubicBezTo>
                      <a:pt x="57651" y="1672"/>
                      <a:pt x="46221" y="2434"/>
                      <a:pt x="36029" y="6911"/>
                    </a:cubicBezTo>
                    <a:cubicBezTo>
                      <a:pt x="19741" y="14055"/>
                      <a:pt x="8502" y="30914"/>
                      <a:pt x="7073" y="48631"/>
                    </a:cubicBezTo>
                    <a:close/>
                  </a:path>
                </a:pathLst>
              </a:custGeom>
              <a:solidFill>
                <a:srgbClr val="2B0D04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sp>
        <p:nvSpPr>
          <p:cNvPr id="5" name="سهم: خماسي 4">
            <a:extLst>
              <a:ext uri="{FF2B5EF4-FFF2-40B4-BE49-F238E27FC236}">
                <a16:creationId xmlns:a16="http://schemas.microsoft.com/office/drawing/2014/main" id="{162F34C0-50A4-40CE-8414-50B725F22451}"/>
              </a:ext>
            </a:extLst>
          </p:cNvPr>
          <p:cNvSpPr/>
          <p:nvPr/>
        </p:nvSpPr>
        <p:spPr>
          <a:xfrm flipH="1">
            <a:off x="7709094" y="457535"/>
            <a:ext cx="4248443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أحكام مترتبة على الضمان: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EB4C817-F588-423A-BB14-B8335C5EA1D5}"/>
              </a:ext>
            </a:extLst>
          </p:cNvPr>
          <p:cNvSpPr/>
          <p:nvPr/>
        </p:nvSpPr>
        <p:spPr>
          <a:xfrm>
            <a:off x="1491904" y="1593256"/>
            <a:ext cx="321225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chemeClr val="accent6">
                    <a:lumMod val="75000"/>
                  </a:schemeClr>
                </a:solidFill>
              </a:rPr>
              <a:t>من المس</a:t>
            </a:r>
            <a:r>
              <a:rPr lang="ar-SA" sz="3600" b="1" dirty="0">
                <a:ln w="0"/>
                <a:solidFill>
                  <a:schemeClr val="accent6">
                    <a:lumMod val="75000"/>
                  </a:schemeClr>
                </a:solidFill>
              </a:rPr>
              <a:t>ؤول عن أداء الحق لـ صالح؟</a:t>
            </a:r>
          </a:p>
          <a:p>
            <a:pPr algn="ctr"/>
            <a:r>
              <a:rPr lang="ar-SA" sz="3600" b="1" cap="none" spc="0" dirty="0">
                <a:ln w="0"/>
                <a:solidFill>
                  <a:schemeClr val="accent6">
                    <a:lumMod val="75000"/>
                  </a:schemeClr>
                </a:solidFill>
              </a:rPr>
              <a:t>و هل يبرأ </a:t>
            </a:r>
            <a:r>
              <a:rPr lang="ar-SA" sz="3600" b="1" dirty="0">
                <a:ln w="0"/>
                <a:solidFill>
                  <a:schemeClr val="accent6">
                    <a:lumMod val="75000"/>
                  </a:schemeClr>
                </a:solidFill>
              </a:rPr>
              <a:t>محمد من ذلك؟</a:t>
            </a:r>
            <a:endParaRPr lang="ar-SA" sz="3600" b="1" cap="none" spc="0" dirty="0">
              <a:ln w="0"/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863" name="رسم 14">
            <a:extLst>
              <a:ext uri="{FF2B5EF4-FFF2-40B4-BE49-F238E27FC236}">
                <a16:creationId xmlns:a16="http://schemas.microsoft.com/office/drawing/2014/main" id="{6AC26474-81A9-4053-BCFA-BBADA2C42FE1}"/>
              </a:ext>
            </a:extLst>
          </p:cNvPr>
          <p:cNvGrpSpPr/>
          <p:nvPr/>
        </p:nvGrpSpPr>
        <p:grpSpPr>
          <a:xfrm>
            <a:off x="9111028" y="3853986"/>
            <a:ext cx="2774210" cy="2703064"/>
            <a:chOff x="2070020" y="1411986"/>
            <a:chExt cx="967930" cy="888887"/>
          </a:xfrm>
        </p:grpSpPr>
        <p:grpSp>
          <p:nvGrpSpPr>
            <p:cNvPr id="1864" name="رسم 14">
              <a:extLst>
                <a:ext uri="{FF2B5EF4-FFF2-40B4-BE49-F238E27FC236}">
                  <a16:creationId xmlns:a16="http://schemas.microsoft.com/office/drawing/2014/main" id="{6AC26474-81A9-4053-BCFA-BBADA2C42FE1}"/>
                </a:ext>
              </a:extLst>
            </p:cNvPr>
            <p:cNvGrpSpPr/>
            <p:nvPr/>
          </p:nvGrpSpPr>
          <p:grpSpPr>
            <a:xfrm>
              <a:off x="2070020" y="1411986"/>
              <a:ext cx="967930" cy="888887"/>
              <a:chOff x="2070019" y="1411985"/>
              <a:chExt cx="967930" cy="888887"/>
            </a:xfrm>
          </p:grpSpPr>
          <p:grpSp>
            <p:nvGrpSpPr>
              <p:cNvPr id="1865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085735" y="1898043"/>
                <a:ext cx="193643" cy="214329"/>
                <a:chOff x="2085735" y="1898043"/>
                <a:chExt cx="193643" cy="214329"/>
              </a:xfrm>
            </p:grpSpPr>
            <p:sp>
              <p:nvSpPr>
                <p:cNvPr id="1866" name="شكل حر: شكل 1865">
                  <a:extLst>
                    <a:ext uri="{FF2B5EF4-FFF2-40B4-BE49-F238E27FC236}">
                      <a16:creationId xmlns:a16="http://schemas.microsoft.com/office/drawing/2014/main" id="{04D2BEDC-DC4B-4B32-BCAC-4FA9B0F04C6F}"/>
                    </a:ext>
                  </a:extLst>
                </p:cNvPr>
                <p:cNvSpPr/>
                <p:nvPr/>
              </p:nvSpPr>
              <p:spPr>
                <a:xfrm>
                  <a:off x="2085735" y="1898043"/>
                  <a:ext cx="172497" cy="209648"/>
                </a:xfrm>
                <a:custGeom>
                  <a:avLst/>
                  <a:gdLst>
                    <a:gd name="connsiteX0" fmla="*/ 123539 w 172497"/>
                    <a:gd name="connsiteY0" fmla="*/ 4861 h 209648"/>
                    <a:gd name="connsiteX1" fmla="*/ 77915 w 172497"/>
                    <a:gd name="connsiteY1" fmla="*/ 6766 h 209648"/>
                    <a:gd name="connsiteX2" fmla="*/ 72104 w 172497"/>
                    <a:gd name="connsiteY2" fmla="*/ 9909 h 209648"/>
                    <a:gd name="connsiteX3" fmla="*/ 10954 w 172497"/>
                    <a:gd name="connsiteY3" fmla="*/ 84204 h 209648"/>
                    <a:gd name="connsiteX4" fmla="*/ 0 w 172497"/>
                    <a:gd name="connsiteY4" fmla="*/ 134782 h 209648"/>
                    <a:gd name="connsiteX5" fmla="*/ 21050 w 172497"/>
                    <a:gd name="connsiteY5" fmla="*/ 181168 h 209648"/>
                    <a:gd name="connsiteX6" fmla="*/ 70009 w 172497"/>
                    <a:gd name="connsiteY6" fmla="*/ 209648 h 209648"/>
                    <a:gd name="connsiteX7" fmla="*/ 48958 w 172497"/>
                    <a:gd name="connsiteY7" fmla="*/ 163261 h 209648"/>
                    <a:gd name="connsiteX8" fmla="*/ 59912 w 172497"/>
                    <a:gd name="connsiteY8" fmla="*/ 112684 h 209648"/>
                    <a:gd name="connsiteX9" fmla="*/ 121063 w 172497"/>
                    <a:gd name="connsiteY9" fmla="*/ 38484 h 209648"/>
                    <a:gd name="connsiteX10" fmla="*/ 126873 w 172497"/>
                    <a:gd name="connsiteY10" fmla="*/ 35436 h 209648"/>
                    <a:gd name="connsiteX11" fmla="*/ 172498 w 172497"/>
                    <a:gd name="connsiteY11" fmla="*/ 33531 h 209648"/>
                    <a:gd name="connsiteX12" fmla="*/ 123539 w 172497"/>
                    <a:gd name="connsiteY12" fmla="*/ 4861 h 209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2497" h="209648">
                      <a:moveTo>
                        <a:pt x="123539" y="4861"/>
                      </a:moveTo>
                      <a:cubicBezTo>
                        <a:pt x="111728" y="-1997"/>
                        <a:pt x="95726" y="-1807"/>
                        <a:pt x="77915" y="6766"/>
                      </a:cubicBezTo>
                      <a:cubicBezTo>
                        <a:pt x="76010" y="7718"/>
                        <a:pt x="74105" y="8766"/>
                        <a:pt x="72104" y="9909"/>
                      </a:cubicBezTo>
                      <a:cubicBezTo>
                        <a:pt x="46292" y="24768"/>
                        <a:pt x="23717" y="53438"/>
                        <a:pt x="10954" y="84204"/>
                      </a:cubicBezTo>
                      <a:cubicBezTo>
                        <a:pt x="4001" y="101063"/>
                        <a:pt x="0" y="118494"/>
                        <a:pt x="0" y="134782"/>
                      </a:cubicBezTo>
                      <a:cubicBezTo>
                        <a:pt x="95" y="157546"/>
                        <a:pt x="8096" y="173548"/>
                        <a:pt x="21050" y="181168"/>
                      </a:cubicBezTo>
                      <a:lnTo>
                        <a:pt x="70009" y="209648"/>
                      </a:lnTo>
                      <a:cubicBezTo>
                        <a:pt x="57055" y="202123"/>
                        <a:pt x="48958" y="186121"/>
                        <a:pt x="48958" y="163261"/>
                      </a:cubicBezTo>
                      <a:cubicBezTo>
                        <a:pt x="48958" y="147069"/>
                        <a:pt x="52959" y="129543"/>
                        <a:pt x="59912" y="112684"/>
                      </a:cubicBezTo>
                      <a:cubicBezTo>
                        <a:pt x="72676" y="81918"/>
                        <a:pt x="95250" y="53343"/>
                        <a:pt x="121063" y="38484"/>
                      </a:cubicBezTo>
                      <a:cubicBezTo>
                        <a:pt x="122968" y="37341"/>
                        <a:pt x="124968" y="36293"/>
                        <a:pt x="126873" y="35436"/>
                      </a:cubicBezTo>
                      <a:cubicBezTo>
                        <a:pt x="144590" y="26768"/>
                        <a:pt x="160592" y="26578"/>
                        <a:pt x="172498" y="33531"/>
                      </a:cubicBezTo>
                      <a:lnTo>
                        <a:pt x="123539" y="4861"/>
                      </a:ln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67" name="شكل حر: شكل 1866">
                  <a:extLst>
                    <a:ext uri="{FF2B5EF4-FFF2-40B4-BE49-F238E27FC236}">
                      <a16:creationId xmlns:a16="http://schemas.microsoft.com/office/drawing/2014/main" id="{CFB5DBE9-6F37-4A49-A93D-1975C28E25E2}"/>
                    </a:ext>
                  </a:extLst>
                </p:cNvPr>
                <p:cNvSpPr/>
                <p:nvPr/>
              </p:nvSpPr>
              <p:spPr>
                <a:xfrm>
                  <a:off x="2134884" y="1926416"/>
                  <a:ext cx="144495" cy="185956"/>
                </a:xfrm>
                <a:custGeom>
                  <a:avLst/>
                  <a:gdLst>
                    <a:gd name="connsiteX0" fmla="*/ 72010 w 144495"/>
                    <a:gd name="connsiteY0" fmla="*/ 9920 h 185956"/>
                    <a:gd name="connsiteX1" fmla="*/ 144495 w 144495"/>
                    <a:gd name="connsiteY1" fmla="*/ 51259 h 185956"/>
                    <a:gd name="connsiteX2" fmla="*/ 72486 w 144495"/>
                    <a:gd name="connsiteY2" fmla="*/ 176036 h 185956"/>
                    <a:gd name="connsiteX3" fmla="*/ 1 w 144495"/>
                    <a:gd name="connsiteY3" fmla="*/ 134698 h 185956"/>
                    <a:gd name="connsiteX4" fmla="*/ 72010 w 144495"/>
                    <a:gd name="connsiteY4" fmla="*/ 9920 h 18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495" h="185956">
                      <a:moveTo>
                        <a:pt x="72010" y="9920"/>
                      </a:moveTo>
                      <a:cubicBezTo>
                        <a:pt x="111920" y="-13130"/>
                        <a:pt x="144400" y="5348"/>
                        <a:pt x="144495" y="51259"/>
                      </a:cubicBezTo>
                      <a:cubicBezTo>
                        <a:pt x="144590" y="97074"/>
                        <a:pt x="112396" y="152986"/>
                        <a:pt x="72486" y="176036"/>
                      </a:cubicBezTo>
                      <a:cubicBezTo>
                        <a:pt x="32576" y="199087"/>
                        <a:pt x="96" y="180608"/>
                        <a:pt x="1" y="134698"/>
                      </a:cubicBezTo>
                      <a:cubicBezTo>
                        <a:pt x="-190" y="88883"/>
                        <a:pt x="32100" y="32971"/>
                        <a:pt x="72010" y="9920"/>
                      </a:cubicBez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868" name="شكل حر: شكل 1867">
                <a:extLst>
                  <a:ext uri="{FF2B5EF4-FFF2-40B4-BE49-F238E27FC236}">
                    <a16:creationId xmlns:a16="http://schemas.microsoft.com/office/drawing/2014/main" id="{B95D1448-0867-40A0-8B3C-80AD53D2BFDC}"/>
                  </a:ext>
                </a:extLst>
              </p:cNvPr>
              <p:cNvSpPr/>
              <p:nvPr/>
            </p:nvSpPr>
            <p:spPr>
              <a:xfrm>
                <a:off x="2159364" y="1958060"/>
                <a:ext cx="95345" cy="122651"/>
              </a:xfrm>
              <a:custGeom>
                <a:avLst/>
                <a:gdLst>
                  <a:gd name="connsiteX0" fmla="*/ 47530 w 95345"/>
                  <a:gd name="connsiteY0" fmla="*/ 6566 h 122651"/>
                  <a:gd name="connsiteX1" fmla="*/ 95345 w 95345"/>
                  <a:gd name="connsiteY1" fmla="*/ 33807 h 122651"/>
                  <a:gd name="connsiteX2" fmla="*/ 47815 w 95345"/>
                  <a:gd name="connsiteY2" fmla="*/ 116103 h 122651"/>
                  <a:gd name="connsiteX3" fmla="*/ 0 w 95345"/>
                  <a:gd name="connsiteY3" fmla="*/ 88862 h 122651"/>
                  <a:gd name="connsiteX4" fmla="*/ 47530 w 95345"/>
                  <a:gd name="connsiteY4" fmla="*/ 6566 h 122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45" h="122651">
                    <a:moveTo>
                      <a:pt x="47530" y="6566"/>
                    </a:moveTo>
                    <a:cubicBezTo>
                      <a:pt x="73819" y="-8674"/>
                      <a:pt x="95250" y="3518"/>
                      <a:pt x="95345" y="33807"/>
                    </a:cubicBezTo>
                    <a:cubicBezTo>
                      <a:pt x="95440" y="64097"/>
                      <a:pt x="74200" y="100863"/>
                      <a:pt x="47815" y="116103"/>
                    </a:cubicBezTo>
                    <a:cubicBezTo>
                      <a:pt x="21527" y="131343"/>
                      <a:pt x="95" y="119056"/>
                      <a:pt x="0" y="88862"/>
                    </a:cubicBezTo>
                    <a:cubicBezTo>
                      <a:pt x="0" y="58668"/>
                      <a:pt x="21241" y="21806"/>
                      <a:pt x="47530" y="6566"/>
                    </a:cubicBezTo>
                    <a:close/>
                  </a:path>
                </a:pathLst>
              </a:custGeom>
              <a:solidFill>
                <a:srgbClr val="C2C2C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869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164791" y="1963943"/>
                <a:ext cx="84586" cy="109092"/>
                <a:chOff x="2164791" y="1963943"/>
                <a:chExt cx="84586" cy="109092"/>
              </a:xfrm>
              <a:solidFill>
                <a:srgbClr val="292B34"/>
              </a:solidFill>
            </p:grpSpPr>
            <p:sp>
              <p:nvSpPr>
                <p:cNvPr id="1870" name="شكل حر: شكل 1869">
                  <a:extLst>
                    <a:ext uri="{FF2B5EF4-FFF2-40B4-BE49-F238E27FC236}">
                      <a16:creationId xmlns:a16="http://schemas.microsoft.com/office/drawing/2014/main" id="{5BAE6608-116C-4042-9888-A457C0971A8E}"/>
                    </a:ext>
                  </a:extLst>
                </p:cNvPr>
                <p:cNvSpPr/>
                <p:nvPr/>
              </p:nvSpPr>
              <p:spPr>
                <a:xfrm>
                  <a:off x="2201083" y="1968340"/>
                  <a:ext cx="13335" cy="17276"/>
                </a:xfrm>
                <a:custGeom>
                  <a:avLst/>
                  <a:gdLst>
                    <a:gd name="connsiteX0" fmla="*/ 13335 w 13335"/>
                    <a:gd name="connsiteY0" fmla="*/ 4764 h 17276"/>
                    <a:gd name="connsiteX1" fmla="*/ 6668 w 13335"/>
                    <a:gd name="connsiteY1" fmla="*/ 16384 h 17276"/>
                    <a:gd name="connsiteX2" fmla="*/ 0 w 13335"/>
                    <a:gd name="connsiteY2" fmla="*/ 12479 h 17276"/>
                    <a:gd name="connsiteX3" fmla="*/ 6668 w 13335"/>
                    <a:gd name="connsiteY3" fmla="*/ 954 h 17276"/>
                    <a:gd name="connsiteX4" fmla="*/ 13335 w 13335"/>
                    <a:gd name="connsiteY4" fmla="*/ 4764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76">
                      <a:moveTo>
                        <a:pt x="13335" y="4764"/>
                      </a:moveTo>
                      <a:cubicBezTo>
                        <a:pt x="13335" y="9050"/>
                        <a:pt x="10287" y="14193"/>
                        <a:pt x="6668" y="16384"/>
                      </a:cubicBezTo>
                      <a:cubicBezTo>
                        <a:pt x="2953" y="18479"/>
                        <a:pt x="0" y="16765"/>
                        <a:pt x="0" y="12479"/>
                      </a:cubicBezTo>
                      <a:cubicBezTo>
                        <a:pt x="0" y="8193"/>
                        <a:pt x="2953" y="3049"/>
                        <a:pt x="6668" y="954"/>
                      </a:cubicBezTo>
                      <a:cubicBezTo>
                        <a:pt x="10382" y="-1237"/>
                        <a:pt x="13335" y="477"/>
                        <a:pt x="13335" y="476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71" name="شكل حر: شكل 1870">
                  <a:extLst>
                    <a:ext uri="{FF2B5EF4-FFF2-40B4-BE49-F238E27FC236}">
                      <a16:creationId xmlns:a16="http://schemas.microsoft.com/office/drawing/2014/main" id="{D644CC4B-8212-4955-8650-FD11C0D4F778}"/>
                    </a:ext>
                  </a:extLst>
                </p:cNvPr>
                <p:cNvSpPr/>
                <p:nvPr/>
              </p:nvSpPr>
              <p:spPr>
                <a:xfrm>
                  <a:off x="2183247" y="1983751"/>
                  <a:ext cx="13292" cy="17233"/>
                </a:xfrm>
                <a:custGeom>
                  <a:avLst/>
                  <a:gdLst>
                    <a:gd name="connsiteX0" fmla="*/ 12407 w 13292"/>
                    <a:gd name="connsiteY0" fmla="*/ 1449 h 17233"/>
                    <a:gd name="connsiteX1" fmla="*/ 10026 w 13292"/>
                    <a:gd name="connsiteY1" fmla="*/ 13355 h 17233"/>
                    <a:gd name="connsiteX2" fmla="*/ 882 w 13292"/>
                    <a:gd name="connsiteY2" fmla="*/ 15831 h 17233"/>
                    <a:gd name="connsiteX3" fmla="*/ 3359 w 13292"/>
                    <a:gd name="connsiteY3" fmla="*/ 3830 h 17233"/>
                    <a:gd name="connsiteX4" fmla="*/ 12407 w 13292"/>
                    <a:gd name="connsiteY4" fmla="*/ 1449 h 17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92" h="17233">
                      <a:moveTo>
                        <a:pt x="12407" y="1449"/>
                      </a:moveTo>
                      <a:cubicBezTo>
                        <a:pt x="14217" y="4116"/>
                        <a:pt x="13169" y="9450"/>
                        <a:pt x="10026" y="13355"/>
                      </a:cubicBezTo>
                      <a:cubicBezTo>
                        <a:pt x="6788" y="17355"/>
                        <a:pt x="2787" y="18403"/>
                        <a:pt x="882" y="15831"/>
                      </a:cubicBezTo>
                      <a:cubicBezTo>
                        <a:pt x="-928" y="13164"/>
                        <a:pt x="120" y="7830"/>
                        <a:pt x="3359" y="3830"/>
                      </a:cubicBezTo>
                      <a:cubicBezTo>
                        <a:pt x="6502" y="-75"/>
                        <a:pt x="10598" y="-1218"/>
                        <a:pt x="12407" y="1449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72" name="شكل حر: شكل 1871">
                  <a:extLst>
                    <a:ext uri="{FF2B5EF4-FFF2-40B4-BE49-F238E27FC236}">
                      <a16:creationId xmlns:a16="http://schemas.microsoft.com/office/drawing/2014/main" id="{3C3DD67C-DA99-4F94-BDF4-6A20652DBBC2}"/>
                    </a:ext>
                  </a:extLst>
                </p:cNvPr>
                <p:cNvSpPr/>
                <p:nvPr/>
              </p:nvSpPr>
              <p:spPr>
                <a:xfrm>
                  <a:off x="2169837" y="2006234"/>
                  <a:ext cx="13364" cy="17271"/>
                </a:xfrm>
                <a:custGeom>
                  <a:avLst/>
                  <a:gdLst>
                    <a:gd name="connsiteX0" fmla="*/ 10006 w 13364"/>
                    <a:gd name="connsiteY0" fmla="*/ 16 h 17271"/>
                    <a:gd name="connsiteX1" fmla="*/ 12482 w 13364"/>
                    <a:gd name="connsiteY1" fmla="*/ 9160 h 17271"/>
                    <a:gd name="connsiteX2" fmla="*/ 3338 w 13364"/>
                    <a:gd name="connsiteY2" fmla="*/ 17256 h 17271"/>
                    <a:gd name="connsiteX3" fmla="*/ 862 w 13364"/>
                    <a:gd name="connsiteY3" fmla="*/ 8112 h 17271"/>
                    <a:gd name="connsiteX4" fmla="*/ 10006 w 13364"/>
                    <a:gd name="connsiteY4" fmla="*/ 1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10006" y="16"/>
                      </a:moveTo>
                      <a:cubicBezTo>
                        <a:pt x="13244" y="302"/>
                        <a:pt x="14292" y="4397"/>
                        <a:pt x="12482" y="9160"/>
                      </a:cubicBezTo>
                      <a:cubicBezTo>
                        <a:pt x="10672" y="13922"/>
                        <a:pt x="6481" y="17542"/>
                        <a:pt x="3338" y="17256"/>
                      </a:cubicBezTo>
                      <a:cubicBezTo>
                        <a:pt x="195" y="16970"/>
                        <a:pt x="-948" y="12875"/>
                        <a:pt x="862" y="8112"/>
                      </a:cubicBezTo>
                      <a:cubicBezTo>
                        <a:pt x="2767" y="3350"/>
                        <a:pt x="6862" y="-270"/>
                        <a:pt x="10006" y="1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73" name="شكل حر: شكل 1872">
                  <a:extLst>
                    <a:ext uri="{FF2B5EF4-FFF2-40B4-BE49-F238E27FC236}">
                      <a16:creationId xmlns:a16="http://schemas.microsoft.com/office/drawing/2014/main" id="{E81538BB-2D95-4E01-830A-F1FACB2711C4}"/>
                    </a:ext>
                  </a:extLst>
                </p:cNvPr>
                <p:cNvSpPr/>
                <p:nvPr/>
              </p:nvSpPr>
              <p:spPr>
                <a:xfrm>
                  <a:off x="2164791" y="2029740"/>
                  <a:ext cx="13337" cy="17123"/>
                </a:xfrm>
                <a:custGeom>
                  <a:avLst/>
                  <a:gdLst>
                    <a:gd name="connsiteX0" fmla="*/ 6670 w 13337"/>
                    <a:gd name="connsiteY0" fmla="*/ 894 h 17123"/>
                    <a:gd name="connsiteX1" fmla="*/ 13337 w 13337"/>
                    <a:gd name="connsiteY1" fmla="*/ 4704 h 17123"/>
                    <a:gd name="connsiteX2" fmla="*/ 6670 w 13337"/>
                    <a:gd name="connsiteY2" fmla="*/ 16230 h 17123"/>
                    <a:gd name="connsiteX3" fmla="*/ 2 w 13337"/>
                    <a:gd name="connsiteY3" fmla="*/ 12420 h 17123"/>
                    <a:gd name="connsiteX4" fmla="*/ 6670 w 13337"/>
                    <a:gd name="connsiteY4" fmla="*/ 894 h 17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123">
                      <a:moveTo>
                        <a:pt x="6670" y="894"/>
                      </a:moveTo>
                      <a:cubicBezTo>
                        <a:pt x="10384" y="-1201"/>
                        <a:pt x="13337" y="513"/>
                        <a:pt x="13337" y="4704"/>
                      </a:cubicBezTo>
                      <a:cubicBezTo>
                        <a:pt x="13337" y="8991"/>
                        <a:pt x="10289" y="14134"/>
                        <a:pt x="6670" y="16230"/>
                      </a:cubicBezTo>
                      <a:cubicBezTo>
                        <a:pt x="2955" y="18325"/>
                        <a:pt x="2" y="16611"/>
                        <a:pt x="2" y="12420"/>
                      </a:cubicBezTo>
                      <a:cubicBezTo>
                        <a:pt x="-93" y="8133"/>
                        <a:pt x="2955" y="2990"/>
                        <a:pt x="6670" y="89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74" name="شكل حر: شكل 1873">
                  <a:extLst>
                    <a:ext uri="{FF2B5EF4-FFF2-40B4-BE49-F238E27FC236}">
                      <a16:creationId xmlns:a16="http://schemas.microsoft.com/office/drawing/2014/main" id="{A80F5A93-90FF-42CC-9274-7D6F9F52CAC0}"/>
                    </a:ext>
                  </a:extLst>
                </p:cNvPr>
                <p:cNvSpPr/>
                <p:nvPr/>
              </p:nvSpPr>
              <p:spPr>
                <a:xfrm>
                  <a:off x="2169170" y="2047806"/>
                  <a:ext cx="13364" cy="17186"/>
                </a:xfrm>
                <a:custGeom>
                  <a:avLst/>
                  <a:gdLst>
                    <a:gd name="connsiteX0" fmla="*/ 3338 w 13364"/>
                    <a:gd name="connsiteY0" fmla="*/ 3878 h 17186"/>
                    <a:gd name="connsiteX1" fmla="*/ 12482 w 13364"/>
                    <a:gd name="connsiteY1" fmla="*/ 1402 h 17186"/>
                    <a:gd name="connsiteX2" fmla="*/ 10006 w 13364"/>
                    <a:gd name="connsiteY2" fmla="*/ 13308 h 17186"/>
                    <a:gd name="connsiteX3" fmla="*/ 862 w 13364"/>
                    <a:gd name="connsiteY3" fmla="*/ 15785 h 17186"/>
                    <a:gd name="connsiteX4" fmla="*/ 3338 w 13364"/>
                    <a:gd name="connsiteY4" fmla="*/ 3878 h 1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186">
                      <a:moveTo>
                        <a:pt x="3338" y="3878"/>
                      </a:moveTo>
                      <a:cubicBezTo>
                        <a:pt x="6577" y="-122"/>
                        <a:pt x="10577" y="-1170"/>
                        <a:pt x="12482" y="1402"/>
                      </a:cubicBezTo>
                      <a:cubicBezTo>
                        <a:pt x="14292" y="4069"/>
                        <a:pt x="13244" y="9403"/>
                        <a:pt x="10006" y="13308"/>
                      </a:cubicBezTo>
                      <a:cubicBezTo>
                        <a:pt x="6767" y="17309"/>
                        <a:pt x="2767" y="18356"/>
                        <a:pt x="862" y="15785"/>
                      </a:cubicBezTo>
                      <a:cubicBezTo>
                        <a:pt x="-948" y="13213"/>
                        <a:pt x="195" y="7879"/>
                        <a:pt x="3338" y="3878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75" name="شكل حر: شكل 1874">
                  <a:extLst>
                    <a:ext uri="{FF2B5EF4-FFF2-40B4-BE49-F238E27FC236}">
                      <a16:creationId xmlns:a16="http://schemas.microsoft.com/office/drawing/2014/main" id="{F9C0E456-1695-4FE0-98D7-0B29A1687EE7}"/>
                    </a:ext>
                  </a:extLst>
                </p:cNvPr>
                <p:cNvSpPr/>
                <p:nvPr/>
              </p:nvSpPr>
              <p:spPr>
                <a:xfrm>
                  <a:off x="2181966" y="2055764"/>
                  <a:ext cx="13406" cy="17271"/>
                </a:xfrm>
                <a:custGeom>
                  <a:avLst/>
                  <a:gdLst>
                    <a:gd name="connsiteX0" fmla="*/ 924 w 13406"/>
                    <a:gd name="connsiteY0" fmla="*/ 8112 h 17271"/>
                    <a:gd name="connsiteX1" fmla="*/ 10068 w 13406"/>
                    <a:gd name="connsiteY1" fmla="*/ 16 h 17271"/>
                    <a:gd name="connsiteX2" fmla="*/ 12545 w 13406"/>
                    <a:gd name="connsiteY2" fmla="*/ 9160 h 17271"/>
                    <a:gd name="connsiteX3" fmla="*/ 3401 w 13406"/>
                    <a:gd name="connsiteY3" fmla="*/ 17256 h 17271"/>
                    <a:gd name="connsiteX4" fmla="*/ 924 w 13406"/>
                    <a:gd name="connsiteY4" fmla="*/ 8112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6" h="17271">
                      <a:moveTo>
                        <a:pt x="924" y="8112"/>
                      </a:moveTo>
                      <a:cubicBezTo>
                        <a:pt x="2734" y="3350"/>
                        <a:pt x="6830" y="-270"/>
                        <a:pt x="10068" y="16"/>
                      </a:cubicBezTo>
                      <a:cubicBezTo>
                        <a:pt x="13212" y="302"/>
                        <a:pt x="14355" y="4397"/>
                        <a:pt x="12545" y="9160"/>
                      </a:cubicBezTo>
                      <a:cubicBezTo>
                        <a:pt x="10735" y="13922"/>
                        <a:pt x="6544" y="17542"/>
                        <a:pt x="3401" y="17256"/>
                      </a:cubicBezTo>
                      <a:cubicBezTo>
                        <a:pt x="162" y="16970"/>
                        <a:pt x="-981" y="12875"/>
                        <a:pt x="924" y="811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76" name="شكل حر: شكل 1875">
                  <a:extLst>
                    <a:ext uri="{FF2B5EF4-FFF2-40B4-BE49-F238E27FC236}">
                      <a16:creationId xmlns:a16="http://schemas.microsoft.com/office/drawing/2014/main" id="{0D8029AC-6CFB-4D6E-AFC2-406E95C180C0}"/>
                    </a:ext>
                  </a:extLst>
                </p:cNvPr>
                <p:cNvSpPr/>
                <p:nvPr/>
              </p:nvSpPr>
              <p:spPr>
                <a:xfrm>
                  <a:off x="2199750" y="2051459"/>
                  <a:ext cx="13335" cy="17258"/>
                </a:xfrm>
                <a:custGeom>
                  <a:avLst/>
                  <a:gdLst>
                    <a:gd name="connsiteX0" fmla="*/ 0 w 13335"/>
                    <a:gd name="connsiteY0" fmla="*/ 12513 h 17258"/>
                    <a:gd name="connsiteX1" fmla="*/ 6668 w 13335"/>
                    <a:gd name="connsiteY1" fmla="*/ 892 h 17258"/>
                    <a:gd name="connsiteX2" fmla="*/ 13335 w 13335"/>
                    <a:gd name="connsiteY2" fmla="*/ 4797 h 17258"/>
                    <a:gd name="connsiteX3" fmla="*/ 6668 w 13335"/>
                    <a:gd name="connsiteY3" fmla="*/ 16323 h 17258"/>
                    <a:gd name="connsiteX4" fmla="*/ 0 w 13335"/>
                    <a:gd name="connsiteY4" fmla="*/ 12513 h 17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58">
                      <a:moveTo>
                        <a:pt x="0" y="12513"/>
                      </a:moveTo>
                      <a:cubicBezTo>
                        <a:pt x="0" y="8226"/>
                        <a:pt x="3048" y="3083"/>
                        <a:pt x="6668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9084"/>
                        <a:pt x="10287" y="14227"/>
                        <a:pt x="6668" y="16323"/>
                      </a:cubicBezTo>
                      <a:cubicBezTo>
                        <a:pt x="2953" y="18513"/>
                        <a:pt x="0" y="16704"/>
                        <a:pt x="0" y="1251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77" name="شكل حر: شكل 1876">
                  <a:extLst>
                    <a:ext uri="{FF2B5EF4-FFF2-40B4-BE49-F238E27FC236}">
                      <a16:creationId xmlns:a16="http://schemas.microsoft.com/office/drawing/2014/main" id="{79DDC7A9-41E6-4F0C-84C7-E5956F8067C3}"/>
                    </a:ext>
                  </a:extLst>
                </p:cNvPr>
                <p:cNvSpPr/>
                <p:nvPr/>
              </p:nvSpPr>
              <p:spPr>
                <a:xfrm>
                  <a:off x="2217632" y="2035900"/>
                  <a:ext cx="13388" cy="17348"/>
                </a:xfrm>
                <a:custGeom>
                  <a:avLst/>
                  <a:gdLst>
                    <a:gd name="connsiteX0" fmla="*/ 882 w 13388"/>
                    <a:gd name="connsiteY0" fmla="*/ 15880 h 17348"/>
                    <a:gd name="connsiteX1" fmla="*/ 3359 w 13388"/>
                    <a:gd name="connsiteY1" fmla="*/ 3878 h 17348"/>
                    <a:gd name="connsiteX2" fmla="*/ 12503 w 13388"/>
                    <a:gd name="connsiteY2" fmla="*/ 1402 h 17348"/>
                    <a:gd name="connsiteX3" fmla="*/ 10121 w 13388"/>
                    <a:gd name="connsiteY3" fmla="*/ 13403 h 17348"/>
                    <a:gd name="connsiteX4" fmla="*/ 882 w 13388"/>
                    <a:gd name="connsiteY4" fmla="*/ 15880 h 1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8" h="17348">
                      <a:moveTo>
                        <a:pt x="882" y="15880"/>
                      </a:move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97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121" y="13403"/>
                      </a:cubicBezTo>
                      <a:cubicBezTo>
                        <a:pt x="6788" y="17499"/>
                        <a:pt x="2787" y="18547"/>
                        <a:pt x="882" y="1588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78" name="شكل حر: شكل 1877">
                  <a:extLst>
                    <a:ext uri="{FF2B5EF4-FFF2-40B4-BE49-F238E27FC236}">
                      <a16:creationId xmlns:a16="http://schemas.microsoft.com/office/drawing/2014/main" id="{F25A1F70-AF0F-4115-8E11-17C475C7306D}"/>
                    </a:ext>
                  </a:extLst>
                </p:cNvPr>
                <p:cNvSpPr/>
                <p:nvPr/>
              </p:nvSpPr>
              <p:spPr>
                <a:xfrm>
                  <a:off x="2230921" y="2013473"/>
                  <a:ext cx="13430" cy="17271"/>
                </a:xfrm>
                <a:custGeom>
                  <a:avLst/>
                  <a:gdLst>
                    <a:gd name="connsiteX0" fmla="*/ 3309 w 13430"/>
                    <a:gd name="connsiteY0" fmla="*/ 17256 h 17271"/>
                    <a:gd name="connsiteX1" fmla="*/ 928 w 13430"/>
                    <a:gd name="connsiteY1" fmla="*/ 8112 h 17271"/>
                    <a:gd name="connsiteX2" fmla="*/ 10072 w 13430"/>
                    <a:gd name="connsiteY2" fmla="*/ 16 h 17271"/>
                    <a:gd name="connsiteX3" fmla="*/ 12548 w 13430"/>
                    <a:gd name="connsiteY3" fmla="*/ 9160 h 17271"/>
                    <a:gd name="connsiteX4" fmla="*/ 3309 w 13430"/>
                    <a:gd name="connsiteY4" fmla="*/ 1725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30" h="17271">
                      <a:moveTo>
                        <a:pt x="3309" y="17256"/>
                      </a:moveTo>
                      <a:cubicBezTo>
                        <a:pt x="166" y="16970"/>
                        <a:pt x="-977" y="12875"/>
                        <a:pt x="928" y="8112"/>
                      </a:cubicBezTo>
                      <a:cubicBezTo>
                        <a:pt x="2738" y="3350"/>
                        <a:pt x="6833" y="-270"/>
                        <a:pt x="10072" y="16"/>
                      </a:cubicBezTo>
                      <a:cubicBezTo>
                        <a:pt x="13310" y="302"/>
                        <a:pt x="14358" y="4397"/>
                        <a:pt x="12548" y="9160"/>
                      </a:cubicBezTo>
                      <a:cubicBezTo>
                        <a:pt x="10643" y="13922"/>
                        <a:pt x="6548" y="17542"/>
                        <a:pt x="3309" y="1725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79" name="شكل حر: شكل 1878">
                  <a:extLst>
                    <a:ext uri="{FF2B5EF4-FFF2-40B4-BE49-F238E27FC236}">
                      <a16:creationId xmlns:a16="http://schemas.microsoft.com/office/drawing/2014/main" id="{B479D47F-7748-4C0D-B604-41407624601E}"/>
                    </a:ext>
                  </a:extLst>
                </p:cNvPr>
                <p:cNvSpPr/>
                <p:nvPr/>
              </p:nvSpPr>
              <p:spPr>
                <a:xfrm>
                  <a:off x="2236040" y="1990118"/>
                  <a:ext cx="13337" cy="17216"/>
                </a:xfrm>
                <a:custGeom>
                  <a:avLst/>
                  <a:gdLst>
                    <a:gd name="connsiteX0" fmla="*/ 6667 w 13337"/>
                    <a:gd name="connsiteY0" fmla="*/ 16323 h 17216"/>
                    <a:gd name="connsiteX1" fmla="*/ 0 w 13337"/>
                    <a:gd name="connsiteY1" fmla="*/ 12513 h 17216"/>
                    <a:gd name="connsiteX2" fmla="*/ 6667 w 13337"/>
                    <a:gd name="connsiteY2" fmla="*/ 892 h 17216"/>
                    <a:gd name="connsiteX3" fmla="*/ 13335 w 13337"/>
                    <a:gd name="connsiteY3" fmla="*/ 4797 h 17216"/>
                    <a:gd name="connsiteX4" fmla="*/ 6667 w 13337"/>
                    <a:gd name="connsiteY4" fmla="*/ 16323 h 17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216">
                      <a:moveTo>
                        <a:pt x="6667" y="16323"/>
                      </a:moveTo>
                      <a:cubicBezTo>
                        <a:pt x="2953" y="18418"/>
                        <a:pt x="0" y="16704"/>
                        <a:pt x="0" y="12513"/>
                      </a:cubicBezTo>
                      <a:cubicBezTo>
                        <a:pt x="0" y="8226"/>
                        <a:pt x="2953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430" y="8988"/>
                        <a:pt x="10382" y="14132"/>
                        <a:pt x="6667" y="1632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80" name="شكل حر: شكل 1879">
                  <a:extLst>
                    <a:ext uri="{FF2B5EF4-FFF2-40B4-BE49-F238E27FC236}">
                      <a16:creationId xmlns:a16="http://schemas.microsoft.com/office/drawing/2014/main" id="{2EA58934-BF4C-4C99-BFE1-5D5C9628A3B2}"/>
                    </a:ext>
                  </a:extLst>
                </p:cNvPr>
                <p:cNvSpPr/>
                <p:nvPr/>
              </p:nvSpPr>
              <p:spPr>
                <a:xfrm>
                  <a:off x="2231634" y="1971892"/>
                  <a:ext cx="13384" cy="17281"/>
                </a:xfrm>
                <a:custGeom>
                  <a:avLst/>
                  <a:gdLst>
                    <a:gd name="connsiteX0" fmla="*/ 10026 w 13384"/>
                    <a:gd name="connsiteY0" fmla="*/ 13403 h 17281"/>
                    <a:gd name="connsiteX1" fmla="*/ 882 w 13384"/>
                    <a:gd name="connsiteY1" fmla="*/ 15880 h 17281"/>
                    <a:gd name="connsiteX2" fmla="*/ 3359 w 13384"/>
                    <a:gd name="connsiteY2" fmla="*/ 3878 h 17281"/>
                    <a:gd name="connsiteX3" fmla="*/ 12503 w 13384"/>
                    <a:gd name="connsiteY3" fmla="*/ 1402 h 17281"/>
                    <a:gd name="connsiteX4" fmla="*/ 10026 w 13384"/>
                    <a:gd name="connsiteY4" fmla="*/ 13403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4" h="17281">
                      <a:moveTo>
                        <a:pt x="10026" y="13403"/>
                      </a:moveTo>
                      <a:cubicBezTo>
                        <a:pt x="6788" y="17404"/>
                        <a:pt x="2692" y="18452"/>
                        <a:pt x="882" y="15880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02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98"/>
                        <a:pt x="10026" y="1340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81" name="شكل حر: شكل 1880">
                  <a:extLst>
                    <a:ext uri="{FF2B5EF4-FFF2-40B4-BE49-F238E27FC236}">
                      <a16:creationId xmlns:a16="http://schemas.microsoft.com/office/drawing/2014/main" id="{2272386F-BE53-43B7-97C9-476598D7DF20}"/>
                    </a:ext>
                  </a:extLst>
                </p:cNvPr>
                <p:cNvSpPr/>
                <p:nvPr/>
              </p:nvSpPr>
              <p:spPr>
                <a:xfrm>
                  <a:off x="2218803" y="1963943"/>
                  <a:ext cx="13402" cy="17271"/>
                </a:xfrm>
                <a:custGeom>
                  <a:avLst/>
                  <a:gdLst>
                    <a:gd name="connsiteX0" fmla="*/ 12474 w 13402"/>
                    <a:gd name="connsiteY0" fmla="*/ 9160 h 17271"/>
                    <a:gd name="connsiteX1" fmla="*/ 3330 w 13402"/>
                    <a:gd name="connsiteY1" fmla="*/ 17256 h 17271"/>
                    <a:gd name="connsiteX2" fmla="*/ 949 w 13402"/>
                    <a:gd name="connsiteY2" fmla="*/ 8112 h 17271"/>
                    <a:gd name="connsiteX3" fmla="*/ 10093 w 13402"/>
                    <a:gd name="connsiteY3" fmla="*/ 16 h 17271"/>
                    <a:gd name="connsiteX4" fmla="*/ 12474 w 13402"/>
                    <a:gd name="connsiteY4" fmla="*/ 9160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2" h="17271">
                      <a:moveTo>
                        <a:pt x="12474" y="9160"/>
                      </a:moveTo>
                      <a:cubicBezTo>
                        <a:pt x="10665" y="13922"/>
                        <a:pt x="6474" y="17542"/>
                        <a:pt x="3330" y="17256"/>
                      </a:cubicBezTo>
                      <a:cubicBezTo>
                        <a:pt x="92" y="16970"/>
                        <a:pt x="-956" y="12875"/>
                        <a:pt x="949" y="8112"/>
                      </a:cubicBezTo>
                      <a:cubicBezTo>
                        <a:pt x="2759" y="3350"/>
                        <a:pt x="6855" y="-270"/>
                        <a:pt x="10093" y="16"/>
                      </a:cubicBezTo>
                      <a:cubicBezTo>
                        <a:pt x="13236" y="302"/>
                        <a:pt x="14379" y="4397"/>
                        <a:pt x="12474" y="916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882" name="شكل حر: شكل 1881">
                <a:extLst>
                  <a:ext uri="{FF2B5EF4-FFF2-40B4-BE49-F238E27FC236}">
                    <a16:creationId xmlns:a16="http://schemas.microsoft.com/office/drawing/2014/main" id="{4F0CB023-CC98-446F-97D9-8062986DF95C}"/>
                  </a:ext>
                </a:extLst>
              </p:cNvPr>
              <p:cNvSpPr/>
              <p:nvPr/>
            </p:nvSpPr>
            <p:spPr>
              <a:xfrm>
                <a:off x="2182891" y="1988357"/>
                <a:ext cx="48291" cy="62075"/>
              </a:xfrm>
              <a:custGeom>
                <a:avLst/>
                <a:gdLst>
                  <a:gd name="connsiteX0" fmla="*/ 24098 w 48291"/>
                  <a:gd name="connsiteY0" fmla="*/ 3320 h 62075"/>
                  <a:gd name="connsiteX1" fmla="*/ 48292 w 48291"/>
                  <a:gd name="connsiteY1" fmla="*/ 17131 h 62075"/>
                  <a:gd name="connsiteX2" fmla="*/ 24194 w 48291"/>
                  <a:gd name="connsiteY2" fmla="*/ 58755 h 62075"/>
                  <a:gd name="connsiteX3" fmla="*/ 0 w 48291"/>
                  <a:gd name="connsiteY3" fmla="*/ 44944 h 62075"/>
                  <a:gd name="connsiteX4" fmla="*/ 24098 w 48291"/>
                  <a:gd name="connsiteY4" fmla="*/ 3320 h 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" h="62075">
                    <a:moveTo>
                      <a:pt x="24098" y="3320"/>
                    </a:moveTo>
                    <a:cubicBezTo>
                      <a:pt x="37433" y="-4395"/>
                      <a:pt x="48292" y="1796"/>
                      <a:pt x="48292" y="17131"/>
                    </a:cubicBezTo>
                    <a:cubicBezTo>
                      <a:pt x="48292" y="32466"/>
                      <a:pt x="37528" y="51135"/>
                      <a:pt x="24194" y="58755"/>
                    </a:cubicBezTo>
                    <a:cubicBezTo>
                      <a:pt x="10858" y="66471"/>
                      <a:pt x="0" y="60279"/>
                      <a:pt x="0" y="44944"/>
                    </a:cubicBezTo>
                    <a:cubicBezTo>
                      <a:pt x="0" y="29704"/>
                      <a:pt x="10763" y="11035"/>
                      <a:pt x="24098" y="3320"/>
                    </a:cubicBez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883" name="شكل حر: شكل 1882">
                <a:extLst>
                  <a:ext uri="{FF2B5EF4-FFF2-40B4-BE49-F238E27FC236}">
                    <a16:creationId xmlns:a16="http://schemas.microsoft.com/office/drawing/2014/main" id="{6F21C24F-E0E0-4D4D-8235-89A183831AD4}"/>
                  </a:ext>
                </a:extLst>
              </p:cNvPr>
              <p:cNvSpPr/>
              <p:nvPr/>
            </p:nvSpPr>
            <p:spPr>
              <a:xfrm>
                <a:off x="2191653" y="1999551"/>
                <a:ext cx="30860" cy="39781"/>
              </a:xfrm>
              <a:custGeom>
                <a:avLst/>
                <a:gdLst>
                  <a:gd name="connsiteX0" fmla="*/ 15335 w 30860"/>
                  <a:gd name="connsiteY0" fmla="*/ 2127 h 39781"/>
                  <a:gd name="connsiteX1" fmla="*/ 30861 w 30860"/>
                  <a:gd name="connsiteY1" fmla="*/ 10985 h 39781"/>
                  <a:gd name="connsiteX2" fmla="*/ 15526 w 30860"/>
                  <a:gd name="connsiteY2" fmla="*/ 37655 h 39781"/>
                  <a:gd name="connsiteX3" fmla="*/ 0 w 30860"/>
                  <a:gd name="connsiteY3" fmla="*/ 28797 h 39781"/>
                  <a:gd name="connsiteX4" fmla="*/ 15335 w 30860"/>
                  <a:gd name="connsiteY4" fmla="*/ 2127 h 3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0" h="39781">
                    <a:moveTo>
                      <a:pt x="15335" y="2127"/>
                    </a:moveTo>
                    <a:cubicBezTo>
                      <a:pt x="23908" y="-2826"/>
                      <a:pt x="30766" y="1174"/>
                      <a:pt x="30861" y="10985"/>
                    </a:cubicBezTo>
                    <a:cubicBezTo>
                      <a:pt x="30861" y="20796"/>
                      <a:pt x="24003" y="32702"/>
                      <a:pt x="15526" y="37655"/>
                    </a:cubicBezTo>
                    <a:cubicBezTo>
                      <a:pt x="6953" y="42608"/>
                      <a:pt x="95" y="38608"/>
                      <a:pt x="0" y="28797"/>
                    </a:cubicBezTo>
                    <a:cubicBezTo>
                      <a:pt x="0" y="18986"/>
                      <a:pt x="6858" y="7080"/>
                      <a:pt x="15335" y="2127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884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070019" y="1882997"/>
                <a:ext cx="256793" cy="150590"/>
                <a:chOff x="2070019" y="1882997"/>
                <a:chExt cx="256793" cy="150590"/>
              </a:xfrm>
            </p:grpSpPr>
            <p:sp>
              <p:nvSpPr>
                <p:cNvPr id="1885" name="شكل حر: شكل 1884">
                  <a:extLst>
                    <a:ext uri="{FF2B5EF4-FFF2-40B4-BE49-F238E27FC236}">
                      <a16:creationId xmlns:a16="http://schemas.microsoft.com/office/drawing/2014/main" id="{185EF56F-59FC-4D0F-B1EF-591719B5E069}"/>
                    </a:ext>
                  </a:extLst>
                </p:cNvPr>
                <p:cNvSpPr/>
                <p:nvPr/>
              </p:nvSpPr>
              <p:spPr>
                <a:xfrm>
                  <a:off x="2215180" y="1882997"/>
                  <a:ext cx="111632" cy="33242"/>
                </a:xfrm>
                <a:custGeom>
                  <a:avLst/>
                  <a:gdLst>
                    <a:gd name="connsiteX0" fmla="*/ 48958 w 111632"/>
                    <a:gd name="connsiteY0" fmla="*/ 28480 h 33242"/>
                    <a:gd name="connsiteX1" fmla="*/ 0 w 111632"/>
                    <a:gd name="connsiteY1" fmla="*/ 0 h 33242"/>
                    <a:gd name="connsiteX2" fmla="*/ 62675 w 111632"/>
                    <a:gd name="connsiteY2" fmla="*/ 4858 h 33242"/>
                    <a:gd name="connsiteX3" fmla="*/ 111633 w 111632"/>
                    <a:gd name="connsiteY3" fmla="*/ 33242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632" h="33242">
                      <a:moveTo>
                        <a:pt x="48958" y="28480"/>
                      </a:moveTo>
                      <a:lnTo>
                        <a:pt x="0" y="0"/>
                      </a:lnTo>
                      <a:lnTo>
                        <a:pt x="62675" y="4858"/>
                      </a:lnTo>
                      <a:lnTo>
                        <a:pt x="111633" y="33242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86" name="شكل حر: شكل 1885">
                  <a:extLst>
                    <a:ext uri="{FF2B5EF4-FFF2-40B4-BE49-F238E27FC236}">
                      <a16:creationId xmlns:a16="http://schemas.microsoft.com/office/drawing/2014/main" id="{6B52C30A-6402-402D-A784-BA106B03ABA2}"/>
                    </a:ext>
                  </a:extLst>
                </p:cNvPr>
                <p:cNvSpPr/>
                <p:nvPr/>
              </p:nvSpPr>
              <p:spPr>
                <a:xfrm>
                  <a:off x="2070019" y="1950053"/>
                  <a:ext cx="78104" cy="81152"/>
                </a:xfrm>
                <a:custGeom>
                  <a:avLst/>
                  <a:gdLst>
                    <a:gd name="connsiteX0" fmla="*/ 48958 w 78104"/>
                    <a:gd name="connsiteY0" fmla="*/ 81153 h 81152"/>
                    <a:gd name="connsiteX1" fmla="*/ 0 w 78104"/>
                    <a:gd name="connsiteY1" fmla="*/ 52673 h 81152"/>
                    <a:gd name="connsiteX2" fmla="*/ 29146 w 78104"/>
                    <a:gd name="connsiteY2" fmla="*/ 0 h 81152"/>
                    <a:gd name="connsiteX3" fmla="*/ 78105 w 78104"/>
                    <a:gd name="connsiteY3" fmla="*/ 28480 h 81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104" h="81152">
                      <a:moveTo>
                        <a:pt x="48958" y="81153"/>
                      </a:moveTo>
                      <a:lnTo>
                        <a:pt x="0" y="52673"/>
                      </a:lnTo>
                      <a:lnTo>
                        <a:pt x="29146" y="0"/>
                      </a:lnTo>
                      <a:lnTo>
                        <a:pt x="78105" y="28480"/>
                      </a:lnTo>
                      <a:close/>
                    </a:path>
                  </a:pathLst>
                </a:custGeom>
                <a:solidFill>
                  <a:srgbClr val="E88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87" name="شكل حر: شكل 1886">
                  <a:extLst>
                    <a:ext uri="{FF2B5EF4-FFF2-40B4-BE49-F238E27FC236}">
                      <a16:creationId xmlns:a16="http://schemas.microsoft.com/office/drawing/2014/main" id="{4036703A-F47F-4C35-B2A1-6D5907EE329E}"/>
                    </a:ext>
                  </a:extLst>
                </p:cNvPr>
                <p:cNvSpPr/>
                <p:nvPr/>
              </p:nvSpPr>
              <p:spPr>
                <a:xfrm>
                  <a:off x="2099166" y="1882997"/>
                  <a:ext cx="164972" cy="95535"/>
                </a:xfrm>
                <a:custGeom>
                  <a:avLst/>
                  <a:gdLst>
                    <a:gd name="connsiteX0" fmla="*/ 48958 w 164972"/>
                    <a:gd name="connsiteY0" fmla="*/ 95536 h 95535"/>
                    <a:gd name="connsiteX1" fmla="*/ 0 w 164972"/>
                    <a:gd name="connsiteY1" fmla="*/ 67056 h 95535"/>
                    <a:gd name="connsiteX2" fmla="*/ 116015 w 164972"/>
                    <a:gd name="connsiteY2" fmla="*/ 0 h 95535"/>
                    <a:gd name="connsiteX3" fmla="*/ 164973 w 164972"/>
                    <a:gd name="connsiteY3" fmla="*/ 28480 h 95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972" h="95535">
                      <a:moveTo>
                        <a:pt x="48958" y="95536"/>
                      </a:moveTo>
                      <a:lnTo>
                        <a:pt x="0" y="67056"/>
                      </a:lnTo>
                      <a:lnTo>
                        <a:pt x="116015" y="0"/>
                      </a:lnTo>
                      <a:lnTo>
                        <a:pt x="164973" y="2848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88" name="شكل حر: شكل 1887">
                  <a:extLst>
                    <a:ext uri="{FF2B5EF4-FFF2-40B4-BE49-F238E27FC236}">
                      <a16:creationId xmlns:a16="http://schemas.microsoft.com/office/drawing/2014/main" id="{90EEAFC5-0487-4B1F-8D36-95786F310330}"/>
                    </a:ext>
                  </a:extLst>
                </p:cNvPr>
                <p:cNvSpPr/>
                <p:nvPr/>
              </p:nvSpPr>
              <p:spPr>
                <a:xfrm>
                  <a:off x="2118978" y="1911477"/>
                  <a:ext cx="207835" cy="122110"/>
                </a:xfrm>
                <a:custGeom>
                  <a:avLst/>
                  <a:gdLst>
                    <a:gd name="connsiteX0" fmla="*/ 145161 w 207835"/>
                    <a:gd name="connsiteY0" fmla="*/ 0 h 122110"/>
                    <a:gd name="connsiteX1" fmla="*/ 207835 w 207835"/>
                    <a:gd name="connsiteY1" fmla="*/ 4763 h 122110"/>
                    <a:gd name="connsiteX2" fmla="*/ 204597 w 207835"/>
                    <a:gd name="connsiteY2" fmla="*/ 13240 h 122110"/>
                    <a:gd name="connsiteX3" fmla="*/ 143446 w 207835"/>
                    <a:gd name="connsiteY3" fmla="*/ 8573 h 122110"/>
                    <a:gd name="connsiteX4" fmla="*/ 32004 w 207835"/>
                    <a:gd name="connsiteY4" fmla="*/ 72961 h 122110"/>
                    <a:gd name="connsiteX5" fmla="*/ 4858 w 207835"/>
                    <a:gd name="connsiteY5" fmla="*/ 122111 h 122110"/>
                    <a:gd name="connsiteX6" fmla="*/ 0 w 207835"/>
                    <a:gd name="connsiteY6" fmla="*/ 119729 h 122110"/>
                    <a:gd name="connsiteX7" fmla="*/ 29146 w 207835"/>
                    <a:gd name="connsiteY7" fmla="*/ 67056 h 122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835" h="122110">
                      <a:moveTo>
                        <a:pt x="145161" y="0"/>
                      </a:moveTo>
                      <a:lnTo>
                        <a:pt x="207835" y="4763"/>
                      </a:lnTo>
                      <a:lnTo>
                        <a:pt x="204597" y="13240"/>
                      </a:lnTo>
                      <a:lnTo>
                        <a:pt x="143446" y="8573"/>
                      </a:lnTo>
                      <a:lnTo>
                        <a:pt x="32004" y="72961"/>
                      </a:lnTo>
                      <a:lnTo>
                        <a:pt x="4858" y="122111"/>
                      </a:lnTo>
                      <a:lnTo>
                        <a:pt x="0" y="119729"/>
                      </a:lnTo>
                      <a:lnTo>
                        <a:pt x="29146" y="67056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889" name="شكل حر: شكل 1888">
                <a:extLst>
                  <a:ext uri="{FF2B5EF4-FFF2-40B4-BE49-F238E27FC236}">
                    <a16:creationId xmlns:a16="http://schemas.microsoft.com/office/drawing/2014/main" id="{44D08BD6-B6B3-40AE-9D3F-A8269961BEED}"/>
                  </a:ext>
                </a:extLst>
              </p:cNvPr>
              <p:cNvSpPr/>
              <p:nvPr/>
            </p:nvSpPr>
            <p:spPr>
              <a:xfrm>
                <a:off x="2481404" y="1941575"/>
                <a:ext cx="133730" cy="183070"/>
              </a:xfrm>
              <a:custGeom>
                <a:avLst/>
                <a:gdLst>
                  <a:gd name="connsiteX0" fmla="*/ 0 w 133730"/>
                  <a:gd name="connsiteY0" fmla="*/ 105537 h 183070"/>
                  <a:gd name="connsiteX1" fmla="*/ 133731 w 133730"/>
                  <a:gd name="connsiteY1" fmla="*/ 183071 h 183070"/>
                  <a:gd name="connsiteX2" fmla="*/ 132397 w 133730"/>
                  <a:gd name="connsiteY2" fmla="*/ 76391 h 183070"/>
                  <a:gd name="connsiteX3" fmla="*/ 0 w 133730"/>
                  <a:gd name="connsiteY3" fmla="*/ 0 h 183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30" h="183070">
                    <a:moveTo>
                      <a:pt x="0" y="105537"/>
                    </a:moveTo>
                    <a:lnTo>
                      <a:pt x="133731" y="183071"/>
                    </a:lnTo>
                    <a:lnTo>
                      <a:pt x="132397" y="763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A0E1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890" name="شكل حر: شكل 1889">
                <a:extLst>
                  <a:ext uri="{FF2B5EF4-FFF2-40B4-BE49-F238E27FC236}">
                    <a16:creationId xmlns:a16="http://schemas.microsoft.com/office/drawing/2014/main" id="{4D791553-271C-4702-9F7F-8D854C482167}"/>
                  </a:ext>
                </a:extLst>
              </p:cNvPr>
              <p:cNvSpPr/>
              <p:nvPr/>
            </p:nvSpPr>
            <p:spPr>
              <a:xfrm>
                <a:off x="2856498" y="1721262"/>
                <a:ext cx="134969" cy="183260"/>
              </a:xfrm>
              <a:custGeom>
                <a:avLst/>
                <a:gdLst>
                  <a:gd name="connsiteX0" fmla="*/ 0 w 134969"/>
                  <a:gd name="connsiteY0" fmla="*/ 105537 h 183260"/>
                  <a:gd name="connsiteX1" fmla="*/ 134969 w 134969"/>
                  <a:gd name="connsiteY1" fmla="*/ 183261 h 183260"/>
                  <a:gd name="connsiteX2" fmla="*/ 132302 w 134969"/>
                  <a:gd name="connsiteY2" fmla="*/ 76391 h 183260"/>
                  <a:gd name="connsiteX3" fmla="*/ 0 w 134969"/>
                  <a:gd name="connsiteY3" fmla="*/ 0 h 183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969" h="183260">
                    <a:moveTo>
                      <a:pt x="0" y="105537"/>
                    </a:moveTo>
                    <a:lnTo>
                      <a:pt x="134969" y="183261"/>
                    </a:lnTo>
                    <a:lnTo>
                      <a:pt x="132302" y="763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A0E1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891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421873" y="2086543"/>
                <a:ext cx="193548" cy="214329"/>
                <a:chOff x="2421873" y="2086543"/>
                <a:chExt cx="193548" cy="214329"/>
              </a:xfrm>
            </p:grpSpPr>
            <p:sp>
              <p:nvSpPr>
                <p:cNvPr id="1892" name="شكل حر: شكل 1891">
                  <a:extLst>
                    <a:ext uri="{FF2B5EF4-FFF2-40B4-BE49-F238E27FC236}">
                      <a16:creationId xmlns:a16="http://schemas.microsoft.com/office/drawing/2014/main" id="{28512A59-E587-4AC5-B89B-2FAF3D33D00F}"/>
                    </a:ext>
                  </a:extLst>
                </p:cNvPr>
                <p:cNvSpPr/>
                <p:nvPr/>
              </p:nvSpPr>
              <p:spPr>
                <a:xfrm>
                  <a:off x="2421873" y="2086543"/>
                  <a:ext cx="172497" cy="209648"/>
                </a:xfrm>
                <a:custGeom>
                  <a:avLst/>
                  <a:gdLst>
                    <a:gd name="connsiteX0" fmla="*/ 123539 w 172497"/>
                    <a:gd name="connsiteY0" fmla="*/ 4861 h 209648"/>
                    <a:gd name="connsiteX1" fmla="*/ 77914 w 172497"/>
                    <a:gd name="connsiteY1" fmla="*/ 6766 h 209648"/>
                    <a:gd name="connsiteX2" fmla="*/ 72104 w 172497"/>
                    <a:gd name="connsiteY2" fmla="*/ 9909 h 209648"/>
                    <a:gd name="connsiteX3" fmla="*/ 10954 w 172497"/>
                    <a:gd name="connsiteY3" fmla="*/ 84204 h 209648"/>
                    <a:gd name="connsiteX4" fmla="*/ 0 w 172497"/>
                    <a:gd name="connsiteY4" fmla="*/ 134782 h 209648"/>
                    <a:gd name="connsiteX5" fmla="*/ 21050 w 172497"/>
                    <a:gd name="connsiteY5" fmla="*/ 181168 h 209648"/>
                    <a:gd name="connsiteX6" fmla="*/ 70009 w 172497"/>
                    <a:gd name="connsiteY6" fmla="*/ 209648 h 209648"/>
                    <a:gd name="connsiteX7" fmla="*/ 48958 w 172497"/>
                    <a:gd name="connsiteY7" fmla="*/ 163261 h 209648"/>
                    <a:gd name="connsiteX8" fmla="*/ 59912 w 172497"/>
                    <a:gd name="connsiteY8" fmla="*/ 112684 h 209648"/>
                    <a:gd name="connsiteX9" fmla="*/ 121063 w 172497"/>
                    <a:gd name="connsiteY9" fmla="*/ 38484 h 209648"/>
                    <a:gd name="connsiteX10" fmla="*/ 126873 w 172497"/>
                    <a:gd name="connsiteY10" fmla="*/ 35436 h 209648"/>
                    <a:gd name="connsiteX11" fmla="*/ 172498 w 172497"/>
                    <a:gd name="connsiteY11" fmla="*/ 33531 h 209648"/>
                    <a:gd name="connsiteX12" fmla="*/ 123539 w 172497"/>
                    <a:gd name="connsiteY12" fmla="*/ 4861 h 209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2497" h="209648">
                      <a:moveTo>
                        <a:pt x="123539" y="4861"/>
                      </a:moveTo>
                      <a:cubicBezTo>
                        <a:pt x="111728" y="-1997"/>
                        <a:pt x="95726" y="-1807"/>
                        <a:pt x="77914" y="6766"/>
                      </a:cubicBezTo>
                      <a:cubicBezTo>
                        <a:pt x="76009" y="7718"/>
                        <a:pt x="74104" y="8766"/>
                        <a:pt x="72104" y="9909"/>
                      </a:cubicBezTo>
                      <a:cubicBezTo>
                        <a:pt x="46292" y="24768"/>
                        <a:pt x="23717" y="53438"/>
                        <a:pt x="10954" y="84204"/>
                      </a:cubicBezTo>
                      <a:cubicBezTo>
                        <a:pt x="4000" y="101063"/>
                        <a:pt x="0" y="118494"/>
                        <a:pt x="0" y="134782"/>
                      </a:cubicBezTo>
                      <a:cubicBezTo>
                        <a:pt x="95" y="157546"/>
                        <a:pt x="8096" y="173548"/>
                        <a:pt x="21050" y="181168"/>
                      </a:cubicBezTo>
                      <a:lnTo>
                        <a:pt x="70009" y="209648"/>
                      </a:lnTo>
                      <a:cubicBezTo>
                        <a:pt x="57055" y="202123"/>
                        <a:pt x="48958" y="186121"/>
                        <a:pt x="48958" y="163261"/>
                      </a:cubicBezTo>
                      <a:cubicBezTo>
                        <a:pt x="48958" y="147069"/>
                        <a:pt x="52959" y="129543"/>
                        <a:pt x="59912" y="112684"/>
                      </a:cubicBezTo>
                      <a:cubicBezTo>
                        <a:pt x="72676" y="81918"/>
                        <a:pt x="95250" y="53343"/>
                        <a:pt x="121063" y="38484"/>
                      </a:cubicBezTo>
                      <a:cubicBezTo>
                        <a:pt x="122968" y="37341"/>
                        <a:pt x="124968" y="36293"/>
                        <a:pt x="126873" y="35436"/>
                      </a:cubicBezTo>
                      <a:cubicBezTo>
                        <a:pt x="144589" y="26768"/>
                        <a:pt x="160592" y="26578"/>
                        <a:pt x="172498" y="33531"/>
                      </a:cubicBezTo>
                      <a:lnTo>
                        <a:pt x="123539" y="4861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93" name="شكل حر: شكل 1892">
                  <a:extLst>
                    <a:ext uri="{FF2B5EF4-FFF2-40B4-BE49-F238E27FC236}">
                      <a16:creationId xmlns:a16="http://schemas.microsoft.com/office/drawing/2014/main" id="{B7DE3F10-B38F-49D7-8A25-599CDAB8CC0C}"/>
                    </a:ext>
                  </a:extLst>
                </p:cNvPr>
                <p:cNvSpPr/>
                <p:nvPr/>
              </p:nvSpPr>
              <p:spPr>
                <a:xfrm>
                  <a:off x="2470926" y="2114916"/>
                  <a:ext cx="144494" cy="185956"/>
                </a:xfrm>
                <a:custGeom>
                  <a:avLst/>
                  <a:gdLst>
                    <a:gd name="connsiteX0" fmla="*/ 72009 w 144494"/>
                    <a:gd name="connsiteY0" fmla="*/ 9920 h 185956"/>
                    <a:gd name="connsiteX1" fmla="*/ 144494 w 144494"/>
                    <a:gd name="connsiteY1" fmla="*/ 51259 h 185956"/>
                    <a:gd name="connsiteX2" fmla="*/ 72485 w 144494"/>
                    <a:gd name="connsiteY2" fmla="*/ 176036 h 185956"/>
                    <a:gd name="connsiteX3" fmla="*/ 0 w 144494"/>
                    <a:gd name="connsiteY3" fmla="*/ 134698 h 185956"/>
                    <a:gd name="connsiteX4" fmla="*/ 72009 w 144494"/>
                    <a:gd name="connsiteY4" fmla="*/ 9920 h 18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494" h="185956">
                      <a:moveTo>
                        <a:pt x="72009" y="9920"/>
                      </a:moveTo>
                      <a:cubicBezTo>
                        <a:pt x="111919" y="-13130"/>
                        <a:pt x="144399" y="5348"/>
                        <a:pt x="144494" y="51259"/>
                      </a:cubicBezTo>
                      <a:cubicBezTo>
                        <a:pt x="144590" y="97074"/>
                        <a:pt x="112395" y="152986"/>
                        <a:pt x="72485" y="176036"/>
                      </a:cubicBezTo>
                      <a:cubicBezTo>
                        <a:pt x="32576" y="199087"/>
                        <a:pt x="95" y="180608"/>
                        <a:pt x="0" y="134698"/>
                      </a:cubicBezTo>
                      <a:cubicBezTo>
                        <a:pt x="-95" y="88883"/>
                        <a:pt x="32099" y="32971"/>
                        <a:pt x="72009" y="9920"/>
                      </a:cubicBez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894" name="شكل حر: شكل 1893">
                <a:extLst>
                  <a:ext uri="{FF2B5EF4-FFF2-40B4-BE49-F238E27FC236}">
                    <a16:creationId xmlns:a16="http://schemas.microsoft.com/office/drawing/2014/main" id="{9220437B-91AE-4B98-83CD-F4216003A23E}"/>
                  </a:ext>
                </a:extLst>
              </p:cNvPr>
              <p:cNvSpPr/>
              <p:nvPr/>
            </p:nvSpPr>
            <p:spPr>
              <a:xfrm>
                <a:off x="2495501" y="2146560"/>
                <a:ext cx="95345" cy="122651"/>
              </a:xfrm>
              <a:custGeom>
                <a:avLst/>
                <a:gdLst>
                  <a:gd name="connsiteX0" fmla="*/ 47530 w 95345"/>
                  <a:gd name="connsiteY0" fmla="*/ 6566 h 122651"/>
                  <a:gd name="connsiteX1" fmla="*/ 95346 w 95345"/>
                  <a:gd name="connsiteY1" fmla="*/ 33807 h 122651"/>
                  <a:gd name="connsiteX2" fmla="*/ 47816 w 95345"/>
                  <a:gd name="connsiteY2" fmla="*/ 116103 h 122651"/>
                  <a:gd name="connsiteX3" fmla="*/ 0 w 95345"/>
                  <a:gd name="connsiteY3" fmla="*/ 88862 h 122651"/>
                  <a:gd name="connsiteX4" fmla="*/ 47530 w 95345"/>
                  <a:gd name="connsiteY4" fmla="*/ 6566 h 122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45" h="122651">
                    <a:moveTo>
                      <a:pt x="47530" y="6566"/>
                    </a:moveTo>
                    <a:cubicBezTo>
                      <a:pt x="73819" y="-8674"/>
                      <a:pt x="95250" y="3518"/>
                      <a:pt x="95346" y="33807"/>
                    </a:cubicBezTo>
                    <a:cubicBezTo>
                      <a:pt x="95441" y="64097"/>
                      <a:pt x="74200" y="100863"/>
                      <a:pt x="47816" y="116103"/>
                    </a:cubicBezTo>
                    <a:cubicBezTo>
                      <a:pt x="21527" y="131343"/>
                      <a:pt x="96" y="119056"/>
                      <a:pt x="0" y="88862"/>
                    </a:cubicBezTo>
                    <a:cubicBezTo>
                      <a:pt x="-95" y="58667"/>
                      <a:pt x="21241" y="21806"/>
                      <a:pt x="47530" y="6566"/>
                    </a:cubicBezTo>
                    <a:close/>
                  </a:path>
                </a:pathLst>
              </a:custGeom>
              <a:solidFill>
                <a:srgbClr val="C2C2C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895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500835" y="2152443"/>
                <a:ext cx="84677" cy="109092"/>
                <a:chOff x="2500835" y="2152443"/>
                <a:chExt cx="84677" cy="109092"/>
              </a:xfrm>
              <a:solidFill>
                <a:srgbClr val="292B34"/>
              </a:solidFill>
            </p:grpSpPr>
            <p:sp>
              <p:nvSpPr>
                <p:cNvPr id="1896" name="شكل حر: شكل 1895">
                  <a:extLst>
                    <a:ext uri="{FF2B5EF4-FFF2-40B4-BE49-F238E27FC236}">
                      <a16:creationId xmlns:a16="http://schemas.microsoft.com/office/drawing/2014/main" id="{18CA8EFA-FF88-4339-9B57-41C2F0348AE5}"/>
                    </a:ext>
                  </a:extLst>
                </p:cNvPr>
                <p:cNvSpPr/>
                <p:nvPr/>
              </p:nvSpPr>
              <p:spPr>
                <a:xfrm>
                  <a:off x="2537221" y="2156840"/>
                  <a:ext cx="13334" cy="17276"/>
                </a:xfrm>
                <a:custGeom>
                  <a:avLst/>
                  <a:gdLst>
                    <a:gd name="connsiteX0" fmla="*/ 13335 w 13334"/>
                    <a:gd name="connsiteY0" fmla="*/ 4764 h 17276"/>
                    <a:gd name="connsiteX1" fmla="*/ 6667 w 13334"/>
                    <a:gd name="connsiteY1" fmla="*/ 16384 h 17276"/>
                    <a:gd name="connsiteX2" fmla="*/ 0 w 13334"/>
                    <a:gd name="connsiteY2" fmla="*/ 12479 h 17276"/>
                    <a:gd name="connsiteX3" fmla="*/ 6667 w 13334"/>
                    <a:gd name="connsiteY3" fmla="*/ 954 h 17276"/>
                    <a:gd name="connsiteX4" fmla="*/ 13335 w 13334"/>
                    <a:gd name="connsiteY4" fmla="*/ 4764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276">
                      <a:moveTo>
                        <a:pt x="13335" y="4764"/>
                      </a:moveTo>
                      <a:cubicBezTo>
                        <a:pt x="13335" y="9050"/>
                        <a:pt x="10287" y="14193"/>
                        <a:pt x="6667" y="16384"/>
                      </a:cubicBezTo>
                      <a:cubicBezTo>
                        <a:pt x="2953" y="18479"/>
                        <a:pt x="0" y="16765"/>
                        <a:pt x="0" y="12479"/>
                      </a:cubicBezTo>
                      <a:cubicBezTo>
                        <a:pt x="0" y="8193"/>
                        <a:pt x="2953" y="3049"/>
                        <a:pt x="6667" y="954"/>
                      </a:cubicBezTo>
                      <a:cubicBezTo>
                        <a:pt x="10382" y="-1237"/>
                        <a:pt x="13335" y="477"/>
                        <a:pt x="13335" y="476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97" name="شكل حر: شكل 1896">
                  <a:extLst>
                    <a:ext uri="{FF2B5EF4-FFF2-40B4-BE49-F238E27FC236}">
                      <a16:creationId xmlns:a16="http://schemas.microsoft.com/office/drawing/2014/main" id="{8915F443-7C55-4FCC-BA8A-61341D4B4CA0}"/>
                    </a:ext>
                  </a:extLst>
                </p:cNvPr>
                <p:cNvSpPr/>
                <p:nvPr/>
              </p:nvSpPr>
              <p:spPr>
                <a:xfrm>
                  <a:off x="2519289" y="2172251"/>
                  <a:ext cx="13292" cy="17233"/>
                </a:xfrm>
                <a:custGeom>
                  <a:avLst/>
                  <a:gdLst>
                    <a:gd name="connsiteX0" fmla="*/ 12407 w 13292"/>
                    <a:gd name="connsiteY0" fmla="*/ 1449 h 17233"/>
                    <a:gd name="connsiteX1" fmla="*/ 10026 w 13292"/>
                    <a:gd name="connsiteY1" fmla="*/ 13355 h 17233"/>
                    <a:gd name="connsiteX2" fmla="*/ 882 w 13292"/>
                    <a:gd name="connsiteY2" fmla="*/ 15831 h 17233"/>
                    <a:gd name="connsiteX3" fmla="*/ 3359 w 13292"/>
                    <a:gd name="connsiteY3" fmla="*/ 3830 h 17233"/>
                    <a:gd name="connsiteX4" fmla="*/ 12407 w 13292"/>
                    <a:gd name="connsiteY4" fmla="*/ 1449 h 17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92" h="17233">
                      <a:moveTo>
                        <a:pt x="12407" y="1449"/>
                      </a:moveTo>
                      <a:cubicBezTo>
                        <a:pt x="14217" y="4116"/>
                        <a:pt x="13169" y="9450"/>
                        <a:pt x="10026" y="13355"/>
                      </a:cubicBezTo>
                      <a:cubicBezTo>
                        <a:pt x="6788" y="17355"/>
                        <a:pt x="2787" y="18403"/>
                        <a:pt x="882" y="15831"/>
                      </a:cubicBezTo>
                      <a:cubicBezTo>
                        <a:pt x="-928" y="13164"/>
                        <a:pt x="120" y="7830"/>
                        <a:pt x="3359" y="3830"/>
                      </a:cubicBezTo>
                      <a:cubicBezTo>
                        <a:pt x="6502" y="-75"/>
                        <a:pt x="10598" y="-1218"/>
                        <a:pt x="12407" y="1449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98" name="شكل حر: شكل 1897">
                  <a:extLst>
                    <a:ext uri="{FF2B5EF4-FFF2-40B4-BE49-F238E27FC236}">
                      <a16:creationId xmlns:a16="http://schemas.microsoft.com/office/drawing/2014/main" id="{CAB0752F-4A82-4B9D-9C71-3D6A5B6B1647}"/>
                    </a:ext>
                  </a:extLst>
                </p:cNvPr>
                <p:cNvSpPr/>
                <p:nvPr/>
              </p:nvSpPr>
              <p:spPr>
                <a:xfrm>
                  <a:off x="2505974" y="2194734"/>
                  <a:ext cx="13364" cy="17271"/>
                </a:xfrm>
                <a:custGeom>
                  <a:avLst/>
                  <a:gdLst>
                    <a:gd name="connsiteX0" fmla="*/ 10006 w 13364"/>
                    <a:gd name="connsiteY0" fmla="*/ 16 h 17271"/>
                    <a:gd name="connsiteX1" fmla="*/ 12482 w 13364"/>
                    <a:gd name="connsiteY1" fmla="*/ 9160 h 17271"/>
                    <a:gd name="connsiteX2" fmla="*/ 3338 w 13364"/>
                    <a:gd name="connsiteY2" fmla="*/ 17256 h 17271"/>
                    <a:gd name="connsiteX3" fmla="*/ 862 w 13364"/>
                    <a:gd name="connsiteY3" fmla="*/ 8112 h 17271"/>
                    <a:gd name="connsiteX4" fmla="*/ 10006 w 13364"/>
                    <a:gd name="connsiteY4" fmla="*/ 1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10006" y="16"/>
                      </a:moveTo>
                      <a:cubicBezTo>
                        <a:pt x="13244" y="302"/>
                        <a:pt x="14292" y="4397"/>
                        <a:pt x="12482" y="9160"/>
                      </a:cubicBezTo>
                      <a:cubicBezTo>
                        <a:pt x="10672" y="13922"/>
                        <a:pt x="6481" y="17542"/>
                        <a:pt x="3338" y="17256"/>
                      </a:cubicBezTo>
                      <a:cubicBezTo>
                        <a:pt x="195" y="16970"/>
                        <a:pt x="-948" y="12875"/>
                        <a:pt x="862" y="8112"/>
                      </a:cubicBezTo>
                      <a:cubicBezTo>
                        <a:pt x="2671" y="3350"/>
                        <a:pt x="6862" y="-270"/>
                        <a:pt x="10006" y="1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99" name="شكل حر: شكل 1898">
                  <a:extLst>
                    <a:ext uri="{FF2B5EF4-FFF2-40B4-BE49-F238E27FC236}">
                      <a16:creationId xmlns:a16="http://schemas.microsoft.com/office/drawing/2014/main" id="{69A27665-F223-4B16-A484-78CF9EA6866A}"/>
                    </a:ext>
                  </a:extLst>
                </p:cNvPr>
                <p:cNvSpPr/>
                <p:nvPr/>
              </p:nvSpPr>
              <p:spPr>
                <a:xfrm>
                  <a:off x="2500835" y="2218240"/>
                  <a:ext cx="13334" cy="17123"/>
                </a:xfrm>
                <a:custGeom>
                  <a:avLst/>
                  <a:gdLst>
                    <a:gd name="connsiteX0" fmla="*/ 6667 w 13334"/>
                    <a:gd name="connsiteY0" fmla="*/ 894 h 17123"/>
                    <a:gd name="connsiteX1" fmla="*/ 13335 w 13334"/>
                    <a:gd name="connsiteY1" fmla="*/ 4704 h 17123"/>
                    <a:gd name="connsiteX2" fmla="*/ 6667 w 13334"/>
                    <a:gd name="connsiteY2" fmla="*/ 16230 h 17123"/>
                    <a:gd name="connsiteX3" fmla="*/ 0 w 13334"/>
                    <a:gd name="connsiteY3" fmla="*/ 12420 h 17123"/>
                    <a:gd name="connsiteX4" fmla="*/ 6667 w 13334"/>
                    <a:gd name="connsiteY4" fmla="*/ 894 h 17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123">
                      <a:moveTo>
                        <a:pt x="6667" y="894"/>
                      </a:moveTo>
                      <a:cubicBezTo>
                        <a:pt x="10382" y="-1201"/>
                        <a:pt x="13335" y="513"/>
                        <a:pt x="13335" y="4704"/>
                      </a:cubicBezTo>
                      <a:cubicBezTo>
                        <a:pt x="13335" y="8991"/>
                        <a:pt x="10287" y="14134"/>
                        <a:pt x="6667" y="16230"/>
                      </a:cubicBezTo>
                      <a:cubicBezTo>
                        <a:pt x="2953" y="18325"/>
                        <a:pt x="0" y="16611"/>
                        <a:pt x="0" y="12420"/>
                      </a:cubicBezTo>
                      <a:cubicBezTo>
                        <a:pt x="0" y="8133"/>
                        <a:pt x="2953" y="2990"/>
                        <a:pt x="6667" y="89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00" name="شكل حر: شكل 1899">
                  <a:extLst>
                    <a:ext uri="{FF2B5EF4-FFF2-40B4-BE49-F238E27FC236}">
                      <a16:creationId xmlns:a16="http://schemas.microsoft.com/office/drawing/2014/main" id="{BFC6B356-02E3-42C3-82BD-F582EC6E1A3E}"/>
                    </a:ext>
                  </a:extLst>
                </p:cNvPr>
                <p:cNvSpPr/>
                <p:nvPr/>
              </p:nvSpPr>
              <p:spPr>
                <a:xfrm>
                  <a:off x="2505287" y="2236306"/>
                  <a:ext cx="13384" cy="17186"/>
                </a:xfrm>
                <a:custGeom>
                  <a:avLst/>
                  <a:gdLst>
                    <a:gd name="connsiteX0" fmla="*/ 3359 w 13384"/>
                    <a:gd name="connsiteY0" fmla="*/ 3878 h 17186"/>
                    <a:gd name="connsiteX1" fmla="*/ 12503 w 13384"/>
                    <a:gd name="connsiteY1" fmla="*/ 1402 h 17186"/>
                    <a:gd name="connsiteX2" fmla="*/ 10026 w 13384"/>
                    <a:gd name="connsiteY2" fmla="*/ 13308 h 17186"/>
                    <a:gd name="connsiteX3" fmla="*/ 882 w 13384"/>
                    <a:gd name="connsiteY3" fmla="*/ 15785 h 17186"/>
                    <a:gd name="connsiteX4" fmla="*/ 3359 w 13384"/>
                    <a:gd name="connsiteY4" fmla="*/ 3878 h 1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4" h="17186">
                      <a:moveTo>
                        <a:pt x="3359" y="3878"/>
                      </a:moveTo>
                      <a:cubicBezTo>
                        <a:pt x="6597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026" y="13308"/>
                      </a:cubicBezTo>
                      <a:cubicBezTo>
                        <a:pt x="6788" y="17309"/>
                        <a:pt x="2787" y="18356"/>
                        <a:pt x="882" y="15785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01" name="شكل حر: شكل 1900">
                  <a:extLst>
                    <a:ext uri="{FF2B5EF4-FFF2-40B4-BE49-F238E27FC236}">
                      <a16:creationId xmlns:a16="http://schemas.microsoft.com/office/drawing/2014/main" id="{C66D1DB4-E352-4EB0-9E8E-7DAEE4F2A782}"/>
                    </a:ext>
                  </a:extLst>
                </p:cNvPr>
                <p:cNvSpPr/>
                <p:nvPr/>
              </p:nvSpPr>
              <p:spPr>
                <a:xfrm>
                  <a:off x="2518050" y="2244264"/>
                  <a:ext cx="13364" cy="17271"/>
                </a:xfrm>
                <a:custGeom>
                  <a:avLst/>
                  <a:gdLst>
                    <a:gd name="connsiteX0" fmla="*/ 882 w 13364"/>
                    <a:gd name="connsiteY0" fmla="*/ 8112 h 17271"/>
                    <a:gd name="connsiteX1" fmla="*/ 10026 w 13364"/>
                    <a:gd name="connsiteY1" fmla="*/ 16 h 17271"/>
                    <a:gd name="connsiteX2" fmla="*/ 12502 w 13364"/>
                    <a:gd name="connsiteY2" fmla="*/ 9160 h 17271"/>
                    <a:gd name="connsiteX3" fmla="*/ 3359 w 13364"/>
                    <a:gd name="connsiteY3" fmla="*/ 17256 h 17271"/>
                    <a:gd name="connsiteX4" fmla="*/ 882 w 13364"/>
                    <a:gd name="connsiteY4" fmla="*/ 8112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882" y="8112"/>
                      </a:moveTo>
                      <a:cubicBezTo>
                        <a:pt x="2692" y="3350"/>
                        <a:pt x="6788" y="-270"/>
                        <a:pt x="10026" y="16"/>
                      </a:cubicBezTo>
                      <a:cubicBezTo>
                        <a:pt x="13169" y="302"/>
                        <a:pt x="14312" y="4397"/>
                        <a:pt x="12502" y="9160"/>
                      </a:cubicBezTo>
                      <a:cubicBezTo>
                        <a:pt x="10693" y="13922"/>
                        <a:pt x="6502" y="17542"/>
                        <a:pt x="3359" y="17256"/>
                      </a:cubicBezTo>
                      <a:cubicBezTo>
                        <a:pt x="120" y="16970"/>
                        <a:pt x="-928" y="12875"/>
                        <a:pt x="882" y="811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02" name="شكل حر: شكل 1901">
                  <a:extLst>
                    <a:ext uri="{FF2B5EF4-FFF2-40B4-BE49-F238E27FC236}">
                      <a16:creationId xmlns:a16="http://schemas.microsoft.com/office/drawing/2014/main" id="{16030914-A058-4BD0-AFDC-1065AB325BAE}"/>
                    </a:ext>
                  </a:extLst>
                </p:cNvPr>
                <p:cNvSpPr/>
                <p:nvPr/>
              </p:nvSpPr>
              <p:spPr>
                <a:xfrm>
                  <a:off x="2535792" y="2239959"/>
                  <a:ext cx="13335" cy="17258"/>
                </a:xfrm>
                <a:custGeom>
                  <a:avLst/>
                  <a:gdLst>
                    <a:gd name="connsiteX0" fmla="*/ 0 w 13335"/>
                    <a:gd name="connsiteY0" fmla="*/ 12513 h 17258"/>
                    <a:gd name="connsiteX1" fmla="*/ 6667 w 13335"/>
                    <a:gd name="connsiteY1" fmla="*/ 892 h 17258"/>
                    <a:gd name="connsiteX2" fmla="*/ 13335 w 13335"/>
                    <a:gd name="connsiteY2" fmla="*/ 4797 h 17258"/>
                    <a:gd name="connsiteX3" fmla="*/ 6667 w 13335"/>
                    <a:gd name="connsiteY3" fmla="*/ 16323 h 17258"/>
                    <a:gd name="connsiteX4" fmla="*/ 0 w 13335"/>
                    <a:gd name="connsiteY4" fmla="*/ 12513 h 17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58">
                      <a:moveTo>
                        <a:pt x="0" y="12513"/>
                      </a:move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9084"/>
                        <a:pt x="10287" y="14227"/>
                        <a:pt x="6667" y="16323"/>
                      </a:cubicBezTo>
                      <a:cubicBezTo>
                        <a:pt x="3048" y="18513"/>
                        <a:pt x="0" y="16704"/>
                        <a:pt x="0" y="1251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03" name="شكل حر: شكل 1902">
                  <a:extLst>
                    <a:ext uri="{FF2B5EF4-FFF2-40B4-BE49-F238E27FC236}">
                      <a16:creationId xmlns:a16="http://schemas.microsoft.com/office/drawing/2014/main" id="{CD5C1427-BF11-4F52-B9F8-884E0552744E}"/>
                    </a:ext>
                  </a:extLst>
                </p:cNvPr>
                <p:cNvSpPr/>
                <p:nvPr/>
              </p:nvSpPr>
              <p:spPr>
                <a:xfrm>
                  <a:off x="2553769" y="2224400"/>
                  <a:ext cx="13388" cy="17348"/>
                </a:xfrm>
                <a:custGeom>
                  <a:avLst/>
                  <a:gdLst>
                    <a:gd name="connsiteX0" fmla="*/ 882 w 13388"/>
                    <a:gd name="connsiteY0" fmla="*/ 15880 h 17348"/>
                    <a:gd name="connsiteX1" fmla="*/ 3359 w 13388"/>
                    <a:gd name="connsiteY1" fmla="*/ 3878 h 17348"/>
                    <a:gd name="connsiteX2" fmla="*/ 12502 w 13388"/>
                    <a:gd name="connsiteY2" fmla="*/ 1402 h 17348"/>
                    <a:gd name="connsiteX3" fmla="*/ 10121 w 13388"/>
                    <a:gd name="connsiteY3" fmla="*/ 13403 h 17348"/>
                    <a:gd name="connsiteX4" fmla="*/ 882 w 13388"/>
                    <a:gd name="connsiteY4" fmla="*/ 15880 h 1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8" h="17348">
                      <a:moveTo>
                        <a:pt x="882" y="15880"/>
                      </a:move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97" y="-122"/>
                        <a:pt x="10598" y="-1170"/>
                        <a:pt x="12502" y="1402"/>
                      </a:cubicBezTo>
                      <a:cubicBezTo>
                        <a:pt x="14312" y="4069"/>
                        <a:pt x="13265" y="9403"/>
                        <a:pt x="10121" y="13403"/>
                      </a:cubicBezTo>
                      <a:cubicBezTo>
                        <a:pt x="6788" y="17499"/>
                        <a:pt x="2692" y="18547"/>
                        <a:pt x="882" y="1588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04" name="شكل حر: شكل 1903">
                  <a:extLst>
                    <a:ext uri="{FF2B5EF4-FFF2-40B4-BE49-F238E27FC236}">
                      <a16:creationId xmlns:a16="http://schemas.microsoft.com/office/drawing/2014/main" id="{5F4E3C04-015C-4CA4-9306-C4A22610CC9D}"/>
                    </a:ext>
                  </a:extLst>
                </p:cNvPr>
                <p:cNvSpPr/>
                <p:nvPr/>
              </p:nvSpPr>
              <p:spPr>
                <a:xfrm>
                  <a:off x="2567058" y="2201973"/>
                  <a:ext cx="13430" cy="17271"/>
                </a:xfrm>
                <a:custGeom>
                  <a:avLst/>
                  <a:gdLst>
                    <a:gd name="connsiteX0" fmla="*/ 3309 w 13430"/>
                    <a:gd name="connsiteY0" fmla="*/ 17256 h 17271"/>
                    <a:gd name="connsiteX1" fmla="*/ 928 w 13430"/>
                    <a:gd name="connsiteY1" fmla="*/ 8112 h 17271"/>
                    <a:gd name="connsiteX2" fmla="*/ 10072 w 13430"/>
                    <a:gd name="connsiteY2" fmla="*/ 16 h 17271"/>
                    <a:gd name="connsiteX3" fmla="*/ 12548 w 13430"/>
                    <a:gd name="connsiteY3" fmla="*/ 9160 h 17271"/>
                    <a:gd name="connsiteX4" fmla="*/ 3309 w 13430"/>
                    <a:gd name="connsiteY4" fmla="*/ 1725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30" h="17271">
                      <a:moveTo>
                        <a:pt x="3309" y="17256"/>
                      </a:moveTo>
                      <a:cubicBezTo>
                        <a:pt x="166" y="16970"/>
                        <a:pt x="-977" y="12875"/>
                        <a:pt x="928" y="8112"/>
                      </a:cubicBezTo>
                      <a:cubicBezTo>
                        <a:pt x="2738" y="3350"/>
                        <a:pt x="6833" y="-270"/>
                        <a:pt x="10072" y="16"/>
                      </a:cubicBezTo>
                      <a:cubicBezTo>
                        <a:pt x="13310" y="302"/>
                        <a:pt x="14358" y="4397"/>
                        <a:pt x="12548" y="9160"/>
                      </a:cubicBezTo>
                      <a:cubicBezTo>
                        <a:pt x="10643" y="13922"/>
                        <a:pt x="6548" y="17542"/>
                        <a:pt x="3309" y="1725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05" name="شكل حر: شكل 1904">
                  <a:extLst>
                    <a:ext uri="{FF2B5EF4-FFF2-40B4-BE49-F238E27FC236}">
                      <a16:creationId xmlns:a16="http://schemas.microsoft.com/office/drawing/2014/main" id="{4E58B57F-315C-4181-927E-EDA66A6D8FFB}"/>
                    </a:ext>
                  </a:extLst>
                </p:cNvPr>
                <p:cNvSpPr/>
                <p:nvPr/>
              </p:nvSpPr>
              <p:spPr>
                <a:xfrm>
                  <a:off x="2572177" y="2178618"/>
                  <a:ext cx="13334" cy="17216"/>
                </a:xfrm>
                <a:custGeom>
                  <a:avLst/>
                  <a:gdLst>
                    <a:gd name="connsiteX0" fmla="*/ 6667 w 13334"/>
                    <a:gd name="connsiteY0" fmla="*/ 16323 h 17216"/>
                    <a:gd name="connsiteX1" fmla="*/ 0 w 13334"/>
                    <a:gd name="connsiteY1" fmla="*/ 12513 h 17216"/>
                    <a:gd name="connsiteX2" fmla="*/ 6667 w 13334"/>
                    <a:gd name="connsiteY2" fmla="*/ 892 h 17216"/>
                    <a:gd name="connsiteX3" fmla="*/ 13335 w 13334"/>
                    <a:gd name="connsiteY3" fmla="*/ 4797 h 17216"/>
                    <a:gd name="connsiteX4" fmla="*/ 6667 w 13334"/>
                    <a:gd name="connsiteY4" fmla="*/ 16323 h 17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216">
                      <a:moveTo>
                        <a:pt x="6667" y="16323"/>
                      </a:moveTo>
                      <a:cubicBezTo>
                        <a:pt x="2953" y="18418"/>
                        <a:pt x="0" y="16704"/>
                        <a:pt x="0" y="12513"/>
                      </a:cubicBez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8988"/>
                        <a:pt x="10382" y="14132"/>
                        <a:pt x="6667" y="1632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06" name="شكل حر: شكل 1905">
                  <a:extLst>
                    <a:ext uri="{FF2B5EF4-FFF2-40B4-BE49-F238E27FC236}">
                      <a16:creationId xmlns:a16="http://schemas.microsoft.com/office/drawing/2014/main" id="{11A8867D-5D79-4BB9-851B-35CF2077F425}"/>
                    </a:ext>
                  </a:extLst>
                </p:cNvPr>
                <p:cNvSpPr/>
                <p:nvPr/>
              </p:nvSpPr>
              <p:spPr>
                <a:xfrm>
                  <a:off x="2567771" y="2160392"/>
                  <a:ext cx="13364" cy="17281"/>
                </a:xfrm>
                <a:custGeom>
                  <a:avLst/>
                  <a:gdLst>
                    <a:gd name="connsiteX0" fmla="*/ 10026 w 13364"/>
                    <a:gd name="connsiteY0" fmla="*/ 13403 h 17281"/>
                    <a:gd name="connsiteX1" fmla="*/ 882 w 13364"/>
                    <a:gd name="connsiteY1" fmla="*/ 15880 h 17281"/>
                    <a:gd name="connsiteX2" fmla="*/ 3359 w 13364"/>
                    <a:gd name="connsiteY2" fmla="*/ 3878 h 17281"/>
                    <a:gd name="connsiteX3" fmla="*/ 12502 w 13364"/>
                    <a:gd name="connsiteY3" fmla="*/ 1402 h 17281"/>
                    <a:gd name="connsiteX4" fmla="*/ 10026 w 13364"/>
                    <a:gd name="connsiteY4" fmla="*/ 13403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81">
                      <a:moveTo>
                        <a:pt x="10026" y="13403"/>
                      </a:moveTo>
                      <a:cubicBezTo>
                        <a:pt x="6788" y="17404"/>
                        <a:pt x="2692" y="18452"/>
                        <a:pt x="882" y="15880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02" y="-122"/>
                        <a:pt x="10598" y="-1170"/>
                        <a:pt x="12502" y="1402"/>
                      </a:cubicBezTo>
                      <a:cubicBezTo>
                        <a:pt x="14312" y="4069"/>
                        <a:pt x="13169" y="9498"/>
                        <a:pt x="10026" y="1340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07" name="شكل حر: شكل 1906">
                  <a:extLst>
                    <a:ext uri="{FF2B5EF4-FFF2-40B4-BE49-F238E27FC236}">
                      <a16:creationId xmlns:a16="http://schemas.microsoft.com/office/drawing/2014/main" id="{8FD207AA-B493-4627-A225-9117537805CE}"/>
                    </a:ext>
                  </a:extLst>
                </p:cNvPr>
                <p:cNvSpPr/>
                <p:nvPr/>
              </p:nvSpPr>
              <p:spPr>
                <a:xfrm>
                  <a:off x="2554940" y="2152443"/>
                  <a:ext cx="13359" cy="17271"/>
                </a:xfrm>
                <a:custGeom>
                  <a:avLst/>
                  <a:gdLst>
                    <a:gd name="connsiteX0" fmla="*/ 12474 w 13359"/>
                    <a:gd name="connsiteY0" fmla="*/ 9160 h 17271"/>
                    <a:gd name="connsiteX1" fmla="*/ 3330 w 13359"/>
                    <a:gd name="connsiteY1" fmla="*/ 17256 h 17271"/>
                    <a:gd name="connsiteX2" fmla="*/ 949 w 13359"/>
                    <a:gd name="connsiteY2" fmla="*/ 8112 h 17271"/>
                    <a:gd name="connsiteX3" fmla="*/ 10093 w 13359"/>
                    <a:gd name="connsiteY3" fmla="*/ 16 h 17271"/>
                    <a:gd name="connsiteX4" fmla="*/ 12474 w 13359"/>
                    <a:gd name="connsiteY4" fmla="*/ 9160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59" h="17271">
                      <a:moveTo>
                        <a:pt x="12474" y="9160"/>
                      </a:moveTo>
                      <a:cubicBezTo>
                        <a:pt x="10665" y="13922"/>
                        <a:pt x="6569" y="17542"/>
                        <a:pt x="3330" y="17256"/>
                      </a:cubicBezTo>
                      <a:cubicBezTo>
                        <a:pt x="92" y="16970"/>
                        <a:pt x="-956" y="12875"/>
                        <a:pt x="949" y="8112"/>
                      </a:cubicBezTo>
                      <a:cubicBezTo>
                        <a:pt x="2759" y="3350"/>
                        <a:pt x="6855" y="-270"/>
                        <a:pt x="10093" y="16"/>
                      </a:cubicBezTo>
                      <a:cubicBezTo>
                        <a:pt x="13236" y="302"/>
                        <a:pt x="14284" y="4397"/>
                        <a:pt x="12474" y="916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908" name="شكل حر: شكل 1907">
                <a:extLst>
                  <a:ext uri="{FF2B5EF4-FFF2-40B4-BE49-F238E27FC236}">
                    <a16:creationId xmlns:a16="http://schemas.microsoft.com/office/drawing/2014/main" id="{5C694760-0103-41A5-9468-94083C44B82D}"/>
                  </a:ext>
                </a:extLst>
              </p:cNvPr>
              <p:cNvSpPr/>
              <p:nvPr/>
            </p:nvSpPr>
            <p:spPr>
              <a:xfrm>
                <a:off x="2519028" y="2176857"/>
                <a:ext cx="48291" cy="62075"/>
              </a:xfrm>
              <a:custGeom>
                <a:avLst/>
                <a:gdLst>
                  <a:gd name="connsiteX0" fmla="*/ 24098 w 48291"/>
                  <a:gd name="connsiteY0" fmla="*/ 3320 h 62075"/>
                  <a:gd name="connsiteX1" fmla="*/ 48292 w 48291"/>
                  <a:gd name="connsiteY1" fmla="*/ 17131 h 62075"/>
                  <a:gd name="connsiteX2" fmla="*/ 24193 w 48291"/>
                  <a:gd name="connsiteY2" fmla="*/ 58755 h 62075"/>
                  <a:gd name="connsiteX3" fmla="*/ 0 w 48291"/>
                  <a:gd name="connsiteY3" fmla="*/ 44944 h 62075"/>
                  <a:gd name="connsiteX4" fmla="*/ 24098 w 48291"/>
                  <a:gd name="connsiteY4" fmla="*/ 3320 h 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" h="62075">
                    <a:moveTo>
                      <a:pt x="24098" y="3320"/>
                    </a:moveTo>
                    <a:cubicBezTo>
                      <a:pt x="37433" y="-4395"/>
                      <a:pt x="48292" y="1796"/>
                      <a:pt x="48292" y="17131"/>
                    </a:cubicBezTo>
                    <a:cubicBezTo>
                      <a:pt x="48292" y="32466"/>
                      <a:pt x="37529" y="51135"/>
                      <a:pt x="24193" y="58755"/>
                    </a:cubicBezTo>
                    <a:cubicBezTo>
                      <a:pt x="10858" y="66471"/>
                      <a:pt x="0" y="60279"/>
                      <a:pt x="0" y="44944"/>
                    </a:cubicBezTo>
                    <a:cubicBezTo>
                      <a:pt x="0" y="29704"/>
                      <a:pt x="10763" y="11035"/>
                      <a:pt x="24098" y="3320"/>
                    </a:cubicBez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09" name="شكل حر: شكل 1908">
                <a:extLst>
                  <a:ext uri="{FF2B5EF4-FFF2-40B4-BE49-F238E27FC236}">
                    <a16:creationId xmlns:a16="http://schemas.microsoft.com/office/drawing/2014/main" id="{EFDCC3A2-24D9-4070-8C8E-F7D82C99626F}"/>
                  </a:ext>
                </a:extLst>
              </p:cNvPr>
              <p:cNvSpPr/>
              <p:nvPr/>
            </p:nvSpPr>
            <p:spPr>
              <a:xfrm>
                <a:off x="2527790" y="2188051"/>
                <a:ext cx="30862" cy="39781"/>
              </a:xfrm>
              <a:custGeom>
                <a:avLst/>
                <a:gdLst>
                  <a:gd name="connsiteX0" fmla="*/ 15336 w 30862"/>
                  <a:gd name="connsiteY0" fmla="*/ 2127 h 39781"/>
                  <a:gd name="connsiteX1" fmla="*/ 30862 w 30862"/>
                  <a:gd name="connsiteY1" fmla="*/ 10985 h 39781"/>
                  <a:gd name="connsiteX2" fmla="*/ 15527 w 30862"/>
                  <a:gd name="connsiteY2" fmla="*/ 37655 h 39781"/>
                  <a:gd name="connsiteX3" fmla="*/ 1 w 30862"/>
                  <a:gd name="connsiteY3" fmla="*/ 28797 h 39781"/>
                  <a:gd name="connsiteX4" fmla="*/ 15336 w 30862"/>
                  <a:gd name="connsiteY4" fmla="*/ 2127 h 3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2" h="39781">
                    <a:moveTo>
                      <a:pt x="15336" y="2127"/>
                    </a:moveTo>
                    <a:cubicBezTo>
                      <a:pt x="23909" y="-2826"/>
                      <a:pt x="30767" y="1174"/>
                      <a:pt x="30862" y="10985"/>
                    </a:cubicBezTo>
                    <a:cubicBezTo>
                      <a:pt x="30862" y="20796"/>
                      <a:pt x="24004" y="32702"/>
                      <a:pt x="15527" y="37655"/>
                    </a:cubicBezTo>
                    <a:cubicBezTo>
                      <a:pt x="6954" y="42608"/>
                      <a:pt x="96" y="38608"/>
                      <a:pt x="1" y="28797"/>
                    </a:cubicBezTo>
                    <a:cubicBezTo>
                      <a:pt x="-94" y="18986"/>
                      <a:pt x="6859" y="7080"/>
                      <a:pt x="15336" y="2127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910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798777" y="1861848"/>
                <a:ext cx="193643" cy="214425"/>
                <a:chOff x="2798777" y="1861848"/>
                <a:chExt cx="193643" cy="214425"/>
              </a:xfrm>
            </p:grpSpPr>
            <p:sp>
              <p:nvSpPr>
                <p:cNvPr id="1911" name="شكل حر: شكل 1910">
                  <a:extLst>
                    <a:ext uri="{FF2B5EF4-FFF2-40B4-BE49-F238E27FC236}">
                      <a16:creationId xmlns:a16="http://schemas.microsoft.com/office/drawing/2014/main" id="{FDD5B3DF-250A-4AA9-9435-ADFF01FBA539}"/>
                    </a:ext>
                  </a:extLst>
                </p:cNvPr>
                <p:cNvSpPr/>
                <p:nvPr/>
              </p:nvSpPr>
              <p:spPr>
                <a:xfrm>
                  <a:off x="2798777" y="1861848"/>
                  <a:ext cx="172497" cy="209648"/>
                </a:xfrm>
                <a:custGeom>
                  <a:avLst/>
                  <a:gdLst>
                    <a:gd name="connsiteX0" fmla="*/ 123539 w 172497"/>
                    <a:gd name="connsiteY0" fmla="*/ 4861 h 209648"/>
                    <a:gd name="connsiteX1" fmla="*/ 77915 w 172497"/>
                    <a:gd name="connsiteY1" fmla="*/ 6766 h 209648"/>
                    <a:gd name="connsiteX2" fmla="*/ 72104 w 172497"/>
                    <a:gd name="connsiteY2" fmla="*/ 9909 h 209648"/>
                    <a:gd name="connsiteX3" fmla="*/ 10954 w 172497"/>
                    <a:gd name="connsiteY3" fmla="*/ 84204 h 209648"/>
                    <a:gd name="connsiteX4" fmla="*/ 0 w 172497"/>
                    <a:gd name="connsiteY4" fmla="*/ 134782 h 209648"/>
                    <a:gd name="connsiteX5" fmla="*/ 21050 w 172497"/>
                    <a:gd name="connsiteY5" fmla="*/ 181168 h 209648"/>
                    <a:gd name="connsiteX6" fmla="*/ 70009 w 172497"/>
                    <a:gd name="connsiteY6" fmla="*/ 209648 h 209648"/>
                    <a:gd name="connsiteX7" fmla="*/ 48958 w 172497"/>
                    <a:gd name="connsiteY7" fmla="*/ 163261 h 209648"/>
                    <a:gd name="connsiteX8" fmla="*/ 59912 w 172497"/>
                    <a:gd name="connsiteY8" fmla="*/ 112684 h 209648"/>
                    <a:gd name="connsiteX9" fmla="*/ 121063 w 172497"/>
                    <a:gd name="connsiteY9" fmla="*/ 38484 h 209648"/>
                    <a:gd name="connsiteX10" fmla="*/ 126873 w 172497"/>
                    <a:gd name="connsiteY10" fmla="*/ 35436 h 209648"/>
                    <a:gd name="connsiteX11" fmla="*/ 172498 w 172497"/>
                    <a:gd name="connsiteY11" fmla="*/ 33531 h 209648"/>
                    <a:gd name="connsiteX12" fmla="*/ 123539 w 172497"/>
                    <a:gd name="connsiteY12" fmla="*/ 4861 h 209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2497" h="209648">
                      <a:moveTo>
                        <a:pt x="123539" y="4861"/>
                      </a:moveTo>
                      <a:cubicBezTo>
                        <a:pt x="111728" y="-1997"/>
                        <a:pt x="95726" y="-1807"/>
                        <a:pt x="77915" y="6766"/>
                      </a:cubicBezTo>
                      <a:cubicBezTo>
                        <a:pt x="76009" y="7718"/>
                        <a:pt x="74104" y="8766"/>
                        <a:pt x="72104" y="9909"/>
                      </a:cubicBezTo>
                      <a:cubicBezTo>
                        <a:pt x="46292" y="24768"/>
                        <a:pt x="23717" y="53438"/>
                        <a:pt x="10954" y="84204"/>
                      </a:cubicBezTo>
                      <a:cubicBezTo>
                        <a:pt x="4000" y="101063"/>
                        <a:pt x="0" y="118494"/>
                        <a:pt x="0" y="134782"/>
                      </a:cubicBezTo>
                      <a:cubicBezTo>
                        <a:pt x="95" y="157546"/>
                        <a:pt x="8096" y="173548"/>
                        <a:pt x="21050" y="181168"/>
                      </a:cubicBezTo>
                      <a:lnTo>
                        <a:pt x="70009" y="209648"/>
                      </a:lnTo>
                      <a:cubicBezTo>
                        <a:pt x="57055" y="202123"/>
                        <a:pt x="48958" y="186121"/>
                        <a:pt x="48958" y="163261"/>
                      </a:cubicBezTo>
                      <a:cubicBezTo>
                        <a:pt x="48958" y="147069"/>
                        <a:pt x="52959" y="129543"/>
                        <a:pt x="59912" y="112684"/>
                      </a:cubicBezTo>
                      <a:cubicBezTo>
                        <a:pt x="72676" y="81918"/>
                        <a:pt x="95250" y="53343"/>
                        <a:pt x="121063" y="38484"/>
                      </a:cubicBezTo>
                      <a:cubicBezTo>
                        <a:pt x="122968" y="37341"/>
                        <a:pt x="124968" y="36293"/>
                        <a:pt x="126873" y="35436"/>
                      </a:cubicBezTo>
                      <a:cubicBezTo>
                        <a:pt x="144590" y="26768"/>
                        <a:pt x="160592" y="26578"/>
                        <a:pt x="172498" y="33531"/>
                      </a:cubicBezTo>
                      <a:lnTo>
                        <a:pt x="123539" y="4861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12" name="شكل حر: شكل 1911">
                  <a:extLst>
                    <a:ext uri="{FF2B5EF4-FFF2-40B4-BE49-F238E27FC236}">
                      <a16:creationId xmlns:a16="http://schemas.microsoft.com/office/drawing/2014/main" id="{AD47CE7B-502F-4817-85F0-70FC79FD549C}"/>
                    </a:ext>
                  </a:extLst>
                </p:cNvPr>
                <p:cNvSpPr/>
                <p:nvPr/>
              </p:nvSpPr>
              <p:spPr>
                <a:xfrm>
                  <a:off x="2847925" y="1890317"/>
                  <a:ext cx="144495" cy="185956"/>
                </a:xfrm>
                <a:custGeom>
                  <a:avLst/>
                  <a:gdLst>
                    <a:gd name="connsiteX0" fmla="*/ 72010 w 144495"/>
                    <a:gd name="connsiteY0" fmla="*/ 9920 h 185956"/>
                    <a:gd name="connsiteX1" fmla="*/ 144495 w 144495"/>
                    <a:gd name="connsiteY1" fmla="*/ 51259 h 185956"/>
                    <a:gd name="connsiteX2" fmla="*/ 72486 w 144495"/>
                    <a:gd name="connsiteY2" fmla="*/ 176036 h 185956"/>
                    <a:gd name="connsiteX3" fmla="*/ 1 w 144495"/>
                    <a:gd name="connsiteY3" fmla="*/ 134698 h 185956"/>
                    <a:gd name="connsiteX4" fmla="*/ 72010 w 144495"/>
                    <a:gd name="connsiteY4" fmla="*/ 9920 h 18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495" h="185956">
                      <a:moveTo>
                        <a:pt x="72010" y="9920"/>
                      </a:moveTo>
                      <a:cubicBezTo>
                        <a:pt x="111920" y="-13130"/>
                        <a:pt x="144400" y="5348"/>
                        <a:pt x="144495" y="51259"/>
                      </a:cubicBezTo>
                      <a:cubicBezTo>
                        <a:pt x="144590" y="97074"/>
                        <a:pt x="112396" y="152986"/>
                        <a:pt x="72486" y="176036"/>
                      </a:cubicBezTo>
                      <a:cubicBezTo>
                        <a:pt x="32576" y="199087"/>
                        <a:pt x="96" y="180608"/>
                        <a:pt x="1" y="134698"/>
                      </a:cubicBezTo>
                      <a:cubicBezTo>
                        <a:pt x="-190" y="88787"/>
                        <a:pt x="32100" y="32971"/>
                        <a:pt x="72010" y="992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913" name="شكل حر: شكل 1912">
                <a:extLst>
                  <a:ext uri="{FF2B5EF4-FFF2-40B4-BE49-F238E27FC236}">
                    <a16:creationId xmlns:a16="http://schemas.microsoft.com/office/drawing/2014/main" id="{AC03BACB-624B-4A31-AC25-63FFF2C76A10}"/>
                  </a:ext>
                </a:extLst>
              </p:cNvPr>
              <p:cNvSpPr/>
              <p:nvPr/>
            </p:nvSpPr>
            <p:spPr>
              <a:xfrm>
                <a:off x="2872405" y="1921961"/>
                <a:ext cx="95345" cy="122651"/>
              </a:xfrm>
              <a:custGeom>
                <a:avLst/>
                <a:gdLst>
                  <a:gd name="connsiteX0" fmla="*/ 47530 w 95345"/>
                  <a:gd name="connsiteY0" fmla="*/ 6566 h 122651"/>
                  <a:gd name="connsiteX1" fmla="*/ 95345 w 95345"/>
                  <a:gd name="connsiteY1" fmla="*/ 33807 h 122651"/>
                  <a:gd name="connsiteX2" fmla="*/ 47816 w 95345"/>
                  <a:gd name="connsiteY2" fmla="*/ 116103 h 122651"/>
                  <a:gd name="connsiteX3" fmla="*/ 0 w 95345"/>
                  <a:gd name="connsiteY3" fmla="*/ 88862 h 122651"/>
                  <a:gd name="connsiteX4" fmla="*/ 47530 w 95345"/>
                  <a:gd name="connsiteY4" fmla="*/ 6566 h 122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45" h="122651">
                    <a:moveTo>
                      <a:pt x="47530" y="6566"/>
                    </a:moveTo>
                    <a:cubicBezTo>
                      <a:pt x="73819" y="-8674"/>
                      <a:pt x="95250" y="3518"/>
                      <a:pt x="95345" y="33807"/>
                    </a:cubicBezTo>
                    <a:cubicBezTo>
                      <a:pt x="95441" y="64097"/>
                      <a:pt x="74200" y="100863"/>
                      <a:pt x="47816" y="116103"/>
                    </a:cubicBezTo>
                    <a:cubicBezTo>
                      <a:pt x="21527" y="131343"/>
                      <a:pt x="95" y="119056"/>
                      <a:pt x="0" y="88862"/>
                    </a:cubicBezTo>
                    <a:cubicBezTo>
                      <a:pt x="0" y="58572"/>
                      <a:pt x="21241" y="21710"/>
                      <a:pt x="47530" y="6566"/>
                    </a:cubicBezTo>
                    <a:close/>
                  </a:path>
                </a:pathLst>
              </a:custGeom>
              <a:solidFill>
                <a:srgbClr val="C2C2C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914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877832" y="1927748"/>
                <a:ext cx="84586" cy="109188"/>
                <a:chOff x="2877832" y="1927748"/>
                <a:chExt cx="84586" cy="109188"/>
              </a:xfrm>
              <a:solidFill>
                <a:srgbClr val="292B34"/>
              </a:solidFill>
            </p:grpSpPr>
            <p:sp>
              <p:nvSpPr>
                <p:cNvPr id="1915" name="شكل حر: شكل 1914">
                  <a:extLst>
                    <a:ext uri="{FF2B5EF4-FFF2-40B4-BE49-F238E27FC236}">
                      <a16:creationId xmlns:a16="http://schemas.microsoft.com/office/drawing/2014/main" id="{BEF4BF22-DE6F-4C98-BE0E-C605FF1B8647}"/>
                    </a:ext>
                  </a:extLst>
                </p:cNvPr>
                <p:cNvSpPr/>
                <p:nvPr/>
              </p:nvSpPr>
              <p:spPr>
                <a:xfrm>
                  <a:off x="2914220" y="1932145"/>
                  <a:ext cx="13335" cy="17276"/>
                </a:xfrm>
                <a:custGeom>
                  <a:avLst/>
                  <a:gdLst>
                    <a:gd name="connsiteX0" fmla="*/ 13335 w 13335"/>
                    <a:gd name="connsiteY0" fmla="*/ 4763 h 17276"/>
                    <a:gd name="connsiteX1" fmla="*/ 6668 w 13335"/>
                    <a:gd name="connsiteY1" fmla="*/ 16384 h 17276"/>
                    <a:gd name="connsiteX2" fmla="*/ 0 w 13335"/>
                    <a:gd name="connsiteY2" fmla="*/ 12479 h 17276"/>
                    <a:gd name="connsiteX3" fmla="*/ 6668 w 13335"/>
                    <a:gd name="connsiteY3" fmla="*/ 953 h 17276"/>
                    <a:gd name="connsiteX4" fmla="*/ 13335 w 13335"/>
                    <a:gd name="connsiteY4" fmla="*/ 4763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76">
                      <a:moveTo>
                        <a:pt x="13335" y="4763"/>
                      </a:moveTo>
                      <a:cubicBezTo>
                        <a:pt x="13335" y="9050"/>
                        <a:pt x="10287" y="14193"/>
                        <a:pt x="6668" y="16384"/>
                      </a:cubicBezTo>
                      <a:cubicBezTo>
                        <a:pt x="2953" y="18479"/>
                        <a:pt x="0" y="16765"/>
                        <a:pt x="0" y="12479"/>
                      </a:cubicBezTo>
                      <a:cubicBezTo>
                        <a:pt x="0" y="8192"/>
                        <a:pt x="2953" y="3049"/>
                        <a:pt x="6668" y="953"/>
                      </a:cubicBezTo>
                      <a:cubicBezTo>
                        <a:pt x="10287" y="-1237"/>
                        <a:pt x="13335" y="477"/>
                        <a:pt x="13335" y="476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16" name="شكل حر: شكل 1915">
                  <a:extLst>
                    <a:ext uri="{FF2B5EF4-FFF2-40B4-BE49-F238E27FC236}">
                      <a16:creationId xmlns:a16="http://schemas.microsoft.com/office/drawing/2014/main" id="{AD308B87-270B-4B7B-9DAD-7DBEEDE754D8}"/>
                    </a:ext>
                  </a:extLst>
                </p:cNvPr>
                <p:cNvSpPr/>
                <p:nvPr/>
              </p:nvSpPr>
              <p:spPr>
                <a:xfrm>
                  <a:off x="2896288" y="1947598"/>
                  <a:ext cx="13292" cy="17191"/>
                </a:xfrm>
                <a:custGeom>
                  <a:avLst/>
                  <a:gdLst>
                    <a:gd name="connsiteX0" fmla="*/ 12407 w 13292"/>
                    <a:gd name="connsiteY0" fmla="*/ 1407 h 17191"/>
                    <a:gd name="connsiteX1" fmla="*/ 10026 w 13292"/>
                    <a:gd name="connsiteY1" fmla="*/ 13313 h 17191"/>
                    <a:gd name="connsiteX2" fmla="*/ 882 w 13292"/>
                    <a:gd name="connsiteY2" fmla="*/ 15789 h 17191"/>
                    <a:gd name="connsiteX3" fmla="*/ 3359 w 13292"/>
                    <a:gd name="connsiteY3" fmla="*/ 3788 h 17191"/>
                    <a:gd name="connsiteX4" fmla="*/ 12407 w 13292"/>
                    <a:gd name="connsiteY4" fmla="*/ 1407 h 17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92" h="17191">
                      <a:moveTo>
                        <a:pt x="12407" y="1407"/>
                      </a:moveTo>
                      <a:cubicBezTo>
                        <a:pt x="14217" y="4074"/>
                        <a:pt x="13169" y="9408"/>
                        <a:pt x="10026" y="13313"/>
                      </a:cubicBezTo>
                      <a:cubicBezTo>
                        <a:pt x="6788" y="17313"/>
                        <a:pt x="2787" y="18361"/>
                        <a:pt x="882" y="15789"/>
                      </a:cubicBezTo>
                      <a:cubicBezTo>
                        <a:pt x="-928" y="13122"/>
                        <a:pt x="120" y="7788"/>
                        <a:pt x="3359" y="3788"/>
                      </a:cubicBezTo>
                      <a:cubicBezTo>
                        <a:pt x="6502" y="-117"/>
                        <a:pt x="10598" y="-1165"/>
                        <a:pt x="12407" y="1407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17" name="شكل حر: شكل 1916">
                  <a:extLst>
                    <a:ext uri="{FF2B5EF4-FFF2-40B4-BE49-F238E27FC236}">
                      <a16:creationId xmlns:a16="http://schemas.microsoft.com/office/drawing/2014/main" id="{D7F71B7F-B7EA-4A41-A8D8-F12D6198029A}"/>
                    </a:ext>
                  </a:extLst>
                </p:cNvPr>
                <p:cNvSpPr/>
                <p:nvPr/>
              </p:nvSpPr>
              <p:spPr>
                <a:xfrm>
                  <a:off x="2882878" y="1970039"/>
                  <a:ext cx="13364" cy="17271"/>
                </a:xfrm>
                <a:custGeom>
                  <a:avLst/>
                  <a:gdLst>
                    <a:gd name="connsiteX0" fmla="*/ 10006 w 13364"/>
                    <a:gd name="connsiteY0" fmla="*/ 16 h 17271"/>
                    <a:gd name="connsiteX1" fmla="*/ 12482 w 13364"/>
                    <a:gd name="connsiteY1" fmla="*/ 9160 h 17271"/>
                    <a:gd name="connsiteX2" fmla="*/ 3338 w 13364"/>
                    <a:gd name="connsiteY2" fmla="*/ 17256 h 17271"/>
                    <a:gd name="connsiteX3" fmla="*/ 862 w 13364"/>
                    <a:gd name="connsiteY3" fmla="*/ 8112 h 17271"/>
                    <a:gd name="connsiteX4" fmla="*/ 10006 w 13364"/>
                    <a:gd name="connsiteY4" fmla="*/ 1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10006" y="16"/>
                      </a:moveTo>
                      <a:cubicBezTo>
                        <a:pt x="13244" y="302"/>
                        <a:pt x="14292" y="4397"/>
                        <a:pt x="12482" y="9160"/>
                      </a:cubicBezTo>
                      <a:cubicBezTo>
                        <a:pt x="10672" y="13922"/>
                        <a:pt x="6481" y="17542"/>
                        <a:pt x="3338" y="17256"/>
                      </a:cubicBezTo>
                      <a:cubicBezTo>
                        <a:pt x="195" y="16970"/>
                        <a:pt x="-948" y="12875"/>
                        <a:pt x="862" y="8112"/>
                      </a:cubicBezTo>
                      <a:cubicBezTo>
                        <a:pt x="2767" y="3350"/>
                        <a:pt x="6862" y="-270"/>
                        <a:pt x="10006" y="1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18" name="شكل حر: شكل 1917">
                  <a:extLst>
                    <a:ext uri="{FF2B5EF4-FFF2-40B4-BE49-F238E27FC236}">
                      <a16:creationId xmlns:a16="http://schemas.microsoft.com/office/drawing/2014/main" id="{B8A8202C-A62C-4ABA-80FD-C4615DBC0AFB}"/>
                    </a:ext>
                  </a:extLst>
                </p:cNvPr>
                <p:cNvSpPr/>
                <p:nvPr/>
              </p:nvSpPr>
              <p:spPr>
                <a:xfrm>
                  <a:off x="2877832" y="1993545"/>
                  <a:ext cx="13337" cy="17123"/>
                </a:xfrm>
                <a:custGeom>
                  <a:avLst/>
                  <a:gdLst>
                    <a:gd name="connsiteX0" fmla="*/ 6670 w 13337"/>
                    <a:gd name="connsiteY0" fmla="*/ 894 h 17123"/>
                    <a:gd name="connsiteX1" fmla="*/ 13337 w 13337"/>
                    <a:gd name="connsiteY1" fmla="*/ 4704 h 17123"/>
                    <a:gd name="connsiteX2" fmla="*/ 6670 w 13337"/>
                    <a:gd name="connsiteY2" fmla="*/ 16230 h 17123"/>
                    <a:gd name="connsiteX3" fmla="*/ 2 w 13337"/>
                    <a:gd name="connsiteY3" fmla="*/ 12420 h 17123"/>
                    <a:gd name="connsiteX4" fmla="*/ 6670 w 13337"/>
                    <a:gd name="connsiteY4" fmla="*/ 894 h 17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123">
                      <a:moveTo>
                        <a:pt x="6670" y="894"/>
                      </a:moveTo>
                      <a:cubicBezTo>
                        <a:pt x="10384" y="-1201"/>
                        <a:pt x="13337" y="513"/>
                        <a:pt x="13337" y="4704"/>
                      </a:cubicBezTo>
                      <a:cubicBezTo>
                        <a:pt x="13337" y="8991"/>
                        <a:pt x="10289" y="14134"/>
                        <a:pt x="6670" y="16230"/>
                      </a:cubicBezTo>
                      <a:cubicBezTo>
                        <a:pt x="2955" y="18325"/>
                        <a:pt x="2" y="16611"/>
                        <a:pt x="2" y="12420"/>
                      </a:cubicBezTo>
                      <a:cubicBezTo>
                        <a:pt x="-93" y="8133"/>
                        <a:pt x="2955" y="2990"/>
                        <a:pt x="6670" y="89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19" name="شكل حر: شكل 1918">
                  <a:extLst>
                    <a:ext uri="{FF2B5EF4-FFF2-40B4-BE49-F238E27FC236}">
                      <a16:creationId xmlns:a16="http://schemas.microsoft.com/office/drawing/2014/main" id="{49E1F3F7-472B-41F4-8189-6DE96790B09C}"/>
                    </a:ext>
                  </a:extLst>
                </p:cNvPr>
                <p:cNvSpPr/>
                <p:nvPr/>
              </p:nvSpPr>
              <p:spPr>
                <a:xfrm>
                  <a:off x="2882212" y="2011611"/>
                  <a:ext cx="13364" cy="17186"/>
                </a:xfrm>
                <a:custGeom>
                  <a:avLst/>
                  <a:gdLst>
                    <a:gd name="connsiteX0" fmla="*/ 3338 w 13364"/>
                    <a:gd name="connsiteY0" fmla="*/ 3878 h 17186"/>
                    <a:gd name="connsiteX1" fmla="*/ 12482 w 13364"/>
                    <a:gd name="connsiteY1" fmla="*/ 1402 h 17186"/>
                    <a:gd name="connsiteX2" fmla="*/ 10006 w 13364"/>
                    <a:gd name="connsiteY2" fmla="*/ 13308 h 17186"/>
                    <a:gd name="connsiteX3" fmla="*/ 862 w 13364"/>
                    <a:gd name="connsiteY3" fmla="*/ 15785 h 17186"/>
                    <a:gd name="connsiteX4" fmla="*/ 3338 w 13364"/>
                    <a:gd name="connsiteY4" fmla="*/ 3878 h 1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186">
                      <a:moveTo>
                        <a:pt x="3338" y="3878"/>
                      </a:moveTo>
                      <a:cubicBezTo>
                        <a:pt x="6577" y="-122"/>
                        <a:pt x="10577" y="-1170"/>
                        <a:pt x="12482" y="1402"/>
                      </a:cubicBezTo>
                      <a:cubicBezTo>
                        <a:pt x="14292" y="4069"/>
                        <a:pt x="13244" y="9403"/>
                        <a:pt x="10006" y="13308"/>
                      </a:cubicBezTo>
                      <a:cubicBezTo>
                        <a:pt x="6767" y="17309"/>
                        <a:pt x="2767" y="18356"/>
                        <a:pt x="862" y="15785"/>
                      </a:cubicBezTo>
                      <a:cubicBezTo>
                        <a:pt x="-948" y="13213"/>
                        <a:pt x="195" y="7879"/>
                        <a:pt x="3338" y="3878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20" name="شكل حر: شكل 1919">
                  <a:extLst>
                    <a:ext uri="{FF2B5EF4-FFF2-40B4-BE49-F238E27FC236}">
                      <a16:creationId xmlns:a16="http://schemas.microsoft.com/office/drawing/2014/main" id="{68CA4EC6-4DD8-4F69-A37E-DD256DA598D7}"/>
                    </a:ext>
                  </a:extLst>
                </p:cNvPr>
                <p:cNvSpPr/>
                <p:nvPr/>
              </p:nvSpPr>
              <p:spPr>
                <a:xfrm>
                  <a:off x="2895008" y="2019665"/>
                  <a:ext cx="13406" cy="17271"/>
                </a:xfrm>
                <a:custGeom>
                  <a:avLst/>
                  <a:gdLst>
                    <a:gd name="connsiteX0" fmla="*/ 924 w 13406"/>
                    <a:gd name="connsiteY0" fmla="*/ 8112 h 17271"/>
                    <a:gd name="connsiteX1" fmla="*/ 10068 w 13406"/>
                    <a:gd name="connsiteY1" fmla="*/ 16 h 17271"/>
                    <a:gd name="connsiteX2" fmla="*/ 12545 w 13406"/>
                    <a:gd name="connsiteY2" fmla="*/ 9160 h 17271"/>
                    <a:gd name="connsiteX3" fmla="*/ 3401 w 13406"/>
                    <a:gd name="connsiteY3" fmla="*/ 17256 h 17271"/>
                    <a:gd name="connsiteX4" fmla="*/ 924 w 13406"/>
                    <a:gd name="connsiteY4" fmla="*/ 8112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6" h="17271">
                      <a:moveTo>
                        <a:pt x="924" y="8112"/>
                      </a:moveTo>
                      <a:cubicBezTo>
                        <a:pt x="2734" y="3350"/>
                        <a:pt x="6830" y="-270"/>
                        <a:pt x="10068" y="16"/>
                      </a:cubicBezTo>
                      <a:cubicBezTo>
                        <a:pt x="13212" y="302"/>
                        <a:pt x="14355" y="4397"/>
                        <a:pt x="12545" y="9160"/>
                      </a:cubicBezTo>
                      <a:cubicBezTo>
                        <a:pt x="10735" y="13922"/>
                        <a:pt x="6544" y="17542"/>
                        <a:pt x="3401" y="17256"/>
                      </a:cubicBezTo>
                      <a:cubicBezTo>
                        <a:pt x="162" y="16875"/>
                        <a:pt x="-981" y="12779"/>
                        <a:pt x="924" y="811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21" name="شكل حر: شكل 1920">
                  <a:extLst>
                    <a:ext uri="{FF2B5EF4-FFF2-40B4-BE49-F238E27FC236}">
                      <a16:creationId xmlns:a16="http://schemas.microsoft.com/office/drawing/2014/main" id="{46D9F0B5-0C34-4D65-BC36-32266243115C}"/>
                    </a:ext>
                  </a:extLst>
                </p:cNvPr>
                <p:cNvSpPr/>
                <p:nvPr/>
              </p:nvSpPr>
              <p:spPr>
                <a:xfrm>
                  <a:off x="2912791" y="2015264"/>
                  <a:ext cx="13334" cy="17276"/>
                </a:xfrm>
                <a:custGeom>
                  <a:avLst/>
                  <a:gdLst>
                    <a:gd name="connsiteX0" fmla="*/ 0 w 13334"/>
                    <a:gd name="connsiteY0" fmla="*/ 12513 h 17276"/>
                    <a:gd name="connsiteX1" fmla="*/ 6667 w 13334"/>
                    <a:gd name="connsiteY1" fmla="*/ 892 h 17276"/>
                    <a:gd name="connsiteX2" fmla="*/ 13335 w 13334"/>
                    <a:gd name="connsiteY2" fmla="*/ 4797 h 17276"/>
                    <a:gd name="connsiteX3" fmla="*/ 6667 w 13334"/>
                    <a:gd name="connsiteY3" fmla="*/ 16323 h 17276"/>
                    <a:gd name="connsiteX4" fmla="*/ 0 w 13334"/>
                    <a:gd name="connsiteY4" fmla="*/ 12513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276">
                      <a:moveTo>
                        <a:pt x="0" y="12513"/>
                      </a:move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9084"/>
                        <a:pt x="10287" y="14227"/>
                        <a:pt x="6667" y="16323"/>
                      </a:cubicBezTo>
                      <a:cubicBezTo>
                        <a:pt x="2953" y="18513"/>
                        <a:pt x="0" y="16799"/>
                        <a:pt x="0" y="1251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22" name="شكل حر: شكل 1921">
                  <a:extLst>
                    <a:ext uri="{FF2B5EF4-FFF2-40B4-BE49-F238E27FC236}">
                      <a16:creationId xmlns:a16="http://schemas.microsoft.com/office/drawing/2014/main" id="{C293C471-5EEC-4958-B457-9899433C4FE0}"/>
                    </a:ext>
                  </a:extLst>
                </p:cNvPr>
                <p:cNvSpPr/>
                <p:nvPr/>
              </p:nvSpPr>
              <p:spPr>
                <a:xfrm>
                  <a:off x="2930673" y="1999800"/>
                  <a:ext cx="13388" cy="17281"/>
                </a:xfrm>
                <a:custGeom>
                  <a:avLst/>
                  <a:gdLst>
                    <a:gd name="connsiteX0" fmla="*/ 882 w 13388"/>
                    <a:gd name="connsiteY0" fmla="*/ 15880 h 17281"/>
                    <a:gd name="connsiteX1" fmla="*/ 3359 w 13388"/>
                    <a:gd name="connsiteY1" fmla="*/ 3878 h 17281"/>
                    <a:gd name="connsiteX2" fmla="*/ 12503 w 13388"/>
                    <a:gd name="connsiteY2" fmla="*/ 1402 h 17281"/>
                    <a:gd name="connsiteX3" fmla="*/ 10121 w 13388"/>
                    <a:gd name="connsiteY3" fmla="*/ 13403 h 17281"/>
                    <a:gd name="connsiteX4" fmla="*/ 882 w 13388"/>
                    <a:gd name="connsiteY4" fmla="*/ 15880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8" h="17281">
                      <a:moveTo>
                        <a:pt x="882" y="15880"/>
                      </a:move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97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121" y="13403"/>
                      </a:cubicBezTo>
                      <a:cubicBezTo>
                        <a:pt x="6788" y="17404"/>
                        <a:pt x="2787" y="18452"/>
                        <a:pt x="882" y="1588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23" name="شكل حر: شكل 1922">
                  <a:extLst>
                    <a:ext uri="{FF2B5EF4-FFF2-40B4-BE49-F238E27FC236}">
                      <a16:creationId xmlns:a16="http://schemas.microsoft.com/office/drawing/2014/main" id="{526CABDF-B49C-4FC3-AE84-84F13D5C415D}"/>
                    </a:ext>
                  </a:extLst>
                </p:cNvPr>
                <p:cNvSpPr/>
                <p:nvPr/>
              </p:nvSpPr>
              <p:spPr>
                <a:xfrm>
                  <a:off x="2943963" y="1977374"/>
                  <a:ext cx="13430" cy="17271"/>
                </a:xfrm>
                <a:custGeom>
                  <a:avLst/>
                  <a:gdLst>
                    <a:gd name="connsiteX0" fmla="*/ 3309 w 13430"/>
                    <a:gd name="connsiteY0" fmla="*/ 17256 h 17271"/>
                    <a:gd name="connsiteX1" fmla="*/ 928 w 13430"/>
                    <a:gd name="connsiteY1" fmla="*/ 8112 h 17271"/>
                    <a:gd name="connsiteX2" fmla="*/ 10072 w 13430"/>
                    <a:gd name="connsiteY2" fmla="*/ 16 h 17271"/>
                    <a:gd name="connsiteX3" fmla="*/ 12548 w 13430"/>
                    <a:gd name="connsiteY3" fmla="*/ 9160 h 17271"/>
                    <a:gd name="connsiteX4" fmla="*/ 3309 w 13430"/>
                    <a:gd name="connsiteY4" fmla="*/ 1725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30" h="17271">
                      <a:moveTo>
                        <a:pt x="3309" y="17256"/>
                      </a:moveTo>
                      <a:cubicBezTo>
                        <a:pt x="166" y="16970"/>
                        <a:pt x="-977" y="12875"/>
                        <a:pt x="928" y="8112"/>
                      </a:cubicBezTo>
                      <a:cubicBezTo>
                        <a:pt x="2738" y="3350"/>
                        <a:pt x="6833" y="-270"/>
                        <a:pt x="10072" y="16"/>
                      </a:cubicBezTo>
                      <a:cubicBezTo>
                        <a:pt x="13310" y="302"/>
                        <a:pt x="14358" y="4397"/>
                        <a:pt x="12548" y="9160"/>
                      </a:cubicBezTo>
                      <a:cubicBezTo>
                        <a:pt x="10643" y="13922"/>
                        <a:pt x="6548" y="17542"/>
                        <a:pt x="3309" y="1725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24" name="شكل حر: شكل 1923">
                  <a:extLst>
                    <a:ext uri="{FF2B5EF4-FFF2-40B4-BE49-F238E27FC236}">
                      <a16:creationId xmlns:a16="http://schemas.microsoft.com/office/drawing/2014/main" id="{B0579932-6971-46BA-A048-A9056096EA56}"/>
                    </a:ext>
                  </a:extLst>
                </p:cNvPr>
                <p:cNvSpPr/>
                <p:nvPr/>
              </p:nvSpPr>
              <p:spPr>
                <a:xfrm>
                  <a:off x="2949081" y="1953923"/>
                  <a:ext cx="13337" cy="17216"/>
                </a:xfrm>
                <a:custGeom>
                  <a:avLst/>
                  <a:gdLst>
                    <a:gd name="connsiteX0" fmla="*/ 6667 w 13337"/>
                    <a:gd name="connsiteY0" fmla="*/ 16323 h 17216"/>
                    <a:gd name="connsiteX1" fmla="*/ 0 w 13337"/>
                    <a:gd name="connsiteY1" fmla="*/ 12512 h 17216"/>
                    <a:gd name="connsiteX2" fmla="*/ 6667 w 13337"/>
                    <a:gd name="connsiteY2" fmla="*/ 892 h 17216"/>
                    <a:gd name="connsiteX3" fmla="*/ 13335 w 13337"/>
                    <a:gd name="connsiteY3" fmla="*/ 4797 h 17216"/>
                    <a:gd name="connsiteX4" fmla="*/ 6667 w 13337"/>
                    <a:gd name="connsiteY4" fmla="*/ 16323 h 17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216">
                      <a:moveTo>
                        <a:pt x="6667" y="16323"/>
                      </a:moveTo>
                      <a:cubicBezTo>
                        <a:pt x="2953" y="18418"/>
                        <a:pt x="0" y="16704"/>
                        <a:pt x="0" y="12512"/>
                      </a:cubicBez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430" y="8988"/>
                        <a:pt x="10382" y="14227"/>
                        <a:pt x="6667" y="1632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25" name="شكل حر: شكل 1924">
                  <a:extLst>
                    <a:ext uri="{FF2B5EF4-FFF2-40B4-BE49-F238E27FC236}">
                      <a16:creationId xmlns:a16="http://schemas.microsoft.com/office/drawing/2014/main" id="{30D07114-F009-4020-8140-A0F79C4905B2}"/>
                    </a:ext>
                  </a:extLst>
                </p:cNvPr>
                <p:cNvSpPr/>
                <p:nvPr/>
              </p:nvSpPr>
              <p:spPr>
                <a:xfrm>
                  <a:off x="2944675" y="1935792"/>
                  <a:ext cx="13384" cy="17281"/>
                </a:xfrm>
                <a:custGeom>
                  <a:avLst/>
                  <a:gdLst>
                    <a:gd name="connsiteX0" fmla="*/ 10026 w 13384"/>
                    <a:gd name="connsiteY0" fmla="*/ 13403 h 17281"/>
                    <a:gd name="connsiteX1" fmla="*/ 882 w 13384"/>
                    <a:gd name="connsiteY1" fmla="*/ 15880 h 17281"/>
                    <a:gd name="connsiteX2" fmla="*/ 3359 w 13384"/>
                    <a:gd name="connsiteY2" fmla="*/ 3878 h 17281"/>
                    <a:gd name="connsiteX3" fmla="*/ 12503 w 13384"/>
                    <a:gd name="connsiteY3" fmla="*/ 1402 h 17281"/>
                    <a:gd name="connsiteX4" fmla="*/ 10026 w 13384"/>
                    <a:gd name="connsiteY4" fmla="*/ 13403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4" h="17281">
                      <a:moveTo>
                        <a:pt x="10026" y="13403"/>
                      </a:moveTo>
                      <a:cubicBezTo>
                        <a:pt x="6788" y="17404"/>
                        <a:pt x="2692" y="18452"/>
                        <a:pt x="882" y="15880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02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026" y="1340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26" name="شكل حر: شكل 1925">
                  <a:extLst>
                    <a:ext uri="{FF2B5EF4-FFF2-40B4-BE49-F238E27FC236}">
                      <a16:creationId xmlns:a16="http://schemas.microsoft.com/office/drawing/2014/main" id="{CA38FC88-381A-4CE5-883D-A32D9500BA63}"/>
                    </a:ext>
                  </a:extLst>
                </p:cNvPr>
                <p:cNvSpPr/>
                <p:nvPr/>
              </p:nvSpPr>
              <p:spPr>
                <a:xfrm>
                  <a:off x="2931845" y="1927748"/>
                  <a:ext cx="13402" cy="17271"/>
                </a:xfrm>
                <a:custGeom>
                  <a:avLst/>
                  <a:gdLst>
                    <a:gd name="connsiteX0" fmla="*/ 12474 w 13402"/>
                    <a:gd name="connsiteY0" fmla="*/ 9160 h 17271"/>
                    <a:gd name="connsiteX1" fmla="*/ 3330 w 13402"/>
                    <a:gd name="connsiteY1" fmla="*/ 17256 h 17271"/>
                    <a:gd name="connsiteX2" fmla="*/ 949 w 13402"/>
                    <a:gd name="connsiteY2" fmla="*/ 8112 h 17271"/>
                    <a:gd name="connsiteX3" fmla="*/ 10093 w 13402"/>
                    <a:gd name="connsiteY3" fmla="*/ 16 h 17271"/>
                    <a:gd name="connsiteX4" fmla="*/ 12474 w 13402"/>
                    <a:gd name="connsiteY4" fmla="*/ 9160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2" h="17271">
                      <a:moveTo>
                        <a:pt x="12474" y="9160"/>
                      </a:moveTo>
                      <a:cubicBezTo>
                        <a:pt x="10665" y="13922"/>
                        <a:pt x="6474" y="17542"/>
                        <a:pt x="3330" y="17256"/>
                      </a:cubicBezTo>
                      <a:cubicBezTo>
                        <a:pt x="92" y="16970"/>
                        <a:pt x="-956" y="12875"/>
                        <a:pt x="949" y="8112"/>
                      </a:cubicBezTo>
                      <a:cubicBezTo>
                        <a:pt x="2759" y="3350"/>
                        <a:pt x="6855" y="-270"/>
                        <a:pt x="10093" y="16"/>
                      </a:cubicBezTo>
                      <a:cubicBezTo>
                        <a:pt x="13236" y="397"/>
                        <a:pt x="14379" y="4397"/>
                        <a:pt x="12474" y="916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927" name="شكل حر: شكل 1926">
                <a:extLst>
                  <a:ext uri="{FF2B5EF4-FFF2-40B4-BE49-F238E27FC236}">
                    <a16:creationId xmlns:a16="http://schemas.microsoft.com/office/drawing/2014/main" id="{5A837E5B-1AD5-4E50-AA7E-CBB636C5FD6F}"/>
                  </a:ext>
                </a:extLst>
              </p:cNvPr>
              <p:cNvSpPr/>
              <p:nvPr/>
            </p:nvSpPr>
            <p:spPr>
              <a:xfrm>
                <a:off x="2895932" y="1952162"/>
                <a:ext cx="48291" cy="62075"/>
              </a:xfrm>
              <a:custGeom>
                <a:avLst/>
                <a:gdLst>
                  <a:gd name="connsiteX0" fmla="*/ 24098 w 48291"/>
                  <a:gd name="connsiteY0" fmla="*/ 3320 h 62075"/>
                  <a:gd name="connsiteX1" fmla="*/ 48292 w 48291"/>
                  <a:gd name="connsiteY1" fmla="*/ 17131 h 62075"/>
                  <a:gd name="connsiteX2" fmla="*/ 24194 w 48291"/>
                  <a:gd name="connsiteY2" fmla="*/ 58755 h 62075"/>
                  <a:gd name="connsiteX3" fmla="*/ 0 w 48291"/>
                  <a:gd name="connsiteY3" fmla="*/ 44944 h 62075"/>
                  <a:gd name="connsiteX4" fmla="*/ 24098 w 48291"/>
                  <a:gd name="connsiteY4" fmla="*/ 3320 h 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" h="62075">
                    <a:moveTo>
                      <a:pt x="24098" y="3320"/>
                    </a:moveTo>
                    <a:cubicBezTo>
                      <a:pt x="37433" y="-4395"/>
                      <a:pt x="48292" y="1796"/>
                      <a:pt x="48292" y="17131"/>
                    </a:cubicBezTo>
                    <a:cubicBezTo>
                      <a:pt x="48292" y="32466"/>
                      <a:pt x="37529" y="51135"/>
                      <a:pt x="24194" y="58755"/>
                    </a:cubicBezTo>
                    <a:cubicBezTo>
                      <a:pt x="10858" y="66471"/>
                      <a:pt x="0" y="60279"/>
                      <a:pt x="0" y="44944"/>
                    </a:cubicBezTo>
                    <a:cubicBezTo>
                      <a:pt x="0" y="29704"/>
                      <a:pt x="10763" y="11035"/>
                      <a:pt x="24098" y="3320"/>
                    </a:cubicBez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28" name="شكل حر: شكل 1927">
                <a:extLst>
                  <a:ext uri="{FF2B5EF4-FFF2-40B4-BE49-F238E27FC236}">
                    <a16:creationId xmlns:a16="http://schemas.microsoft.com/office/drawing/2014/main" id="{734D3F70-ACE7-4A66-818D-BC055DFF5CEF}"/>
                  </a:ext>
                </a:extLst>
              </p:cNvPr>
              <p:cNvSpPr/>
              <p:nvPr/>
            </p:nvSpPr>
            <p:spPr>
              <a:xfrm>
                <a:off x="2904789" y="1963356"/>
                <a:ext cx="30861" cy="39781"/>
              </a:xfrm>
              <a:custGeom>
                <a:avLst/>
                <a:gdLst>
                  <a:gd name="connsiteX0" fmla="*/ 15336 w 30861"/>
                  <a:gd name="connsiteY0" fmla="*/ 2127 h 39781"/>
                  <a:gd name="connsiteX1" fmla="*/ 30862 w 30861"/>
                  <a:gd name="connsiteY1" fmla="*/ 10985 h 39781"/>
                  <a:gd name="connsiteX2" fmla="*/ 15527 w 30861"/>
                  <a:gd name="connsiteY2" fmla="*/ 37655 h 39781"/>
                  <a:gd name="connsiteX3" fmla="*/ 1 w 30861"/>
                  <a:gd name="connsiteY3" fmla="*/ 28797 h 39781"/>
                  <a:gd name="connsiteX4" fmla="*/ 15336 w 30861"/>
                  <a:gd name="connsiteY4" fmla="*/ 2127 h 3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1" h="39781">
                    <a:moveTo>
                      <a:pt x="15336" y="2127"/>
                    </a:moveTo>
                    <a:cubicBezTo>
                      <a:pt x="23909" y="-2826"/>
                      <a:pt x="30767" y="1174"/>
                      <a:pt x="30862" y="10985"/>
                    </a:cubicBezTo>
                    <a:cubicBezTo>
                      <a:pt x="30862" y="20796"/>
                      <a:pt x="24004" y="32702"/>
                      <a:pt x="15527" y="37655"/>
                    </a:cubicBezTo>
                    <a:cubicBezTo>
                      <a:pt x="6954" y="42608"/>
                      <a:pt x="96" y="38608"/>
                      <a:pt x="1" y="28797"/>
                    </a:cubicBezTo>
                    <a:cubicBezTo>
                      <a:pt x="-94" y="18986"/>
                      <a:pt x="6764" y="7080"/>
                      <a:pt x="15336" y="2127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29" name="شكل حر: شكل 1928">
                <a:extLst>
                  <a:ext uri="{FF2B5EF4-FFF2-40B4-BE49-F238E27FC236}">
                    <a16:creationId xmlns:a16="http://schemas.microsoft.com/office/drawing/2014/main" id="{3C168040-A269-4967-BF24-C5AD5B7613E6}"/>
                  </a:ext>
                </a:extLst>
              </p:cNvPr>
              <p:cNvSpPr/>
              <p:nvPr/>
            </p:nvSpPr>
            <p:spPr>
              <a:xfrm>
                <a:off x="2270044" y="1682175"/>
                <a:ext cx="40671" cy="36419"/>
              </a:xfrm>
              <a:custGeom>
                <a:avLst/>
                <a:gdLst>
                  <a:gd name="connsiteX0" fmla="*/ 6763 w 40671"/>
                  <a:gd name="connsiteY0" fmla="*/ 36325 h 36419"/>
                  <a:gd name="connsiteX1" fmla="*/ 6763 w 40671"/>
                  <a:gd name="connsiteY1" fmla="*/ 7559 h 36419"/>
                  <a:gd name="connsiteX2" fmla="*/ 6858 w 40671"/>
                  <a:gd name="connsiteY2" fmla="*/ 6702 h 36419"/>
                  <a:gd name="connsiteX3" fmla="*/ 7620 w 40671"/>
                  <a:gd name="connsiteY3" fmla="*/ 7083 h 36419"/>
                  <a:gd name="connsiteX4" fmla="*/ 37338 w 40671"/>
                  <a:gd name="connsiteY4" fmla="*/ 24228 h 36419"/>
                  <a:gd name="connsiteX5" fmla="*/ 40672 w 40671"/>
                  <a:gd name="connsiteY5" fmla="*/ 18418 h 36419"/>
                  <a:gd name="connsiteX6" fmla="*/ 10954 w 40671"/>
                  <a:gd name="connsiteY6" fmla="*/ 1273 h 36419"/>
                  <a:gd name="connsiteX7" fmla="*/ 3429 w 40671"/>
                  <a:gd name="connsiteY7" fmla="*/ 892 h 36419"/>
                  <a:gd name="connsiteX8" fmla="*/ 0 w 40671"/>
                  <a:gd name="connsiteY8" fmla="*/ 7654 h 36419"/>
                  <a:gd name="connsiteX9" fmla="*/ 0 w 40671"/>
                  <a:gd name="connsiteY9" fmla="*/ 36420 h 36419"/>
                  <a:gd name="connsiteX10" fmla="*/ 6763 w 40671"/>
                  <a:gd name="connsiteY10" fmla="*/ 36420 h 36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671" h="36419">
                    <a:moveTo>
                      <a:pt x="6763" y="36325"/>
                    </a:moveTo>
                    <a:lnTo>
                      <a:pt x="6763" y="7559"/>
                    </a:lnTo>
                    <a:cubicBezTo>
                      <a:pt x="6763" y="7083"/>
                      <a:pt x="6858" y="6797"/>
                      <a:pt x="6858" y="6702"/>
                    </a:cubicBezTo>
                    <a:cubicBezTo>
                      <a:pt x="6953" y="6797"/>
                      <a:pt x="7239" y="6893"/>
                      <a:pt x="7620" y="7083"/>
                    </a:cubicBezTo>
                    <a:lnTo>
                      <a:pt x="37338" y="24228"/>
                    </a:lnTo>
                    <a:lnTo>
                      <a:pt x="40672" y="18418"/>
                    </a:lnTo>
                    <a:lnTo>
                      <a:pt x="10954" y="1273"/>
                    </a:lnTo>
                    <a:cubicBezTo>
                      <a:pt x="8382" y="-251"/>
                      <a:pt x="5620" y="-442"/>
                      <a:pt x="3429" y="892"/>
                    </a:cubicBezTo>
                    <a:cubicBezTo>
                      <a:pt x="1238" y="2130"/>
                      <a:pt x="0" y="4606"/>
                      <a:pt x="0" y="7654"/>
                    </a:cubicBezTo>
                    <a:lnTo>
                      <a:pt x="0" y="36420"/>
                    </a:lnTo>
                    <a:lnTo>
                      <a:pt x="6763" y="36420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930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255662" y="1699127"/>
                <a:ext cx="32861" cy="67791"/>
                <a:chOff x="2255662" y="1699127"/>
                <a:chExt cx="32861" cy="67791"/>
              </a:xfrm>
            </p:grpSpPr>
            <p:grpSp>
              <p:nvGrpSpPr>
                <p:cNvPr id="1931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280522" y="1761172"/>
                  <a:ext cx="7905" cy="5619"/>
                  <a:chOff x="2280522" y="1761172"/>
                  <a:chExt cx="7905" cy="5619"/>
                </a:xfrm>
              </p:grpSpPr>
              <p:sp>
                <p:nvSpPr>
                  <p:cNvPr id="1932" name="شكل حر: شكل 1931">
                    <a:extLst>
                      <a:ext uri="{FF2B5EF4-FFF2-40B4-BE49-F238E27FC236}">
                        <a16:creationId xmlns:a16="http://schemas.microsoft.com/office/drawing/2014/main" id="{C00E5E8A-C852-4669-A692-5EB27A44C58D}"/>
                      </a:ext>
                    </a:extLst>
                  </p:cNvPr>
                  <p:cNvSpPr/>
                  <p:nvPr/>
                </p:nvSpPr>
                <p:spPr>
                  <a:xfrm>
                    <a:off x="2280522" y="1761172"/>
                    <a:ext cx="7905" cy="5619"/>
                  </a:xfrm>
                  <a:custGeom>
                    <a:avLst/>
                    <a:gdLst>
                      <a:gd name="connsiteX0" fmla="*/ 0 w 7905"/>
                      <a:gd name="connsiteY0" fmla="*/ 5620 h 5619"/>
                      <a:gd name="connsiteX1" fmla="*/ 7144 w 7905"/>
                      <a:gd name="connsiteY1" fmla="*/ 1524 h 5619"/>
                      <a:gd name="connsiteX2" fmla="*/ 7906 w 7905"/>
                      <a:gd name="connsiteY2" fmla="*/ 0 h 5619"/>
                      <a:gd name="connsiteX3" fmla="*/ 762 w 7905"/>
                      <a:gd name="connsiteY3" fmla="*/ 4191 h 5619"/>
                      <a:gd name="connsiteX4" fmla="*/ 0 w 7905"/>
                      <a:gd name="connsiteY4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05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620" y="1238"/>
                          <a:pt x="7906" y="762"/>
                          <a:pt x="7906" y="0"/>
                        </a:cubicBezTo>
                        <a:lnTo>
                          <a:pt x="762" y="4191"/>
                        </a:lnTo>
                        <a:cubicBezTo>
                          <a:pt x="762" y="4858"/>
                          <a:pt x="476" y="5334"/>
                          <a:pt x="0" y="5620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33" name="شكل حر: شكل 1932">
                    <a:extLst>
                      <a:ext uri="{FF2B5EF4-FFF2-40B4-BE49-F238E27FC236}">
                        <a16:creationId xmlns:a16="http://schemas.microsoft.com/office/drawing/2014/main" id="{C005B59E-1759-4948-9C8E-D8157E811F8B}"/>
                      </a:ext>
                    </a:extLst>
                  </p:cNvPr>
                  <p:cNvSpPr/>
                  <p:nvPr/>
                </p:nvSpPr>
                <p:spPr>
                  <a:xfrm>
                    <a:off x="2280522" y="1761172"/>
                    <a:ext cx="7905" cy="5619"/>
                  </a:xfrm>
                  <a:custGeom>
                    <a:avLst/>
                    <a:gdLst>
                      <a:gd name="connsiteX0" fmla="*/ 0 w 7905"/>
                      <a:gd name="connsiteY0" fmla="*/ 5620 h 5619"/>
                      <a:gd name="connsiteX1" fmla="*/ 7144 w 7905"/>
                      <a:gd name="connsiteY1" fmla="*/ 1524 h 5619"/>
                      <a:gd name="connsiteX2" fmla="*/ 7906 w 7905"/>
                      <a:gd name="connsiteY2" fmla="*/ 0 h 5619"/>
                      <a:gd name="connsiteX3" fmla="*/ 762 w 7905"/>
                      <a:gd name="connsiteY3" fmla="*/ 4191 h 5619"/>
                      <a:gd name="connsiteX4" fmla="*/ 0 w 7905"/>
                      <a:gd name="connsiteY4" fmla="*/ 5620 h 5619"/>
                      <a:gd name="connsiteX5" fmla="*/ 0 w 7905"/>
                      <a:gd name="connsiteY5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05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620" y="1238"/>
                          <a:pt x="7906" y="762"/>
                          <a:pt x="7906" y="0"/>
                        </a:cubicBezTo>
                        <a:lnTo>
                          <a:pt x="762" y="4191"/>
                        </a:lnTo>
                        <a:cubicBezTo>
                          <a:pt x="762" y="4858"/>
                          <a:pt x="476" y="5334"/>
                          <a:pt x="0" y="5620"/>
                        </a:cubicBezTo>
                        <a:lnTo>
                          <a:pt x="0" y="5620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934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256424" y="1699127"/>
                  <a:ext cx="8858" cy="4514"/>
                  <a:chOff x="2256424" y="1699127"/>
                  <a:chExt cx="8858" cy="4514"/>
                </a:xfrm>
              </p:grpSpPr>
              <p:sp>
                <p:nvSpPr>
                  <p:cNvPr id="1935" name="شكل حر: شكل 1934">
                    <a:extLst>
                      <a:ext uri="{FF2B5EF4-FFF2-40B4-BE49-F238E27FC236}">
                        <a16:creationId xmlns:a16="http://schemas.microsoft.com/office/drawing/2014/main" id="{73183FF9-78FB-416D-9547-EAE6BFC6AB79}"/>
                      </a:ext>
                    </a:extLst>
                  </p:cNvPr>
                  <p:cNvSpPr/>
                  <p:nvPr/>
                </p:nvSpPr>
                <p:spPr>
                  <a:xfrm>
                    <a:off x="2256424" y="1699127"/>
                    <a:ext cx="8858" cy="4418"/>
                  </a:xfrm>
                  <a:custGeom>
                    <a:avLst/>
                    <a:gdLst>
                      <a:gd name="connsiteX0" fmla="*/ 7144 w 8858"/>
                      <a:gd name="connsiteY0" fmla="*/ 133 h 4418"/>
                      <a:gd name="connsiteX1" fmla="*/ 0 w 8858"/>
                      <a:gd name="connsiteY1" fmla="*/ 4229 h 4418"/>
                      <a:gd name="connsiteX2" fmla="*/ 1715 w 8858"/>
                      <a:gd name="connsiteY2" fmla="*/ 4419 h 4418"/>
                      <a:gd name="connsiteX3" fmla="*/ 8858 w 8858"/>
                      <a:gd name="connsiteY3" fmla="*/ 228 h 4418"/>
                      <a:gd name="connsiteX4" fmla="*/ 7144 w 8858"/>
                      <a:gd name="connsiteY4" fmla="*/ 133 h 4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8" h="4418">
                        <a:moveTo>
                          <a:pt x="7144" y="133"/>
                        </a:moveTo>
                        <a:lnTo>
                          <a:pt x="0" y="4229"/>
                        </a:lnTo>
                        <a:cubicBezTo>
                          <a:pt x="381" y="3943"/>
                          <a:pt x="1048" y="4038"/>
                          <a:pt x="1715" y="4419"/>
                        </a:cubicBezTo>
                        <a:lnTo>
                          <a:pt x="8858" y="228"/>
                        </a:lnTo>
                        <a:cubicBezTo>
                          <a:pt x="8192" y="-58"/>
                          <a:pt x="7620" y="-58"/>
                          <a:pt x="7144" y="133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36" name="شكل حر: شكل 1935">
                    <a:extLst>
                      <a:ext uri="{FF2B5EF4-FFF2-40B4-BE49-F238E27FC236}">
                        <a16:creationId xmlns:a16="http://schemas.microsoft.com/office/drawing/2014/main" id="{C722327F-DBB3-4DD3-9F77-BF4BB4C960FD}"/>
                      </a:ext>
                    </a:extLst>
                  </p:cNvPr>
                  <p:cNvSpPr/>
                  <p:nvPr/>
                </p:nvSpPr>
                <p:spPr>
                  <a:xfrm>
                    <a:off x="2256424" y="1699134"/>
                    <a:ext cx="8858" cy="4506"/>
                  </a:xfrm>
                  <a:custGeom>
                    <a:avLst/>
                    <a:gdLst>
                      <a:gd name="connsiteX0" fmla="*/ 1715 w 8858"/>
                      <a:gd name="connsiteY0" fmla="*/ 4507 h 4506"/>
                      <a:gd name="connsiteX1" fmla="*/ 8858 w 8858"/>
                      <a:gd name="connsiteY1" fmla="*/ 316 h 4506"/>
                      <a:gd name="connsiteX2" fmla="*/ 7144 w 8858"/>
                      <a:gd name="connsiteY2" fmla="*/ 125 h 4506"/>
                      <a:gd name="connsiteX3" fmla="*/ 0 w 8858"/>
                      <a:gd name="connsiteY3" fmla="*/ 4221 h 4506"/>
                      <a:gd name="connsiteX4" fmla="*/ 1715 w 8858"/>
                      <a:gd name="connsiteY4" fmla="*/ 4507 h 4506"/>
                      <a:gd name="connsiteX5" fmla="*/ 1715 w 8858"/>
                      <a:gd name="connsiteY5" fmla="*/ 4507 h 4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858" h="4506">
                        <a:moveTo>
                          <a:pt x="1715" y="4507"/>
                        </a:moveTo>
                        <a:lnTo>
                          <a:pt x="8858" y="316"/>
                        </a:lnTo>
                        <a:cubicBezTo>
                          <a:pt x="8192" y="-65"/>
                          <a:pt x="7620" y="-65"/>
                          <a:pt x="7144" y="125"/>
                        </a:cubicBezTo>
                        <a:lnTo>
                          <a:pt x="0" y="4221"/>
                        </a:lnTo>
                        <a:cubicBezTo>
                          <a:pt x="476" y="4030"/>
                          <a:pt x="1048" y="4126"/>
                          <a:pt x="1715" y="4507"/>
                        </a:cubicBezTo>
                        <a:lnTo>
                          <a:pt x="1715" y="450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937" name="شكل حر: شكل 1936">
                  <a:extLst>
                    <a:ext uri="{FF2B5EF4-FFF2-40B4-BE49-F238E27FC236}">
                      <a16:creationId xmlns:a16="http://schemas.microsoft.com/office/drawing/2014/main" id="{3C37E3BD-FF6E-4A57-A801-DCC15A983D06}"/>
                    </a:ext>
                  </a:extLst>
                </p:cNvPr>
                <p:cNvSpPr/>
                <p:nvPr/>
              </p:nvSpPr>
              <p:spPr>
                <a:xfrm>
                  <a:off x="2281284" y="1715642"/>
                  <a:ext cx="7238" cy="49530"/>
                </a:xfrm>
                <a:custGeom>
                  <a:avLst/>
                  <a:gdLst>
                    <a:gd name="connsiteX0" fmla="*/ 0 w 7238"/>
                    <a:gd name="connsiteY0" fmla="*/ 49530 h 49530"/>
                    <a:gd name="connsiteX1" fmla="*/ 7144 w 7238"/>
                    <a:gd name="connsiteY1" fmla="*/ 45434 h 49530"/>
                    <a:gd name="connsiteX2" fmla="*/ 7239 w 7238"/>
                    <a:gd name="connsiteY2" fmla="*/ 0 h 49530"/>
                    <a:gd name="connsiteX3" fmla="*/ 95 w 7238"/>
                    <a:gd name="connsiteY3" fmla="*/ 4096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38" h="49530">
                      <a:moveTo>
                        <a:pt x="0" y="49530"/>
                      </a:moveTo>
                      <a:lnTo>
                        <a:pt x="7144" y="45434"/>
                      </a:lnTo>
                      <a:lnTo>
                        <a:pt x="7239" y="0"/>
                      </a:lnTo>
                      <a:lnTo>
                        <a:pt x="95" y="4096"/>
                      </a:lnTo>
                      <a:close/>
                    </a:path>
                  </a:pathLst>
                </a:custGeom>
                <a:solidFill>
                  <a:srgbClr val="0D13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38" name="شكل حر: شكل 1937">
                  <a:extLst>
                    <a:ext uri="{FF2B5EF4-FFF2-40B4-BE49-F238E27FC236}">
                      <a16:creationId xmlns:a16="http://schemas.microsoft.com/office/drawing/2014/main" id="{9DC3A9D5-45FA-4E43-802D-F82B014A5B4D}"/>
                    </a:ext>
                  </a:extLst>
                </p:cNvPr>
                <p:cNvSpPr/>
                <p:nvPr/>
              </p:nvSpPr>
              <p:spPr>
                <a:xfrm>
                  <a:off x="2258138" y="1699450"/>
                  <a:ext cx="28003" cy="16192"/>
                </a:xfrm>
                <a:custGeom>
                  <a:avLst/>
                  <a:gdLst>
                    <a:gd name="connsiteX0" fmla="*/ 20860 w 28003"/>
                    <a:gd name="connsiteY0" fmla="*/ 16193 h 16192"/>
                    <a:gd name="connsiteX1" fmla="*/ 28003 w 28003"/>
                    <a:gd name="connsiteY1" fmla="*/ 12002 h 16192"/>
                    <a:gd name="connsiteX2" fmla="*/ 7144 w 28003"/>
                    <a:gd name="connsiteY2" fmla="*/ 0 h 16192"/>
                    <a:gd name="connsiteX3" fmla="*/ 0 w 28003"/>
                    <a:gd name="connsiteY3" fmla="*/ 4191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003" h="16192">
                      <a:moveTo>
                        <a:pt x="20860" y="16193"/>
                      </a:moveTo>
                      <a:lnTo>
                        <a:pt x="28003" y="12002"/>
                      </a:lnTo>
                      <a:lnTo>
                        <a:pt x="7144" y="0"/>
                      </a:lnTo>
                      <a:lnTo>
                        <a:pt x="0" y="4191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1939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278998" y="1711547"/>
                  <a:ext cx="9525" cy="8191"/>
                  <a:chOff x="2278998" y="1711547"/>
                  <a:chExt cx="9525" cy="8191"/>
                </a:xfrm>
              </p:grpSpPr>
              <p:sp>
                <p:nvSpPr>
                  <p:cNvPr id="1940" name="شكل حر: شكل 1939">
                    <a:extLst>
                      <a:ext uri="{FF2B5EF4-FFF2-40B4-BE49-F238E27FC236}">
                        <a16:creationId xmlns:a16="http://schemas.microsoft.com/office/drawing/2014/main" id="{4422ABF0-FA14-44F9-8241-2F3AE4769816}"/>
                      </a:ext>
                    </a:extLst>
                  </p:cNvPr>
                  <p:cNvSpPr/>
                  <p:nvPr/>
                </p:nvSpPr>
                <p:spPr>
                  <a:xfrm>
                    <a:off x="2278998" y="1711547"/>
                    <a:ext cx="9525" cy="8191"/>
                  </a:xfrm>
                  <a:custGeom>
                    <a:avLst/>
                    <a:gdLst>
                      <a:gd name="connsiteX0" fmla="*/ 2381 w 9525"/>
                      <a:gd name="connsiteY0" fmla="*/ 8192 h 8191"/>
                      <a:gd name="connsiteX1" fmla="*/ 9525 w 9525"/>
                      <a:gd name="connsiteY1" fmla="*/ 4096 h 8191"/>
                      <a:gd name="connsiteX2" fmla="*/ 7144 w 9525"/>
                      <a:gd name="connsiteY2" fmla="*/ 0 h 8191"/>
                      <a:gd name="connsiteX3" fmla="*/ 0 w 9525"/>
                      <a:gd name="connsiteY3" fmla="*/ 4191 h 8191"/>
                      <a:gd name="connsiteX4" fmla="*/ 2381 w 9525"/>
                      <a:gd name="connsiteY4" fmla="*/ 8192 h 8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8191">
                        <a:moveTo>
                          <a:pt x="2381" y="8192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858"/>
                          <a:pt x="2381" y="6668"/>
                          <a:pt x="2381" y="8192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41" name="شكل حر: شكل 1940">
                    <a:extLst>
                      <a:ext uri="{FF2B5EF4-FFF2-40B4-BE49-F238E27FC236}">
                        <a16:creationId xmlns:a16="http://schemas.microsoft.com/office/drawing/2014/main" id="{A6627F95-1227-42A9-968E-E519269E1A30}"/>
                      </a:ext>
                    </a:extLst>
                  </p:cNvPr>
                  <p:cNvSpPr/>
                  <p:nvPr/>
                </p:nvSpPr>
                <p:spPr>
                  <a:xfrm>
                    <a:off x="2278998" y="1711547"/>
                    <a:ext cx="9525" cy="8191"/>
                  </a:xfrm>
                  <a:custGeom>
                    <a:avLst/>
                    <a:gdLst>
                      <a:gd name="connsiteX0" fmla="*/ 2381 w 9525"/>
                      <a:gd name="connsiteY0" fmla="*/ 8192 h 8191"/>
                      <a:gd name="connsiteX1" fmla="*/ 9525 w 9525"/>
                      <a:gd name="connsiteY1" fmla="*/ 4096 h 8191"/>
                      <a:gd name="connsiteX2" fmla="*/ 7144 w 9525"/>
                      <a:gd name="connsiteY2" fmla="*/ 0 h 8191"/>
                      <a:gd name="connsiteX3" fmla="*/ 0 w 9525"/>
                      <a:gd name="connsiteY3" fmla="*/ 4191 h 8191"/>
                      <a:gd name="connsiteX4" fmla="*/ 2381 w 9525"/>
                      <a:gd name="connsiteY4" fmla="*/ 8192 h 8191"/>
                      <a:gd name="connsiteX5" fmla="*/ 2381 w 9525"/>
                      <a:gd name="connsiteY5" fmla="*/ 8192 h 8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5" h="8191">
                        <a:moveTo>
                          <a:pt x="2381" y="8192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858"/>
                          <a:pt x="2381" y="6668"/>
                          <a:pt x="2381" y="8192"/>
                        </a:cubicBezTo>
                        <a:lnTo>
                          <a:pt x="2381" y="8192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942" name="شكل حر: شكل 1941">
                  <a:extLst>
                    <a:ext uri="{FF2B5EF4-FFF2-40B4-BE49-F238E27FC236}">
                      <a16:creationId xmlns:a16="http://schemas.microsoft.com/office/drawing/2014/main" id="{19A5A525-5744-41D0-A581-5D97B5B922EA}"/>
                    </a:ext>
                  </a:extLst>
                </p:cNvPr>
                <p:cNvSpPr/>
                <p:nvPr/>
              </p:nvSpPr>
              <p:spPr>
                <a:xfrm>
                  <a:off x="2255662" y="1703305"/>
                  <a:ext cx="25717" cy="63612"/>
                </a:xfrm>
                <a:custGeom>
                  <a:avLst/>
                  <a:gdLst>
                    <a:gd name="connsiteX0" fmla="*/ 2477 w 25717"/>
                    <a:gd name="connsiteY0" fmla="*/ 336 h 63612"/>
                    <a:gd name="connsiteX1" fmla="*/ 95 w 25717"/>
                    <a:gd name="connsiteY1" fmla="*/ 1670 h 63612"/>
                    <a:gd name="connsiteX2" fmla="*/ 0 w 25717"/>
                    <a:gd name="connsiteY2" fmla="*/ 47104 h 63612"/>
                    <a:gd name="connsiteX3" fmla="*/ 2381 w 25717"/>
                    <a:gd name="connsiteY3" fmla="*/ 51295 h 63612"/>
                    <a:gd name="connsiteX4" fmla="*/ 23241 w 25717"/>
                    <a:gd name="connsiteY4" fmla="*/ 63296 h 63612"/>
                    <a:gd name="connsiteX5" fmla="*/ 25622 w 25717"/>
                    <a:gd name="connsiteY5" fmla="*/ 61868 h 63612"/>
                    <a:gd name="connsiteX6" fmla="*/ 25717 w 25717"/>
                    <a:gd name="connsiteY6" fmla="*/ 16433 h 63612"/>
                    <a:gd name="connsiteX7" fmla="*/ 23336 w 25717"/>
                    <a:gd name="connsiteY7" fmla="*/ 12338 h 63612"/>
                    <a:gd name="connsiteX8" fmla="*/ 2477 w 25717"/>
                    <a:gd name="connsiteY8" fmla="*/ 336 h 63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717" h="63612">
                      <a:moveTo>
                        <a:pt x="2477" y="336"/>
                      </a:moveTo>
                      <a:cubicBezTo>
                        <a:pt x="1143" y="-426"/>
                        <a:pt x="95" y="146"/>
                        <a:pt x="95" y="1670"/>
                      </a:cubicBezTo>
                      <a:lnTo>
                        <a:pt x="0" y="47104"/>
                      </a:lnTo>
                      <a:cubicBezTo>
                        <a:pt x="0" y="48628"/>
                        <a:pt x="1048" y="50533"/>
                        <a:pt x="2381" y="51295"/>
                      </a:cubicBezTo>
                      <a:lnTo>
                        <a:pt x="23241" y="63296"/>
                      </a:lnTo>
                      <a:cubicBezTo>
                        <a:pt x="24575" y="64058"/>
                        <a:pt x="25622" y="63392"/>
                        <a:pt x="25622" y="61868"/>
                      </a:cubicBezTo>
                      <a:lnTo>
                        <a:pt x="25717" y="16433"/>
                      </a:lnTo>
                      <a:cubicBezTo>
                        <a:pt x="25717" y="14909"/>
                        <a:pt x="24670" y="13100"/>
                        <a:pt x="23336" y="12338"/>
                      </a:cubicBezTo>
                      <a:lnTo>
                        <a:pt x="2477" y="336"/>
                      </a:ln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943" name="شكل حر: شكل 1942">
                <a:extLst>
                  <a:ext uri="{FF2B5EF4-FFF2-40B4-BE49-F238E27FC236}">
                    <a16:creationId xmlns:a16="http://schemas.microsoft.com/office/drawing/2014/main" id="{D095AD46-BD95-49D9-9324-AF8ABDCBBC6D}"/>
                  </a:ext>
                </a:extLst>
              </p:cNvPr>
              <p:cNvSpPr/>
              <p:nvPr/>
            </p:nvSpPr>
            <p:spPr>
              <a:xfrm>
                <a:off x="2120597" y="1908333"/>
                <a:ext cx="290798" cy="314896"/>
              </a:xfrm>
              <a:custGeom>
                <a:avLst/>
                <a:gdLst>
                  <a:gd name="connsiteX0" fmla="*/ 0 w 290798"/>
                  <a:gd name="connsiteY0" fmla="*/ 0 h 314896"/>
                  <a:gd name="connsiteX1" fmla="*/ 190 w 290798"/>
                  <a:gd name="connsiteY1" fmla="*/ 146495 h 314896"/>
                  <a:gd name="connsiteX2" fmla="*/ 290798 w 290798"/>
                  <a:gd name="connsiteY2" fmla="*/ 314897 h 314896"/>
                  <a:gd name="connsiteX3" fmla="*/ 290703 w 290798"/>
                  <a:gd name="connsiteY3" fmla="*/ 168402 h 3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0798" h="314896">
                    <a:moveTo>
                      <a:pt x="0" y="0"/>
                    </a:moveTo>
                    <a:lnTo>
                      <a:pt x="190" y="146495"/>
                    </a:lnTo>
                    <a:lnTo>
                      <a:pt x="290798" y="314897"/>
                    </a:lnTo>
                    <a:lnTo>
                      <a:pt x="290703" y="168402"/>
                    </a:lnTo>
                    <a:close/>
                  </a:path>
                </a:pathLst>
              </a:custGeom>
              <a:solidFill>
                <a:srgbClr val="FF99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44" name="شكل حر: شكل 1943">
                <a:extLst>
                  <a:ext uri="{FF2B5EF4-FFF2-40B4-BE49-F238E27FC236}">
                    <a16:creationId xmlns:a16="http://schemas.microsoft.com/office/drawing/2014/main" id="{C827D4CE-A4F2-4EC4-BA60-787572291028}"/>
                  </a:ext>
                </a:extLst>
              </p:cNvPr>
              <p:cNvSpPr/>
              <p:nvPr/>
            </p:nvSpPr>
            <p:spPr>
              <a:xfrm>
                <a:off x="2120597" y="1801558"/>
                <a:ext cx="847058" cy="275081"/>
              </a:xfrm>
              <a:custGeom>
                <a:avLst/>
                <a:gdLst>
                  <a:gd name="connsiteX0" fmla="*/ 290703 w 847058"/>
                  <a:gd name="connsiteY0" fmla="*/ 275082 h 275081"/>
                  <a:gd name="connsiteX1" fmla="*/ 0 w 847058"/>
                  <a:gd name="connsiteY1" fmla="*/ 106775 h 275081"/>
                  <a:gd name="connsiteX2" fmla="*/ 426625 w 847058"/>
                  <a:gd name="connsiteY2" fmla="*/ 0 h 275081"/>
                  <a:gd name="connsiteX3" fmla="*/ 847058 w 847058"/>
                  <a:gd name="connsiteY3" fmla="*/ 3715 h 27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7058" h="275081">
                    <a:moveTo>
                      <a:pt x="290703" y="275082"/>
                    </a:moveTo>
                    <a:lnTo>
                      <a:pt x="0" y="106775"/>
                    </a:lnTo>
                    <a:lnTo>
                      <a:pt x="426625" y="0"/>
                    </a:lnTo>
                    <a:lnTo>
                      <a:pt x="847058" y="3715"/>
                    </a:lnTo>
                    <a:close/>
                  </a:path>
                </a:pathLst>
              </a:custGeom>
              <a:solidFill>
                <a:srgbClr val="302B3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45" name="شكل حر: شكل 1944">
                <a:extLst>
                  <a:ext uri="{FF2B5EF4-FFF2-40B4-BE49-F238E27FC236}">
                    <a16:creationId xmlns:a16="http://schemas.microsoft.com/office/drawing/2014/main" id="{A1A872A0-7CEF-402A-91B2-F229BDC5A77D}"/>
                  </a:ext>
                </a:extLst>
              </p:cNvPr>
              <p:cNvSpPr/>
              <p:nvPr/>
            </p:nvSpPr>
            <p:spPr>
              <a:xfrm>
                <a:off x="2120597" y="1805654"/>
                <a:ext cx="447770" cy="270986"/>
              </a:xfrm>
              <a:custGeom>
                <a:avLst/>
                <a:gdLst>
                  <a:gd name="connsiteX0" fmla="*/ 290703 w 447770"/>
                  <a:gd name="connsiteY0" fmla="*/ 270986 h 270986"/>
                  <a:gd name="connsiteX1" fmla="*/ 0 w 447770"/>
                  <a:gd name="connsiteY1" fmla="*/ 102679 h 270986"/>
                  <a:gd name="connsiteX2" fmla="*/ 157163 w 447770"/>
                  <a:gd name="connsiteY2" fmla="*/ 0 h 270986"/>
                  <a:gd name="connsiteX3" fmla="*/ 447770 w 447770"/>
                  <a:gd name="connsiteY3" fmla="*/ 168307 h 270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770" h="270986">
                    <a:moveTo>
                      <a:pt x="290703" y="270986"/>
                    </a:moveTo>
                    <a:lnTo>
                      <a:pt x="0" y="102679"/>
                    </a:lnTo>
                    <a:lnTo>
                      <a:pt x="157163" y="0"/>
                    </a:lnTo>
                    <a:lnTo>
                      <a:pt x="447770" y="168307"/>
                    </a:lnTo>
                    <a:close/>
                  </a:path>
                </a:pathLst>
              </a:custGeom>
              <a:solidFill>
                <a:srgbClr val="FFBB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46" name="شكل حر: شكل 1945">
                <a:extLst>
                  <a:ext uri="{FF2B5EF4-FFF2-40B4-BE49-F238E27FC236}">
                    <a16:creationId xmlns:a16="http://schemas.microsoft.com/office/drawing/2014/main" id="{1E338548-3947-4CD7-897F-CB221DB3BE17}"/>
                  </a:ext>
                </a:extLst>
              </p:cNvPr>
              <p:cNvSpPr/>
              <p:nvPr/>
            </p:nvSpPr>
            <p:spPr>
              <a:xfrm>
                <a:off x="2246232" y="1805654"/>
                <a:ext cx="322135" cy="188595"/>
              </a:xfrm>
              <a:custGeom>
                <a:avLst/>
                <a:gdLst>
                  <a:gd name="connsiteX0" fmla="*/ 290703 w 322135"/>
                  <a:gd name="connsiteY0" fmla="*/ 188595 h 188595"/>
                  <a:gd name="connsiteX1" fmla="*/ 0 w 322135"/>
                  <a:gd name="connsiteY1" fmla="*/ 20288 h 188595"/>
                  <a:gd name="connsiteX2" fmla="*/ 31528 w 322135"/>
                  <a:gd name="connsiteY2" fmla="*/ 0 h 188595"/>
                  <a:gd name="connsiteX3" fmla="*/ 322135 w 322135"/>
                  <a:gd name="connsiteY3" fmla="*/ 168307 h 188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35" h="188595">
                    <a:moveTo>
                      <a:pt x="290703" y="188595"/>
                    </a:moveTo>
                    <a:lnTo>
                      <a:pt x="0" y="20288"/>
                    </a:lnTo>
                    <a:lnTo>
                      <a:pt x="31528" y="0"/>
                    </a:lnTo>
                    <a:lnTo>
                      <a:pt x="322135" y="168307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47" name="شكل حر: شكل 1946">
                <a:extLst>
                  <a:ext uri="{FF2B5EF4-FFF2-40B4-BE49-F238E27FC236}">
                    <a16:creationId xmlns:a16="http://schemas.microsoft.com/office/drawing/2014/main" id="{4D738E3D-E664-40F9-B357-DA0BB8F67985}"/>
                  </a:ext>
                </a:extLst>
              </p:cNvPr>
              <p:cNvSpPr/>
              <p:nvPr/>
            </p:nvSpPr>
            <p:spPr>
              <a:xfrm>
                <a:off x="2288237" y="1648872"/>
                <a:ext cx="326517" cy="306133"/>
              </a:xfrm>
              <a:custGeom>
                <a:avLst/>
                <a:gdLst>
                  <a:gd name="connsiteX0" fmla="*/ 290608 w 326517"/>
                  <a:gd name="connsiteY0" fmla="*/ 306134 h 306133"/>
                  <a:gd name="connsiteX1" fmla="*/ 0 w 326517"/>
                  <a:gd name="connsiteY1" fmla="*/ 137731 h 306133"/>
                  <a:gd name="connsiteX2" fmla="*/ 35909 w 326517"/>
                  <a:gd name="connsiteY2" fmla="*/ 0 h 306133"/>
                  <a:gd name="connsiteX3" fmla="*/ 326517 w 326517"/>
                  <a:gd name="connsiteY3" fmla="*/ 168307 h 30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6517" h="306133">
                    <a:moveTo>
                      <a:pt x="290608" y="306134"/>
                    </a:moveTo>
                    <a:lnTo>
                      <a:pt x="0" y="137731"/>
                    </a:lnTo>
                    <a:lnTo>
                      <a:pt x="35909" y="0"/>
                    </a:lnTo>
                    <a:lnTo>
                      <a:pt x="326517" y="168307"/>
                    </a:lnTo>
                    <a:close/>
                  </a:path>
                </a:pathLst>
              </a:custGeom>
              <a:solidFill>
                <a:srgbClr val="3D8193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948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277760" y="1642014"/>
                <a:ext cx="326421" cy="331946"/>
                <a:chOff x="2277760" y="1642014"/>
                <a:chExt cx="326421" cy="331946"/>
              </a:xfrm>
            </p:grpSpPr>
            <p:sp>
              <p:nvSpPr>
                <p:cNvPr id="1949" name="شكل حر: شكل 1948">
                  <a:extLst>
                    <a:ext uri="{FF2B5EF4-FFF2-40B4-BE49-F238E27FC236}">
                      <a16:creationId xmlns:a16="http://schemas.microsoft.com/office/drawing/2014/main" id="{14F5C31F-6425-429E-A394-2FD78987AECA}"/>
                    </a:ext>
                  </a:extLst>
                </p:cNvPr>
                <p:cNvSpPr/>
                <p:nvPr/>
              </p:nvSpPr>
              <p:spPr>
                <a:xfrm>
                  <a:off x="2277760" y="1642014"/>
                  <a:ext cx="326421" cy="331946"/>
                </a:xfrm>
                <a:custGeom>
                  <a:avLst/>
                  <a:gdLst>
                    <a:gd name="connsiteX0" fmla="*/ 290608 w 326421"/>
                    <a:gd name="connsiteY0" fmla="*/ 331946 h 331946"/>
                    <a:gd name="connsiteX1" fmla="*/ 0 w 326421"/>
                    <a:gd name="connsiteY1" fmla="*/ 163640 h 331946"/>
                    <a:gd name="connsiteX2" fmla="*/ 35814 w 326421"/>
                    <a:gd name="connsiteY2" fmla="*/ 0 h 331946"/>
                    <a:gd name="connsiteX3" fmla="*/ 326422 w 326421"/>
                    <a:gd name="connsiteY3" fmla="*/ 168307 h 331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6421" h="331946">
                      <a:moveTo>
                        <a:pt x="290608" y="331946"/>
                      </a:moveTo>
                      <a:lnTo>
                        <a:pt x="0" y="163640"/>
                      </a:lnTo>
                      <a:lnTo>
                        <a:pt x="35814" y="0"/>
                      </a:lnTo>
                      <a:lnTo>
                        <a:pt x="326422" y="168307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50" name="شكل حر: شكل 1949">
                  <a:extLst>
                    <a:ext uri="{FF2B5EF4-FFF2-40B4-BE49-F238E27FC236}">
                      <a16:creationId xmlns:a16="http://schemas.microsoft.com/office/drawing/2014/main" id="{DDECFBCC-07BA-4415-BD20-B1BF888A7678}"/>
                    </a:ext>
                  </a:extLst>
                </p:cNvPr>
                <p:cNvSpPr/>
                <p:nvPr/>
              </p:nvSpPr>
              <p:spPr>
                <a:xfrm>
                  <a:off x="2290047" y="1662175"/>
                  <a:ext cx="301852" cy="291434"/>
                </a:xfrm>
                <a:custGeom>
                  <a:avLst/>
                  <a:gdLst>
                    <a:gd name="connsiteX0" fmla="*/ 571 w 301852"/>
                    <a:gd name="connsiteY0" fmla="*/ 119762 h 291434"/>
                    <a:gd name="connsiteX1" fmla="*/ 25241 w 301852"/>
                    <a:gd name="connsiteY1" fmla="*/ 11938 h 291434"/>
                    <a:gd name="connsiteX2" fmla="*/ 47053 w 301852"/>
                    <a:gd name="connsiteY2" fmla="*/ 2413 h 291434"/>
                    <a:gd name="connsiteX3" fmla="*/ 288417 w 301852"/>
                    <a:gd name="connsiteY3" fmla="*/ 142145 h 291434"/>
                    <a:gd name="connsiteX4" fmla="*/ 301276 w 301852"/>
                    <a:gd name="connsiteY4" fmla="*/ 171673 h 291434"/>
                    <a:gd name="connsiteX5" fmla="*/ 276606 w 301852"/>
                    <a:gd name="connsiteY5" fmla="*/ 279496 h 291434"/>
                    <a:gd name="connsiteX6" fmla="*/ 254794 w 301852"/>
                    <a:gd name="connsiteY6" fmla="*/ 289021 h 291434"/>
                    <a:gd name="connsiteX7" fmla="*/ 13430 w 301852"/>
                    <a:gd name="connsiteY7" fmla="*/ 149194 h 291434"/>
                    <a:gd name="connsiteX8" fmla="*/ 571 w 301852"/>
                    <a:gd name="connsiteY8" fmla="*/ 119762 h 291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1852" h="291434">
                      <a:moveTo>
                        <a:pt x="571" y="119762"/>
                      </a:moveTo>
                      <a:lnTo>
                        <a:pt x="25241" y="11938"/>
                      </a:lnTo>
                      <a:cubicBezTo>
                        <a:pt x="27718" y="1175"/>
                        <a:pt x="37433" y="-3111"/>
                        <a:pt x="47053" y="2413"/>
                      </a:cubicBezTo>
                      <a:lnTo>
                        <a:pt x="288417" y="142145"/>
                      </a:lnTo>
                      <a:cubicBezTo>
                        <a:pt x="298037" y="147670"/>
                        <a:pt x="303752" y="160910"/>
                        <a:pt x="301276" y="171673"/>
                      </a:cubicBezTo>
                      <a:lnTo>
                        <a:pt x="276606" y="279496"/>
                      </a:lnTo>
                      <a:cubicBezTo>
                        <a:pt x="274129" y="290259"/>
                        <a:pt x="264414" y="294545"/>
                        <a:pt x="254794" y="289021"/>
                      </a:cubicBezTo>
                      <a:lnTo>
                        <a:pt x="13430" y="149194"/>
                      </a:lnTo>
                      <a:cubicBezTo>
                        <a:pt x="3905" y="143860"/>
                        <a:pt x="-1905" y="130620"/>
                        <a:pt x="571" y="11976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51" name="شكل حر: شكل 1950">
                  <a:extLst>
                    <a:ext uri="{FF2B5EF4-FFF2-40B4-BE49-F238E27FC236}">
                      <a16:creationId xmlns:a16="http://schemas.microsoft.com/office/drawing/2014/main" id="{6584EC95-0A63-4339-96BC-89B705E8522C}"/>
                    </a:ext>
                  </a:extLst>
                </p:cNvPr>
                <p:cNvSpPr/>
                <p:nvPr/>
              </p:nvSpPr>
              <p:spPr>
                <a:xfrm>
                  <a:off x="2300002" y="1672304"/>
                  <a:ext cx="281841" cy="271462"/>
                </a:xfrm>
                <a:custGeom>
                  <a:avLst/>
                  <a:gdLst>
                    <a:gd name="connsiteX0" fmla="*/ 253220 w 281841"/>
                    <a:gd name="connsiteY0" fmla="*/ 271463 h 271462"/>
                    <a:gd name="connsiteX1" fmla="*/ 249791 w 281841"/>
                    <a:gd name="connsiteY1" fmla="*/ 270415 h 271462"/>
                    <a:gd name="connsiteX2" fmla="*/ 8428 w 281841"/>
                    <a:gd name="connsiteY2" fmla="*/ 130588 h 271462"/>
                    <a:gd name="connsiteX3" fmla="*/ 332 w 281841"/>
                    <a:gd name="connsiteY3" fmla="*/ 111919 h 271462"/>
                    <a:gd name="connsiteX4" fmla="*/ 25001 w 281841"/>
                    <a:gd name="connsiteY4" fmla="*/ 4096 h 271462"/>
                    <a:gd name="connsiteX5" fmla="*/ 28621 w 281841"/>
                    <a:gd name="connsiteY5" fmla="*/ 0 h 271462"/>
                    <a:gd name="connsiteX6" fmla="*/ 32050 w 281841"/>
                    <a:gd name="connsiteY6" fmla="*/ 1048 h 271462"/>
                    <a:gd name="connsiteX7" fmla="*/ 273413 w 281841"/>
                    <a:gd name="connsiteY7" fmla="*/ 140779 h 271462"/>
                    <a:gd name="connsiteX8" fmla="*/ 281510 w 281841"/>
                    <a:gd name="connsiteY8" fmla="*/ 159449 h 271462"/>
                    <a:gd name="connsiteX9" fmla="*/ 256840 w 281841"/>
                    <a:gd name="connsiteY9" fmla="*/ 267271 h 271462"/>
                    <a:gd name="connsiteX10" fmla="*/ 253220 w 281841"/>
                    <a:gd name="connsiteY10" fmla="*/ 271463 h 27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1841" h="271462">
                      <a:moveTo>
                        <a:pt x="253220" y="271463"/>
                      </a:moveTo>
                      <a:cubicBezTo>
                        <a:pt x="252268" y="271463"/>
                        <a:pt x="251030" y="271082"/>
                        <a:pt x="249791" y="270415"/>
                      </a:cubicBezTo>
                      <a:lnTo>
                        <a:pt x="8428" y="130588"/>
                      </a:lnTo>
                      <a:cubicBezTo>
                        <a:pt x="2713" y="127254"/>
                        <a:pt x="-1192" y="118396"/>
                        <a:pt x="332" y="111919"/>
                      </a:cubicBezTo>
                      <a:lnTo>
                        <a:pt x="25001" y="4096"/>
                      </a:lnTo>
                      <a:cubicBezTo>
                        <a:pt x="25478" y="2191"/>
                        <a:pt x="26430" y="0"/>
                        <a:pt x="28621" y="0"/>
                      </a:cubicBezTo>
                      <a:cubicBezTo>
                        <a:pt x="29573" y="0"/>
                        <a:pt x="30812" y="381"/>
                        <a:pt x="32050" y="1048"/>
                      </a:cubicBezTo>
                      <a:lnTo>
                        <a:pt x="273413" y="140779"/>
                      </a:lnTo>
                      <a:cubicBezTo>
                        <a:pt x="279128" y="144113"/>
                        <a:pt x="283034" y="152972"/>
                        <a:pt x="281510" y="159449"/>
                      </a:cubicBezTo>
                      <a:lnTo>
                        <a:pt x="256840" y="267271"/>
                      </a:lnTo>
                      <a:cubicBezTo>
                        <a:pt x="256459" y="269177"/>
                        <a:pt x="255506" y="271463"/>
                        <a:pt x="253220" y="271463"/>
                      </a:cubicBezTo>
                      <a:close/>
                    </a:path>
                  </a:pathLst>
                </a:custGeom>
                <a:solidFill>
                  <a:srgbClr val="489F9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952" name="شكل حر: شكل 1951">
                <a:extLst>
                  <a:ext uri="{FF2B5EF4-FFF2-40B4-BE49-F238E27FC236}">
                    <a16:creationId xmlns:a16="http://schemas.microsoft.com/office/drawing/2014/main" id="{A976D57C-AAC6-4B74-8567-B2573B850203}"/>
                  </a:ext>
                </a:extLst>
              </p:cNvPr>
              <p:cNvSpPr/>
              <p:nvPr/>
            </p:nvSpPr>
            <p:spPr>
              <a:xfrm>
                <a:off x="2313573" y="1411985"/>
                <a:ext cx="689514" cy="398335"/>
              </a:xfrm>
              <a:custGeom>
                <a:avLst/>
                <a:gdLst>
                  <a:gd name="connsiteX0" fmla="*/ 290608 w 689514"/>
                  <a:gd name="connsiteY0" fmla="*/ 398336 h 398335"/>
                  <a:gd name="connsiteX1" fmla="*/ 0 w 689514"/>
                  <a:gd name="connsiteY1" fmla="*/ 230029 h 398335"/>
                  <a:gd name="connsiteX2" fmla="*/ 398907 w 689514"/>
                  <a:gd name="connsiteY2" fmla="*/ 0 h 398335"/>
                  <a:gd name="connsiteX3" fmla="*/ 689515 w 689514"/>
                  <a:gd name="connsiteY3" fmla="*/ 168402 h 398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514" h="398335">
                    <a:moveTo>
                      <a:pt x="290608" y="398336"/>
                    </a:moveTo>
                    <a:lnTo>
                      <a:pt x="0" y="230029"/>
                    </a:lnTo>
                    <a:lnTo>
                      <a:pt x="398907" y="0"/>
                    </a:lnTo>
                    <a:lnTo>
                      <a:pt x="689515" y="168402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53" name="شكل حر: شكل 1952">
                <a:extLst>
                  <a:ext uri="{FF2B5EF4-FFF2-40B4-BE49-F238E27FC236}">
                    <a16:creationId xmlns:a16="http://schemas.microsoft.com/office/drawing/2014/main" id="{157966DB-6012-451C-A6FF-FA502BD261DB}"/>
                  </a:ext>
                </a:extLst>
              </p:cNvPr>
              <p:cNvSpPr/>
              <p:nvPr/>
            </p:nvSpPr>
            <p:spPr>
              <a:xfrm>
                <a:off x="2411205" y="1724501"/>
                <a:ext cx="344709" cy="517683"/>
              </a:xfrm>
              <a:custGeom>
                <a:avLst/>
                <a:gdLst>
                  <a:gd name="connsiteX0" fmla="*/ 340043 w 344709"/>
                  <a:gd name="connsiteY0" fmla="*/ 0 h 517683"/>
                  <a:gd name="connsiteX1" fmla="*/ 192977 w 344709"/>
                  <a:gd name="connsiteY1" fmla="*/ 85820 h 517683"/>
                  <a:gd name="connsiteX2" fmla="*/ 157163 w 344709"/>
                  <a:gd name="connsiteY2" fmla="*/ 249460 h 517683"/>
                  <a:gd name="connsiteX3" fmla="*/ 157163 w 344709"/>
                  <a:gd name="connsiteY3" fmla="*/ 249460 h 517683"/>
                  <a:gd name="connsiteX4" fmla="*/ 157163 w 344709"/>
                  <a:gd name="connsiteY4" fmla="*/ 249460 h 517683"/>
                  <a:gd name="connsiteX5" fmla="*/ 0 w 344709"/>
                  <a:gd name="connsiteY5" fmla="*/ 352139 h 517683"/>
                  <a:gd name="connsiteX6" fmla="*/ 191 w 344709"/>
                  <a:gd name="connsiteY6" fmla="*/ 517684 h 517683"/>
                  <a:gd name="connsiteX7" fmla="*/ 61055 w 344709"/>
                  <a:gd name="connsiteY7" fmla="*/ 482537 h 517683"/>
                  <a:gd name="connsiteX8" fmla="*/ 132302 w 344709"/>
                  <a:gd name="connsiteY8" fmla="*/ 389954 h 517683"/>
                  <a:gd name="connsiteX9" fmla="*/ 171641 w 344709"/>
                  <a:gd name="connsiteY9" fmla="*/ 379190 h 517683"/>
                  <a:gd name="connsiteX10" fmla="*/ 203930 w 344709"/>
                  <a:gd name="connsiteY10" fmla="*/ 400050 h 517683"/>
                  <a:gd name="connsiteX11" fmla="*/ 344710 w 344709"/>
                  <a:gd name="connsiteY11" fmla="*/ 317659 h 517683"/>
                  <a:gd name="connsiteX12" fmla="*/ 340043 w 344709"/>
                  <a:gd name="connsiteY12" fmla="*/ 0 h 517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4709" h="517683">
                    <a:moveTo>
                      <a:pt x="340043" y="0"/>
                    </a:moveTo>
                    <a:lnTo>
                      <a:pt x="192977" y="85820"/>
                    </a:lnTo>
                    <a:lnTo>
                      <a:pt x="157163" y="249460"/>
                    </a:lnTo>
                    <a:lnTo>
                      <a:pt x="157163" y="249460"/>
                    </a:lnTo>
                    <a:lnTo>
                      <a:pt x="157163" y="249460"/>
                    </a:lnTo>
                    <a:lnTo>
                      <a:pt x="0" y="352139"/>
                    </a:lnTo>
                    <a:lnTo>
                      <a:pt x="191" y="517684"/>
                    </a:lnTo>
                    <a:lnTo>
                      <a:pt x="61055" y="482537"/>
                    </a:lnTo>
                    <a:cubicBezTo>
                      <a:pt x="73819" y="444722"/>
                      <a:pt x="100965" y="408051"/>
                      <a:pt x="132302" y="389954"/>
                    </a:cubicBezTo>
                    <a:cubicBezTo>
                      <a:pt x="146590" y="381762"/>
                      <a:pt x="160020" y="378333"/>
                      <a:pt x="171641" y="379190"/>
                    </a:cubicBezTo>
                    <a:cubicBezTo>
                      <a:pt x="185547" y="380238"/>
                      <a:pt x="196882" y="387572"/>
                      <a:pt x="203930" y="400050"/>
                    </a:cubicBezTo>
                    <a:lnTo>
                      <a:pt x="344710" y="317659"/>
                    </a:lnTo>
                    <a:lnTo>
                      <a:pt x="340043" y="0"/>
                    </a:lnTo>
                    <a:close/>
                  </a:path>
                </a:pathLst>
              </a:custGeom>
              <a:solidFill>
                <a:srgbClr val="FFAA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54" name="شكل حر: شكل 1953">
                <a:extLst>
                  <a:ext uri="{FF2B5EF4-FFF2-40B4-BE49-F238E27FC236}">
                    <a16:creationId xmlns:a16="http://schemas.microsoft.com/office/drawing/2014/main" id="{3B2BCD6E-8DD7-473E-9614-FC4EE3E85BC4}"/>
                  </a:ext>
                </a:extLst>
              </p:cNvPr>
              <p:cNvSpPr/>
              <p:nvPr/>
            </p:nvSpPr>
            <p:spPr>
              <a:xfrm>
                <a:off x="2350054" y="2069877"/>
                <a:ext cx="45529" cy="56483"/>
              </a:xfrm>
              <a:custGeom>
                <a:avLst/>
                <a:gdLst>
                  <a:gd name="connsiteX0" fmla="*/ 31147 w 45529"/>
                  <a:gd name="connsiteY0" fmla="*/ 56483 h 56483"/>
                  <a:gd name="connsiteX1" fmla="*/ 20765 w 45529"/>
                  <a:gd name="connsiteY1" fmla="*/ 53435 h 56483"/>
                  <a:gd name="connsiteX2" fmla="*/ 0 w 45529"/>
                  <a:gd name="connsiteY2" fmla="*/ 17431 h 56483"/>
                  <a:gd name="connsiteX3" fmla="*/ 14383 w 45529"/>
                  <a:gd name="connsiteY3" fmla="*/ 0 h 56483"/>
                  <a:gd name="connsiteX4" fmla="*/ 24765 w 45529"/>
                  <a:gd name="connsiteY4" fmla="*/ 3143 h 56483"/>
                  <a:gd name="connsiteX5" fmla="*/ 45529 w 45529"/>
                  <a:gd name="connsiteY5" fmla="*/ 39148 h 56483"/>
                  <a:gd name="connsiteX6" fmla="*/ 41720 w 45529"/>
                  <a:gd name="connsiteY6" fmla="*/ 51530 h 56483"/>
                  <a:gd name="connsiteX7" fmla="*/ 31147 w 45529"/>
                  <a:gd name="connsiteY7" fmla="*/ 56483 h 56483"/>
                  <a:gd name="connsiteX8" fmla="*/ 31147 w 45529"/>
                  <a:gd name="connsiteY8" fmla="*/ 56483 h 56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529" h="56483">
                    <a:moveTo>
                      <a:pt x="31147" y="56483"/>
                    </a:moveTo>
                    <a:cubicBezTo>
                      <a:pt x="27813" y="56483"/>
                      <a:pt x="24289" y="55435"/>
                      <a:pt x="20765" y="53435"/>
                    </a:cubicBezTo>
                    <a:cubicBezTo>
                      <a:pt x="9144" y="46673"/>
                      <a:pt x="0" y="30861"/>
                      <a:pt x="0" y="17431"/>
                    </a:cubicBezTo>
                    <a:cubicBezTo>
                      <a:pt x="0" y="7049"/>
                      <a:pt x="5810" y="0"/>
                      <a:pt x="14383" y="0"/>
                    </a:cubicBezTo>
                    <a:cubicBezTo>
                      <a:pt x="17717" y="0"/>
                      <a:pt x="21241" y="1048"/>
                      <a:pt x="24765" y="3143"/>
                    </a:cubicBezTo>
                    <a:cubicBezTo>
                      <a:pt x="36386" y="9811"/>
                      <a:pt x="45529" y="25622"/>
                      <a:pt x="45529" y="39148"/>
                    </a:cubicBezTo>
                    <a:cubicBezTo>
                      <a:pt x="45529" y="44196"/>
                      <a:pt x="44196" y="48482"/>
                      <a:pt x="41720" y="51530"/>
                    </a:cubicBezTo>
                    <a:cubicBezTo>
                      <a:pt x="39148" y="54674"/>
                      <a:pt x="35433" y="56483"/>
                      <a:pt x="31147" y="56483"/>
                    </a:cubicBezTo>
                    <a:lnTo>
                      <a:pt x="31147" y="56483"/>
                    </a:lnTo>
                    <a:close/>
                  </a:path>
                </a:pathLst>
              </a:custGeom>
              <a:solidFill>
                <a:srgbClr val="D681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55" name="شكل حر: شكل 1954">
                <a:extLst>
                  <a:ext uri="{FF2B5EF4-FFF2-40B4-BE49-F238E27FC236}">
                    <a16:creationId xmlns:a16="http://schemas.microsoft.com/office/drawing/2014/main" id="{391CB0D2-01F8-41F1-AF20-865938B287B3}"/>
                  </a:ext>
                </a:extLst>
              </p:cNvPr>
              <p:cNvSpPr/>
              <p:nvPr/>
            </p:nvSpPr>
            <p:spPr>
              <a:xfrm>
                <a:off x="2134885" y="1945100"/>
                <a:ext cx="45529" cy="56578"/>
              </a:xfrm>
              <a:custGeom>
                <a:avLst/>
                <a:gdLst>
                  <a:gd name="connsiteX0" fmla="*/ 31147 w 45529"/>
                  <a:gd name="connsiteY0" fmla="*/ 56579 h 56578"/>
                  <a:gd name="connsiteX1" fmla="*/ 20765 w 45529"/>
                  <a:gd name="connsiteY1" fmla="*/ 53435 h 56578"/>
                  <a:gd name="connsiteX2" fmla="*/ 0 w 45529"/>
                  <a:gd name="connsiteY2" fmla="*/ 17431 h 56578"/>
                  <a:gd name="connsiteX3" fmla="*/ 14383 w 45529"/>
                  <a:gd name="connsiteY3" fmla="*/ 0 h 56578"/>
                  <a:gd name="connsiteX4" fmla="*/ 24765 w 45529"/>
                  <a:gd name="connsiteY4" fmla="*/ 3048 h 56578"/>
                  <a:gd name="connsiteX5" fmla="*/ 45529 w 45529"/>
                  <a:gd name="connsiteY5" fmla="*/ 39052 h 56578"/>
                  <a:gd name="connsiteX6" fmla="*/ 41815 w 45529"/>
                  <a:gd name="connsiteY6" fmla="*/ 51435 h 56578"/>
                  <a:gd name="connsiteX7" fmla="*/ 31147 w 45529"/>
                  <a:gd name="connsiteY7" fmla="*/ 56579 h 56578"/>
                  <a:gd name="connsiteX8" fmla="*/ 31147 w 45529"/>
                  <a:gd name="connsiteY8" fmla="*/ 56579 h 5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529" h="56578">
                    <a:moveTo>
                      <a:pt x="31147" y="56579"/>
                    </a:moveTo>
                    <a:cubicBezTo>
                      <a:pt x="27813" y="56579"/>
                      <a:pt x="24289" y="55531"/>
                      <a:pt x="20765" y="53435"/>
                    </a:cubicBezTo>
                    <a:cubicBezTo>
                      <a:pt x="9144" y="46673"/>
                      <a:pt x="0" y="30861"/>
                      <a:pt x="0" y="17431"/>
                    </a:cubicBezTo>
                    <a:cubicBezTo>
                      <a:pt x="0" y="7048"/>
                      <a:pt x="5810" y="0"/>
                      <a:pt x="14383" y="0"/>
                    </a:cubicBezTo>
                    <a:cubicBezTo>
                      <a:pt x="17717" y="0"/>
                      <a:pt x="21241" y="1048"/>
                      <a:pt x="24765" y="3048"/>
                    </a:cubicBezTo>
                    <a:cubicBezTo>
                      <a:pt x="36385" y="9811"/>
                      <a:pt x="45529" y="25622"/>
                      <a:pt x="45529" y="39052"/>
                    </a:cubicBezTo>
                    <a:cubicBezTo>
                      <a:pt x="45529" y="44101"/>
                      <a:pt x="44196" y="48387"/>
                      <a:pt x="41815" y="51435"/>
                    </a:cubicBezTo>
                    <a:cubicBezTo>
                      <a:pt x="39148" y="54864"/>
                      <a:pt x="35433" y="56579"/>
                      <a:pt x="31147" y="56579"/>
                    </a:cubicBezTo>
                    <a:lnTo>
                      <a:pt x="31147" y="56579"/>
                    </a:lnTo>
                    <a:close/>
                  </a:path>
                </a:pathLst>
              </a:custGeom>
              <a:solidFill>
                <a:srgbClr val="D681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56" name="شكل حر: شكل 1955">
                <a:extLst>
                  <a:ext uri="{FF2B5EF4-FFF2-40B4-BE49-F238E27FC236}">
                    <a16:creationId xmlns:a16="http://schemas.microsoft.com/office/drawing/2014/main" id="{5BDD9112-D4F6-4DCE-A559-622100375859}"/>
                  </a:ext>
                </a:extLst>
              </p:cNvPr>
              <p:cNvSpPr/>
              <p:nvPr/>
            </p:nvSpPr>
            <p:spPr>
              <a:xfrm>
                <a:off x="2358055" y="2079044"/>
                <a:ext cx="14763" cy="19041"/>
              </a:xfrm>
              <a:custGeom>
                <a:avLst/>
                <a:gdLst>
                  <a:gd name="connsiteX0" fmla="*/ 14764 w 14763"/>
                  <a:gd name="connsiteY0" fmla="*/ 13789 h 19041"/>
                  <a:gd name="connsiteX1" fmla="*/ 7430 w 14763"/>
                  <a:gd name="connsiteY1" fmla="*/ 1025 h 19041"/>
                  <a:gd name="connsiteX2" fmla="*/ 0 w 14763"/>
                  <a:gd name="connsiteY2" fmla="*/ 5311 h 19041"/>
                  <a:gd name="connsiteX3" fmla="*/ 7430 w 14763"/>
                  <a:gd name="connsiteY3" fmla="*/ 18075 h 19041"/>
                  <a:gd name="connsiteX4" fmla="*/ 14764 w 14763"/>
                  <a:gd name="connsiteY4" fmla="*/ 13789 h 19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63" h="19041">
                    <a:moveTo>
                      <a:pt x="14764" y="13789"/>
                    </a:moveTo>
                    <a:cubicBezTo>
                      <a:pt x="14764" y="9121"/>
                      <a:pt x="11430" y="3311"/>
                      <a:pt x="7430" y="1025"/>
                    </a:cubicBezTo>
                    <a:cubicBezTo>
                      <a:pt x="3334" y="-1356"/>
                      <a:pt x="0" y="549"/>
                      <a:pt x="0" y="5311"/>
                    </a:cubicBezTo>
                    <a:cubicBezTo>
                      <a:pt x="0" y="9979"/>
                      <a:pt x="3334" y="15789"/>
                      <a:pt x="7430" y="18075"/>
                    </a:cubicBezTo>
                    <a:cubicBezTo>
                      <a:pt x="11430" y="20361"/>
                      <a:pt x="14764" y="18456"/>
                      <a:pt x="14764" y="13789"/>
                    </a:cubicBezTo>
                    <a:close/>
                  </a:path>
                </a:pathLst>
              </a:custGeom>
              <a:solidFill>
                <a:srgbClr val="F8F9F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57" name="شكل حر: شكل 1956">
                <a:extLst>
                  <a:ext uri="{FF2B5EF4-FFF2-40B4-BE49-F238E27FC236}">
                    <a16:creationId xmlns:a16="http://schemas.microsoft.com/office/drawing/2014/main" id="{EAF9AB22-0BC2-4E49-B297-425C9AA87A10}"/>
                  </a:ext>
                </a:extLst>
              </p:cNvPr>
              <p:cNvSpPr/>
              <p:nvPr/>
            </p:nvSpPr>
            <p:spPr>
              <a:xfrm>
                <a:off x="2139076" y="2003117"/>
                <a:ext cx="18097" cy="23452"/>
              </a:xfrm>
              <a:custGeom>
                <a:avLst/>
                <a:gdLst>
                  <a:gd name="connsiteX0" fmla="*/ 18097 w 18097"/>
                  <a:gd name="connsiteY0" fmla="*/ 16944 h 23452"/>
                  <a:gd name="connsiteX1" fmla="*/ 9049 w 18097"/>
                  <a:gd name="connsiteY1" fmla="*/ 1228 h 23452"/>
                  <a:gd name="connsiteX2" fmla="*/ 0 w 18097"/>
                  <a:gd name="connsiteY2" fmla="*/ 6467 h 23452"/>
                  <a:gd name="connsiteX3" fmla="*/ 9049 w 18097"/>
                  <a:gd name="connsiteY3" fmla="*/ 22183 h 23452"/>
                  <a:gd name="connsiteX4" fmla="*/ 18097 w 18097"/>
                  <a:gd name="connsiteY4" fmla="*/ 16944 h 2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" h="23452">
                    <a:moveTo>
                      <a:pt x="18097" y="16944"/>
                    </a:moveTo>
                    <a:cubicBezTo>
                      <a:pt x="18097" y="11134"/>
                      <a:pt x="14002" y="4085"/>
                      <a:pt x="9049" y="1228"/>
                    </a:cubicBezTo>
                    <a:cubicBezTo>
                      <a:pt x="4000" y="-1630"/>
                      <a:pt x="0" y="656"/>
                      <a:pt x="0" y="6467"/>
                    </a:cubicBezTo>
                    <a:cubicBezTo>
                      <a:pt x="0" y="12277"/>
                      <a:pt x="4096" y="19325"/>
                      <a:pt x="9049" y="22183"/>
                    </a:cubicBezTo>
                    <a:cubicBezTo>
                      <a:pt x="14097" y="25136"/>
                      <a:pt x="18097" y="22754"/>
                      <a:pt x="18097" y="16944"/>
                    </a:cubicBezTo>
                    <a:close/>
                  </a:path>
                </a:pathLst>
              </a:custGeom>
              <a:solidFill>
                <a:srgbClr val="B543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58" name="شكل حر: شكل 1957">
                <a:extLst>
                  <a:ext uri="{FF2B5EF4-FFF2-40B4-BE49-F238E27FC236}">
                    <a16:creationId xmlns:a16="http://schemas.microsoft.com/office/drawing/2014/main" id="{A3233516-DB1B-4F92-B69F-F59A8A47237B}"/>
                  </a:ext>
                </a:extLst>
              </p:cNvPr>
              <p:cNvSpPr/>
              <p:nvPr/>
            </p:nvSpPr>
            <p:spPr>
              <a:xfrm>
                <a:off x="2371105" y="2134943"/>
                <a:ext cx="18097" cy="23393"/>
              </a:xfrm>
              <a:custGeom>
                <a:avLst/>
                <a:gdLst>
                  <a:gd name="connsiteX0" fmla="*/ 18097 w 18097"/>
                  <a:gd name="connsiteY0" fmla="*/ 16944 h 23393"/>
                  <a:gd name="connsiteX1" fmla="*/ 9049 w 18097"/>
                  <a:gd name="connsiteY1" fmla="*/ 1228 h 23393"/>
                  <a:gd name="connsiteX2" fmla="*/ 0 w 18097"/>
                  <a:gd name="connsiteY2" fmla="*/ 6467 h 23393"/>
                  <a:gd name="connsiteX3" fmla="*/ 9049 w 18097"/>
                  <a:gd name="connsiteY3" fmla="*/ 22183 h 23393"/>
                  <a:gd name="connsiteX4" fmla="*/ 18097 w 18097"/>
                  <a:gd name="connsiteY4" fmla="*/ 16944 h 23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" h="23393">
                    <a:moveTo>
                      <a:pt x="18097" y="16944"/>
                    </a:moveTo>
                    <a:cubicBezTo>
                      <a:pt x="18097" y="11134"/>
                      <a:pt x="14002" y="4085"/>
                      <a:pt x="9049" y="1228"/>
                    </a:cubicBezTo>
                    <a:cubicBezTo>
                      <a:pt x="4000" y="-1630"/>
                      <a:pt x="0" y="656"/>
                      <a:pt x="0" y="6467"/>
                    </a:cubicBezTo>
                    <a:cubicBezTo>
                      <a:pt x="0" y="12277"/>
                      <a:pt x="4096" y="19325"/>
                      <a:pt x="9049" y="22183"/>
                    </a:cubicBezTo>
                    <a:cubicBezTo>
                      <a:pt x="14097" y="25040"/>
                      <a:pt x="18097" y="22659"/>
                      <a:pt x="18097" y="16944"/>
                    </a:cubicBezTo>
                    <a:close/>
                  </a:path>
                </a:pathLst>
              </a:custGeom>
              <a:solidFill>
                <a:srgbClr val="B543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59" name="شكل حر: شكل 1958">
                <a:extLst>
                  <a:ext uri="{FF2B5EF4-FFF2-40B4-BE49-F238E27FC236}">
                    <a16:creationId xmlns:a16="http://schemas.microsoft.com/office/drawing/2014/main" id="{79B1217E-F993-4E2B-9751-14AC7415CE38}"/>
                  </a:ext>
                </a:extLst>
              </p:cNvPr>
              <p:cNvSpPr/>
              <p:nvPr/>
            </p:nvSpPr>
            <p:spPr>
              <a:xfrm>
                <a:off x="2308239" y="2040826"/>
                <a:ext cx="14858" cy="80939"/>
              </a:xfrm>
              <a:custGeom>
                <a:avLst/>
                <a:gdLst>
                  <a:gd name="connsiteX0" fmla="*/ 14859 w 14858"/>
                  <a:gd name="connsiteY0" fmla="*/ 14002 h 80939"/>
                  <a:gd name="connsiteX1" fmla="*/ 14859 w 14858"/>
                  <a:gd name="connsiteY1" fmla="*/ 75628 h 80939"/>
                  <a:gd name="connsiteX2" fmla="*/ 7429 w 14858"/>
                  <a:gd name="connsiteY2" fmla="*/ 79915 h 80939"/>
                  <a:gd name="connsiteX3" fmla="*/ 4191 w 14858"/>
                  <a:gd name="connsiteY3" fmla="*/ 77152 h 80939"/>
                  <a:gd name="connsiteX4" fmla="*/ 0 w 14858"/>
                  <a:gd name="connsiteY4" fmla="*/ 66961 h 80939"/>
                  <a:gd name="connsiteX5" fmla="*/ 0 w 14858"/>
                  <a:gd name="connsiteY5" fmla="*/ 5334 h 80939"/>
                  <a:gd name="connsiteX6" fmla="*/ 4191 w 14858"/>
                  <a:gd name="connsiteY6" fmla="*/ 0 h 80939"/>
                  <a:gd name="connsiteX7" fmla="*/ 7525 w 14858"/>
                  <a:gd name="connsiteY7" fmla="*/ 1048 h 80939"/>
                  <a:gd name="connsiteX8" fmla="*/ 14859 w 14858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939">
                    <a:moveTo>
                      <a:pt x="14859" y="14002"/>
                    </a:moveTo>
                    <a:lnTo>
                      <a:pt x="14859" y="75628"/>
                    </a:lnTo>
                    <a:cubicBezTo>
                      <a:pt x="14859" y="80391"/>
                      <a:pt x="11525" y="82296"/>
                      <a:pt x="7429" y="79915"/>
                    </a:cubicBezTo>
                    <a:cubicBezTo>
                      <a:pt x="6287" y="79248"/>
                      <a:pt x="5144" y="78296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525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0" name="شكل حر: شكل 1959">
                <a:extLst>
                  <a:ext uri="{FF2B5EF4-FFF2-40B4-BE49-F238E27FC236}">
                    <a16:creationId xmlns:a16="http://schemas.microsoft.com/office/drawing/2014/main" id="{2B022410-6646-4937-86B9-104774DC4607}"/>
                  </a:ext>
                </a:extLst>
              </p:cNvPr>
              <p:cNvSpPr/>
              <p:nvPr/>
            </p:nvSpPr>
            <p:spPr>
              <a:xfrm>
                <a:off x="2283284" y="2026539"/>
                <a:ext cx="14858" cy="80844"/>
              </a:xfrm>
              <a:custGeom>
                <a:avLst/>
                <a:gdLst>
                  <a:gd name="connsiteX0" fmla="*/ 14859 w 14858"/>
                  <a:gd name="connsiteY0" fmla="*/ 13906 h 80844"/>
                  <a:gd name="connsiteX1" fmla="*/ 14859 w 14858"/>
                  <a:gd name="connsiteY1" fmla="*/ 75533 h 80844"/>
                  <a:gd name="connsiteX2" fmla="*/ 7429 w 14858"/>
                  <a:gd name="connsiteY2" fmla="*/ 79819 h 80844"/>
                  <a:gd name="connsiteX3" fmla="*/ 4191 w 14858"/>
                  <a:gd name="connsiteY3" fmla="*/ 77057 h 80844"/>
                  <a:gd name="connsiteX4" fmla="*/ 0 w 14858"/>
                  <a:gd name="connsiteY4" fmla="*/ 66961 h 80844"/>
                  <a:gd name="connsiteX5" fmla="*/ 0 w 14858"/>
                  <a:gd name="connsiteY5" fmla="*/ 5334 h 80844"/>
                  <a:gd name="connsiteX6" fmla="*/ 4191 w 14858"/>
                  <a:gd name="connsiteY6" fmla="*/ 0 h 80844"/>
                  <a:gd name="connsiteX7" fmla="*/ 7525 w 14858"/>
                  <a:gd name="connsiteY7" fmla="*/ 1048 h 80844"/>
                  <a:gd name="connsiteX8" fmla="*/ 14859 w 14858"/>
                  <a:gd name="connsiteY8" fmla="*/ 13906 h 80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844">
                    <a:moveTo>
                      <a:pt x="14859" y="13906"/>
                    </a:moveTo>
                    <a:lnTo>
                      <a:pt x="14859" y="75533"/>
                    </a:lnTo>
                    <a:cubicBezTo>
                      <a:pt x="14859" y="80296"/>
                      <a:pt x="11525" y="82201"/>
                      <a:pt x="7429" y="79819"/>
                    </a:cubicBezTo>
                    <a:cubicBezTo>
                      <a:pt x="6286" y="79153"/>
                      <a:pt x="5144" y="78200"/>
                      <a:pt x="4191" y="77057"/>
                    </a:cubicBezTo>
                    <a:cubicBezTo>
                      <a:pt x="1715" y="74200"/>
                      <a:pt x="0" y="70294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11525" y="3334"/>
                      <a:pt x="14859" y="9144"/>
                      <a:pt x="14859" y="13906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1" name="شكل حر: شكل 1960">
                <a:extLst>
                  <a:ext uri="{FF2B5EF4-FFF2-40B4-BE49-F238E27FC236}">
                    <a16:creationId xmlns:a16="http://schemas.microsoft.com/office/drawing/2014/main" id="{194941EA-7D54-40D5-ADF6-B100D413F61C}"/>
                  </a:ext>
                </a:extLst>
              </p:cNvPr>
              <p:cNvSpPr/>
              <p:nvPr/>
            </p:nvSpPr>
            <p:spPr>
              <a:xfrm>
                <a:off x="2333195" y="2055209"/>
                <a:ext cx="14859" cy="80939"/>
              </a:xfrm>
              <a:custGeom>
                <a:avLst/>
                <a:gdLst>
                  <a:gd name="connsiteX0" fmla="*/ 14859 w 14859"/>
                  <a:gd name="connsiteY0" fmla="*/ 14002 h 80939"/>
                  <a:gd name="connsiteX1" fmla="*/ 14859 w 14859"/>
                  <a:gd name="connsiteY1" fmla="*/ 75629 h 80939"/>
                  <a:gd name="connsiteX2" fmla="*/ 7430 w 14859"/>
                  <a:gd name="connsiteY2" fmla="*/ 79915 h 80939"/>
                  <a:gd name="connsiteX3" fmla="*/ 4191 w 14859"/>
                  <a:gd name="connsiteY3" fmla="*/ 77153 h 80939"/>
                  <a:gd name="connsiteX4" fmla="*/ 0 w 14859"/>
                  <a:gd name="connsiteY4" fmla="*/ 66961 h 80939"/>
                  <a:gd name="connsiteX5" fmla="*/ 0 w 14859"/>
                  <a:gd name="connsiteY5" fmla="*/ 5334 h 80939"/>
                  <a:gd name="connsiteX6" fmla="*/ 4191 w 14859"/>
                  <a:gd name="connsiteY6" fmla="*/ 0 h 80939"/>
                  <a:gd name="connsiteX7" fmla="*/ 7525 w 14859"/>
                  <a:gd name="connsiteY7" fmla="*/ 1048 h 80939"/>
                  <a:gd name="connsiteX8" fmla="*/ 14859 w 14859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9" h="80939">
                    <a:moveTo>
                      <a:pt x="14859" y="14002"/>
                    </a:moveTo>
                    <a:lnTo>
                      <a:pt x="14859" y="75629"/>
                    </a:lnTo>
                    <a:cubicBezTo>
                      <a:pt x="14859" y="80391"/>
                      <a:pt x="11525" y="82296"/>
                      <a:pt x="7430" y="79915"/>
                    </a:cubicBezTo>
                    <a:cubicBezTo>
                      <a:pt x="6287" y="79248"/>
                      <a:pt x="5144" y="78296"/>
                      <a:pt x="4191" y="77153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430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2" name="شكل حر: شكل 1961">
                <a:extLst>
                  <a:ext uri="{FF2B5EF4-FFF2-40B4-BE49-F238E27FC236}">
                    <a16:creationId xmlns:a16="http://schemas.microsoft.com/office/drawing/2014/main" id="{DDF1E04A-E0BB-44E1-BD11-628BB64CE637}"/>
                  </a:ext>
                </a:extLst>
              </p:cNvPr>
              <p:cNvSpPr/>
              <p:nvPr/>
            </p:nvSpPr>
            <p:spPr>
              <a:xfrm>
                <a:off x="2258328" y="2012060"/>
                <a:ext cx="14858" cy="80939"/>
              </a:xfrm>
              <a:custGeom>
                <a:avLst/>
                <a:gdLst>
                  <a:gd name="connsiteX0" fmla="*/ 14859 w 14858"/>
                  <a:gd name="connsiteY0" fmla="*/ 14002 h 80939"/>
                  <a:gd name="connsiteX1" fmla="*/ 14859 w 14858"/>
                  <a:gd name="connsiteY1" fmla="*/ 75629 h 80939"/>
                  <a:gd name="connsiteX2" fmla="*/ 7429 w 14858"/>
                  <a:gd name="connsiteY2" fmla="*/ 79915 h 80939"/>
                  <a:gd name="connsiteX3" fmla="*/ 4191 w 14858"/>
                  <a:gd name="connsiteY3" fmla="*/ 77152 h 80939"/>
                  <a:gd name="connsiteX4" fmla="*/ 0 w 14858"/>
                  <a:gd name="connsiteY4" fmla="*/ 66961 h 80939"/>
                  <a:gd name="connsiteX5" fmla="*/ 0 w 14858"/>
                  <a:gd name="connsiteY5" fmla="*/ 5334 h 80939"/>
                  <a:gd name="connsiteX6" fmla="*/ 4191 w 14858"/>
                  <a:gd name="connsiteY6" fmla="*/ 0 h 80939"/>
                  <a:gd name="connsiteX7" fmla="*/ 7525 w 14858"/>
                  <a:gd name="connsiteY7" fmla="*/ 1048 h 80939"/>
                  <a:gd name="connsiteX8" fmla="*/ 14859 w 14858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939">
                    <a:moveTo>
                      <a:pt x="14859" y="14002"/>
                    </a:moveTo>
                    <a:lnTo>
                      <a:pt x="14859" y="75629"/>
                    </a:lnTo>
                    <a:cubicBezTo>
                      <a:pt x="14859" y="80391"/>
                      <a:pt x="11525" y="82296"/>
                      <a:pt x="7429" y="79915"/>
                    </a:cubicBezTo>
                    <a:cubicBezTo>
                      <a:pt x="6287" y="79248"/>
                      <a:pt x="5144" y="78296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1905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525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3" name="شكل حر: شكل 1962">
                <a:extLst>
                  <a:ext uri="{FF2B5EF4-FFF2-40B4-BE49-F238E27FC236}">
                    <a16:creationId xmlns:a16="http://schemas.microsoft.com/office/drawing/2014/main" id="{85FB14EE-D50B-4A48-80BA-123E4D06BCF6}"/>
                  </a:ext>
                </a:extLst>
              </p:cNvPr>
              <p:cNvSpPr/>
              <p:nvPr/>
            </p:nvSpPr>
            <p:spPr>
              <a:xfrm>
                <a:off x="2233468" y="1997678"/>
                <a:ext cx="14858" cy="80939"/>
              </a:xfrm>
              <a:custGeom>
                <a:avLst/>
                <a:gdLst>
                  <a:gd name="connsiteX0" fmla="*/ 14859 w 14858"/>
                  <a:gd name="connsiteY0" fmla="*/ 14002 h 80939"/>
                  <a:gd name="connsiteX1" fmla="*/ 14859 w 14858"/>
                  <a:gd name="connsiteY1" fmla="*/ 75628 h 80939"/>
                  <a:gd name="connsiteX2" fmla="*/ 7429 w 14858"/>
                  <a:gd name="connsiteY2" fmla="*/ 79915 h 80939"/>
                  <a:gd name="connsiteX3" fmla="*/ 4191 w 14858"/>
                  <a:gd name="connsiteY3" fmla="*/ 77152 h 80939"/>
                  <a:gd name="connsiteX4" fmla="*/ 0 w 14858"/>
                  <a:gd name="connsiteY4" fmla="*/ 66961 h 80939"/>
                  <a:gd name="connsiteX5" fmla="*/ 0 w 14858"/>
                  <a:gd name="connsiteY5" fmla="*/ 5334 h 80939"/>
                  <a:gd name="connsiteX6" fmla="*/ 4191 w 14858"/>
                  <a:gd name="connsiteY6" fmla="*/ 0 h 80939"/>
                  <a:gd name="connsiteX7" fmla="*/ 7525 w 14858"/>
                  <a:gd name="connsiteY7" fmla="*/ 1048 h 80939"/>
                  <a:gd name="connsiteX8" fmla="*/ 14859 w 14858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939">
                    <a:moveTo>
                      <a:pt x="14859" y="14002"/>
                    </a:moveTo>
                    <a:lnTo>
                      <a:pt x="14859" y="75628"/>
                    </a:lnTo>
                    <a:cubicBezTo>
                      <a:pt x="14859" y="80391"/>
                      <a:pt x="11525" y="82296"/>
                      <a:pt x="7429" y="79915"/>
                    </a:cubicBezTo>
                    <a:cubicBezTo>
                      <a:pt x="6287" y="79248"/>
                      <a:pt x="5144" y="78295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430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4" name="شكل حر: شكل 1963">
                <a:extLst>
                  <a:ext uri="{FF2B5EF4-FFF2-40B4-BE49-F238E27FC236}">
                    <a16:creationId xmlns:a16="http://schemas.microsoft.com/office/drawing/2014/main" id="{4F01B593-E7C0-4663-BADC-2EEB2651FD1D}"/>
                  </a:ext>
                </a:extLst>
              </p:cNvPr>
              <p:cNvSpPr/>
              <p:nvPr/>
            </p:nvSpPr>
            <p:spPr>
              <a:xfrm>
                <a:off x="2208513" y="1983295"/>
                <a:ext cx="14859" cy="80939"/>
              </a:xfrm>
              <a:custGeom>
                <a:avLst/>
                <a:gdLst>
                  <a:gd name="connsiteX0" fmla="*/ 14859 w 14859"/>
                  <a:gd name="connsiteY0" fmla="*/ 14002 h 80939"/>
                  <a:gd name="connsiteX1" fmla="*/ 14859 w 14859"/>
                  <a:gd name="connsiteY1" fmla="*/ 75629 h 80939"/>
                  <a:gd name="connsiteX2" fmla="*/ 7430 w 14859"/>
                  <a:gd name="connsiteY2" fmla="*/ 79915 h 80939"/>
                  <a:gd name="connsiteX3" fmla="*/ 4191 w 14859"/>
                  <a:gd name="connsiteY3" fmla="*/ 77152 h 80939"/>
                  <a:gd name="connsiteX4" fmla="*/ 0 w 14859"/>
                  <a:gd name="connsiteY4" fmla="*/ 66961 h 80939"/>
                  <a:gd name="connsiteX5" fmla="*/ 0 w 14859"/>
                  <a:gd name="connsiteY5" fmla="*/ 5334 h 80939"/>
                  <a:gd name="connsiteX6" fmla="*/ 4096 w 14859"/>
                  <a:gd name="connsiteY6" fmla="*/ 0 h 80939"/>
                  <a:gd name="connsiteX7" fmla="*/ 7430 w 14859"/>
                  <a:gd name="connsiteY7" fmla="*/ 1048 h 80939"/>
                  <a:gd name="connsiteX8" fmla="*/ 14859 w 14859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9" h="80939">
                    <a:moveTo>
                      <a:pt x="14859" y="14002"/>
                    </a:moveTo>
                    <a:lnTo>
                      <a:pt x="14859" y="75629"/>
                    </a:lnTo>
                    <a:cubicBezTo>
                      <a:pt x="14859" y="80391"/>
                      <a:pt x="11525" y="82296"/>
                      <a:pt x="7430" y="79915"/>
                    </a:cubicBezTo>
                    <a:cubicBezTo>
                      <a:pt x="6287" y="79248"/>
                      <a:pt x="5144" y="78296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096" y="0"/>
                    </a:cubicBezTo>
                    <a:cubicBezTo>
                      <a:pt x="5144" y="0"/>
                      <a:pt x="6191" y="286"/>
                      <a:pt x="7430" y="1048"/>
                    </a:cubicBezTo>
                    <a:cubicBezTo>
                      <a:pt x="11525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5" name="شكل حر: شكل 1964">
                <a:extLst>
                  <a:ext uri="{FF2B5EF4-FFF2-40B4-BE49-F238E27FC236}">
                    <a16:creationId xmlns:a16="http://schemas.microsoft.com/office/drawing/2014/main" id="{51024258-FDFC-4DDF-830A-D61AC87E208F}"/>
                  </a:ext>
                </a:extLst>
              </p:cNvPr>
              <p:cNvSpPr/>
              <p:nvPr/>
            </p:nvSpPr>
            <p:spPr>
              <a:xfrm>
                <a:off x="2183557" y="1969008"/>
                <a:ext cx="14858" cy="80844"/>
              </a:xfrm>
              <a:custGeom>
                <a:avLst/>
                <a:gdLst>
                  <a:gd name="connsiteX0" fmla="*/ 14859 w 14858"/>
                  <a:gd name="connsiteY0" fmla="*/ 13906 h 80844"/>
                  <a:gd name="connsiteX1" fmla="*/ 14859 w 14858"/>
                  <a:gd name="connsiteY1" fmla="*/ 75533 h 80844"/>
                  <a:gd name="connsiteX2" fmla="*/ 7429 w 14858"/>
                  <a:gd name="connsiteY2" fmla="*/ 79819 h 80844"/>
                  <a:gd name="connsiteX3" fmla="*/ 4191 w 14858"/>
                  <a:gd name="connsiteY3" fmla="*/ 77057 h 80844"/>
                  <a:gd name="connsiteX4" fmla="*/ 0 w 14858"/>
                  <a:gd name="connsiteY4" fmla="*/ 66865 h 80844"/>
                  <a:gd name="connsiteX5" fmla="*/ 0 w 14858"/>
                  <a:gd name="connsiteY5" fmla="*/ 5334 h 80844"/>
                  <a:gd name="connsiteX6" fmla="*/ 4191 w 14858"/>
                  <a:gd name="connsiteY6" fmla="*/ 0 h 80844"/>
                  <a:gd name="connsiteX7" fmla="*/ 7525 w 14858"/>
                  <a:gd name="connsiteY7" fmla="*/ 1048 h 80844"/>
                  <a:gd name="connsiteX8" fmla="*/ 14859 w 14858"/>
                  <a:gd name="connsiteY8" fmla="*/ 13906 h 80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844">
                    <a:moveTo>
                      <a:pt x="14859" y="13906"/>
                    </a:moveTo>
                    <a:lnTo>
                      <a:pt x="14859" y="75533"/>
                    </a:lnTo>
                    <a:cubicBezTo>
                      <a:pt x="14859" y="80296"/>
                      <a:pt x="11525" y="82201"/>
                      <a:pt x="7429" y="79819"/>
                    </a:cubicBezTo>
                    <a:cubicBezTo>
                      <a:pt x="6286" y="79153"/>
                      <a:pt x="5144" y="78200"/>
                      <a:pt x="4191" y="77057"/>
                    </a:cubicBezTo>
                    <a:cubicBezTo>
                      <a:pt x="1715" y="74200"/>
                      <a:pt x="0" y="70294"/>
                      <a:pt x="0" y="66865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11525" y="3334"/>
                      <a:pt x="14859" y="9144"/>
                      <a:pt x="14859" y="13906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6" name="شكل حر: شكل 1965">
                <a:extLst>
                  <a:ext uri="{FF2B5EF4-FFF2-40B4-BE49-F238E27FC236}">
                    <a16:creationId xmlns:a16="http://schemas.microsoft.com/office/drawing/2014/main" id="{CC63B231-014C-4925-B259-16E5ED727E28}"/>
                  </a:ext>
                </a:extLst>
              </p:cNvPr>
              <p:cNvSpPr/>
              <p:nvPr/>
            </p:nvSpPr>
            <p:spPr>
              <a:xfrm>
                <a:off x="2312431" y="2053208"/>
                <a:ext cx="10667" cy="68557"/>
              </a:xfrm>
              <a:custGeom>
                <a:avLst/>
                <a:gdLst>
                  <a:gd name="connsiteX0" fmla="*/ 10668 w 10667"/>
                  <a:gd name="connsiteY0" fmla="*/ 3810 h 68557"/>
                  <a:gd name="connsiteX1" fmla="*/ 10668 w 10667"/>
                  <a:gd name="connsiteY1" fmla="*/ 63246 h 68557"/>
                  <a:gd name="connsiteX2" fmla="*/ 3238 w 10667"/>
                  <a:gd name="connsiteY2" fmla="*/ 67532 h 68557"/>
                  <a:gd name="connsiteX3" fmla="*/ 0 w 10667"/>
                  <a:gd name="connsiteY3" fmla="*/ 64770 h 68557"/>
                  <a:gd name="connsiteX4" fmla="*/ 0 w 10667"/>
                  <a:gd name="connsiteY4" fmla="*/ 5334 h 68557"/>
                  <a:gd name="connsiteX5" fmla="*/ 4191 w 10667"/>
                  <a:gd name="connsiteY5" fmla="*/ 0 h 68557"/>
                  <a:gd name="connsiteX6" fmla="*/ 7525 w 10667"/>
                  <a:gd name="connsiteY6" fmla="*/ 1048 h 68557"/>
                  <a:gd name="connsiteX7" fmla="*/ 10668 w 10667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4"/>
                      <a:pt x="3238" y="67532"/>
                    </a:cubicBezTo>
                    <a:cubicBezTo>
                      <a:pt x="2096" y="66866"/>
                      <a:pt x="953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4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8572" y="1715"/>
                      <a:pt x="9620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7" name="شكل حر: شكل 1966">
                <a:extLst>
                  <a:ext uri="{FF2B5EF4-FFF2-40B4-BE49-F238E27FC236}">
                    <a16:creationId xmlns:a16="http://schemas.microsoft.com/office/drawing/2014/main" id="{963E4D91-9041-486E-8807-22BACFEEC10D}"/>
                  </a:ext>
                </a:extLst>
              </p:cNvPr>
              <p:cNvSpPr/>
              <p:nvPr/>
            </p:nvSpPr>
            <p:spPr>
              <a:xfrm>
                <a:off x="2287475" y="2038731"/>
                <a:ext cx="10668" cy="68557"/>
              </a:xfrm>
              <a:custGeom>
                <a:avLst/>
                <a:gdLst>
                  <a:gd name="connsiteX0" fmla="*/ 10668 w 10668"/>
                  <a:gd name="connsiteY0" fmla="*/ 3810 h 68557"/>
                  <a:gd name="connsiteX1" fmla="*/ 10668 w 10668"/>
                  <a:gd name="connsiteY1" fmla="*/ 63246 h 68557"/>
                  <a:gd name="connsiteX2" fmla="*/ 3239 w 10668"/>
                  <a:gd name="connsiteY2" fmla="*/ 67532 h 68557"/>
                  <a:gd name="connsiteX3" fmla="*/ 0 w 10668"/>
                  <a:gd name="connsiteY3" fmla="*/ 64770 h 68557"/>
                  <a:gd name="connsiteX4" fmla="*/ 0 w 10668"/>
                  <a:gd name="connsiteY4" fmla="*/ 5334 h 68557"/>
                  <a:gd name="connsiteX5" fmla="*/ 4191 w 10668"/>
                  <a:gd name="connsiteY5" fmla="*/ 0 h 68557"/>
                  <a:gd name="connsiteX6" fmla="*/ 7525 w 10668"/>
                  <a:gd name="connsiteY6" fmla="*/ 1048 h 68557"/>
                  <a:gd name="connsiteX7" fmla="*/ 10668 w 10668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8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3"/>
                      <a:pt x="3239" y="67532"/>
                    </a:cubicBezTo>
                    <a:cubicBezTo>
                      <a:pt x="2096" y="66865"/>
                      <a:pt x="953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382" y="286"/>
                      <a:pt x="7525" y="1048"/>
                    </a:cubicBezTo>
                    <a:cubicBezTo>
                      <a:pt x="8573" y="1810"/>
                      <a:pt x="9715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8" name="شكل حر: شكل 1967">
                <a:extLst>
                  <a:ext uri="{FF2B5EF4-FFF2-40B4-BE49-F238E27FC236}">
                    <a16:creationId xmlns:a16="http://schemas.microsoft.com/office/drawing/2014/main" id="{3A7818CA-9F58-4E93-B8AD-32A0BAED4BDB}"/>
                  </a:ext>
                </a:extLst>
              </p:cNvPr>
              <p:cNvSpPr/>
              <p:nvPr/>
            </p:nvSpPr>
            <p:spPr>
              <a:xfrm>
                <a:off x="2337386" y="2067591"/>
                <a:ext cx="10668" cy="68557"/>
              </a:xfrm>
              <a:custGeom>
                <a:avLst/>
                <a:gdLst>
                  <a:gd name="connsiteX0" fmla="*/ 10668 w 10668"/>
                  <a:gd name="connsiteY0" fmla="*/ 3810 h 68557"/>
                  <a:gd name="connsiteX1" fmla="*/ 10668 w 10668"/>
                  <a:gd name="connsiteY1" fmla="*/ 63246 h 68557"/>
                  <a:gd name="connsiteX2" fmla="*/ 3239 w 10668"/>
                  <a:gd name="connsiteY2" fmla="*/ 67532 h 68557"/>
                  <a:gd name="connsiteX3" fmla="*/ 0 w 10668"/>
                  <a:gd name="connsiteY3" fmla="*/ 64770 h 68557"/>
                  <a:gd name="connsiteX4" fmla="*/ 0 w 10668"/>
                  <a:gd name="connsiteY4" fmla="*/ 5334 h 68557"/>
                  <a:gd name="connsiteX5" fmla="*/ 4096 w 10668"/>
                  <a:gd name="connsiteY5" fmla="*/ 0 h 68557"/>
                  <a:gd name="connsiteX6" fmla="*/ 7429 w 10668"/>
                  <a:gd name="connsiteY6" fmla="*/ 1048 h 68557"/>
                  <a:gd name="connsiteX7" fmla="*/ 10668 w 10668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8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4"/>
                      <a:pt x="3239" y="67532"/>
                    </a:cubicBezTo>
                    <a:cubicBezTo>
                      <a:pt x="2096" y="66865"/>
                      <a:pt x="953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096" y="0"/>
                    </a:cubicBezTo>
                    <a:cubicBezTo>
                      <a:pt x="5144" y="0"/>
                      <a:pt x="6191" y="286"/>
                      <a:pt x="7429" y="1048"/>
                    </a:cubicBezTo>
                    <a:cubicBezTo>
                      <a:pt x="8477" y="1715"/>
                      <a:pt x="9620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69" name="شكل حر: شكل 1968">
                <a:extLst>
                  <a:ext uri="{FF2B5EF4-FFF2-40B4-BE49-F238E27FC236}">
                    <a16:creationId xmlns:a16="http://schemas.microsoft.com/office/drawing/2014/main" id="{142B1CE5-9DF6-48DA-AF50-6F45DAD0A1F1}"/>
                  </a:ext>
                </a:extLst>
              </p:cNvPr>
              <p:cNvSpPr/>
              <p:nvPr/>
            </p:nvSpPr>
            <p:spPr>
              <a:xfrm>
                <a:off x="2262520" y="2024443"/>
                <a:ext cx="10667" cy="68462"/>
              </a:xfrm>
              <a:custGeom>
                <a:avLst/>
                <a:gdLst>
                  <a:gd name="connsiteX0" fmla="*/ 10668 w 10667"/>
                  <a:gd name="connsiteY0" fmla="*/ 3715 h 68462"/>
                  <a:gd name="connsiteX1" fmla="*/ 10668 w 10667"/>
                  <a:gd name="connsiteY1" fmla="*/ 63151 h 68462"/>
                  <a:gd name="connsiteX2" fmla="*/ 3238 w 10667"/>
                  <a:gd name="connsiteY2" fmla="*/ 67437 h 68462"/>
                  <a:gd name="connsiteX3" fmla="*/ 0 w 10667"/>
                  <a:gd name="connsiteY3" fmla="*/ 64675 h 68462"/>
                  <a:gd name="connsiteX4" fmla="*/ 0 w 10667"/>
                  <a:gd name="connsiteY4" fmla="*/ 5334 h 68462"/>
                  <a:gd name="connsiteX5" fmla="*/ 4191 w 10667"/>
                  <a:gd name="connsiteY5" fmla="*/ 0 h 68462"/>
                  <a:gd name="connsiteX6" fmla="*/ 7525 w 10667"/>
                  <a:gd name="connsiteY6" fmla="*/ 1048 h 68462"/>
                  <a:gd name="connsiteX7" fmla="*/ 10668 w 10667"/>
                  <a:gd name="connsiteY7" fmla="*/ 3715 h 6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462">
                    <a:moveTo>
                      <a:pt x="10668" y="3715"/>
                    </a:moveTo>
                    <a:lnTo>
                      <a:pt x="10668" y="63151"/>
                    </a:lnTo>
                    <a:cubicBezTo>
                      <a:pt x="10668" y="67913"/>
                      <a:pt x="7334" y="69818"/>
                      <a:pt x="3238" y="67437"/>
                    </a:cubicBezTo>
                    <a:cubicBezTo>
                      <a:pt x="2096" y="66770"/>
                      <a:pt x="952" y="65818"/>
                      <a:pt x="0" y="64675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8573" y="1715"/>
                      <a:pt x="9715" y="2572"/>
                      <a:pt x="10668" y="3715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70" name="شكل حر: شكل 1969">
                <a:extLst>
                  <a:ext uri="{FF2B5EF4-FFF2-40B4-BE49-F238E27FC236}">
                    <a16:creationId xmlns:a16="http://schemas.microsoft.com/office/drawing/2014/main" id="{AD90EAA8-7C17-43C2-86DF-5707E3F07038}"/>
                  </a:ext>
                </a:extLst>
              </p:cNvPr>
              <p:cNvSpPr/>
              <p:nvPr/>
            </p:nvSpPr>
            <p:spPr>
              <a:xfrm>
                <a:off x="2237659" y="2009965"/>
                <a:ext cx="10667" cy="68557"/>
              </a:xfrm>
              <a:custGeom>
                <a:avLst/>
                <a:gdLst>
                  <a:gd name="connsiteX0" fmla="*/ 10668 w 10667"/>
                  <a:gd name="connsiteY0" fmla="*/ 3810 h 68557"/>
                  <a:gd name="connsiteX1" fmla="*/ 10668 w 10667"/>
                  <a:gd name="connsiteY1" fmla="*/ 63246 h 68557"/>
                  <a:gd name="connsiteX2" fmla="*/ 3238 w 10667"/>
                  <a:gd name="connsiteY2" fmla="*/ 67532 h 68557"/>
                  <a:gd name="connsiteX3" fmla="*/ 0 w 10667"/>
                  <a:gd name="connsiteY3" fmla="*/ 64770 h 68557"/>
                  <a:gd name="connsiteX4" fmla="*/ 0 w 10667"/>
                  <a:gd name="connsiteY4" fmla="*/ 5334 h 68557"/>
                  <a:gd name="connsiteX5" fmla="*/ 4191 w 10667"/>
                  <a:gd name="connsiteY5" fmla="*/ 0 h 68557"/>
                  <a:gd name="connsiteX6" fmla="*/ 7525 w 10667"/>
                  <a:gd name="connsiteY6" fmla="*/ 1048 h 68557"/>
                  <a:gd name="connsiteX7" fmla="*/ 10668 w 10667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9"/>
                      <a:pt x="7334" y="69914"/>
                      <a:pt x="3238" y="67532"/>
                    </a:cubicBezTo>
                    <a:cubicBezTo>
                      <a:pt x="2096" y="66866"/>
                      <a:pt x="952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8573" y="1715"/>
                      <a:pt x="9620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71" name="شكل حر: شكل 1970">
                <a:extLst>
                  <a:ext uri="{FF2B5EF4-FFF2-40B4-BE49-F238E27FC236}">
                    <a16:creationId xmlns:a16="http://schemas.microsoft.com/office/drawing/2014/main" id="{0EEF0FC8-2244-4474-A14C-8F868513FAA4}"/>
                  </a:ext>
                </a:extLst>
              </p:cNvPr>
              <p:cNvSpPr/>
              <p:nvPr/>
            </p:nvSpPr>
            <p:spPr>
              <a:xfrm>
                <a:off x="2212704" y="1995582"/>
                <a:ext cx="10668" cy="68557"/>
              </a:xfrm>
              <a:custGeom>
                <a:avLst/>
                <a:gdLst>
                  <a:gd name="connsiteX0" fmla="*/ 10668 w 10668"/>
                  <a:gd name="connsiteY0" fmla="*/ 3810 h 68557"/>
                  <a:gd name="connsiteX1" fmla="*/ 10668 w 10668"/>
                  <a:gd name="connsiteY1" fmla="*/ 63246 h 68557"/>
                  <a:gd name="connsiteX2" fmla="*/ 3239 w 10668"/>
                  <a:gd name="connsiteY2" fmla="*/ 67532 h 68557"/>
                  <a:gd name="connsiteX3" fmla="*/ 0 w 10668"/>
                  <a:gd name="connsiteY3" fmla="*/ 64770 h 68557"/>
                  <a:gd name="connsiteX4" fmla="*/ 0 w 10668"/>
                  <a:gd name="connsiteY4" fmla="*/ 5334 h 68557"/>
                  <a:gd name="connsiteX5" fmla="*/ 4191 w 10668"/>
                  <a:gd name="connsiteY5" fmla="*/ 0 h 68557"/>
                  <a:gd name="connsiteX6" fmla="*/ 7525 w 10668"/>
                  <a:gd name="connsiteY6" fmla="*/ 1048 h 68557"/>
                  <a:gd name="connsiteX7" fmla="*/ 10668 w 10668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8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3"/>
                      <a:pt x="3239" y="67532"/>
                    </a:cubicBezTo>
                    <a:cubicBezTo>
                      <a:pt x="2096" y="66865"/>
                      <a:pt x="952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8573" y="1715"/>
                      <a:pt x="9716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72" name="شكل حر: شكل 1971">
                <a:extLst>
                  <a:ext uri="{FF2B5EF4-FFF2-40B4-BE49-F238E27FC236}">
                    <a16:creationId xmlns:a16="http://schemas.microsoft.com/office/drawing/2014/main" id="{F03FAAED-8C99-42D8-A838-A771311E296F}"/>
                  </a:ext>
                </a:extLst>
              </p:cNvPr>
              <p:cNvSpPr/>
              <p:nvPr/>
            </p:nvSpPr>
            <p:spPr>
              <a:xfrm>
                <a:off x="2187748" y="1981200"/>
                <a:ext cx="10667" cy="68557"/>
              </a:xfrm>
              <a:custGeom>
                <a:avLst/>
                <a:gdLst>
                  <a:gd name="connsiteX0" fmla="*/ 10668 w 10667"/>
                  <a:gd name="connsiteY0" fmla="*/ 3810 h 68557"/>
                  <a:gd name="connsiteX1" fmla="*/ 10668 w 10667"/>
                  <a:gd name="connsiteY1" fmla="*/ 63246 h 68557"/>
                  <a:gd name="connsiteX2" fmla="*/ 3238 w 10667"/>
                  <a:gd name="connsiteY2" fmla="*/ 67532 h 68557"/>
                  <a:gd name="connsiteX3" fmla="*/ 0 w 10667"/>
                  <a:gd name="connsiteY3" fmla="*/ 64770 h 68557"/>
                  <a:gd name="connsiteX4" fmla="*/ 0 w 10667"/>
                  <a:gd name="connsiteY4" fmla="*/ 5334 h 68557"/>
                  <a:gd name="connsiteX5" fmla="*/ 4096 w 10667"/>
                  <a:gd name="connsiteY5" fmla="*/ 0 h 68557"/>
                  <a:gd name="connsiteX6" fmla="*/ 7429 w 10667"/>
                  <a:gd name="connsiteY6" fmla="*/ 1048 h 68557"/>
                  <a:gd name="connsiteX7" fmla="*/ 10668 w 10667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3"/>
                      <a:pt x="3238" y="67532"/>
                    </a:cubicBezTo>
                    <a:cubicBezTo>
                      <a:pt x="2095" y="66865"/>
                      <a:pt x="952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4" y="0"/>
                      <a:pt x="4096" y="0"/>
                    </a:cubicBezTo>
                    <a:cubicBezTo>
                      <a:pt x="5143" y="0"/>
                      <a:pt x="6191" y="286"/>
                      <a:pt x="7429" y="1048"/>
                    </a:cubicBezTo>
                    <a:cubicBezTo>
                      <a:pt x="8572" y="1715"/>
                      <a:pt x="9715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73" name="شكل حر: شكل 1972">
                <a:extLst>
                  <a:ext uri="{FF2B5EF4-FFF2-40B4-BE49-F238E27FC236}">
                    <a16:creationId xmlns:a16="http://schemas.microsoft.com/office/drawing/2014/main" id="{23A325E3-D0D8-4BDE-9376-F44CEA86BBA1}"/>
                  </a:ext>
                </a:extLst>
              </p:cNvPr>
              <p:cNvSpPr/>
              <p:nvPr/>
            </p:nvSpPr>
            <p:spPr>
              <a:xfrm>
                <a:off x="2588390" y="1765480"/>
                <a:ext cx="140665" cy="190629"/>
              </a:xfrm>
              <a:custGeom>
                <a:avLst/>
                <a:gdLst>
                  <a:gd name="connsiteX0" fmla="*/ 122281 w 140665"/>
                  <a:gd name="connsiteY0" fmla="*/ 2264 h 190629"/>
                  <a:gd name="connsiteX1" fmla="*/ 45986 w 140665"/>
                  <a:gd name="connsiteY1" fmla="*/ 43698 h 190629"/>
                  <a:gd name="connsiteX2" fmla="*/ 23126 w 140665"/>
                  <a:gd name="connsiteY2" fmla="*/ 74178 h 190629"/>
                  <a:gd name="connsiteX3" fmla="*/ 552 w 140665"/>
                  <a:gd name="connsiteY3" fmla="*/ 178191 h 190629"/>
                  <a:gd name="connsiteX4" fmla="*/ 14172 w 140665"/>
                  <a:gd name="connsiteY4" fmla="*/ 188002 h 190629"/>
                  <a:gd name="connsiteX5" fmla="*/ 122567 w 140665"/>
                  <a:gd name="connsiteY5" fmla="*/ 124756 h 190629"/>
                  <a:gd name="connsiteX6" fmla="*/ 140664 w 140665"/>
                  <a:gd name="connsiteY6" fmla="*/ 93037 h 190629"/>
                  <a:gd name="connsiteX7" fmla="*/ 140664 w 140665"/>
                  <a:gd name="connsiteY7" fmla="*/ 13123 h 190629"/>
                  <a:gd name="connsiteX8" fmla="*/ 122281 w 140665"/>
                  <a:gd name="connsiteY8" fmla="*/ 2264 h 190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0665" h="190629">
                    <a:moveTo>
                      <a:pt x="122281" y="2264"/>
                    </a:moveTo>
                    <a:lnTo>
                      <a:pt x="45986" y="43698"/>
                    </a:lnTo>
                    <a:cubicBezTo>
                      <a:pt x="35794" y="49222"/>
                      <a:pt x="25507" y="62938"/>
                      <a:pt x="23126" y="74178"/>
                    </a:cubicBezTo>
                    <a:lnTo>
                      <a:pt x="552" y="178191"/>
                    </a:lnTo>
                    <a:cubicBezTo>
                      <a:pt x="-1925" y="189526"/>
                      <a:pt x="4171" y="193907"/>
                      <a:pt x="14172" y="188002"/>
                    </a:cubicBezTo>
                    <a:lnTo>
                      <a:pt x="122567" y="124756"/>
                    </a:lnTo>
                    <a:cubicBezTo>
                      <a:pt x="132568" y="118850"/>
                      <a:pt x="140664" y="104658"/>
                      <a:pt x="140664" y="93037"/>
                    </a:cubicBezTo>
                    <a:lnTo>
                      <a:pt x="140664" y="13123"/>
                    </a:lnTo>
                    <a:cubicBezTo>
                      <a:pt x="140760" y="1693"/>
                      <a:pt x="132473" y="-3260"/>
                      <a:pt x="122281" y="2264"/>
                    </a:cubicBezTo>
                    <a:close/>
                  </a:path>
                </a:pathLst>
              </a:custGeom>
              <a:solidFill>
                <a:srgbClr val="23262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74" name="شكل حر: شكل 1973">
                <a:extLst>
                  <a:ext uri="{FF2B5EF4-FFF2-40B4-BE49-F238E27FC236}">
                    <a16:creationId xmlns:a16="http://schemas.microsoft.com/office/drawing/2014/main" id="{F81B09A5-E668-4864-8F56-FD593C7B4716}"/>
                  </a:ext>
                </a:extLst>
              </p:cNvPr>
              <p:cNvSpPr/>
              <p:nvPr/>
            </p:nvSpPr>
            <p:spPr>
              <a:xfrm>
                <a:off x="2594524" y="1771554"/>
                <a:ext cx="128719" cy="178593"/>
              </a:xfrm>
              <a:custGeom>
                <a:avLst/>
                <a:gdLst>
                  <a:gd name="connsiteX0" fmla="*/ 227 w 128719"/>
                  <a:gd name="connsiteY0" fmla="*/ 178594 h 178593"/>
                  <a:gd name="connsiteX1" fmla="*/ 418 w 128719"/>
                  <a:gd name="connsiteY1" fmla="*/ 173450 h 178593"/>
                  <a:gd name="connsiteX2" fmla="*/ 22992 w 128719"/>
                  <a:gd name="connsiteY2" fmla="*/ 69437 h 178593"/>
                  <a:gd name="connsiteX3" fmla="*/ 42899 w 128719"/>
                  <a:gd name="connsiteY3" fmla="*/ 42958 h 178593"/>
                  <a:gd name="connsiteX4" fmla="*/ 119195 w 128719"/>
                  <a:gd name="connsiteY4" fmla="*/ 1524 h 178593"/>
                  <a:gd name="connsiteX5" fmla="*/ 124243 w 128719"/>
                  <a:gd name="connsiteY5" fmla="*/ 0 h 178593"/>
                  <a:gd name="connsiteX6" fmla="*/ 128720 w 128719"/>
                  <a:gd name="connsiteY6" fmla="*/ 7239 h 178593"/>
                  <a:gd name="connsiteX7" fmla="*/ 128720 w 128719"/>
                  <a:gd name="connsiteY7" fmla="*/ 87154 h 178593"/>
                  <a:gd name="connsiteX8" fmla="*/ 113575 w 128719"/>
                  <a:gd name="connsiteY8" fmla="*/ 113633 h 178593"/>
                  <a:gd name="connsiteX9" fmla="*/ 5180 w 128719"/>
                  <a:gd name="connsiteY9" fmla="*/ 176879 h 178593"/>
                  <a:gd name="connsiteX10" fmla="*/ 227 w 128719"/>
                  <a:gd name="connsiteY10" fmla="*/ 178594 h 178593"/>
                  <a:gd name="connsiteX11" fmla="*/ 227 w 128719"/>
                  <a:gd name="connsiteY11" fmla="*/ 178594 h 178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719" h="178593">
                    <a:moveTo>
                      <a:pt x="227" y="178594"/>
                    </a:moveTo>
                    <a:cubicBezTo>
                      <a:pt x="37" y="178022"/>
                      <a:pt x="-249" y="176403"/>
                      <a:pt x="418" y="173450"/>
                    </a:cubicBezTo>
                    <a:lnTo>
                      <a:pt x="22992" y="69437"/>
                    </a:lnTo>
                    <a:cubicBezTo>
                      <a:pt x="25087" y="59817"/>
                      <a:pt x="34232" y="47625"/>
                      <a:pt x="42899" y="42958"/>
                    </a:cubicBezTo>
                    <a:lnTo>
                      <a:pt x="119195" y="1524"/>
                    </a:lnTo>
                    <a:cubicBezTo>
                      <a:pt x="121099" y="476"/>
                      <a:pt x="122814" y="0"/>
                      <a:pt x="124243" y="0"/>
                    </a:cubicBezTo>
                    <a:cubicBezTo>
                      <a:pt x="128148" y="0"/>
                      <a:pt x="128720" y="4572"/>
                      <a:pt x="128720" y="7239"/>
                    </a:cubicBezTo>
                    <a:lnTo>
                      <a:pt x="128720" y="87154"/>
                    </a:lnTo>
                    <a:cubicBezTo>
                      <a:pt x="128720" y="96679"/>
                      <a:pt x="121766" y="108775"/>
                      <a:pt x="113575" y="113633"/>
                    </a:cubicBezTo>
                    <a:lnTo>
                      <a:pt x="5180" y="176879"/>
                    </a:lnTo>
                    <a:cubicBezTo>
                      <a:pt x="2228" y="178499"/>
                      <a:pt x="703" y="178594"/>
                      <a:pt x="227" y="178594"/>
                    </a:cubicBezTo>
                    <a:cubicBezTo>
                      <a:pt x="322" y="178594"/>
                      <a:pt x="227" y="178594"/>
                      <a:pt x="227" y="178594"/>
                    </a:cubicBezTo>
                    <a:close/>
                  </a:path>
                </a:pathLst>
              </a:custGeom>
              <a:solidFill>
                <a:srgbClr val="3C857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75" name="شكل حر: شكل 1974">
                <a:extLst>
                  <a:ext uri="{FF2B5EF4-FFF2-40B4-BE49-F238E27FC236}">
                    <a16:creationId xmlns:a16="http://schemas.microsoft.com/office/drawing/2014/main" id="{3ABD8911-A861-41FC-8C39-7947E7B551B2}"/>
                  </a:ext>
                </a:extLst>
              </p:cNvPr>
              <p:cNvSpPr/>
              <p:nvPr/>
            </p:nvSpPr>
            <p:spPr>
              <a:xfrm>
                <a:off x="2582845" y="1580292"/>
                <a:ext cx="421100" cy="544353"/>
              </a:xfrm>
              <a:custGeom>
                <a:avLst/>
                <a:gdLst>
                  <a:gd name="connsiteX0" fmla="*/ 420910 w 421100"/>
                  <a:gd name="connsiteY0" fmla="*/ 205359 h 544353"/>
                  <a:gd name="connsiteX1" fmla="*/ 420624 w 421100"/>
                  <a:gd name="connsiteY1" fmla="*/ 138208 h 544353"/>
                  <a:gd name="connsiteX2" fmla="*/ 420434 w 421100"/>
                  <a:gd name="connsiteY2" fmla="*/ 138303 h 544353"/>
                  <a:gd name="connsiteX3" fmla="*/ 420243 w 421100"/>
                  <a:gd name="connsiteY3" fmla="*/ 0 h 544353"/>
                  <a:gd name="connsiteX4" fmla="*/ 165354 w 421100"/>
                  <a:gd name="connsiteY4" fmla="*/ 145828 h 544353"/>
                  <a:gd name="connsiteX5" fmla="*/ 165354 w 421100"/>
                  <a:gd name="connsiteY5" fmla="*/ 372999 h 544353"/>
                  <a:gd name="connsiteX6" fmla="*/ 137065 w 421100"/>
                  <a:gd name="connsiteY6" fmla="*/ 441484 h 544353"/>
                  <a:gd name="connsiteX7" fmla="*/ 0 w 421100"/>
                  <a:gd name="connsiteY7" fmla="*/ 523494 h 544353"/>
                  <a:gd name="connsiteX8" fmla="*/ 32290 w 421100"/>
                  <a:gd name="connsiteY8" fmla="*/ 544354 h 544353"/>
                  <a:gd name="connsiteX9" fmla="*/ 265367 w 421100"/>
                  <a:gd name="connsiteY9" fmla="*/ 407956 h 544353"/>
                  <a:gd name="connsiteX10" fmla="*/ 337090 w 421100"/>
                  <a:gd name="connsiteY10" fmla="*/ 312706 h 544353"/>
                  <a:gd name="connsiteX11" fmla="*/ 408622 w 421100"/>
                  <a:gd name="connsiteY11" fmla="*/ 324136 h 544353"/>
                  <a:gd name="connsiteX12" fmla="*/ 421100 w 421100"/>
                  <a:gd name="connsiteY12" fmla="*/ 316801 h 544353"/>
                  <a:gd name="connsiteX13" fmla="*/ 420910 w 421100"/>
                  <a:gd name="connsiteY13" fmla="*/ 205359 h 544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1100" h="544353">
                    <a:moveTo>
                      <a:pt x="420910" y="205359"/>
                    </a:moveTo>
                    <a:lnTo>
                      <a:pt x="420624" y="138208"/>
                    </a:lnTo>
                    <a:lnTo>
                      <a:pt x="420434" y="138303"/>
                    </a:lnTo>
                    <a:lnTo>
                      <a:pt x="420243" y="0"/>
                    </a:lnTo>
                    <a:lnTo>
                      <a:pt x="165354" y="145828"/>
                    </a:lnTo>
                    <a:lnTo>
                      <a:pt x="165354" y="372999"/>
                    </a:lnTo>
                    <a:lnTo>
                      <a:pt x="137065" y="441484"/>
                    </a:lnTo>
                    <a:lnTo>
                      <a:pt x="0" y="523494"/>
                    </a:lnTo>
                    <a:cubicBezTo>
                      <a:pt x="13907" y="524542"/>
                      <a:pt x="25241" y="531876"/>
                      <a:pt x="32290" y="544354"/>
                    </a:cubicBezTo>
                    <a:lnTo>
                      <a:pt x="265367" y="407956"/>
                    </a:lnTo>
                    <a:cubicBezTo>
                      <a:pt x="277463" y="369284"/>
                      <a:pt x="304991" y="331184"/>
                      <a:pt x="337090" y="312706"/>
                    </a:cubicBezTo>
                    <a:cubicBezTo>
                      <a:pt x="368808" y="294418"/>
                      <a:pt x="396145" y="300228"/>
                      <a:pt x="408622" y="324136"/>
                    </a:cubicBezTo>
                    <a:lnTo>
                      <a:pt x="421100" y="316801"/>
                    </a:lnTo>
                    <a:lnTo>
                      <a:pt x="420910" y="205359"/>
                    </a:lnTo>
                    <a:close/>
                  </a:path>
                </a:pathLst>
              </a:custGeom>
              <a:solidFill>
                <a:srgbClr val="23262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976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600752" y="1889349"/>
                <a:ext cx="32861" cy="67783"/>
                <a:chOff x="2600752" y="1889349"/>
                <a:chExt cx="32861" cy="67783"/>
              </a:xfrm>
            </p:grpSpPr>
            <p:grpSp>
              <p:nvGrpSpPr>
                <p:cNvPr id="1977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625613" y="1951481"/>
                  <a:ext cx="7810" cy="5619"/>
                  <a:chOff x="2625613" y="1951481"/>
                  <a:chExt cx="7810" cy="5619"/>
                </a:xfrm>
              </p:grpSpPr>
              <p:sp>
                <p:nvSpPr>
                  <p:cNvPr id="1978" name="شكل حر: شكل 1977">
                    <a:extLst>
                      <a:ext uri="{FF2B5EF4-FFF2-40B4-BE49-F238E27FC236}">
                        <a16:creationId xmlns:a16="http://schemas.microsoft.com/office/drawing/2014/main" id="{8501C961-B11B-4B79-82FB-2291C48FFD71}"/>
                      </a:ext>
                    </a:extLst>
                  </p:cNvPr>
                  <p:cNvSpPr/>
                  <p:nvPr/>
                </p:nvSpPr>
                <p:spPr>
                  <a:xfrm>
                    <a:off x="2625613" y="1951481"/>
                    <a:ext cx="7810" cy="5619"/>
                  </a:xfrm>
                  <a:custGeom>
                    <a:avLst/>
                    <a:gdLst>
                      <a:gd name="connsiteX0" fmla="*/ 0 w 7810"/>
                      <a:gd name="connsiteY0" fmla="*/ 5620 h 5619"/>
                      <a:gd name="connsiteX1" fmla="*/ 7144 w 7810"/>
                      <a:gd name="connsiteY1" fmla="*/ 1524 h 5619"/>
                      <a:gd name="connsiteX2" fmla="*/ 7810 w 7810"/>
                      <a:gd name="connsiteY2" fmla="*/ 0 h 5619"/>
                      <a:gd name="connsiteX3" fmla="*/ 667 w 7810"/>
                      <a:gd name="connsiteY3" fmla="*/ 4191 h 5619"/>
                      <a:gd name="connsiteX4" fmla="*/ 0 w 7810"/>
                      <a:gd name="connsiteY4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10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525" y="1238"/>
                          <a:pt x="7810" y="762"/>
                          <a:pt x="7810" y="0"/>
                        </a:cubicBezTo>
                        <a:lnTo>
                          <a:pt x="667" y="4191"/>
                        </a:lnTo>
                        <a:cubicBezTo>
                          <a:pt x="762" y="4763"/>
                          <a:pt x="476" y="5334"/>
                          <a:pt x="0" y="5620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79" name="شكل حر: شكل 1978">
                    <a:extLst>
                      <a:ext uri="{FF2B5EF4-FFF2-40B4-BE49-F238E27FC236}">
                        <a16:creationId xmlns:a16="http://schemas.microsoft.com/office/drawing/2014/main" id="{6A832CF1-D254-4427-B625-F00D8B2351E5}"/>
                      </a:ext>
                    </a:extLst>
                  </p:cNvPr>
                  <p:cNvSpPr/>
                  <p:nvPr/>
                </p:nvSpPr>
                <p:spPr>
                  <a:xfrm>
                    <a:off x="2625613" y="1951481"/>
                    <a:ext cx="7810" cy="5619"/>
                  </a:xfrm>
                  <a:custGeom>
                    <a:avLst/>
                    <a:gdLst>
                      <a:gd name="connsiteX0" fmla="*/ 0 w 7810"/>
                      <a:gd name="connsiteY0" fmla="*/ 5620 h 5619"/>
                      <a:gd name="connsiteX1" fmla="*/ 7144 w 7810"/>
                      <a:gd name="connsiteY1" fmla="*/ 1524 h 5619"/>
                      <a:gd name="connsiteX2" fmla="*/ 7810 w 7810"/>
                      <a:gd name="connsiteY2" fmla="*/ 0 h 5619"/>
                      <a:gd name="connsiteX3" fmla="*/ 667 w 7810"/>
                      <a:gd name="connsiteY3" fmla="*/ 4191 h 5619"/>
                      <a:gd name="connsiteX4" fmla="*/ 0 w 7810"/>
                      <a:gd name="connsiteY4" fmla="*/ 5620 h 5619"/>
                      <a:gd name="connsiteX5" fmla="*/ 0 w 7810"/>
                      <a:gd name="connsiteY5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10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525" y="1238"/>
                          <a:pt x="7810" y="762"/>
                          <a:pt x="7810" y="0"/>
                        </a:cubicBezTo>
                        <a:lnTo>
                          <a:pt x="667" y="4191"/>
                        </a:lnTo>
                        <a:cubicBezTo>
                          <a:pt x="762" y="4763"/>
                          <a:pt x="476" y="5334"/>
                          <a:pt x="0" y="5620"/>
                        </a:cubicBezTo>
                        <a:lnTo>
                          <a:pt x="0" y="5620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980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601514" y="1889349"/>
                  <a:ext cx="8858" cy="4601"/>
                  <a:chOff x="2601514" y="1889349"/>
                  <a:chExt cx="8858" cy="4601"/>
                </a:xfrm>
              </p:grpSpPr>
              <p:sp>
                <p:nvSpPr>
                  <p:cNvPr id="1981" name="شكل حر: شكل 1980">
                    <a:extLst>
                      <a:ext uri="{FF2B5EF4-FFF2-40B4-BE49-F238E27FC236}">
                        <a16:creationId xmlns:a16="http://schemas.microsoft.com/office/drawing/2014/main" id="{5D8AC349-1F15-45C4-B0FE-27E1A83B9F66}"/>
                      </a:ext>
                    </a:extLst>
                  </p:cNvPr>
                  <p:cNvSpPr/>
                  <p:nvPr/>
                </p:nvSpPr>
                <p:spPr>
                  <a:xfrm>
                    <a:off x="2601514" y="1889444"/>
                    <a:ext cx="8858" cy="4506"/>
                  </a:xfrm>
                  <a:custGeom>
                    <a:avLst/>
                    <a:gdLst>
                      <a:gd name="connsiteX0" fmla="*/ 7144 w 8858"/>
                      <a:gd name="connsiteY0" fmla="*/ 125 h 4506"/>
                      <a:gd name="connsiteX1" fmla="*/ 0 w 8858"/>
                      <a:gd name="connsiteY1" fmla="*/ 4316 h 4506"/>
                      <a:gd name="connsiteX2" fmla="*/ 1714 w 8858"/>
                      <a:gd name="connsiteY2" fmla="*/ 4507 h 4506"/>
                      <a:gd name="connsiteX3" fmla="*/ 8858 w 8858"/>
                      <a:gd name="connsiteY3" fmla="*/ 316 h 4506"/>
                      <a:gd name="connsiteX4" fmla="*/ 7144 w 8858"/>
                      <a:gd name="connsiteY4" fmla="*/ 125 h 4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8" h="4506">
                        <a:moveTo>
                          <a:pt x="7144" y="125"/>
                        </a:moveTo>
                        <a:lnTo>
                          <a:pt x="0" y="4316"/>
                        </a:lnTo>
                        <a:cubicBezTo>
                          <a:pt x="476" y="4030"/>
                          <a:pt x="1048" y="4126"/>
                          <a:pt x="1714" y="4507"/>
                        </a:cubicBezTo>
                        <a:lnTo>
                          <a:pt x="8858" y="316"/>
                        </a:lnTo>
                        <a:cubicBezTo>
                          <a:pt x="8192" y="-65"/>
                          <a:pt x="7620" y="-65"/>
                          <a:pt x="7144" y="125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82" name="شكل حر: شكل 1981">
                    <a:extLst>
                      <a:ext uri="{FF2B5EF4-FFF2-40B4-BE49-F238E27FC236}">
                        <a16:creationId xmlns:a16="http://schemas.microsoft.com/office/drawing/2014/main" id="{0BCCD798-B582-4B51-A43E-579083D8E35D}"/>
                      </a:ext>
                    </a:extLst>
                  </p:cNvPr>
                  <p:cNvSpPr/>
                  <p:nvPr/>
                </p:nvSpPr>
                <p:spPr>
                  <a:xfrm>
                    <a:off x="2601514" y="1889349"/>
                    <a:ext cx="8858" cy="4506"/>
                  </a:xfrm>
                  <a:custGeom>
                    <a:avLst/>
                    <a:gdLst>
                      <a:gd name="connsiteX0" fmla="*/ 1714 w 8858"/>
                      <a:gd name="connsiteY0" fmla="*/ 4507 h 4506"/>
                      <a:gd name="connsiteX1" fmla="*/ 8858 w 8858"/>
                      <a:gd name="connsiteY1" fmla="*/ 316 h 4506"/>
                      <a:gd name="connsiteX2" fmla="*/ 7144 w 8858"/>
                      <a:gd name="connsiteY2" fmla="*/ 125 h 4506"/>
                      <a:gd name="connsiteX3" fmla="*/ 0 w 8858"/>
                      <a:gd name="connsiteY3" fmla="*/ 4316 h 4506"/>
                      <a:gd name="connsiteX4" fmla="*/ 1714 w 8858"/>
                      <a:gd name="connsiteY4" fmla="*/ 4507 h 4506"/>
                      <a:gd name="connsiteX5" fmla="*/ 1714 w 8858"/>
                      <a:gd name="connsiteY5" fmla="*/ 4507 h 4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858" h="4506">
                        <a:moveTo>
                          <a:pt x="1714" y="4507"/>
                        </a:moveTo>
                        <a:lnTo>
                          <a:pt x="8858" y="316"/>
                        </a:lnTo>
                        <a:cubicBezTo>
                          <a:pt x="8192" y="-65"/>
                          <a:pt x="7620" y="-65"/>
                          <a:pt x="7144" y="125"/>
                        </a:cubicBezTo>
                        <a:lnTo>
                          <a:pt x="0" y="4316"/>
                        </a:lnTo>
                        <a:cubicBezTo>
                          <a:pt x="476" y="4126"/>
                          <a:pt x="1048" y="4126"/>
                          <a:pt x="1714" y="4507"/>
                        </a:cubicBezTo>
                        <a:lnTo>
                          <a:pt x="1714" y="450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983" name="شكل حر: شكل 1982">
                  <a:extLst>
                    <a:ext uri="{FF2B5EF4-FFF2-40B4-BE49-F238E27FC236}">
                      <a16:creationId xmlns:a16="http://schemas.microsoft.com/office/drawing/2014/main" id="{3DC790F2-CE9E-44F5-839F-1267BCD491B5}"/>
                    </a:ext>
                  </a:extLst>
                </p:cNvPr>
                <p:cNvSpPr/>
                <p:nvPr/>
              </p:nvSpPr>
              <p:spPr>
                <a:xfrm>
                  <a:off x="2626375" y="1905952"/>
                  <a:ext cx="7238" cy="49530"/>
                </a:xfrm>
                <a:custGeom>
                  <a:avLst/>
                  <a:gdLst>
                    <a:gd name="connsiteX0" fmla="*/ 0 w 7238"/>
                    <a:gd name="connsiteY0" fmla="*/ 49530 h 49530"/>
                    <a:gd name="connsiteX1" fmla="*/ 7144 w 7238"/>
                    <a:gd name="connsiteY1" fmla="*/ 45434 h 49530"/>
                    <a:gd name="connsiteX2" fmla="*/ 7239 w 7238"/>
                    <a:gd name="connsiteY2" fmla="*/ 0 h 49530"/>
                    <a:gd name="connsiteX3" fmla="*/ 95 w 7238"/>
                    <a:gd name="connsiteY3" fmla="*/ 4096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38" h="49530">
                      <a:moveTo>
                        <a:pt x="0" y="49530"/>
                      </a:moveTo>
                      <a:lnTo>
                        <a:pt x="7144" y="45434"/>
                      </a:lnTo>
                      <a:lnTo>
                        <a:pt x="7239" y="0"/>
                      </a:lnTo>
                      <a:lnTo>
                        <a:pt x="95" y="4096"/>
                      </a:lnTo>
                      <a:close/>
                    </a:path>
                  </a:pathLst>
                </a:custGeom>
                <a:solidFill>
                  <a:srgbClr val="0D13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84" name="شكل حر: شكل 1983">
                  <a:extLst>
                    <a:ext uri="{FF2B5EF4-FFF2-40B4-BE49-F238E27FC236}">
                      <a16:creationId xmlns:a16="http://schemas.microsoft.com/office/drawing/2014/main" id="{60DB1846-EFE2-47EC-9C62-2FF5BBBE8652}"/>
                    </a:ext>
                  </a:extLst>
                </p:cNvPr>
                <p:cNvSpPr/>
                <p:nvPr/>
              </p:nvSpPr>
              <p:spPr>
                <a:xfrm>
                  <a:off x="2603229" y="1889760"/>
                  <a:ext cx="28003" cy="16192"/>
                </a:xfrm>
                <a:custGeom>
                  <a:avLst/>
                  <a:gdLst>
                    <a:gd name="connsiteX0" fmla="*/ 20860 w 28003"/>
                    <a:gd name="connsiteY0" fmla="*/ 16192 h 16192"/>
                    <a:gd name="connsiteX1" fmla="*/ 28004 w 28003"/>
                    <a:gd name="connsiteY1" fmla="*/ 12002 h 16192"/>
                    <a:gd name="connsiteX2" fmla="*/ 7144 w 28003"/>
                    <a:gd name="connsiteY2" fmla="*/ 0 h 16192"/>
                    <a:gd name="connsiteX3" fmla="*/ 0 w 28003"/>
                    <a:gd name="connsiteY3" fmla="*/ 4096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003" h="16192">
                      <a:moveTo>
                        <a:pt x="20860" y="16192"/>
                      </a:moveTo>
                      <a:lnTo>
                        <a:pt x="28004" y="12002"/>
                      </a:lnTo>
                      <a:lnTo>
                        <a:pt x="7144" y="0"/>
                      </a:lnTo>
                      <a:lnTo>
                        <a:pt x="0" y="4096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1985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624089" y="1901761"/>
                  <a:ext cx="9525" cy="8286"/>
                  <a:chOff x="2624089" y="1901761"/>
                  <a:chExt cx="9525" cy="8286"/>
                </a:xfrm>
              </p:grpSpPr>
              <p:sp>
                <p:nvSpPr>
                  <p:cNvPr id="1986" name="شكل حر: شكل 1985">
                    <a:extLst>
                      <a:ext uri="{FF2B5EF4-FFF2-40B4-BE49-F238E27FC236}">
                        <a16:creationId xmlns:a16="http://schemas.microsoft.com/office/drawing/2014/main" id="{D3EEF427-EDF7-4572-B820-3AD61A9C7EBD}"/>
                      </a:ext>
                    </a:extLst>
                  </p:cNvPr>
                  <p:cNvSpPr/>
                  <p:nvPr/>
                </p:nvSpPr>
                <p:spPr>
                  <a:xfrm>
                    <a:off x="2624089" y="1901761"/>
                    <a:ext cx="9525" cy="8286"/>
                  </a:xfrm>
                  <a:custGeom>
                    <a:avLst/>
                    <a:gdLst>
                      <a:gd name="connsiteX0" fmla="*/ 2381 w 9525"/>
                      <a:gd name="connsiteY0" fmla="*/ 8287 h 8286"/>
                      <a:gd name="connsiteX1" fmla="*/ 9525 w 9525"/>
                      <a:gd name="connsiteY1" fmla="*/ 4096 h 8286"/>
                      <a:gd name="connsiteX2" fmla="*/ 7144 w 9525"/>
                      <a:gd name="connsiteY2" fmla="*/ 0 h 8286"/>
                      <a:gd name="connsiteX3" fmla="*/ 0 w 9525"/>
                      <a:gd name="connsiteY3" fmla="*/ 4191 h 8286"/>
                      <a:gd name="connsiteX4" fmla="*/ 2381 w 9525"/>
                      <a:gd name="connsiteY4" fmla="*/ 8287 h 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8286">
                        <a:moveTo>
                          <a:pt x="2381" y="8287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953"/>
                          <a:pt x="2381" y="6763"/>
                          <a:pt x="2381" y="8287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987" name="شكل حر: شكل 1986">
                    <a:extLst>
                      <a:ext uri="{FF2B5EF4-FFF2-40B4-BE49-F238E27FC236}">
                        <a16:creationId xmlns:a16="http://schemas.microsoft.com/office/drawing/2014/main" id="{E3B1F8FA-C784-4E23-BF07-B00558CE71ED}"/>
                      </a:ext>
                    </a:extLst>
                  </p:cNvPr>
                  <p:cNvSpPr/>
                  <p:nvPr/>
                </p:nvSpPr>
                <p:spPr>
                  <a:xfrm>
                    <a:off x="2624089" y="1901761"/>
                    <a:ext cx="9525" cy="8286"/>
                  </a:xfrm>
                  <a:custGeom>
                    <a:avLst/>
                    <a:gdLst>
                      <a:gd name="connsiteX0" fmla="*/ 2381 w 9525"/>
                      <a:gd name="connsiteY0" fmla="*/ 8287 h 8286"/>
                      <a:gd name="connsiteX1" fmla="*/ 9525 w 9525"/>
                      <a:gd name="connsiteY1" fmla="*/ 4096 h 8286"/>
                      <a:gd name="connsiteX2" fmla="*/ 7144 w 9525"/>
                      <a:gd name="connsiteY2" fmla="*/ 0 h 8286"/>
                      <a:gd name="connsiteX3" fmla="*/ 0 w 9525"/>
                      <a:gd name="connsiteY3" fmla="*/ 4191 h 8286"/>
                      <a:gd name="connsiteX4" fmla="*/ 2381 w 9525"/>
                      <a:gd name="connsiteY4" fmla="*/ 8287 h 8286"/>
                      <a:gd name="connsiteX5" fmla="*/ 2381 w 9525"/>
                      <a:gd name="connsiteY5" fmla="*/ 8287 h 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5" h="8286">
                        <a:moveTo>
                          <a:pt x="2381" y="8287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953"/>
                          <a:pt x="2381" y="6763"/>
                          <a:pt x="2381" y="8287"/>
                        </a:cubicBezTo>
                        <a:lnTo>
                          <a:pt x="2381" y="828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988" name="شكل حر: شكل 1987">
                  <a:extLst>
                    <a:ext uri="{FF2B5EF4-FFF2-40B4-BE49-F238E27FC236}">
                      <a16:creationId xmlns:a16="http://schemas.microsoft.com/office/drawing/2014/main" id="{37B6F184-8766-418F-A64E-4FCC83D39F42}"/>
                    </a:ext>
                  </a:extLst>
                </p:cNvPr>
                <p:cNvSpPr/>
                <p:nvPr/>
              </p:nvSpPr>
              <p:spPr>
                <a:xfrm>
                  <a:off x="2600752" y="1893519"/>
                  <a:ext cx="25717" cy="63612"/>
                </a:xfrm>
                <a:custGeom>
                  <a:avLst/>
                  <a:gdLst>
                    <a:gd name="connsiteX0" fmla="*/ 2476 w 25717"/>
                    <a:gd name="connsiteY0" fmla="*/ 336 h 63612"/>
                    <a:gd name="connsiteX1" fmla="*/ 95 w 25717"/>
                    <a:gd name="connsiteY1" fmla="*/ 1670 h 63612"/>
                    <a:gd name="connsiteX2" fmla="*/ 0 w 25717"/>
                    <a:gd name="connsiteY2" fmla="*/ 47104 h 63612"/>
                    <a:gd name="connsiteX3" fmla="*/ 2381 w 25717"/>
                    <a:gd name="connsiteY3" fmla="*/ 51295 h 63612"/>
                    <a:gd name="connsiteX4" fmla="*/ 23241 w 25717"/>
                    <a:gd name="connsiteY4" fmla="*/ 63296 h 63612"/>
                    <a:gd name="connsiteX5" fmla="*/ 25622 w 25717"/>
                    <a:gd name="connsiteY5" fmla="*/ 61868 h 63612"/>
                    <a:gd name="connsiteX6" fmla="*/ 25717 w 25717"/>
                    <a:gd name="connsiteY6" fmla="*/ 16433 h 63612"/>
                    <a:gd name="connsiteX7" fmla="*/ 23336 w 25717"/>
                    <a:gd name="connsiteY7" fmla="*/ 12338 h 63612"/>
                    <a:gd name="connsiteX8" fmla="*/ 2476 w 25717"/>
                    <a:gd name="connsiteY8" fmla="*/ 336 h 63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717" h="63612">
                      <a:moveTo>
                        <a:pt x="2476" y="336"/>
                      </a:moveTo>
                      <a:cubicBezTo>
                        <a:pt x="1143" y="-426"/>
                        <a:pt x="95" y="146"/>
                        <a:pt x="95" y="1670"/>
                      </a:cubicBezTo>
                      <a:lnTo>
                        <a:pt x="0" y="47104"/>
                      </a:lnTo>
                      <a:cubicBezTo>
                        <a:pt x="0" y="48628"/>
                        <a:pt x="1048" y="50533"/>
                        <a:pt x="2381" y="51295"/>
                      </a:cubicBezTo>
                      <a:lnTo>
                        <a:pt x="23241" y="63296"/>
                      </a:lnTo>
                      <a:cubicBezTo>
                        <a:pt x="24575" y="64058"/>
                        <a:pt x="25622" y="63392"/>
                        <a:pt x="25622" y="61868"/>
                      </a:cubicBezTo>
                      <a:lnTo>
                        <a:pt x="25717" y="16433"/>
                      </a:lnTo>
                      <a:cubicBezTo>
                        <a:pt x="25717" y="14909"/>
                        <a:pt x="24670" y="13100"/>
                        <a:pt x="23336" y="12338"/>
                      </a:cubicBezTo>
                      <a:lnTo>
                        <a:pt x="2476" y="336"/>
                      </a:ln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989" name="شكل حر: شكل 1988">
                <a:extLst>
                  <a:ext uri="{FF2B5EF4-FFF2-40B4-BE49-F238E27FC236}">
                    <a16:creationId xmlns:a16="http://schemas.microsoft.com/office/drawing/2014/main" id="{866EE03B-046E-4F89-8950-07EED50EE4E7}"/>
                  </a:ext>
                </a:extLst>
              </p:cNvPr>
              <p:cNvSpPr/>
              <p:nvPr/>
            </p:nvSpPr>
            <p:spPr>
              <a:xfrm>
                <a:off x="2596575" y="1859579"/>
                <a:ext cx="24560" cy="39990"/>
              </a:xfrm>
              <a:custGeom>
                <a:avLst/>
                <a:gdLst>
                  <a:gd name="connsiteX0" fmla="*/ 21227 w 24560"/>
                  <a:gd name="connsiteY0" fmla="*/ 39991 h 39990"/>
                  <a:gd name="connsiteX1" fmla="*/ 24560 w 24560"/>
                  <a:gd name="connsiteY1" fmla="*/ 36657 h 39990"/>
                  <a:gd name="connsiteX2" fmla="*/ 24560 w 24560"/>
                  <a:gd name="connsiteY2" fmla="*/ 20465 h 39990"/>
                  <a:gd name="connsiteX3" fmla="*/ 16940 w 24560"/>
                  <a:gd name="connsiteY3" fmla="*/ 7320 h 39990"/>
                  <a:gd name="connsiteX4" fmla="*/ 5034 w 24560"/>
                  <a:gd name="connsiteY4" fmla="*/ 462 h 39990"/>
                  <a:gd name="connsiteX5" fmla="*/ 462 w 24560"/>
                  <a:gd name="connsiteY5" fmla="*/ 1700 h 39990"/>
                  <a:gd name="connsiteX6" fmla="*/ 1700 w 24560"/>
                  <a:gd name="connsiteY6" fmla="*/ 6272 h 39990"/>
                  <a:gd name="connsiteX7" fmla="*/ 13607 w 24560"/>
                  <a:gd name="connsiteY7" fmla="*/ 13130 h 39990"/>
                  <a:gd name="connsiteX8" fmla="*/ 17798 w 24560"/>
                  <a:gd name="connsiteY8" fmla="*/ 20465 h 39990"/>
                  <a:gd name="connsiteX9" fmla="*/ 17798 w 24560"/>
                  <a:gd name="connsiteY9" fmla="*/ 36657 h 39990"/>
                  <a:gd name="connsiteX10" fmla="*/ 21227 w 24560"/>
                  <a:gd name="connsiteY10" fmla="*/ 39991 h 39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560" h="39990">
                    <a:moveTo>
                      <a:pt x="21227" y="39991"/>
                    </a:moveTo>
                    <a:cubicBezTo>
                      <a:pt x="23036" y="39991"/>
                      <a:pt x="24560" y="38467"/>
                      <a:pt x="24560" y="36657"/>
                    </a:cubicBezTo>
                    <a:lnTo>
                      <a:pt x="24560" y="20465"/>
                    </a:lnTo>
                    <a:cubicBezTo>
                      <a:pt x="24560" y="15416"/>
                      <a:pt x="21322" y="9797"/>
                      <a:pt x="16940" y="7320"/>
                    </a:cubicBezTo>
                    <a:lnTo>
                      <a:pt x="5034" y="462"/>
                    </a:lnTo>
                    <a:cubicBezTo>
                      <a:pt x="3415" y="-490"/>
                      <a:pt x="1319" y="81"/>
                      <a:pt x="462" y="1700"/>
                    </a:cubicBezTo>
                    <a:cubicBezTo>
                      <a:pt x="-490" y="3320"/>
                      <a:pt x="81" y="5415"/>
                      <a:pt x="1700" y="6272"/>
                    </a:cubicBezTo>
                    <a:lnTo>
                      <a:pt x="13607" y="13130"/>
                    </a:lnTo>
                    <a:cubicBezTo>
                      <a:pt x="15798" y="14369"/>
                      <a:pt x="17798" y="17893"/>
                      <a:pt x="17798" y="20465"/>
                    </a:cubicBezTo>
                    <a:lnTo>
                      <a:pt x="17798" y="36657"/>
                    </a:lnTo>
                    <a:cubicBezTo>
                      <a:pt x="17893" y="38467"/>
                      <a:pt x="19417" y="39991"/>
                      <a:pt x="21227" y="39991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990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404823" y="2075021"/>
                <a:ext cx="256889" cy="150590"/>
                <a:chOff x="2404823" y="2075021"/>
                <a:chExt cx="256889" cy="150590"/>
              </a:xfrm>
            </p:grpSpPr>
            <p:sp>
              <p:nvSpPr>
                <p:cNvPr id="1991" name="شكل حر: شكل 1990">
                  <a:extLst>
                    <a:ext uri="{FF2B5EF4-FFF2-40B4-BE49-F238E27FC236}">
                      <a16:creationId xmlns:a16="http://schemas.microsoft.com/office/drawing/2014/main" id="{DCB4A47B-3A82-47ED-B12C-BAE8644303F7}"/>
                    </a:ext>
                  </a:extLst>
                </p:cNvPr>
                <p:cNvSpPr/>
                <p:nvPr/>
              </p:nvSpPr>
              <p:spPr>
                <a:xfrm>
                  <a:off x="2549984" y="2075021"/>
                  <a:ext cx="111728" cy="33242"/>
                </a:xfrm>
                <a:custGeom>
                  <a:avLst/>
                  <a:gdLst>
                    <a:gd name="connsiteX0" fmla="*/ 48958 w 111728"/>
                    <a:gd name="connsiteY0" fmla="*/ 28480 h 33242"/>
                    <a:gd name="connsiteX1" fmla="*/ 0 w 111728"/>
                    <a:gd name="connsiteY1" fmla="*/ 0 h 33242"/>
                    <a:gd name="connsiteX2" fmla="*/ 62675 w 111728"/>
                    <a:gd name="connsiteY2" fmla="*/ 4763 h 33242"/>
                    <a:gd name="connsiteX3" fmla="*/ 111728 w 111728"/>
                    <a:gd name="connsiteY3" fmla="*/ 33242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728" h="33242">
                      <a:moveTo>
                        <a:pt x="48958" y="28480"/>
                      </a:moveTo>
                      <a:lnTo>
                        <a:pt x="0" y="0"/>
                      </a:lnTo>
                      <a:lnTo>
                        <a:pt x="62675" y="4763"/>
                      </a:lnTo>
                      <a:lnTo>
                        <a:pt x="111728" y="33242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92" name="شكل حر: شكل 1991">
                  <a:extLst>
                    <a:ext uri="{FF2B5EF4-FFF2-40B4-BE49-F238E27FC236}">
                      <a16:creationId xmlns:a16="http://schemas.microsoft.com/office/drawing/2014/main" id="{B3555095-197D-4031-9EAC-57936D2EDCED}"/>
                    </a:ext>
                  </a:extLst>
                </p:cNvPr>
                <p:cNvSpPr/>
                <p:nvPr/>
              </p:nvSpPr>
              <p:spPr>
                <a:xfrm>
                  <a:off x="2404823" y="2142077"/>
                  <a:ext cx="78104" cy="81153"/>
                </a:xfrm>
                <a:custGeom>
                  <a:avLst/>
                  <a:gdLst>
                    <a:gd name="connsiteX0" fmla="*/ 49054 w 78104"/>
                    <a:gd name="connsiteY0" fmla="*/ 81153 h 81153"/>
                    <a:gd name="connsiteX1" fmla="*/ 0 w 78104"/>
                    <a:gd name="connsiteY1" fmla="*/ 52673 h 81153"/>
                    <a:gd name="connsiteX2" fmla="*/ 29146 w 78104"/>
                    <a:gd name="connsiteY2" fmla="*/ 0 h 81153"/>
                    <a:gd name="connsiteX3" fmla="*/ 78105 w 78104"/>
                    <a:gd name="connsiteY3" fmla="*/ 28385 h 8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104" h="81153">
                      <a:moveTo>
                        <a:pt x="49054" y="81153"/>
                      </a:moveTo>
                      <a:lnTo>
                        <a:pt x="0" y="52673"/>
                      </a:lnTo>
                      <a:lnTo>
                        <a:pt x="29146" y="0"/>
                      </a:lnTo>
                      <a:lnTo>
                        <a:pt x="78105" y="28385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93" name="شكل حر: شكل 1992">
                  <a:extLst>
                    <a:ext uri="{FF2B5EF4-FFF2-40B4-BE49-F238E27FC236}">
                      <a16:creationId xmlns:a16="http://schemas.microsoft.com/office/drawing/2014/main" id="{521AE746-7DA0-4E72-9EAF-70EE276B3656}"/>
                    </a:ext>
                  </a:extLst>
                </p:cNvPr>
                <p:cNvSpPr/>
                <p:nvPr/>
              </p:nvSpPr>
              <p:spPr>
                <a:xfrm>
                  <a:off x="2433969" y="2075021"/>
                  <a:ext cx="164973" cy="95440"/>
                </a:xfrm>
                <a:custGeom>
                  <a:avLst/>
                  <a:gdLst>
                    <a:gd name="connsiteX0" fmla="*/ 48958 w 164973"/>
                    <a:gd name="connsiteY0" fmla="*/ 95441 h 95440"/>
                    <a:gd name="connsiteX1" fmla="*/ 0 w 164973"/>
                    <a:gd name="connsiteY1" fmla="*/ 67056 h 95440"/>
                    <a:gd name="connsiteX2" fmla="*/ 116015 w 164973"/>
                    <a:gd name="connsiteY2" fmla="*/ 0 h 95440"/>
                    <a:gd name="connsiteX3" fmla="*/ 164973 w 164973"/>
                    <a:gd name="connsiteY3" fmla="*/ 28480 h 9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973" h="95440">
                      <a:moveTo>
                        <a:pt x="48958" y="95441"/>
                      </a:moveTo>
                      <a:lnTo>
                        <a:pt x="0" y="67056"/>
                      </a:lnTo>
                      <a:lnTo>
                        <a:pt x="116015" y="0"/>
                      </a:lnTo>
                      <a:lnTo>
                        <a:pt x="164973" y="2848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94" name="شكل حر: شكل 1993">
                  <a:extLst>
                    <a:ext uri="{FF2B5EF4-FFF2-40B4-BE49-F238E27FC236}">
                      <a16:creationId xmlns:a16="http://schemas.microsoft.com/office/drawing/2014/main" id="{ABF3959B-EA94-4899-8E29-993D64EA83A6}"/>
                    </a:ext>
                  </a:extLst>
                </p:cNvPr>
                <p:cNvSpPr/>
                <p:nvPr/>
              </p:nvSpPr>
              <p:spPr>
                <a:xfrm>
                  <a:off x="2453877" y="2103500"/>
                  <a:ext cx="207835" cy="122110"/>
                </a:xfrm>
                <a:custGeom>
                  <a:avLst/>
                  <a:gdLst>
                    <a:gd name="connsiteX0" fmla="*/ 145066 w 207835"/>
                    <a:gd name="connsiteY0" fmla="*/ 0 h 122110"/>
                    <a:gd name="connsiteX1" fmla="*/ 207835 w 207835"/>
                    <a:gd name="connsiteY1" fmla="*/ 4763 h 122110"/>
                    <a:gd name="connsiteX2" fmla="*/ 204597 w 207835"/>
                    <a:gd name="connsiteY2" fmla="*/ 13240 h 122110"/>
                    <a:gd name="connsiteX3" fmla="*/ 143351 w 207835"/>
                    <a:gd name="connsiteY3" fmla="*/ 8573 h 122110"/>
                    <a:gd name="connsiteX4" fmla="*/ 31909 w 207835"/>
                    <a:gd name="connsiteY4" fmla="*/ 72866 h 122110"/>
                    <a:gd name="connsiteX5" fmla="*/ 4763 w 207835"/>
                    <a:gd name="connsiteY5" fmla="*/ 122111 h 122110"/>
                    <a:gd name="connsiteX6" fmla="*/ 0 w 207835"/>
                    <a:gd name="connsiteY6" fmla="*/ 119729 h 122110"/>
                    <a:gd name="connsiteX7" fmla="*/ 29051 w 207835"/>
                    <a:gd name="connsiteY7" fmla="*/ 66961 h 122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835" h="122110">
                      <a:moveTo>
                        <a:pt x="145066" y="0"/>
                      </a:moveTo>
                      <a:lnTo>
                        <a:pt x="207835" y="4763"/>
                      </a:lnTo>
                      <a:lnTo>
                        <a:pt x="204597" y="13240"/>
                      </a:lnTo>
                      <a:lnTo>
                        <a:pt x="143351" y="8573"/>
                      </a:lnTo>
                      <a:lnTo>
                        <a:pt x="31909" y="72866"/>
                      </a:lnTo>
                      <a:lnTo>
                        <a:pt x="4763" y="122111"/>
                      </a:lnTo>
                      <a:lnTo>
                        <a:pt x="0" y="119729"/>
                      </a:lnTo>
                      <a:lnTo>
                        <a:pt x="29051" y="66961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995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781156" y="1850136"/>
                <a:ext cx="256793" cy="150494"/>
                <a:chOff x="2781156" y="1850136"/>
                <a:chExt cx="256793" cy="150494"/>
              </a:xfrm>
            </p:grpSpPr>
            <p:sp>
              <p:nvSpPr>
                <p:cNvPr id="1996" name="شكل حر: شكل 1995">
                  <a:extLst>
                    <a:ext uri="{FF2B5EF4-FFF2-40B4-BE49-F238E27FC236}">
                      <a16:creationId xmlns:a16="http://schemas.microsoft.com/office/drawing/2014/main" id="{A53596A3-18AA-4C4A-84CC-B7626694A85E}"/>
                    </a:ext>
                  </a:extLst>
                </p:cNvPr>
                <p:cNvSpPr/>
                <p:nvPr/>
              </p:nvSpPr>
              <p:spPr>
                <a:xfrm>
                  <a:off x="2926317" y="1850136"/>
                  <a:ext cx="111633" cy="33242"/>
                </a:xfrm>
                <a:custGeom>
                  <a:avLst/>
                  <a:gdLst>
                    <a:gd name="connsiteX0" fmla="*/ 48958 w 111633"/>
                    <a:gd name="connsiteY0" fmla="*/ 28480 h 33242"/>
                    <a:gd name="connsiteX1" fmla="*/ 0 w 111633"/>
                    <a:gd name="connsiteY1" fmla="*/ 0 h 33242"/>
                    <a:gd name="connsiteX2" fmla="*/ 62675 w 111633"/>
                    <a:gd name="connsiteY2" fmla="*/ 4763 h 33242"/>
                    <a:gd name="connsiteX3" fmla="*/ 111633 w 111633"/>
                    <a:gd name="connsiteY3" fmla="*/ 33242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633" h="33242">
                      <a:moveTo>
                        <a:pt x="48958" y="28480"/>
                      </a:moveTo>
                      <a:lnTo>
                        <a:pt x="0" y="0"/>
                      </a:lnTo>
                      <a:lnTo>
                        <a:pt x="62675" y="4763"/>
                      </a:lnTo>
                      <a:lnTo>
                        <a:pt x="111633" y="33242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97" name="شكل حر: شكل 1996">
                  <a:extLst>
                    <a:ext uri="{FF2B5EF4-FFF2-40B4-BE49-F238E27FC236}">
                      <a16:creationId xmlns:a16="http://schemas.microsoft.com/office/drawing/2014/main" id="{FF8B90D8-33EA-4A86-BD17-2F536EAEBE18}"/>
                    </a:ext>
                  </a:extLst>
                </p:cNvPr>
                <p:cNvSpPr/>
                <p:nvPr/>
              </p:nvSpPr>
              <p:spPr>
                <a:xfrm>
                  <a:off x="2781156" y="1917096"/>
                  <a:ext cx="78104" cy="81153"/>
                </a:xfrm>
                <a:custGeom>
                  <a:avLst/>
                  <a:gdLst>
                    <a:gd name="connsiteX0" fmla="*/ 48958 w 78104"/>
                    <a:gd name="connsiteY0" fmla="*/ 81153 h 81153"/>
                    <a:gd name="connsiteX1" fmla="*/ 0 w 78104"/>
                    <a:gd name="connsiteY1" fmla="*/ 52673 h 81153"/>
                    <a:gd name="connsiteX2" fmla="*/ 29146 w 78104"/>
                    <a:gd name="connsiteY2" fmla="*/ 0 h 81153"/>
                    <a:gd name="connsiteX3" fmla="*/ 78105 w 78104"/>
                    <a:gd name="connsiteY3" fmla="*/ 28480 h 8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104" h="81153">
                      <a:moveTo>
                        <a:pt x="48958" y="81153"/>
                      </a:moveTo>
                      <a:lnTo>
                        <a:pt x="0" y="52673"/>
                      </a:lnTo>
                      <a:lnTo>
                        <a:pt x="29146" y="0"/>
                      </a:lnTo>
                      <a:lnTo>
                        <a:pt x="78105" y="2848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98" name="شكل حر: شكل 1997">
                  <a:extLst>
                    <a:ext uri="{FF2B5EF4-FFF2-40B4-BE49-F238E27FC236}">
                      <a16:creationId xmlns:a16="http://schemas.microsoft.com/office/drawing/2014/main" id="{1E5E057B-7E97-40A6-8886-F4C12B68DB13}"/>
                    </a:ext>
                  </a:extLst>
                </p:cNvPr>
                <p:cNvSpPr/>
                <p:nvPr/>
              </p:nvSpPr>
              <p:spPr>
                <a:xfrm>
                  <a:off x="2810302" y="1850136"/>
                  <a:ext cx="164972" cy="95440"/>
                </a:xfrm>
                <a:custGeom>
                  <a:avLst/>
                  <a:gdLst>
                    <a:gd name="connsiteX0" fmla="*/ 48958 w 164972"/>
                    <a:gd name="connsiteY0" fmla="*/ 95441 h 95440"/>
                    <a:gd name="connsiteX1" fmla="*/ 0 w 164972"/>
                    <a:gd name="connsiteY1" fmla="*/ 66961 h 95440"/>
                    <a:gd name="connsiteX2" fmla="*/ 116014 w 164972"/>
                    <a:gd name="connsiteY2" fmla="*/ 0 h 95440"/>
                    <a:gd name="connsiteX3" fmla="*/ 164973 w 164972"/>
                    <a:gd name="connsiteY3" fmla="*/ 28480 h 9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972" h="95440">
                      <a:moveTo>
                        <a:pt x="48958" y="95441"/>
                      </a:moveTo>
                      <a:lnTo>
                        <a:pt x="0" y="66961"/>
                      </a:lnTo>
                      <a:lnTo>
                        <a:pt x="116014" y="0"/>
                      </a:lnTo>
                      <a:lnTo>
                        <a:pt x="164973" y="2848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99" name="شكل حر: شكل 1998">
                  <a:extLst>
                    <a:ext uri="{FF2B5EF4-FFF2-40B4-BE49-F238E27FC236}">
                      <a16:creationId xmlns:a16="http://schemas.microsoft.com/office/drawing/2014/main" id="{05EB799C-37C7-47F9-A309-AE7370E2F77F}"/>
                    </a:ext>
                  </a:extLst>
                </p:cNvPr>
                <p:cNvSpPr/>
                <p:nvPr/>
              </p:nvSpPr>
              <p:spPr>
                <a:xfrm>
                  <a:off x="2830114" y="1878615"/>
                  <a:ext cx="207835" cy="122015"/>
                </a:xfrm>
                <a:custGeom>
                  <a:avLst/>
                  <a:gdLst>
                    <a:gd name="connsiteX0" fmla="*/ 145161 w 207835"/>
                    <a:gd name="connsiteY0" fmla="*/ 0 h 122015"/>
                    <a:gd name="connsiteX1" fmla="*/ 207835 w 207835"/>
                    <a:gd name="connsiteY1" fmla="*/ 4763 h 122015"/>
                    <a:gd name="connsiteX2" fmla="*/ 204597 w 207835"/>
                    <a:gd name="connsiteY2" fmla="*/ 13145 h 122015"/>
                    <a:gd name="connsiteX3" fmla="*/ 143446 w 207835"/>
                    <a:gd name="connsiteY3" fmla="*/ 8477 h 122015"/>
                    <a:gd name="connsiteX4" fmla="*/ 32004 w 207835"/>
                    <a:gd name="connsiteY4" fmla="*/ 72866 h 122015"/>
                    <a:gd name="connsiteX5" fmla="*/ 4858 w 207835"/>
                    <a:gd name="connsiteY5" fmla="*/ 122015 h 122015"/>
                    <a:gd name="connsiteX6" fmla="*/ 0 w 207835"/>
                    <a:gd name="connsiteY6" fmla="*/ 119634 h 122015"/>
                    <a:gd name="connsiteX7" fmla="*/ 29146 w 207835"/>
                    <a:gd name="connsiteY7" fmla="*/ 66961 h 122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835" h="122015">
                      <a:moveTo>
                        <a:pt x="145161" y="0"/>
                      </a:moveTo>
                      <a:lnTo>
                        <a:pt x="207835" y="4763"/>
                      </a:lnTo>
                      <a:lnTo>
                        <a:pt x="204597" y="13145"/>
                      </a:lnTo>
                      <a:lnTo>
                        <a:pt x="143446" y="8477"/>
                      </a:lnTo>
                      <a:lnTo>
                        <a:pt x="32004" y="72866"/>
                      </a:lnTo>
                      <a:lnTo>
                        <a:pt x="4858" y="122015"/>
                      </a:lnTo>
                      <a:lnTo>
                        <a:pt x="0" y="119634"/>
                      </a:lnTo>
                      <a:lnTo>
                        <a:pt x="29146" y="66961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2000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095260" y="2014918"/>
                <a:ext cx="326040" cy="206885"/>
                <a:chOff x="2095260" y="2014918"/>
                <a:chExt cx="326040" cy="206885"/>
              </a:xfrm>
            </p:grpSpPr>
            <p:grpSp>
              <p:nvGrpSpPr>
                <p:cNvPr id="2001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107643" y="2014918"/>
                  <a:ext cx="310038" cy="176784"/>
                  <a:chOff x="2107643" y="2014918"/>
                  <a:chExt cx="310038" cy="176784"/>
                </a:xfrm>
              </p:grpSpPr>
              <p:sp>
                <p:nvSpPr>
                  <p:cNvPr id="2002" name="شكل حر: شكل 2001">
                    <a:extLst>
                      <a:ext uri="{FF2B5EF4-FFF2-40B4-BE49-F238E27FC236}">
                        <a16:creationId xmlns:a16="http://schemas.microsoft.com/office/drawing/2014/main" id="{1C5BE45D-7DD8-40C7-9188-4114281F4129}"/>
                      </a:ext>
                    </a:extLst>
                  </p:cNvPr>
                  <p:cNvSpPr/>
                  <p:nvPr/>
                </p:nvSpPr>
                <p:spPr>
                  <a:xfrm>
                    <a:off x="2107643" y="2014923"/>
                    <a:ext cx="310038" cy="176779"/>
                  </a:xfrm>
                  <a:custGeom>
                    <a:avLst/>
                    <a:gdLst>
                      <a:gd name="connsiteX0" fmla="*/ 8858 w 310038"/>
                      <a:gd name="connsiteY0" fmla="*/ 853 h 176779"/>
                      <a:gd name="connsiteX1" fmla="*/ 310039 w 310038"/>
                      <a:gd name="connsiteY1" fmla="*/ 175922 h 176779"/>
                      <a:gd name="connsiteX2" fmla="*/ 301180 w 310038"/>
                      <a:gd name="connsiteY2" fmla="*/ 176779 h 176779"/>
                      <a:gd name="connsiteX3" fmla="*/ 0 w 310038"/>
                      <a:gd name="connsiteY3" fmla="*/ 1710 h 176779"/>
                      <a:gd name="connsiteX4" fmla="*/ 8858 w 310038"/>
                      <a:gd name="connsiteY4" fmla="*/ 853 h 176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038" h="176779">
                        <a:moveTo>
                          <a:pt x="8858" y="853"/>
                        </a:moveTo>
                        <a:cubicBezTo>
                          <a:pt x="109252" y="59241"/>
                          <a:pt x="209645" y="117534"/>
                          <a:pt x="310039" y="175922"/>
                        </a:cubicBezTo>
                        <a:cubicBezTo>
                          <a:pt x="307753" y="174589"/>
                          <a:pt x="304609" y="174779"/>
                          <a:pt x="301180" y="176779"/>
                        </a:cubicBezTo>
                        <a:lnTo>
                          <a:pt x="0" y="1710"/>
                        </a:lnTo>
                        <a:cubicBezTo>
                          <a:pt x="3429" y="-290"/>
                          <a:pt x="6572" y="-481"/>
                          <a:pt x="8858" y="853"/>
                        </a:cubicBez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2003" name="رسم 14">
                    <a:extLst>
                      <a:ext uri="{FF2B5EF4-FFF2-40B4-BE49-F238E27FC236}">
                        <a16:creationId xmlns:a16="http://schemas.microsoft.com/office/drawing/2014/main" id="{6AC26474-81A9-4053-BCFA-BBADA2C42FE1}"/>
                      </a:ext>
                    </a:extLst>
                  </p:cNvPr>
                  <p:cNvGrpSpPr/>
                  <p:nvPr/>
                </p:nvGrpSpPr>
                <p:grpSpPr>
                  <a:xfrm>
                    <a:off x="2107643" y="2014918"/>
                    <a:ext cx="310038" cy="176688"/>
                    <a:chOff x="2107643" y="2014918"/>
                    <a:chExt cx="310038" cy="176688"/>
                  </a:xfrm>
                </p:grpSpPr>
                <p:sp>
                  <p:nvSpPr>
                    <p:cNvPr id="2004" name="شكل حر: شكل 2003">
                      <a:extLst>
                        <a:ext uri="{FF2B5EF4-FFF2-40B4-BE49-F238E27FC236}">
                          <a16:creationId xmlns:a16="http://schemas.microsoft.com/office/drawing/2014/main" id="{7CFFFE8B-10E3-4EA8-B04D-CACE076149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7643" y="2015108"/>
                      <a:ext cx="304990" cy="176498"/>
                    </a:xfrm>
                    <a:custGeom>
                      <a:avLst/>
                      <a:gdLst>
                        <a:gd name="connsiteX0" fmla="*/ 301180 w 304990"/>
                        <a:gd name="connsiteY0" fmla="*/ 176498 h 176498"/>
                        <a:gd name="connsiteX1" fmla="*/ 0 w 304990"/>
                        <a:gd name="connsiteY1" fmla="*/ 1524 h 176498"/>
                        <a:gd name="connsiteX2" fmla="*/ 3810 w 304990"/>
                        <a:gd name="connsiteY2" fmla="*/ 0 h 176498"/>
                        <a:gd name="connsiteX3" fmla="*/ 304991 w 304990"/>
                        <a:gd name="connsiteY3" fmla="*/ 174974 h 176498"/>
                        <a:gd name="connsiteX4" fmla="*/ 301180 w 304990"/>
                        <a:gd name="connsiteY4" fmla="*/ 176498 h 176498"/>
                        <a:gd name="connsiteX5" fmla="*/ 301180 w 304990"/>
                        <a:gd name="connsiteY5" fmla="*/ 176498 h 176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4990" h="176498">
                          <a:moveTo>
                            <a:pt x="301180" y="176498"/>
                          </a:moveTo>
                          <a:lnTo>
                            <a:pt x="0" y="1524"/>
                          </a:lnTo>
                          <a:cubicBezTo>
                            <a:pt x="1333" y="762"/>
                            <a:pt x="2572" y="286"/>
                            <a:pt x="3810" y="0"/>
                          </a:cubicBezTo>
                          <a:lnTo>
                            <a:pt x="304991" y="174974"/>
                          </a:lnTo>
                          <a:cubicBezTo>
                            <a:pt x="303752" y="175260"/>
                            <a:pt x="302514" y="175736"/>
                            <a:pt x="301180" y="176498"/>
                          </a:cubicBezTo>
                          <a:lnTo>
                            <a:pt x="301180" y="176498"/>
                          </a:lnTo>
                          <a:close/>
                        </a:path>
                      </a:pathLst>
                    </a:custGeom>
                    <a:solidFill>
                      <a:srgbClr val="23262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05" name="شكل حر: شكل 2004">
                      <a:extLst>
                        <a:ext uri="{FF2B5EF4-FFF2-40B4-BE49-F238E27FC236}">
                          <a16:creationId xmlns:a16="http://schemas.microsoft.com/office/drawing/2014/main" id="{B7743FCC-987C-44DE-B48C-701C21C159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1453" y="2014918"/>
                      <a:ext cx="306038" cy="175736"/>
                    </a:xfrm>
                    <a:custGeom>
                      <a:avLst/>
                      <a:gdLst>
                        <a:gd name="connsiteX0" fmla="*/ 301181 w 306038"/>
                        <a:gd name="connsiteY0" fmla="*/ 175165 h 175736"/>
                        <a:gd name="connsiteX1" fmla="*/ 0 w 306038"/>
                        <a:gd name="connsiteY1" fmla="*/ 190 h 175736"/>
                        <a:gd name="connsiteX2" fmla="*/ 4858 w 306038"/>
                        <a:gd name="connsiteY2" fmla="*/ 762 h 175736"/>
                        <a:gd name="connsiteX3" fmla="*/ 306038 w 306038"/>
                        <a:gd name="connsiteY3" fmla="*/ 175736 h 175736"/>
                        <a:gd name="connsiteX4" fmla="*/ 301181 w 306038"/>
                        <a:gd name="connsiteY4" fmla="*/ 175165 h 175736"/>
                        <a:gd name="connsiteX5" fmla="*/ 301181 w 306038"/>
                        <a:gd name="connsiteY5" fmla="*/ 175165 h 175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6038" h="175736">
                          <a:moveTo>
                            <a:pt x="301181" y="175165"/>
                          </a:moveTo>
                          <a:lnTo>
                            <a:pt x="0" y="190"/>
                          </a:lnTo>
                          <a:cubicBezTo>
                            <a:pt x="1810" y="-191"/>
                            <a:pt x="3524" y="0"/>
                            <a:pt x="4858" y="762"/>
                          </a:cubicBezTo>
                          <a:lnTo>
                            <a:pt x="306038" y="175736"/>
                          </a:lnTo>
                          <a:cubicBezTo>
                            <a:pt x="304610" y="175070"/>
                            <a:pt x="302990" y="174784"/>
                            <a:pt x="301181" y="175165"/>
                          </a:cubicBezTo>
                          <a:lnTo>
                            <a:pt x="301181" y="175165"/>
                          </a:lnTo>
                          <a:close/>
                        </a:path>
                      </a:pathLst>
                    </a:custGeom>
                    <a:solidFill>
                      <a:srgbClr val="23262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06" name="شكل حر: شكل 2005">
                      <a:extLst>
                        <a:ext uri="{FF2B5EF4-FFF2-40B4-BE49-F238E27FC236}">
                          <a16:creationId xmlns:a16="http://schemas.microsoft.com/office/drawing/2014/main" id="{B792BC76-52C0-4641-BF2F-CFA91D4E5A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6216" y="2015680"/>
                      <a:ext cx="301466" cy="175069"/>
                    </a:xfrm>
                    <a:custGeom>
                      <a:avLst/>
                      <a:gdLst>
                        <a:gd name="connsiteX0" fmla="*/ 301181 w 301466"/>
                        <a:gd name="connsiteY0" fmla="*/ 174974 h 175069"/>
                        <a:gd name="connsiteX1" fmla="*/ 0 w 301466"/>
                        <a:gd name="connsiteY1" fmla="*/ 0 h 175069"/>
                        <a:gd name="connsiteX2" fmla="*/ 190 w 301466"/>
                        <a:gd name="connsiteY2" fmla="*/ 95 h 175069"/>
                        <a:gd name="connsiteX3" fmla="*/ 301466 w 301466"/>
                        <a:gd name="connsiteY3" fmla="*/ 175069 h 175069"/>
                        <a:gd name="connsiteX4" fmla="*/ 301181 w 301466"/>
                        <a:gd name="connsiteY4" fmla="*/ 174974 h 175069"/>
                        <a:gd name="connsiteX5" fmla="*/ 301181 w 301466"/>
                        <a:gd name="connsiteY5" fmla="*/ 174974 h 1750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466" h="175069">
                          <a:moveTo>
                            <a:pt x="301181" y="174974"/>
                          </a:moveTo>
                          <a:lnTo>
                            <a:pt x="0" y="0"/>
                          </a:lnTo>
                          <a:cubicBezTo>
                            <a:pt x="95" y="0"/>
                            <a:pt x="95" y="95"/>
                            <a:pt x="190" y="95"/>
                          </a:cubicBezTo>
                          <a:lnTo>
                            <a:pt x="301466" y="175069"/>
                          </a:lnTo>
                          <a:cubicBezTo>
                            <a:pt x="301371" y="175069"/>
                            <a:pt x="301276" y="174974"/>
                            <a:pt x="301181" y="174974"/>
                          </a:cubicBezTo>
                          <a:lnTo>
                            <a:pt x="301181" y="174974"/>
                          </a:lnTo>
                          <a:close/>
                        </a:path>
                      </a:pathLst>
                    </a:custGeom>
                    <a:solidFill>
                      <a:srgbClr val="14191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2007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095260" y="2016537"/>
                  <a:ext cx="313562" cy="204501"/>
                  <a:chOff x="2095260" y="2016537"/>
                  <a:chExt cx="313562" cy="204501"/>
                </a:xfrm>
              </p:grpSpPr>
              <p:sp>
                <p:nvSpPr>
                  <p:cNvPr id="2008" name="شكل حر: شكل 2007">
                    <a:extLst>
                      <a:ext uri="{FF2B5EF4-FFF2-40B4-BE49-F238E27FC236}">
                        <a16:creationId xmlns:a16="http://schemas.microsoft.com/office/drawing/2014/main" id="{69EF9AB1-4A13-4488-9D76-A34184CC4E0F}"/>
                      </a:ext>
                    </a:extLst>
                  </p:cNvPr>
                  <p:cNvSpPr/>
                  <p:nvPr/>
                </p:nvSpPr>
                <p:spPr>
                  <a:xfrm>
                    <a:off x="2095260" y="2016537"/>
                    <a:ext cx="313562" cy="204501"/>
                  </a:xfrm>
                  <a:custGeom>
                    <a:avLst/>
                    <a:gdLst>
                      <a:gd name="connsiteX0" fmla="*/ 304800 w 313562"/>
                      <a:gd name="connsiteY0" fmla="*/ 204502 h 204501"/>
                      <a:gd name="connsiteX1" fmla="*/ 3620 w 313562"/>
                      <a:gd name="connsiteY1" fmla="*/ 29432 h 204501"/>
                      <a:gd name="connsiteX2" fmla="*/ 0 w 313562"/>
                      <a:gd name="connsiteY2" fmla="*/ 21431 h 204501"/>
                      <a:gd name="connsiteX3" fmla="*/ 12383 w 313562"/>
                      <a:gd name="connsiteY3" fmla="*/ 0 h 204501"/>
                      <a:gd name="connsiteX4" fmla="*/ 313563 w 313562"/>
                      <a:gd name="connsiteY4" fmla="*/ 175069 h 204501"/>
                      <a:gd name="connsiteX5" fmla="*/ 301181 w 313562"/>
                      <a:gd name="connsiteY5" fmla="*/ 196501 h 204501"/>
                      <a:gd name="connsiteX6" fmla="*/ 304800 w 313562"/>
                      <a:gd name="connsiteY6" fmla="*/ 204502 h 2045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3562" h="204501">
                        <a:moveTo>
                          <a:pt x="304800" y="204502"/>
                        </a:moveTo>
                        <a:cubicBezTo>
                          <a:pt x="204407" y="146114"/>
                          <a:pt x="104013" y="87821"/>
                          <a:pt x="3620" y="29432"/>
                        </a:cubicBezTo>
                        <a:cubicBezTo>
                          <a:pt x="1429" y="28099"/>
                          <a:pt x="0" y="25432"/>
                          <a:pt x="0" y="21431"/>
                        </a:cubicBezTo>
                        <a:cubicBezTo>
                          <a:pt x="0" y="13525"/>
                          <a:pt x="5525" y="4000"/>
                          <a:pt x="12383" y="0"/>
                        </a:cubicBezTo>
                        <a:lnTo>
                          <a:pt x="313563" y="175069"/>
                        </a:lnTo>
                        <a:cubicBezTo>
                          <a:pt x="306705" y="178975"/>
                          <a:pt x="301181" y="188595"/>
                          <a:pt x="301181" y="196501"/>
                        </a:cubicBezTo>
                        <a:cubicBezTo>
                          <a:pt x="301181" y="200406"/>
                          <a:pt x="302609" y="203168"/>
                          <a:pt x="304800" y="204502"/>
                        </a:cubicBez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2009" name="رسم 14">
                    <a:extLst>
                      <a:ext uri="{FF2B5EF4-FFF2-40B4-BE49-F238E27FC236}">
                        <a16:creationId xmlns:a16="http://schemas.microsoft.com/office/drawing/2014/main" id="{6AC26474-81A9-4053-BCFA-BBADA2C42FE1}"/>
                      </a:ext>
                    </a:extLst>
                  </p:cNvPr>
                  <p:cNvGrpSpPr/>
                  <p:nvPr/>
                </p:nvGrpSpPr>
                <p:grpSpPr>
                  <a:xfrm>
                    <a:off x="2097451" y="2016633"/>
                    <a:ext cx="311372" cy="187070"/>
                    <a:chOff x="2097451" y="2016633"/>
                    <a:chExt cx="311372" cy="187070"/>
                  </a:xfrm>
                </p:grpSpPr>
                <p:sp>
                  <p:nvSpPr>
                    <p:cNvPr id="2010" name="شكل حر: شكل 2009">
                      <a:extLst>
                        <a:ext uri="{FF2B5EF4-FFF2-40B4-BE49-F238E27FC236}">
                          <a16:creationId xmlns:a16="http://schemas.microsoft.com/office/drawing/2014/main" id="{A4109359-EA78-4A4C-8F65-11E99B42B1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97451" y="2021871"/>
                      <a:ext cx="305371" cy="181832"/>
                    </a:xfrm>
                    <a:custGeom>
                      <a:avLst/>
                      <a:gdLst>
                        <a:gd name="connsiteX0" fmla="*/ 301181 w 305371"/>
                        <a:gd name="connsiteY0" fmla="*/ 181832 h 181832"/>
                        <a:gd name="connsiteX1" fmla="*/ 0 w 305371"/>
                        <a:gd name="connsiteY1" fmla="*/ 6763 h 181832"/>
                        <a:gd name="connsiteX2" fmla="*/ 4191 w 305371"/>
                        <a:gd name="connsiteY2" fmla="*/ 0 h 181832"/>
                        <a:gd name="connsiteX3" fmla="*/ 305372 w 305371"/>
                        <a:gd name="connsiteY3" fmla="*/ 175070 h 181832"/>
                        <a:gd name="connsiteX4" fmla="*/ 301181 w 305371"/>
                        <a:gd name="connsiteY4" fmla="*/ 181832 h 181832"/>
                        <a:gd name="connsiteX5" fmla="*/ 301181 w 305371"/>
                        <a:gd name="connsiteY5" fmla="*/ 181832 h 181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5371" h="181832">
                          <a:moveTo>
                            <a:pt x="301181" y="181832"/>
                          </a:moveTo>
                          <a:lnTo>
                            <a:pt x="0" y="6763"/>
                          </a:lnTo>
                          <a:cubicBezTo>
                            <a:pt x="1048" y="4286"/>
                            <a:pt x="2477" y="2000"/>
                            <a:pt x="4191" y="0"/>
                          </a:cubicBezTo>
                          <a:lnTo>
                            <a:pt x="305372" y="175070"/>
                          </a:lnTo>
                          <a:cubicBezTo>
                            <a:pt x="303657" y="177070"/>
                            <a:pt x="302228" y="179356"/>
                            <a:pt x="301181" y="181832"/>
                          </a:cubicBezTo>
                          <a:lnTo>
                            <a:pt x="301181" y="181832"/>
                          </a:lnTo>
                          <a:close/>
                        </a:path>
                      </a:pathLst>
                    </a:custGeom>
                    <a:solidFill>
                      <a:srgbClr val="14191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2011" name="شكل حر: شكل 2010">
                      <a:extLst>
                        <a:ext uri="{FF2B5EF4-FFF2-40B4-BE49-F238E27FC236}">
                          <a16:creationId xmlns:a16="http://schemas.microsoft.com/office/drawing/2014/main" id="{8259B826-A4D0-4016-BE24-C091ABDE47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1642" y="2016633"/>
                      <a:ext cx="307181" cy="180308"/>
                    </a:xfrm>
                    <a:custGeom>
                      <a:avLst/>
                      <a:gdLst>
                        <a:gd name="connsiteX0" fmla="*/ 301181 w 307181"/>
                        <a:gd name="connsiteY0" fmla="*/ 180308 h 180308"/>
                        <a:gd name="connsiteX1" fmla="*/ 0 w 307181"/>
                        <a:gd name="connsiteY1" fmla="*/ 5239 h 180308"/>
                        <a:gd name="connsiteX2" fmla="*/ 6001 w 307181"/>
                        <a:gd name="connsiteY2" fmla="*/ 0 h 180308"/>
                        <a:gd name="connsiteX3" fmla="*/ 307181 w 307181"/>
                        <a:gd name="connsiteY3" fmla="*/ 175069 h 180308"/>
                        <a:gd name="connsiteX4" fmla="*/ 301181 w 307181"/>
                        <a:gd name="connsiteY4" fmla="*/ 180308 h 180308"/>
                        <a:gd name="connsiteX5" fmla="*/ 301181 w 307181"/>
                        <a:gd name="connsiteY5" fmla="*/ 180308 h 18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7181" h="180308">
                          <a:moveTo>
                            <a:pt x="301181" y="180308"/>
                          </a:moveTo>
                          <a:lnTo>
                            <a:pt x="0" y="5239"/>
                          </a:lnTo>
                          <a:cubicBezTo>
                            <a:pt x="1810" y="3048"/>
                            <a:pt x="3810" y="1238"/>
                            <a:pt x="6001" y="0"/>
                          </a:cubicBezTo>
                          <a:lnTo>
                            <a:pt x="307181" y="175069"/>
                          </a:lnTo>
                          <a:cubicBezTo>
                            <a:pt x="304990" y="176308"/>
                            <a:pt x="302990" y="178117"/>
                            <a:pt x="301181" y="180308"/>
                          </a:cubicBezTo>
                          <a:lnTo>
                            <a:pt x="301181" y="180308"/>
                          </a:lnTo>
                          <a:close/>
                        </a:path>
                      </a:pathLst>
                    </a:custGeom>
                    <a:solidFill>
                      <a:srgbClr val="23262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2012" name="شكل حر: شكل 2011">
                    <a:extLst>
                      <a:ext uri="{FF2B5EF4-FFF2-40B4-BE49-F238E27FC236}">
                        <a16:creationId xmlns:a16="http://schemas.microsoft.com/office/drawing/2014/main" id="{9A4D03FB-2324-42F4-B537-5EBA6FFCC62E}"/>
                      </a:ext>
                    </a:extLst>
                  </p:cNvPr>
                  <p:cNvSpPr/>
                  <p:nvPr/>
                </p:nvSpPr>
                <p:spPr>
                  <a:xfrm>
                    <a:off x="2095260" y="2028539"/>
                    <a:ext cx="304800" cy="192500"/>
                  </a:xfrm>
                  <a:custGeom>
                    <a:avLst/>
                    <a:gdLst>
                      <a:gd name="connsiteX0" fmla="*/ 304800 w 304800"/>
                      <a:gd name="connsiteY0" fmla="*/ 192500 h 192500"/>
                      <a:gd name="connsiteX1" fmla="*/ 3620 w 304800"/>
                      <a:gd name="connsiteY1" fmla="*/ 17431 h 192500"/>
                      <a:gd name="connsiteX2" fmla="*/ 0 w 304800"/>
                      <a:gd name="connsiteY2" fmla="*/ 9430 h 192500"/>
                      <a:gd name="connsiteX3" fmla="*/ 2191 w 304800"/>
                      <a:gd name="connsiteY3" fmla="*/ 0 h 192500"/>
                      <a:gd name="connsiteX4" fmla="*/ 303371 w 304800"/>
                      <a:gd name="connsiteY4" fmla="*/ 175069 h 192500"/>
                      <a:gd name="connsiteX5" fmla="*/ 301181 w 304800"/>
                      <a:gd name="connsiteY5" fmla="*/ 184499 h 192500"/>
                      <a:gd name="connsiteX6" fmla="*/ 304800 w 304800"/>
                      <a:gd name="connsiteY6" fmla="*/ 192500 h 192500"/>
                      <a:gd name="connsiteX7" fmla="*/ 304800 w 304800"/>
                      <a:gd name="connsiteY7" fmla="*/ 192500 h 192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4800" h="192500">
                        <a:moveTo>
                          <a:pt x="304800" y="192500"/>
                        </a:moveTo>
                        <a:lnTo>
                          <a:pt x="3620" y="17431"/>
                        </a:lnTo>
                        <a:cubicBezTo>
                          <a:pt x="1429" y="16097"/>
                          <a:pt x="0" y="13430"/>
                          <a:pt x="0" y="9430"/>
                        </a:cubicBezTo>
                        <a:cubicBezTo>
                          <a:pt x="0" y="6382"/>
                          <a:pt x="762" y="3143"/>
                          <a:pt x="2191" y="0"/>
                        </a:cubicBezTo>
                        <a:lnTo>
                          <a:pt x="303371" y="175069"/>
                        </a:lnTo>
                        <a:cubicBezTo>
                          <a:pt x="302038" y="178213"/>
                          <a:pt x="301181" y="181451"/>
                          <a:pt x="301181" y="184499"/>
                        </a:cubicBezTo>
                        <a:cubicBezTo>
                          <a:pt x="301181" y="188404"/>
                          <a:pt x="302609" y="191167"/>
                          <a:pt x="304800" y="192500"/>
                        </a:cubicBezTo>
                        <a:lnTo>
                          <a:pt x="304800" y="192500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2013" name="شكل حر: شكل 2012">
                  <a:extLst>
                    <a:ext uri="{FF2B5EF4-FFF2-40B4-BE49-F238E27FC236}">
                      <a16:creationId xmlns:a16="http://schemas.microsoft.com/office/drawing/2014/main" id="{48795ABD-FE12-4CE7-A6B1-5A6D7AB3E0FC}"/>
                    </a:ext>
                  </a:extLst>
                </p:cNvPr>
                <p:cNvSpPr/>
                <p:nvPr/>
              </p:nvSpPr>
              <p:spPr>
                <a:xfrm>
                  <a:off x="2396535" y="2189888"/>
                  <a:ext cx="24766" cy="31915"/>
                </a:xfrm>
                <a:custGeom>
                  <a:avLst/>
                  <a:gdLst>
                    <a:gd name="connsiteX0" fmla="*/ 12288 w 24766"/>
                    <a:gd name="connsiteY0" fmla="*/ 1719 h 31915"/>
                    <a:gd name="connsiteX1" fmla="*/ 24766 w 24766"/>
                    <a:gd name="connsiteY1" fmla="*/ 8768 h 31915"/>
                    <a:gd name="connsiteX2" fmla="*/ 12384 w 24766"/>
                    <a:gd name="connsiteY2" fmla="*/ 30199 h 31915"/>
                    <a:gd name="connsiteX3" fmla="*/ 1 w 24766"/>
                    <a:gd name="connsiteY3" fmla="*/ 23055 h 31915"/>
                    <a:gd name="connsiteX4" fmla="*/ 12288 w 24766"/>
                    <a:gd name="connsiteY4" fmla="*/ 1719 h 31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766" h="31915">
                      <a:moveTo>
                        <a:pt x="12288" y="1719"/>
                      </a:moveTo>
                      <a:cubicBezTo>
                        <a:pt x="19146" y="-2281"/>
                        <a:pt x="24671" y="957"/>
                        <a:pt x="24766" y="8768"/>
                      </a:cubicBezTo>
                      <a:cubicBezTo>
                        <a:pt x="24766" y="16673"/>
                        <a:pt x="19242" y="26198"/>
                        <a:pt x="12384" y="30199"/>
                      </a:cubicBezTo>
                      <a:cubicBezTo>
                        <a:pt x="5526" y="34199"/>
                        <a:pt x="1" y="30961"/>
                        <a:pt x="1" y="23055"/>
                      </a:cubicBezTo>
                      <a:cubicBezTo>
                        <a:pt x="-94" y="15340"/>
                        <a:pt x="5430" y="5720"/>
                        <a:pt x="12288" y="1719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2014" name="شكل حر: شكل 2013">
                <a:extLst>
                  <a:ext uri="{FF2B5EF4-FFF2-40B4-BE49-F238E27FC236}">
                    <a16:creationId xmlns:a16="http://schemas.microsoft.com/office/drawing/2014/main" id="{671DC47E-B21C-4CDD-AA90-3BEAD27DB7FB}"/>
                  </a:ext>
                </a:extLst>
              </p:cNvPr>
              <p:cNvSpPr/>
              <p:nvPr/>
            </p:nvSpPr>
            <p:spPr>
              <a:xfrm>
                <a:off x="2205655" y="2049494"/>
                <a:ext cx="70389" cy="68294"/>
              </a:xfrm>
              <a:custGeom>
                <a:avLst/>
                <a:gdLst>
                  <a:gd name="connsiteX0" fmla="*/ 70390 w 70389"/>
                  <a:gd name="connsiteY0" fmla="*/ 68294 h 68294"/>
                  <a:gd name="connsiteX1" fmla="*/ 0 w 70389"/>
                  <a:gd name="connsiteY1" fmla="*/ 27623 h 68294"/>
                  <a:gd name="connsiteX2" fmla="*/ 0 w 70389"/>
                  <a:gd name="connsiteY2" fmla="*/ 0 h 68294"/>
                  <a:gd name="connsiteX3" fmla="*/ 70390 w 70389"/>
                  <a:gd name="connsiteY3" fmla="*/ 40672 h 68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389" h="68294">
                    <a:moveTo>
                      <a:pt x="70390" y="68294"/>
                    </a:moveTo>
                    <a:lnTo>
                      <a:pt x="0" y="27623"/>
                    </a:lnTo>
                    <a:lnTo>
                      <a:pt x="0" y="0"/>
                    </a:lnTo>
                    <a:lnTo>
                      <a:pt x="70390" y="40672"/>
                    </a:lnTo>
                    <a:close/>
                  </a:path>
                </a:pathLst>
              </a:custGeom>
              <a:solidFill>
                <a:srgbClr val="DEE9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15" name="شكل حر: شكل 2014">
                <a:extLst>
                  <a:ext uri="{FF2B5EF4-FFF2-40B4-BE49-F238E27FC236}">
                    <a16:creationId xmlns:a16="http://schemas.microsoft.com/office/drawing/2014/main" id="{7B5646BF-A4CE-43F6-AFCB-E05F35D99931}"/>
                  </a:ext>
                </a:extLst>
              </p:cNvPr>
              <p:cNvSpPr/>
              <p:nvPr/>
            </p:nvSpPr>
            <p:spPr>
              <a:xfrm>
                <a:off x="2680334" y="1921261"/>
                <a:ext cx="32194" cy="41573"/>
              </a:xfrm>
              <a:custGeom>
                <a:avLst/>
                <a:gdLst>
                  <a:gd name="connsiteX0" fmla="*/ 4715 w 32194"/>
                  <a:gd name="connsiteY0" fmla="*/ 40508 h 41573"/>
                  <a:gd name="connsiteX1" fmla="*/ 4715 w 32194"/>
                  <a:gd name="connsiteY1" fmla="*/ 14219 h 41573"/>
                  <a:gd name="connsiteX2" fmla="*/ 27480 w 32194"/>
                  <a:gd name="connsiteY2" fmla="*/ 1074 h 41573"/>
                  <a:gd name="connsiteX3" fmla="*/ 27480 w 32194"/>
                  <a:gd name="connsiteY3" fmla="*/ 27363 h 41573"/>
                  <a:gd name="connsiteX4" fmla="*/ 4715 w 32194"/>
                  <a:gd name="connsiteY4" fmla="*/ 40508 h 41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94" h="41573">
                    <a:moveTo>
                      <a:pt x="4715" y="40508"/>
                    </a:moveTo>
                    <a:cubicBezTo>
                      <a:pt x="-1572" y="36888"/>
                      <a:pt x="-1572" y="25077"/>
                      <a:pt x="4715" y="14219"/>
                    </a:cubicBezTo>
                    <a:cubicBezTo>
                      <a:pt x="11001" y="3265"/>
                      <a:pt x="21193" y="-2545"/>
                      <a:pt x="27480" y="1074"/>
                    </a:cubicBezTo>
                    <a:cubicBezTo>
                      <a:pt x="33766" y="4694"/>
                      <a:pt x="33766" y="16505"/>
                      <a:pt x="27480" y="27363"/>
                    </a:cubicBezTo>
                    <a:cubicBezTo>
                      <a:pt x="21193" y="38222"/>
                      <a:pt x="11001" y="44127"/>
                      <a:pt x="4715" y="40508"/>
                    </a:cubicBezTo>
                    <a:close/>
                  </a:path>
                </a:pathLst>
              </a:custGeom>
              <a:solidFill>
                <a:srgbClr val="D681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2016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674476" y="1922716"/>
                <a:ext cx="43910" cy="36077"/>
                <a:chOff x="2674476" y="1922716"/>
                <a:chExt cx="43910" cy="36077"/>
              </a:xfrm>
            </p:grpSpPr>
            <p:grpSp>
              <p:nvGrpSpPr>
                <p:cNvPr id="2017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706670" y="1922716"/>
                  <a:ext cx="9525" cy="3524"/>
                  <a:chOff x="2706670" y="1922716"/>
                  <a:chExt cx="9525" cy="3524"/>
                </a:xfrm>
              </p:grpSpPr>
              <p:sp>
                <p:nvSpPr>
                  <p:cNvPr id="2018" name="شكل حر: شكل 2017">
                    <a:extLst>
                      <a:ext uri="{FF2B5EF4-FFF2-40B4-BE49-F238E27FC236}">
                        <a16:creationId xmlns:a16="http://schemas.microsoft.com/office/drawing/2014/main" id="{9793C9C4-7521-4824-B797-2AD6325AEDD6}"/>
                      </a:ext>
                    </a:extLst>
                  </p:cNvPr>
                  <p:cNvSpPr/>
                  <p:nvPr/>
                </p:nvSpPr>
                <p:spPr>
                  <a:xfrm>
                    <a:off x="2706670" y="1923287"/>
                    <a:ext cx="5238" cy="2952"/>
                  </a:xfrm>
                  <a:custGeom>
                    <a:avLst/>
                    <a:gdLst>
                      <a:gd name="connsiteX0" fmla="*/ 4191 w 5238"/>
                      <a:gd name="connsiteY0" fmla="*/ 2953 h 2952"/>
                      <a:gd name="connsiteX1" fmla="*/ 0 w 5238"/>
                      <a:gd name="connsiteY1" fmla="*/ 476 h 2952"/>
                      <a:gd name="connsiteX2" fmla="*/ 1048 w 5238"/>
                      <a:gd name="connsiteY2" fmla="*/ 0 h 2952"/>
                      <a:gd name="connsiteX3" fmla="*/ 5239 w 5238"/>
                      <a:gd name="connsiteY3" fmla="*/ 2477 h 2952"/>
                      <a:gd name="connsiteX4" fmla="*/ 4191 w 5238"/>
                      <a:gd name="connsiteY4" fmla="*/ 2953 h 2952"/>
                      <a:gd name="connsiteX5" fmla="*/ 4191 w 5238"/>
                      <a:gd name="connsiteY5" fmla="*/ 2953 h 2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8" h="2952">
                        <a:moveTo>
                          <a:pt x="4191" y="2953"/>
                        </a:moveTo>
                        <a:lnTo>
                          <a:pt x="0" y="476"/>
                        </a:lnTo>
                        <a:cubicBezTo>
                          <a:pt x="381" y="286"/>
                          <a:pt x="667" y="95"/>
                          <a:pt x="1048" y="0"/>
                        </a:cubicBezTo>
                        <a:lnTo>
                          <a:pt x="5239" y="2477"/>
                        </a:lnTo>
                        <a:cubicBezTo>
                          <a:pt x="4953" y="2572"/>
                          <a:pt x="4572" y="2762"/>
                          <a:pt x="4191" y="2953"/>
                        </a:cubicBezTo>
                        <a:lnTo>
                          <a:pt x="4191" y="2953"/>
                        </a:lnTo>
                        <a:close/>
                      </a:path>
                    </a:pathLst>
                  </a:custGeom>
                  <a:solidFill>
                    <a:srgbClr val="121A2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19" name="شكل حر: شكل 2018">
                    <a:extLst>
                      <a:ext uri="{FF2B5EF4-FFF2-40B4-BE49-F238E27FC236}">
                        <a16:creationId xmlns:a16="http://schemas.microsoft.com/office/drawing/2014/main" id="{F79537E2-9077-4B07-9145-649651EAFBFB}"/>
                      </a:ext>
                    </a:extLst>
                  </p:cNvPr>
                  <p:cNvSpPr/>
                  <p:nvPr/>
                </p:nvSpPr>
                <p:spPr>
                  <a:xfrm>
                    <a:off x="2707718" y="1922906"/>
                    <a:ext cx="5048" cy="2762"/>
                  </a:xfrm>
                  <a:custGeom>
                    <a:avLst/>
                    <a:gdLst>
                      <a:gd name="connsiteX0" fmla="*/ 4191 w 5048"/>
                      <a:gd name="connsiteY0" fmla="*/ 2762 h 2762"/>
                      <a:gd name="connsiteX1" fmla="*/ 0 w 5048"/>
                      <a:gd name="connsiteY1" fmla="*/ 286 h 2762"/>
                      <a:gd name="connsiteX2" fmla="*/ 857 w 5048"/>
                      <a:gd name="connsiteY2" fmla="*/ 0 h 2762"/>
                      <a:gd name="connsiteX3" fmla="*/ 5048 w 5048"/>
                      <a:gd name="connsiteY3" fmla="*/ 2477 h 2762"/>
                      <a:gd name="connsiteX4" fmla="*/ 4191 w 5048"/>
                      <a:gd name="connsiteY4" fmla="*/ 2762 h 2762"/>
                      <a:gd name="connsiteX5" fmla="*/ 4191 w 5048"/>
                      <a:gd name="connsiteY5" fmla="*/ 2762 h 2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48" h="2762">
                        <a:moveTo>
                          <a:pt x="4191" y="2762"/>
                        </a:moveTo>
                        <a:lnTo>
                          <a:pt x="0" y="286"/>
                        </a:lnTo>
                        <a:cubicBezTo>
                          <a:pt x="286" y="191"/>
                          <a:pt x="571" y="95"/>
                          <a:pt x="857" y="0"/>
                        </a:cubicBezTo>
                        <a:lnTo>
                          <a:pt x="5048" y="2477"/>
                        </a:lnTo>
                        <a:cubicBezTo>
                          <a:pt x="4763" y="2572"/>
                          <a:pt x="4477" y="2667"/>
                          <a:pt x="4191" y="2762"/>
                        </a:cubicBezTo>
                        <a:lnTo>
                          <a:pt x="4191" y="2762"/>
                        </a:lnTo>
                        <a:close/>
                      </a:path>
                    </a:pathLst>
                  </a:custGeom>
                  <a:solidFill>
                    <a:srgbClr val="121A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0" name="شكل حر: شكل 2019">
                    <a:extLst>
                      <a:ext uri="{FF2B5EF4-FFF2-40B4-BE49-F238E27FC236}">
                        <a16:creationId xmlns:a16="http://schemas.microsoft.com/office/drawing/2014/main" id="{046E621E-6CD0-4790-A0B3-B3E9DE95D062}"/>
                      </a:ext>
                    </a:extLst>
                  </p:cNvPr>
                  <p:cNvSpPr/>
                  <p:nvPr/>
                </p:nvSpPr>
                <p:spPr>
                  <a:xfrm>
                    <a:off x="2708575" y="1922811"/>
                    <a:ext cx="4857" cy="2571"/>
                  </a:xfrm>
                  <a:custGeom>
                    <a:avLst/>
                    <a:gdLst>
                      <a:gd name="connsiteX0" fmla="*/ 4191 w 4857"/>
                      <a:gd name="connsiteY0" fmla="*/ 2572 h 2571"/>
                      <a:gd name="connsiteX1" fmla="*/ 0 w 4857"/>
                      <a:gd name="connsiteY1" fmla="*/ 95 h 2571"/>
                      <a:gd name="connsiteX2" fmla="*/ 667 w 4857"/>
                      <a:gd name="connsiteY2" fmla="*/ 0 h 2571"/>
                      <a:gd name="connsiteX3" fmla="*/ 4858 w 4857"/>
                      <a:gd name="connsiteY3" fmla="*/ 2476 h 2571"/>
                      <a:gd name="connsiteX4" fmla="*/ 4191 w 4857"/>
                      <a:gd name="connsiteY4" fmla="*/ 2572 h 2571"/>
                      <a:gd name="connsiteX5" fmla="*/ 4191 w 4857"/>
                      <a:gd name="connsiteY5" fmla="*/ 2572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7" h="2571">
                        <a:moveTo>
                          <a:pt x="4191" y="2572"/>
                        </a:moveTo>
                        <a:lnTo>
                          <a:pt x="0" y="95"/>
                        </a:lnTo>
                        <a:cubicBezTo>
                          <a:pt x="191" y="0"/>
                          <a:pt x="476" y="0"/>
                          <a:pt x="667" y="0"/>
                        </a:cubicBezTo>
                        <a:lnTo>
                          <a:pt x="4858" y="2476"/>
                        </a:lnTo>
                        <a:cubicBezTo>
                          <a:pt x="4667" y="2476"/>
                          <a:pt x="4477" y="2572"/>
                          <a:pt x="4191" y="2572"/>
                        </a:cubicBezTo>
                        <a:lnTo>
                          <a:pt x="4191" y="2572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1" name="شكل حر: شكل 2020">
                    <a:extLst>
                      <a:ext uri="{FF2B5EF4-FFF2-40B4-BE49-F238E27FC236}">
                        <a16:creationId xmlns:a16="http://schemas.microsoft.com/office/drawing/2014/main" id="{71E951E0-1EFB-4698-BF94-B3157A4B92A1}"/>
                      </a:ext>
                    </a:extLst>
                  </p:cNvPr>
                  <p:cNvSpPr/>
                  <p:nvPr/>
                </p:nvSpPr>
                <p:spPr>
                  <a:xfrm>
                    <a:off x="2709242" y="1922716"/>
                    <a:ext cx="4762" cy="2571"/>
                  </a:xfrm>
                  <a:custGeom>
                    <a:avLst/>
                    <a:gdLst>
                      <a:gd name="connsiteX0" fmla="*/ 4191 w 4762"/>
                      <a:gd name="connsiteY0" fmla="*/ 2572 h 2571"/>
                      <a:gd name="connsiteX1" fmla="*/ 0 w 4762"/>
                      <a:gd name="connsiteY1" fmla="*/ 95 h 2571"/>
                      <a:gd name="connsiteX2" fmla="*/ 571 w 4762"/>
                      <a:gd name="connsiteY2" fmla="*/ 0 h 2571"/>
                      <a:gd name="connsiteX3" fmla="*/ 4763 w 4762"/>
                      <a:gd name="connsiteY3" fmla="*/ 2477 h 2571"/>
                      <a:gd name="connsiteX4" fmla="*/ 4191 w 4762"/>
                      <a:gd name="connsiteY4" fmla="*/ 2572 h 2571"/>
                      <a:gd name="connsiteX5" fmla="*/ 4191 w 4762"/>
                      <a:gd name="connsiteY5" fmla="*/ 2572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62" h="2571">
                        <a:moveTo>
                          <a:pt x="4191" y="2572"/>
                        </a:moveTo>
                        <a:lnTo>
                          <a:pt x="0" y="95"/>
                        </a:lnTo>
                        <a:cubicBezTo>
                          <a:pt x="190" y="95"/>
                          <a:pt x="381" y="95"/>
                          <a:pt x="571" y="0"/>
                        </a:cubicBezTo>
                        <a:lnTo>
                          <a:pt x="4763" y="2477"/>
                        </a:lnTo>
                        <a:cubicBezTo>
                          <a:pt x="4572" y="2477"/>
                          <a:pt x="4381" y="2572"/>
                          <a:pt x="4191" y="2572"/>
                        </a:cubicBezTo>
                        <a:lnTo>
                          <a:pt x="4191" y="2572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2" name="شكل حر: شكل 2021">
                    <a:extLst>
                      <a:ext uri="{FF2B5EF4-FFF2-40B4-BE49-F238E27FC236}">
                        <a16:creationId xmlns:a16="http://schemas.microsoft.com/office/drawing/2014/main" id="{2A9183BA-B1BB-43BE-B6B2-BDE6CE6DD994}"/>
                      </a:ext>
                    </a:extLst>
                  </p:cNvPr>
                  <p:cNvSpPr/>
                  <p:nvPr/>
                </p:nvSpPr>
                <p:spPr>
                  <a:xfrm>
                    <a:off x="2709814" y="1922716"/>
                    <a:ext cx="4667" cy="2476"/>
                  </a:xfrm>
                  <a:custGeom>
                    <a:avLst/>
                    <a:gdLst>
                      <a:gd name="connsiteX0" fmla="*/ 4191 w 4667"/>
                      <a:gd name="connsiteY0" fmla="*/ 2477 h 2476"/>
                      <a:gd name="connsiteX1" fmla="*/ 0 w 4667"/>
                      <a:gd name="connsiteY1" fmla="*/ 0 h 2476"/>
                      <a:gd name="connsiteX2" fmla="*/ 476 w 4667"/>
                      <a:gd name="connsiteY2" fmla="*/ 0 h 2476"/>
                      <a:gd name="connsiteX3" fmla="*/ 4667 w 4667"/>
                      <a:gd name="connsiteY3" fmla="*/ 2477 h 2476"/>
                      <a:gd name="connsiteX4" fmla="*/ 4191 w 4667"/>
                      <a:gd name="connsiteY4" fmla="*/ 2477 h 2476"/>
                      <a:gd name="connsiteX5" fmla="*/ 4191 w 4667"/>
                      <a:gd name="connsiteY5" fmla="*/ 2477 h 2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2476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191" y="0"/>
                          <a:pt x="381" y="0"/>
                          <a:pt x="476" y="0"/>
                        </a:cubicBezTo>
                        <a:lnTo>
                          <a:pt x="4667" y="2477"/>
                        </a:lnTo>
                        <a:cubicBezTo>
                          <a:pt x="4572" y="2477"/>
                          <a:pt x="4381" y="2477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3" name="شكل حر: شكل 2022">
                    <a:extLst>
                      <a:ext uri="{FF2B5EF4-FFF2-40B4-BE49-F238E27FC236}">
                        <a16:creationId xmlns:a16="http://schemas.microsoft.com/office/drawing/2014/main" id="{D3A76DD5-DAB5-47EF-9570-003FF32C6FF1}"/>
                      </a:ext>
                    </a:extLst>
                  </p:cNvPr>
                  <p:cNvSpPr/>
                  <p:nvPr/>
                </p:nvSpPr>
                <p:spPr>
                  <a:xfrm>
                    <a:off x="2710290" y="1922716"/>
                    <a:ext cx="4667" cy="2571"/>
                  </a:xfrm>
                  <a:custGeom>
                    <a:avLst/>
                    <a:gdLst>
                      <a:gd name="connsiteX0" fmla="*/ 4191 w 4667"/>
                      <a:gd name="connsiteY0" fmla="*/ 2477 h 2571"/>
                      <a:gd name="connsiteX1" fmla="*/ 0 w 4667"/>
                      <a:gd name="connsiteY1" fmla="*/ 0 h 2571"/>
                      <a:gd name="connsiteX2" fmla="*/ 476 w 4667"/>
                      <a:gd name="connsiteY2" fmla="*/ 95 h 2571"/>
                      <a:gd name="connsiteX3" fmla="*/ 4667 w 4667"/>
                      <a:gd name="connsiteY3" fmla="*/ 2572 h 2571"/>
                      <a:gd name="connsiteX4" fmla="*/ 4191 w 4667"/>
                      <a:gd name="connsiteY4" fmla="*/ 2477 h 2571"/>
                      <a:gd name="connsiteX5" fmla="*/ 4191 w 4667"/>
                      <a:gd name="connsiteY5" fmla="*/ 2477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2571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190" y="0"/>
                          <a:pt x="286" y="0"/>
                          <a:pt x="476" y="95"/>
                        </a:cubicBezTo>
                        <a:lnTo>
                          <a:pt x="4667" y="2572"/>
                        </a:lnTo>
                        <a:cubicBezTo>
                          <a:pt x="4572" y="2572"/>
                          <a:pt x="4381" y="2477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4" name="شكل حر: شكل 2023">
                    <a:extLst>
                      <a:ext uri="{FF2B5EF4-FFF2-40B4-BE49-F238E27FC236}">
                        <a16:creationId xmlns:a16="http://schemas.microsoft.com/office/drawing/2014/main" id="{2E4FAF3C-B750-45D6-9C9B-CA200569A7A8}"/>
                      </a:ext>
                    </a:extLst>
                  </p:cNvPr>
                  <p:cNvSpPr/>
                  <p:nvPr/>
                </p:nvSpPr>
                <p:spPr>
                  <a:xfrm>
                    <a:off x="2710766" y="1922811"/>
                    <a:ext cx="4571" cy="2571"/>
                  </a:xfrm>
                  <a:custGeom>
                    <a:avLst/>
                    <a:gdLst>
                      <a:gd name="connsiteX0" fmla="*/ 4191 w 4571"/>
                      <a:gd name="connsiteY0" fmla="*/ 2476 h 2571"/>
                      <a:gd name="connsiteX1" fmla="*/ 0 w 4571"/>
                      <a:gd name="connsiteY1" fmla="*/ 0 h 2571"/>
                      <a:gd name="connsiteX2" fmla="*/ 381 w 4571"/>
                      <a:gd name="connsiteY2" fmla="*/ 95 h 2571"/>
                      <a:gd name="connsiteX3" fmla="*/ 4572 w 4571"/>
                      <a:gd name="connsiteY3" fmla="*/ 2572 h 2571"/>
                      <a:gd name="connsiteX4" fmla="*/ 4191 w 4571"/>
                      <a:gd name="connsiteY4" fmla="*/ 2476 h 2571"/>
                      <a:gd name="connsiteX5" fmla="*/ 4191 w 4571"/>
                      <a:gd name="connsiteY5" fmla="*/ 2476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2571">
                        <a:moveTo>
                          <a:pt x="4191" y="2476"/>
                        </a:moveTo>
                        <a:lnTo>
                          <a:pt x="0" y="0"/>
                        </a:lnTo>
                        <a:cubicBezTo>
                          <a:pt x="190" y="0"/>
                          <a:pt x="286" y="95"/>
                          <a:pt x="381" y="95"/>
                        </a:cubicBezTo>
                        <a:lnTo>
                          <a:pt x="4572" y="2572"/>
                        </a:lnTo>
                        <a:cubicBezTo>
                          <a:pt x="4477" y="2476"/>
                          <a:pt x="4381" y="2476"/>
                          <a:pt x="4191" y="2476"/>
                        </a:cubicBezTo>
                        <a:lnTo>
                          <a:pt x="4191" y="2476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5" name="شكل حر: شكل 2024">
                    <a:extLst>
                      <a:ext uri="{FF2B5EF4-FFF2-40B4-BE49-F238E27FC236}">
                        <a16:creationId xmlns:a16="http://schemas.microsoft.com/office/drawing/2014/main" id="{5D5F6AA3-B05F-4194-BF4E-180365A63DD7}"/>
                      </a:ext>
                    </a:extLst>
                  </p:cNvPr>
                  <p:cNvSpPr/>
                  <p:nvPr/>
                </p:nvSpPr>
                <p:spPr>
                  <a:xfrm>
                    <a:off x="2711242" y="1922906"/>
                    <a:ext cx="4572" cy="2571"/>
                  </a:xfrm>
                  <a:custGeom>
                    <a:avLst/>
                    <a:gdLst>
                      <a:gd name="connsiteX0" fmla="*/ 4191 w 4572"/>
                      <a:gd name="connsiteY0" fmla="*/ 2477 h 2571"/>
                      <a:gd name="connsiteX1" fmla="*/ 0 w 4572"/>
                      <a:gd name="connsiteY1" fmla="*/ 0 h 2571"/>
                      <a:gd name="connsiteX2" fmla="*/ 381 w 4572"/>
                      <a:gd name="connsiteY2" fmla="*/ 95 h 2571"/>
                      <a:gd name="connsiteX3" fmla="*/ 4572 w 4572"/>
                      <a:gd name="connsiteY3" fmla="*/ 2572 h 2571"/>
                      <a:gd name="connsiteX4" fmla="*/ 4191 w 4572"/>
                      <a:gd name="connsiteY4" fmla="*/ 2477 h 2571"/>
                      <a:gd name="connsiteX5" fmla="*/ 4191 w 4572"/>
                      <a:gd name="connsiteY5" fmla="*/ 2477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2" h="2571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95" y="0"/>
                          <a:pt x="286" y="95"/>
                          <a:pt x="381" y="95"/>
                        </a:cubicBezTo>
                        <a:lnTo>
                          <a:pt x="4572" y="2572"/>
                        </a:lnTo>
                        <a:cubicBezTo>
                          <a:pt x="4382" y="2572"/>
                          <a:pt x="4286" y="2477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6" name="شكل حر: شكل 2025">
                    <a:extLst>
                      <a:ext uri="{FF2B5EF4-FFF2-40B4-BE49-F238E27FC236}">
                        <a16:creationId xmlns:a16="http://schemas.microsoft.com/office/drawing/2014/main" id="{51470D37-88EF-4E9F-869C-D442C50A1E0B}"/>
                      </a:ext>
                    </a:extLst>
                  </p:cNvPr>
                  <p:cNvSpPr/>
                  <p:nvPr/>
                </p:nvSpPr>
                <p:spPr>
                  <a:xfrm>
                    <a:off x="2711623" y="1923002"/>
                    <a:ext cx="4571" cy="2666"/>
                  </a:xfrm>
                  <a:custGeom>
                    <a:avLst/>
                    <a:gdLst>
                      <a:gd name="connsiteX0" fmla="*/ 4191 w 4571"/>
                      <a:gd name="connsiteY0" fmla="*/ 2477 h 2666"/>
                      <a:gd name="connsiteX1" fmla="*/ 0 w 4571"/>
                      <a:gd name="connsiteY1" fmla="*/ 0 h 2666"/>
                      <a:gd name="connsiteX2" fmla="*/ 381 w 4571"/>
                      <a:gd name="connsiteY2" fmla="*/ 191 h 2666"/>
                      <a:gd name="connsiteX3" fmla="*/ 4572 w 4571"/>
                      <a:gd name="connsiteY3" fmla="*/ 2667 h 2666"/>
                      <a:gd name="connsiteX4" fmla="*/ 4191 w 4571"/>
                      <a:gd name="connsiteY4" fmla="*/ 2477 h 2666"/>
                      <a:gd name="connsiteX5" fmla="*/ 4191 w 4571"/>
                      <a:gd name="connsiteY5" fmla="*/ 2477 h 26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2666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95" y="95"/>
                          <a:pt x="286" y="95"/>
                          <a:pt x="381" y="191"/>
                        </a:cubicBezTo>
                        <a:lnTo>
                          <a:pt x="4572" y="2667"/>
                        </a:lnTo>
                        <a:cubicBezTo>
                          <a:pt x="4381" y="2667"/>
                          <a:pt x="4286" y="2572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0F151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27" name="شكل حر: شكل 2026">
                    <a:extLst>
                      <a:ext uri="{FF2B5EF4-FFF2-40B4-BE49-F238E27FC236}">
                        <a16:creationId xmlns:a16="http://schemas.microsoft.com/office/drawing/2014/main" id="{547D3077-03DA-44A9-8F0E-4E086BF25C79}"/>
                      </a:ext>
                    </a:extLst>
                  </p:cNvPr>
                  <p:cNvSpPr/>
                  <p:nvPr/>
                </p:nvSpPr>
                <p:spPr>
                  <a:xfrm>
                    <a:off x="2711909" y="1923192"/>
                    <a:ext cx="4286" cy="2571"/>
                  </a:xfrm>
                  <a:custGeom>
                    <a:avLst/>
                    <a:gdLst>
                      <a:gd name="connsiteX0" fmla="*/ 4286 w 4286"/>
                      <a:gd name="connsiteY0" fmla="*/ 2476 h 2571"/>
                      <a:gd name="connsiteX1" fmla="*/ 0 w 4286"/>
                      <a:gd name="connsiteY1" fmla="*/ 0 h 2571"/>
                      <a:gd name="connsiteX2" fmla="*/ 95 w 4286"/>
                      <a:gd name="connsiteY2" fmla="*/ 95 h 2571"/>
                      <a:gd name="connsiteX3" fmla="*/ 4286 w 4286"/>
                      <a:gd name="connsiteY3" fmla="*/ 2572 h 2571"/>
                      <a:gd name="connsiteX4" fmla="*/ 4286 w 4286"/>
                      <a:gd name="connsiteY4" fmla="*/ 2476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6" h="2571">
                        <a:moveTo>
                          <a:pt x="4286" y="2476"/>
                        </a:moveTo>
                        <a:lnTo>
                          <a:pt x="0" y="0"/>
                        </a:lnTo>
                        <a:lnTo>
                          <a:pt x="95" y="95"/>
                        </a:lnTo>
                        <a:lnTo>
                          <a:pt x="4286" y="2572"/>
                        </a:lnTo>
                        <a:lnTo>
                          <a:pt x="4286" y="2476"/>
                        </a:lnTo>
                        <a:close/>
                      </a:path>
                    </a:pathLst>
                  </a:custGeom>
                  <a:solidFill>
                    <a:srgbClr val="0E141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2028" name="شكل حر: شكل 2027">
                  <a:extLst>
                    <a:ext uri="{FF2B5EF4-FFF2-40B4-BE49-F238E27FC236}">
                      <a16:creationId xmlns:a16="http://schemas.microsoft.com/office/drawing/2014/main" id="{AAF7AF45-76BD-4523-8546-AF0F76BD090A}"/>
                    </a:ext>
                  </a:extLst>
                </p:cNvPr>
                <p:cNvSpPr/>
                <p:nvPr/>
              </p:nvSpPr>
              <p:spPr>
                <a:xfrm>
                  <a:off x="2681905" y="1923764"/>
                  <a:ext cx="28956" cy="16764"/>
                </a:xfrm>
                <a:custGeom>
                  <a:avLst/>
                  <a:gdLst>
                    <a:gd name="connsiteX0" fmla="*/ 4286 w 28956"/>
                    <a:gd name="connsiteY0" fmla="*/ 16764 h 16764"/>
                    <a:gd name="connsiteX1" fmla="*/ 0 w 28956"/>
                    <a:gd name="connsiteY1" fmla="*/ 14288 h 16764"/>
                    <a:gd name="connsiteX2" fmla="*/ 24765 w 28956"/>
                    <a:gd name="connsiteY2" fmla="*/ 0 h 16764"/>
                    <a:gd name="connsiteX3" fmla="*/ 28956 w 28956"/>
                    <a:gd name="connsiteY3" fmla="*/ 2477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956" h="16764">
                      <a:moveTo>
                        <a:pt x="4286" y="16764"/>
                      </a:moveTo>
                      <a:lnTo>
                        <a:pt x="0" y="14288"/>
                      </a:lnTo>
                      <a:lnTo>
                        <a:pt x="24765" y="0"/>
                      </a:lnTo>
                      <a:lnTo>
                        <a:pt x="28956" y="2477"/>
                      </a:lnTo>
                      <a:close/>
                    </a:path>
                  </a:pathLst>
                </a:custGeom>
                <a:solidFill>
                  <a:srgbClr val="141C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2029" name="رسم 14">
                  <a:extLst>
                    <a:ext uri="{FF2B5EF4-FFF2-40B4-BE49-F238E27FC236}">
                      <a16:creationId xmlns:a16="http://schemas.microsoft.com/office/drawing/2014/main" id="{6AC26474-81A9-4053-BCFA-BBADA2C42FE1}"/>
                    </a:ext>
                  </a:extLst>
                </p:cNvPr>
                <p:cNvGrpSpPr/>
                <p:nvPr/>
              </p:nvGrpSpPr>
              <p:grpSpPr>
                <a:xfrm>
                  <a:off x="2674476" y="1938051"/>
                  <a:ext cx="11715" cy="20192"/>
                  <a:chOff x="2674476" y="1938051"/>
                  <a:chExt cx="11715" cy="20192"/>
                </a:xfrm>
              </p:grpSpPr>
              <p:sp>
                <p:nvSpPr>
                  <p:cNvPr id="2030" name="شكل حر: شكل 2029">
                    <a:extLst>
                      <a:ext uri="{FF2B5EF4-FFF2-40B4-BE49-F238E27FC236}">
                        <a16:creationId xmlns:a16="http://schemas.microsoft.com/office/drawing/2014/main" id="{44406843-A255-4652-8C65-043105E0C361}"/>
                      </a:ext>
                    </a:extLst>
                  </p:cNvPr>
                  <p:cNvSpPr/>
                  <p:nvPr/>
                </p:nvSpPr>
                <p:spPr>
                  <a:xfrm>
                    <a:off x="2674476" y="1949577"/>
                    <a:ext cx="6381" cy="8667"/>
                  </a:xfrm>
                  <a:custGeom>
                    <a:avLst/>
                    <a:gdLst>
                      <a:gd name="connsiteX0" fmla="*/ 6382 w 6381"/>
                      <a:gd name="connsiteY0" fmla="*/ 8668 h 8667"/>
                      <a:gd name="connsiteX1" fmla="*/ 2191 w 6381"/>
                      <a:gd name="connsiteY1" fmla="*/ 6191 h 8667"/>
                      <a:gd name="connsiteX2" fmla="*/ 0 w 6381"/>
                      <a:gd name="connsiteY2" fmla="*/ 1429 h 8667"/>
                      <a:gd name="connsiteX3" fmla="*/ 95 w 6381"/>
                      <a:gd name="connsiteY3" fmla="*/ 0 h 8667"/>
                      <a:gd name="connsiteX4" fmla="*/ 4286 w 6381"/>
                      <a:gd name="connsiteY4" fmla="*/ 2477 h 8667"/>
                      <a:gd name="connsiteX5" fmla="*/ 4191 w 6381"/>
                      <a:gd name="connsiteY5" fmla="*/ 3905 h 8667"/>
                      <a:gd name="connsiteX6" fmla="*/ 6382 w 6381"/>
                      <a:gd name="connsiteY6" fmla="*/ 8668 h 8667"/>
                      <a:gd name="connsiteX7" fmla="*/ 6382 w 6381"/>
                      <a:gd name="connsiteY7" fmla="*/ 8668 h 86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381" h="8667">
                        <a:moveTo>
                          <a:pt x="6382" y="8668"/>
                        </a:moveTo>
                        <a:lnTo>
                          <a:pt x="2191" y="6191"/>
                        </a:lnTo>
                        <a:cubicBezTo>
                          <a:pt x="857" y="5429"/>
                          <a:pt x="0" y="3715"/>
                          <a:pt x="0" y="1429"/>
                        </a:cubicBezTo>
                        <a:cubicBezTo>
                          <a:pt x="0" y="952"/>
                          <a:pt x="0" y="476"/>
                          <a:pt x="95" y="0"/>
                        </a:cubicBezTo>
                        <a:lnTo>
                          <a:pt x="4286" y="2477"/>
                        </a:lnTo>
                        <a:cubicBezTo>
                          <a:pt x="4191" y="2953"/>
                          <a:pt x="4191" y="3429"/>
                          <a:pt x="4191" y="3905"/>
                        </a:cubicBezTo>
                        <a:cubicBezTo>
                          <a:pt x="4191" y="6191"/>
                          <a:pt x="5048" y="7906"/>
                          <a:pt x="6382" y="8668"/>
                        </a:cubicBezTo>
                        <a:lnTo>
                          <a:pt x="6382" y="8668"/>
                        </a:lnTo>
                        <a:close/>
                      </a:path>
                    </a:pathLst>
                  </a:custGeom>
                  <a:solidFill>
                    <a:srgbClr val="0C111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1" name="شكل حر: شكل 2030">
                    <a:extLst>
                      <a:ext uri="{FF2B5EF4-FFF2-40B4-BE49-F238E27FC236}">
                        <a16:creationId xmlns:a16="http://schemas.microsoft.com/office/drawing/2014/main" id="{43EDA82A-1679-4543-9A02-7B7B3A4274C6}"/>
                      </a:ext>
                    </a:extLst>
                  </p:cNvPr>
                  <p:cNvSpPr/>
                  <p:nvPr/>
                </p:nvSpPr>
                <p:spPr>
                  <a:xfrm>
                    <a:off x="2674571" y="1948433"/>
                    <a:ext cx="4381" cy="3524"/>
                  </a:xfrm>
                  <a:custGeom>
                    <a:avLst/>
                    <a:gdLst>
                      <a:gd name="connsiteX0" fmla="*/ 4191 w 4381"/>
                      <a:gd name="connsiteY0" fmla="*/ 3524 h 3524"/>
                      <a:gd name="connsiteX1" fmla="*/ 0 w 4381"/>
                      <a:gd name="connsiteY1" fmla="*/ 1048 h 3524"/>
                      <a:gd name="connsiteX2" fmla="*/ 190 w 4381"/>
                      <a:gd name="connsiteY2" fmla="*/ 0 h 3524"/>
                      <a:gd name="connsiteX3" fmla="*/ 4381 w 4381"/>
                      <a:gd name="connsiteY3" fmla="*/ 2477 h 3524"/>
                      <a:gd name="connsiteX4" fmla="*/ 4191 w 4381"/>
                      <a:gd name="connsiteY4" fmla="*/ 3524 h 3524"/>
                      <a:gd name="connsiteX5" fmla="*/ 4191 w 4381"/>
                      <a:gd name="connsiteY5" fmla="*/ 3524 h 3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1" h="3524">
                        <a:moveTo>
                          <a:pt x="4191" y="3524"/>
                        </a:moveTo>
                        <a:lnTo>
                          <a:pt x="0" y="1048"/>
                        </a:lnTo>
                        <a:cubicBezTo>
                          <a:pt x="0" y="667"/>
                          <a:pt x="95" y="381"/>
                          <a:pt x="190" y="0"/>
                        </a:cubicBezTo>
                        <a:lnTo>
                          <a:pt x="4381" y="2477"/>
                        </a:lnTo>
                        <a:cubicBezTo>
                          <a:pt x="4286" y="2858"/>
                          <a:pt x="4286" y="3239"/>
                          <a:pt x="4191" y="3524"/>
                        </a:cubicBezTo>
                        <a:lnTo>
                          <a:pt x="4191" y="3524"/>
                        </a:lnTo>
                        <a:close/>
                      </a:path>
                    </a:pathLst>
                  </a:custGeom>
                  <a:solidFill>
                    <a:srgbClr val="0C121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2" name="شكل حر: شكل 2031">
                    <a:extLst>
                      <a:ext uri="{FF2B5EF4-FFF2-40B4-BE49-F238E27FC236}">
                        <a16:creationId xmlns:a16="http://schemas.microsoft.com/office/drawing/2014/main" id="{B6DD1F91-C1A2-4FBF-A03F-9F24BD2B148E}"/>
                      </a:ext>
                    </a:extLst>
                  </p:cNvPr>
                  <p:cNvSpPr/>
                  <p:nvPr/>
                </p:nvSpPr>
                <p:spPr>
                  <a:xfrm>
                    <a:off x="2674761" y="1947672"/>
                    <a:ext cx="4381" cy="3333"/>
                  </a:xfrm>
                  <a:custGeom>
                    <a:avLst/>
                    <a:gdLst>
                      <a:gd name="connsiteX0" fmla="*/ 4191 w 4381"/>
                      <a:gd name="connsiteY0" fmla="*/ 3334 h 3333"/>
                      <a:gd name="connsiteX1" fmla="*/ 0 w 4381"/>
                      <a:gd name="connsiteY1" fmla="*/ 857 h 3333"/>
                      <a:gd name="connsiteX2" fmla="*/ 191 w 4381"/>
                      <a:gd name="connsiteY2" fmla="*/ 0 h 3333"/>
                      <a:gd name="connsiteX3" fmla="*/ 4382 w 4381"/>
                      <a:gd name="connsiteY3" fmla="*/ 2476 h 3333"/>
                      <a:gd name="connsiteX4" fmla="*/ 4191 w 4381"/>
                      <a:gd name="connsiteY4" fmla="*/ 3334 h 3333"/>
                      <a:gd name="connsiteX5" fmla="*/ 4191 w 4381"/>
                      <a:gd name="connsiteY5" fmla="*/ 3334 h 3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1" h="3333">
                        <a:moveTo>
                          <a:pt x="4191" y="3334"/>
                        </a:moveTo>
                        <a:lnTo>
                          <a:pt x="0" y="857"/>
                        </a:lnTo>
                        <a:cubicBezTo>
                          <a:pt x="95" y="571"/>
                          <a:pt x="95" y="286"/>
                          <a:pt x="191" y="0"/>
                        </a:cubicBezTo>
                        <a:lnTo>
                          <a:pt x="4382" y="2476"/>
                        </a:lnTo>
                        <a:cubicBezTo>
                          <a:pt x="4286" y="2762"/>
                          <a:pt x="4286" y="3048"/>
                          <a:pt x="4191" y="3334"/>
                        </a:cubicBezTo>
                        <a:lnTo>
                          <a:pt x="4191" y="3334"/>
                        </a:lnTo>
                        <a:close/>
                      </a:path>
                    </a:pathLst>
                  </a:custGeom>
                  <a:solidFill>
                    <a:srgbClr val="0D121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3" name="شكل حر: شكل 2032">
                    <a:extLst>
                      <a:ext uri="{FF2B5EF4-FFF2-40B4-BE49-F238E27FC236}">
                        <a16:creationId xmlns:a16="http://schemas.microsoft.com/office/drawing/2014/main" id="{0F2692B5-A664-4109-8284-59D74FDEB244}"/>
                      </a:ext>
                    </a:extLst>
                  </p:cNvPr>
                  <p:cNvSpPr/>
                  <p:nvPr/>
                </p:nvSpPr>
                <p:spPr>
                  <a:xfrm>
                    <a:off x="2674952" y="1946910"/>
                    <a:ext cx="4381" cy="3238"/>
                  </a:xfrm>
                  <a:custGeom>
                    <a:avLst/>
                    <a:gdLst>
                      <a:gd name="connsiteX0" fmla="*/ 4191 w 4381"/>
                      <a:gd name="connsiteY0" fmla="*/ 3238 h 3238"/>
                      <a:gd name="connsiteX1" fmla="*/ 0 w 4381"/>
                      <a:gd name="connsiteY1" fmla="*/ 762 h 3238"/>
                      <a:gd name="connsiteX2" fmla="*/ 191 w 4381"/>
                      <a:gd name="connsiteY2" fmla="*/ 0 h 3238"/>
                      <a:gd name="connsiteX3" fmla="*/ 4382 w 4381"/>
                      <a:gd name="connsiteY3" fmla="*/ 2477 h 3238"/>
                      <a:gd name="connsiteX4" fmla="*/ 4191 w 4381"/>
                      <a:gd name="connsiteY4" fmla="*/ 3238 h 3238"/>
                      <a:gd name="connsiteX5" fmla="*/ 4191 w 4381"/>
                      <a:gd name="connsiteY5" fmla="*/ 3238 h 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1" h="3238">
                        <a:moveTo>
                          <a:pt x="4191" y="3238"/>
                        </a:moveTo>
                        <a:lnTo>
                          <a:pt x="0" y="762"/>
                        </a:lnTo>
                        <a:cubicBezTo>
                          <a:pt x="95" y="476"/>
                          <a:pt x="191" y="286"/>
                          <a:pt x="191" y="0"/>
                        </a:cubicBezTo>
                        <a:lnTo>
                          <a:pt x="4382" y="2477"/>
                        </a:lnTo>
                        <a:cubicBezTo>
                          <a:pt x="4382" y="2667"/>
                          <a:pt x="4286" y="2953"/>
                          <a:pt x="4191" y="3238"/>
                        </a:cubicBezTo>
                        <a:lnTo>
                          <a:pt x="4191" y="3238"/>
                        </a:lnTo>
                        <a:close/>
                      </a:path>
                    </a:pathLst>
                  </a:custGeom>
                  <a:solidFill>
                    <a:srgbClr val="0D131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4" name="شكل حر: شكل 2033">
                    <a:extLst>
                      <a:ext uri="{FF2B5EF4-FFF2-40B4-BE49-F238E27FC236}">
                        <a16:creationId xmlns:a16="http://schemas.microsoft.com/office/drawing/2014/main" id="{993F6257-AD71-4958-AADD-7949F3641793}"/>
                      </a:ext>
                    </a:extLst>
                  </p:cNvPr>
                  <p:cNvSpPr/>
                  <p:nvPr/>
                </p:nvSpPr>
                <p:spPr>
                  <a:xfrm>
                    <a:off x="2675238" y="1946243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6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6"/>
                        </a:lnTo>
                        <a:cubicBezTo>
                          <a:pt x="4286" y="2667"/>
                          <a:pt x="4286" y="2857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0E141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5" name="شكل حر: شكل 2034">
                    <a:extLst>
                      <a:ext uri="{FF2B5EF4-FFF2-40B4-BE49-F238E27FC236}">
                        <a16:creationId xmlns:a16="http://schemas.microsoft.com/office/drawing/2014/main" id="{914A0E05-A893-475D-9F86-0D93204489FE}"/>
                      </a:ext>
                    </a:extLst>
                  </p:cNvPr>
                  <p:cNvSpPr/>
                  <p:nvPr/>
                </p:nvSpPr>
                <p:spPr>
                  <a:xfrm>
                    <a:off x="2675428" y="1945481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7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7"/>
                        </a:lnTo>
                        <a:cubicBezTo>
                          <a:pt x="4382" y="2667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0E141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6" name="شكل حر: شكل 2035">
                    <a:extLst>
                      <a:ext uri="{FF2B5EF4-FFF2-40B4-BE49-F238E27FC236}">
                        <a16:creationId xmlns:a16="http://schemas.microsoft.com/office/drawing/2014/main" id="{6774D413-361F-4203-9AFF-8986FE9589CA}"/>
                      </a:ext>
                    </a:extLst>
                  </p:cNvPr>
                  <p:cNvSpPr/>
                  <p:nvPr/>
                </p:nvSpPr>
                <p:spPr>
                  <a:xfrm>
                    <a:off x="2675714" y="1944814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7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7"/>
                        </a:lnTo>
                        <a:cubicBezTo>
                          <a:pt x="4382" y="2667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0F151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7" name="شكل حر: شكل 2036">
                    <a:extLst>
                      <a:ext uri="{FF2B5EF4-FFF2-40B4-BE49-F238E27FC236}">
                        <a16:creationId xmlns:a16="http://schemas.microsoft.com/office/drawing/2014/main" id="{90C45B6B-2E06-441F-AC31-4AA4494CA8E2}"/>
                      </a:ext>
                    </a:extLst>
                  </p:cNvPr>
                  <p:cNvSpPr/>
                  <p:nvPr/>
                </p:nvSpPr>
                <p:spPr>
                  <a:xfrm>
                    <a:off x="2676000" y="1944147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7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7"/>
                        </a:lnTo>
                        <a:cubicBezTo>
                          <a:pt x="4477" y="2762"/>
                          <a:pt x="4382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8" name="شكل حر: شكل 2037">
                    <a:extLst>
                      <a:ext uri="{FF2B5EF4-FFF2-40B4-BE49-F238E27FC236}">
                        <a16:creationId xmlns:a16="http://schemas.microsoft.com/office/drawing/2014/main" id="{BE702CF7-31F4-4C50-9900-B15D57D18BC1}"/>
                      </a:ext>
                    </a:extLst>
                  </p:cNvPr>
                  <p:cNvSpPr/>
                  <p:nvPr/>
                </p:nvSpPr>
                <p:spPr>
                  <a:xfrm>
                    <a:off x="2676381" y="1943481"/>
                    <a:ext cx="4571" cy="3143"/>
                  </a:xfrm>
                  <a:custGeom>
                    <a:avLst/>
                    <a:gdLst>
                      <a:gd name="connsiteX0" fmla="*/ 4191 w 4571"/>
                      <a:gd name="connsiteY0" fmla="*/ 3143 h 3143"/>
                      <a:gd name="connsiteX1" fmla="*/ 0 w 4571"/>
                      <a:gd name="connsiteY1" fmla="*/ 667 h 3143"/>
                      <a:gd name="connsiteX2" fmla="*/ 381 w 4571"/>
                      <a:gd name="connsiteY2" fmla="*/ 0 h 3143"/>
                      <a:gd name="connsiteX3" fmla="*/ 4572 w 4571"/>
                      <a:gd name="connsiteY3" fmla="*/ 2477 h 3143"/>
                      <a:gd name="connsiteX4" fmla="*/ 4191 w 4571"/>
                      <a:gd name="connsiteY4" fmla="*/ 3143 h 3143"/>
                      <a:gd name="connsiteX5" fmla="*/ 4191 w 4571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0" y="286"/>
                          <a:pt x="381" y="0"/>
                        </a:cubicBezTo>
                        <a:lnTo>
                          <a:pt x="4572" y="2477"/>
                        </a:lnTo>
                        <a:cubicBezTo>
                          <a:pt x="4381" y="2762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39" name="شكل حر: شكل 2038">
                    <a:extLst>
                      <a:ext uri="{FF2B5EF4-FFF2-40B4-BE49-F238E27FC236}">
                        <a16:creationId xmlns:a16="http://schemas.microsoft.com/office/drawing/2014/main" id="{34B49140-A006-4C25-AA76-E75A9CABFA14}"/>
                      </a:ext>
                    </a:extLst>
                  </p:cNvPr>
                  <p:cNvSpPr/>
                  <p:nvPr/>
                </p:nvSpPr>
                <p:spPr>
                  <a:xfrm>
                    <a:off x="2676762" y="1942909"/>
                    <a:ext cx="4571" cy="3143"/>
                  </a:xfrm>
                  <a:custGeom>
                    <a:avLst/>
                    <a:gdLst>
                      <a:gd name="connsiteX0" fmla="*/ 4191 w 4571"/>
                      <a:gd name="connsiteY0" fmla="*/ 3143 h 3143"/>
                      <a:gd name="connsiteX1" fmla="*/ 0 w 4571"/>
                      <a:gd name="connsiteY1" fmla="*/ 667 h 3143"/>
                      <a:gd name="connsiteX2" fmla="*/ 381 w 4571"/>
                      <a:gd name="connsiteY2" fmla="*/ 0 h 3143"/>
                      <a:gd name="connsiteX3" fmla="*/ 4572 w 4571"/>
                      <a:gd name="connsiteY3" fmla="*/ 2476 h 3143"/>
                      <a:gd name="connsiteX4" fmla="*/ 4191 w 4571"/>
                      <a:gd name="connsiteY4" fmla="*/ 3143 h 3143"/>
                      <a:gd name="connsiteX5" fmla="*/ 4191 w 4571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286" y="190"/>
                          <a:pt x="381" y="0"/>
                        </a:cubicBezTo>
                        <a:lnTo>
                          <a:pt x="4572" y="2476"/>
                        </a:lnTo>
                        <a:cubicBezTo>
                          <a:pt x="4382" y="2667"/>
                          <a:pt x="4286" y="2857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40" name="شكل حر: شكل 2039">
                    <a:extLst>
                      <a:ext uri="{FF2B5EF4-FFF2-40B4-BE49-F238E27FC236}">
                        <a16:creationId xmlns:a16="http://schemas.microsoft.com/office/drawing/2014/main" id="{F1B742D8-2F3D-4EE1-B26E-EDC5B22F1D44}"/>
                      </a:ext>
                    </a:extLst>
                  </p:cNvPr>
                  <p:cNvSpPr/>
                  <p:nvPr/>
                </p:nvSpPr>
                <p:spPr>
                  <a:xfrm>
                    <a:off x="2677143" y="1942242"/>
                    <a:ext cx="4667" cy="3143"/>
                  </a:xfrm>
                  <a:custGeom>
                    <a:avLst/>
                    <a:gdLst>
                      <a:gd name="connsiteX0" fmla="*/ 4191 w 4667"/>
                      <a:gd name="connsiteY0" fmla="*/ 3143 h 3143"/>
                      <a:gd name="connsiteX1" fmla="*/ 0 w 4667"/>
                      <a:gd name="connsiteY1" fmla="*/ 667 h 3143"/>
                      <a:gd name="connsiteX2" fmla="*/ 476 w 4667"/>
                      <a:gd name="connsiteY2" fmla="*/ 0 h 3143"/>
                      <a:gd name="connsiteX3" fmla="*/ 4667 w 4667"/>
                      <a:gd name="connsiteY3" fmla="*/ 2476 h 3143"/>
                      <a:gd name="connsiteX4" fmla="*/ 4191 w 4667"/>
                      <a:gd name="connsiteY4" fmla="*/ 3143 h 3143"/>
                      <a:gd name="connsiteX5" fmla="*/ 4191 w 4667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286" y="190"/>
                          <a:pt x="476" y="0"/>
                        </a:cubicBezTo>
                        <a:lnTo>
                          <a:pt x="4667" y="2476"/>
                        </a:lnTo>
                        <a:cubicBezTo>
                          <a:pt x="4477" y="2667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41" name="شكل حر: شكل 2040">
                    <a:extLst>
                      <a:ext uri="{FF2B5EF4-FFF2-40B4-BE49-F238E27FC236}">
                        <a16:creationId xmlns:a16="http://schemas.microsoft.com/office/drawing/2014/main" id="{3517071A-786E-4747-A94E-26D3ED851FE5}"/>
                      </a:ext>
                    </a:extLst>
                  </p:cNvPr>
                  <p:cNvSpPr/>
                  <p:nvPr/>
                </p:nvSpPr>
                <p:spPr>
                  <a:xfrm>
                    <a:off x="2677524" y="1941575"/>
                    <a:ext cx="4667" cy="3143"/>
                  </a:xfrm>
                  <a:custGeom>
                    <a:avLst/>
                    <a:gdLst>
                      <a:gd name="connsiteX0" fmla="*/ 4191 w 4667"/>
                      <a:gd name="connsiteY0" fmla="*/ 3143 h 3143"/>
                      <a:gd name="connsiteX1" fmla="*/ 0 w 4667"/>
                      <a:gd name="connsiteY1" fmla="*/ 667 h 3143"/>
                      <a:gd name="connsiteX2" fmla="*/ 476 w 4667"/>
                      <a:gd name="connsiteY2" fmla="*/ 0 h 3143"/>
                      <a:gd name="connsiteX3" fmla="*/ 4667 w 4667"/>
                      <a:gd name="connsiteY3" fmla="*/ 2477 h 3143"/>
                      <a:gd name="connsiteX4" fmla="*/ 4191 w 4667"/>
                      <a:gd name="connsiteY4" fmla="*/ 3143 h 3143"/>
                      <a:gd name="connsiteX5" fmla="*/ 4191 w 4667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191" y="476"/>
                          <a:pt x="286" y="191"/>
                          <a:pt x="476" y="0"/>
                        </a:cubicBezTo>
                        <a:lnTo>
                          <a:pt x="4667" y="2477"/>
                        </a:lnTo>
                        <a:cubicBezTo>
                          <a:pt x="4572" y="2667"/>
                          <a:pt x="4381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42" name="شكل حر: شكل 2041">
                    <a:extLst>
                      <a:ext uri="{FF2B5EF4-FFF2-40B4-BE49-F238E27FC236}">
                        <a16:creationId xmlns:a16="http://schemas.microsoft.com/office/drawing/2014/main" id="{9A9C4C20-EFB5-4B5F-BBC8-1DA2A4886628}"/>
                      </a:ext>
                    </a:extLst>
                  </p:cNvPr>
                  <p:cNvSpPr/>
                  <p:nvPr/>
                </p:nvSpPr>
                <p:spPr>
                  <a:xfrm>
                    <a:off x="2678095" y="1940814"/>
                    <a:ext cx="4762" cy="3238"/>
                  </a:xfrm>
                  <a:custGeom>
                    <a:avLst/>
                    <a:gdLst>
                      <a:gd name="connsiteX0" fmla="*/ 4191 w 4762"/>
                      <a:gd name="connsiteY0" fmla="*/ 3238 h 3238"/>
                      <a:gd name="connsiteX1" fmla="*/ 0 w 4762"/>
                      <a:gd name="connsiteY1" fmla="*/ 762 h 3238"/>
                      <a:gd name="connsiteX2" fmla="*/ 571 w 4762"/>
                      <a:gd name="connsiteY2" fmla="*/ 0 h 3238"/>
                      <a:gd name="connsiteX3" fmla="*/ 4763 w 4762"/>
                      <a:gd name="connsiteY3" fmla="*/ 2476 h 3238"/>
                      <a:gd name="connsiteX4" fmla="*/ 4191 w 4762"/>
                      <a:gd name="connsiteY4" fmla="*/ 3238 h 3238"/>
                      <a:gd name="connsiteX5" fmla="*/ 4191 w 4762"/>
                      <a:gd name="connsiteY5" fmla="*/ 3238 h 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62" h="3238">
                        <a:moveTo>
                          <a:pt x="4191" y="3238"/>
                        </a:moveTo>
                        <a:lnTo>
                          <a:pt x="0" y="762"/>
                        </a:lnTo>
                        <a:cubicBezTo>
                          <a:pt x="191" y="476"/>
                          <a:pt x="381" y="286"/>
                          <a:pt x="571" y="0"/>
                        </a:cubicBezTo>
                        <a:lnTo>
                          <a:pt x="4763" y="2476"/>
                        </a:lnTo>
                        <a:cubicBezTo>
                          <a:pt x="4572" y="2762"/>
                          <a:pt x="4382" y="2953"/>
                          <a:pt x="4191" y="3238"/>
                        </a:cubicBezTo>
                        <a:lnTo>
                          <a:pt x="4191" y="3238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43" name="شكل حر: شكل 2042">
                    <a:extLst>
                      <a:ext uri="{FF2B5EF4-FFF2-40B4-BE49-F238E27FC236}">
                        <a16:creationId xmlns:a16="http://schemas.microsoft.com/office/drawing/2014/main" id="{A45301AD-CBC9-4519-8831-1CB40D551326}"/>
                      </a:ext>
                    </a:extLst>
                  </p:cNvPr>
                  <p:cNvSpPr/>
                  <p:nvPr/>
                </p:nvSpPr>
                <p:spPr>
                  <a:xfrm>
                    <a:off x="2678667" y="1939956"/>
                    <a:ext cx="5048" cy="3333"/>
                  </a:xfrm>
                  <a:custGeom>
                    <a:avLst/>
                    <a:gdLst>
                      <a:gd name="connsiteX0" fmla="*/ 4191 w 5048"/>
                      <a:gd name="connsiteY0" fmla="*/ 3334 h 3333"/>
                      <a:gd name="connsiteX1" fmla="*/ 0 w 5048"/>
                      <a:gd name="connsiteY1" fmla="*/ 857 h 3333"/>
                      <a:gd name="connsiteX2" fmla="*/ 857 w 5048"/>
                      <a:gd name="connsiteY2" fmla="*/ 0 h 3333"/>
                      <a:gd name="connsiteX3" fmla="*/ 5048 w 5048"/>
                      <a:gd name="connsiteY3" fmla="*/ 2477 h 3333"/>
                      <a:gd name="connsiteX4" fmla="*/ 4191 w 5048"/>
                      <a:gd name="connsiteY4" fmla="*/ 3334 h 3333"/>
                      <a:gd name="connsiteX5" fmla="*/ 4191 w 5048"/>
                      <a:gd name="connsiteY5" fmla="*/ 3334 h 3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48" h="3333">
                        <a:moveTo>
                          <a:pt x="4191" y="3334"/>
                        </a:moveTo>
                        <a:lnTo>
                          <a:pt x="0" y="857"/>
                        </a:lnTo>
                        <a:cubicBezTo>
                          <a:pt x="286" y="572"/>
                          <a:pt x="571" y="286"/>
                          <a:pt x="857" y="0"/>
                        </a:cubicBezTo>
                        <a:lnTo>
                          <a:pt x="5048" y="2477"/>
                        </a:lnTo>
                        <a:cubicBezTo>
                          <a:pt x="4763" y="2762"/>
                          <a:pt x="4477" y="3048"/>
                          <a:pt x="4191" y="3334"/>
                        </a:cubicBezTo>
                        <a:lnTo>
                          <a:pt x="4191" y="3334"/>
                        </a:lnTo>
                        <a:close/>
                      </a:path>
                    </a:pathLst>
                  </a:custGeom>
                  <a:solidFill>
                    <a:srgbClr val="121A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044" name="شكل حر: شكل 2043">
                    <a:extLst>
                      <a:ext uri="{FF2B5EF4-FFF2-40B4-BE49-F238E27FC236}">
                        <a16:creationId xmlns:a16="http://schemas.microsoft.com/office/drawing/2014/main" id="{54162969-03A9-4004-AF0D-56132FB048D8}"/>
                      </a:ext>
                    </a:extLst>
                  </p:cNvPr>
                  <p:cNvSpPr/>
                  <p:nvPr/>
                </p:nvSpPr>
                <p:spPr>
                  <a:xfrm>
                    <a:off x="2679524" y="1938051"/>
                    <a:ext cx="6667" cy="4381"/>
                  </a:xfrm>
                  <a:custGeom>
                    <a:avLst/>
                    <a:gdLst>
                      <a:gd name="connsiteX0" fmla="*/ 4191 w 6667"/>
                      <a:gd name="connsiteY0" fmla="*/ 4381 h 4381"/>
                      <a:gd name="connsiteX1" fmla="*/ 0 w 6667"/>
                      <a:gd name="connsiteY1" fmla="*/ 1905 h 4381"/>
                      <a:gd name="connsiteX2" fmla="*/ 2477 w 6667"/>
                      <a:gd name="connsiteY2" fmla="*/ 0 h 4381"/>
                      <a:gd name="connsiteX3" fmla="*/ 6668 w 6667"/>
                      <a:gd name="connsiteY3" fmla="*/ 2477 h 4381"/>
                      <a:gd name="connsiteX4" fmla="*/ 4191 w 6667"/>
                      <a:gd name="connsiteY4" fmla="*/ 4381 h 4381"/>
                      <a:gd name="connsiteX5" fmla="*/ 4191 w 6667"/>
                      <a:gd name="connsiteY5" fmla="*/ 4381 h 4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67" h="4381">
                        <a:moveTo>
                          <a:pt x="4191" y="4381"/>
                        </a:moveTo>
                        <a:lnTo>
                          <a:pt x="0" y="1905"/>
                        </a:lnTo>
                        <a:cubicBezTo>
                          <a:pt x="762" y="1143"/>
                          <a:pt x="1619" y="476"/>
                          <a:pt x="2477" y="0"/>
                        </a:cubicBezTo>
                        <a:lnTo>
                          <a:pt x="6668" y="2477"/>
                        </a:lnTo>
                        <a:cubicBezTo>
                          <a:pt x="5810" y="2953"/>
                          <a:pt x="4953" y="3619"/>
                          <a:pt x="4191" y="4381"/>
                        </a:cubicBezTo>
                        <a:lnTo>
                          <a:pt x="4191" y="4381"/>
                        </a:lnTo>
                        <a:close/>
                      </a:path>
                    </a:pathLst>
                  </a:custGeom>
                  <a:solidFill>
                    <a:srgbClr val="121A2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2045" name="شكل حر: شكل 2044">
                  <a:extLst>
                    <a:ext uri="{FF2B5EF4-FFF2-40B4-BE49-F238E27FC236}">
                      <a16:creationId xmlns:a16="http://schemas.microsoft.com/office/drawing/2014/main" id="{FA3C0147-8822-4522-9882-5601E4DB6561}"/>
                    </a:ext>
                  </a:extLst>
                </p:cNvPr>
                <p:cNvSpPr/>
                <p:nvPr/>
              </p:nvSpPr>
              <p:spPr>
                <a:xfrm>
                  <a:off x="2678762" y="1925215"/>
                  <a:ext cx="39623" cy="33578"/>
                </a:xfrm>
                <a:custGeom>
                  <a:avLst/>
                  <a:gdLst>
                    <a:gd name="connsiteX0" fmla="*/ 32099 w 39623"/>
                    <a:gd name="connsiteY0" fmla="*/ 1025 h 33578"/>
                    <a:gd name="connsiteX1" fmla="*/ 39624 w 39623"/>
                    <a:gd name="connsiteY1" fmla="*/ 5311 h 33578"/>
                    <a:gd name="connsiteX2" fmla="*/ 32194 w 39623"/>
                    <a:gd name="connsiteY2" fmla="*/ 18265 h 33578"/>
                    <a:gd name="connsiteX3" fmla="*/ 7525 w 39623"/>
                    <a:gd name="connsiteY3" fmla="*/ 32553 h 33578"/>
                    <a:gd name="connsiteX4" fmla="*/ 0 w 39623"/>
                    <a:gd name="connsiteY4" fmla="*/ 28267 h 33578"/>
                    <a:gd name="connsiteX5" fmla="*/ 7525 w 39623"/>
                    <a:gd name="connsiteY5" fmla="*/ 15313 h 33578"/>
                    <a:gd name="connsiteX6" fmla="*/ 32099 w 39623"/>
                    <a:gd name="connsiteY6" fmla="*/ 1025 h 33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623" h="33578">
                      <a:moveTo>
                        <a:pt x="32099" y="1025"/>
                      </a:moveTo>
                      <a:cubicBezTo>
                        <a:pt x="36195" y="-1356"/>
                        <a:pt x="39624" y="549"/>
                        <a:pt x="39624" y="5311"/>
                      </a:cubicBezTo>
                      <a:cubicBezTo>
                        <a:pt x="39624" y="10074"/>
                        <a:pt x="36290" y="15884"/>
                        <a:pt x="32194" y="18265"/>
                      </a:cubicBezTo>
                      <a:lnTo>
                        <a:pt x="7525" y="32553"/>
                      </a:lnTo>
                      <a:cubicBezTo>
                        <a:pt x="3429" y="34934"/>
                        <a:pt x="0" y="33029"/>
                        <a:pt x="0" y="28267"/>
                      </a:cubicBezTo>
                      <a:cubicBezTo>
                        <a:pt x="0" y="23504"/>
                        <a:pt x="3334" y="17694"/>
                        <a:pt x="7525" y="15313"/>
                      </a:cubicBezTo>
                      <a:lnTo>
                        <a:pt x="32099" y="1025"/>
                      </a:lnTo>
                      <a:close/>
                    </a:path>
                  </a:pathLst>
                </a:custGeom>
                <a:solidFill>
                  <a:srgbClr val="121A2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2046" name="شكل حر: شكل 2045">
                <a:extLst>
                  <a:ext uri="{FF2B5EF4-FFF2-40B4-BE49-F238E27FC236}">
                    <a16:creationId xmlns:a16="http://schemas.microsoft.com/office/drawing/2014/main" id="{EDA2F0BD-ECF7-4B86-81EA-9844D5CF76AB}"/>
                  </a:ext>
                </a:extLst>
              </p:cNvPr>
              <p:cNvSpPr/>
              <p:nvPr/>
            </p:nvSpPr>
            <p:spPr>
              <a:xfrm>
                <a:off x="2536935" y="1973960"/>
                <a:ext cx="31432" cy="48863"/>
              </a:xfrm>
              <a:custGeom>
                <a:avLst/>
                <a:gdLst>
                  <a:gd name="connsiteX0" fmla="*/ 0 w 31432"/>
                  <a:gd name="connsiteY0" fmla="*/ 20288 h 48863"/>
                  <a:gd name="connsiteX1" fmla="*/ 0 w 31432"/>
                  <a:gd name="connsiteY1" fmla="*/ 48863 h 48863"/>
                  <a:gd name="connsiteX2" fmla="*/ 31432 w 31432"/>
                  <a:gd name="connsiteY2" fmla="*/ 28575 h 48863"/>
                  <a:gd name="connsiteX3" fmla="*/ 31432 w 31432"/>
                  <a:gd name="connsiteY3" fmla="*/ 0 h 48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32" h="48863">
                    <a:moveTo>
                      <a:pt x="0" y="20288"/>
                    </a:moveTo>
                    <a:lnTo>
                      <a:pt x="0" y="48863"/>
                    </a:lnTo>
                    <a:lnTo>
                      <a:pt x="31432" y="28575"/>
                    </a:lnTo>
                    <a:lnTo>
                      <a:pt x="31432" y="0"/>
                    </a:lnTo>
                    <a:close/>
                  </a:path>
                </a:pathLst>
              </a:custGeom>
              <a:solidFill>
                <a:srgbClr val="23262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47" name="شكل حر: شكل 2046">
                <a:extLst>
                  <a:ext uri="{FF2B5EF4-FFF2-40B4-BE49-F238E27FC236}">
                    <a16:creationId xmlns:a16="http://schemas.microsoft.com/office/drawing/2014/main" id="{E1FCBFC3-7A3D-4995-B392-3BDC609B5687}"/>
                  </a:ext>
                </a:extLst>
              </p:cNvPr>
              <p:cNvSpPr/>
              <p:nvPr/>
            </p:nvSpPr>
            <p:spPr>
              <a:xfrm>
                <a:off x="2135456" y="1953482"/>
                <a:ext cx="22479" cy="40957"/>
              </a:xfrm>
              <a:custGeom>
                <a:avLst/>
                <a:gdLst>
                  <a:gd name="connsiteX0" fmla="*/ 15526 w 22479"/>
                  <a:gd name="connsiteY0" fmla="*/ 40958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8 h 40957"/>
                  <a:gd name="connsiteX7" fmla="*/ 15526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8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5"/>
                      <a:pt x="15526" y="40958"/>
                    </a:cubicBezTo>
                    <a:lnTo>
                      <a:pt x="15526" y="4095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48" name="شكل حر: شكل 2047">
                <a:extLst>
                  <a:ext uri="{FF2B5EF4-FFF2-40B4-BE49-F238E27FC236}">
                    <a16:creationId xmlns:a16="http://schemas.microsoft.com/office/drawing/2014/main" id="{3BA8C66F-2762-42FA-9841-8F61C15640AF}"/>
                  </a:ext>
                </a:extLst>
              </p:cNvPr>
              <p:cNvSpPr/>
              <p:nvPr/>
            </p:nvSpPr>
            <p:spPr>
              <a:xfrm>
                <a:off x="2135456" y="1953482"/>
                <a:ext cx="22479" cy="40957"/>
              </a:xfrm>
              <a:custGeom>
                <a:avLst/>
                <a:gdLst>
                  <a:gd name="connsiteX0" fmla="*/ 15526 w 22479"/>
                  <a:gd name="connsiteY0" fmla="*/ 40958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8 h 40957"/>
                  <a:gd name="connsiteX7" fmla="*/ 15526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8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5"/>
                      <a:pt x="15526" y="40958"/>
                    </a:cubicBezTo>
                    <a:lnTo>
                      <a:pt x="15526" y="4095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49" name="شكل حر: شكل 2048">
                <a:extLst>
                  <a:ext uri="{FF2B5EF4-FFF2-40B4-BE49-F238E27FC236}">
                    <a16:creationId xmlns:a16="http://schemas.microsoft.com/office/drawing/2014/main" id="{9774884D-ED3A-4A9F-8D20-69C852F65A22}"/>
                  </a:ext>
                </a:extLst>
              </p:cNvPr>
              <p:cNvSpPr/>
              <p:nvPr/>
            </p:nvSpPr>
            <p:spPr>
              <a:xfrm>
                <a:off x="2150982" y="1990534"/>
                <a:ext cx="18002" cy="6095"/>
              </a:xfrm>
              <a:custGeom>
                <a:avLst/>
                <a:gdLst>
                  <a:gd name="connsiteX0" fmla="*/ 11049 w 18002"/>
                  <a:gd name="connsiteY0" fmla="*/ 5048 h 6095"/>
                  <a:gd name="connsiteX1" fmla="*/ 18002 w 18002"/>
                  <a:gd name="connsiteY1" fmla="*/ 1048 h 6095"/>
                  <a:gd name="connsiteX2" fmla="*/ 6953 w 18002"/>
                  <a:gd name="connsiteY2" fmla="*/ 0 h 6095"/>
                  <a:gd name="connsiteX3" fmla="*/ 0 w 18002"/>
                  <a:gd name="connsiteY3" fmla="*/ 4000 h 6095"/>
                  <a:gd name="connsiteX4" fmla="*/ 11049 w 18002"/>
                  <a:gd name="connsiteY4" fmla="*/ 5048 h 6095"/>
                  <a:gd name="connsiteX5" fmla="*/ 11049 w 18002"/>
                  <a:gd name="connsiteY5" fmla="*/ 5048 h 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095">
                    <a:moveTo>
                      <a:pt x="11049" y="5048"/>
                    </a:moveTo>
                    <a:lnTo>
                      <a:pt x="18002" y="1048"/>
                    </a:lnTo>
                    <a:cubicBezTo>
                      <a:pt x="15145" y="2667"/>
                      <a:pt x="11240" y="2476"/>
                      <a:pt x="6953" y="0"/>
                    </a:cubicBezTo>
                    <a:lnTo>
                      <a:pt x="0" y="4000"/>
                    </a:lnTo>
                    <a:cubicBezTo>
                      <a:pt x="4286" y="6477"/>
                      <a:pt x="8287" y="6667"/>
                      <a:pt x="11049" y="5048"/>
                    </a:cubicBezTo>
                    <a:lnTo>
                      <a:pt x="11049" y="504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0" name="شكل حر: شكل 2049">
                <a:extLst>
                  <a:ext uri="{FF2B5EF4-FFF2-40B4-BE49-F238E27FC236}">
                    <a16:creationId xmlns:a16="http://schemas.microsoft.com/office/drawing/2014/main" id="{8BF0568F-43D0-4DD4-A371-02A46FBCB4F8}"/>
                  </a:ext>
                </a:extLst>
              </p:cNvPr>
              <p:cNvSpPr/>
              <p:nvPr/>
            </p:nvSpPr>
            <p:spPr>
              <a:xfrm>
                <a:off x="2140028" y="1952489"/>
                <a:ext cx="18002" cy="6135"/>
              </a:xfrm>
              <a:custGeom>
                <a:avLst/>
                <a:gdLst>
                  <a:gd name="connsiteX0" fmla="*/ 11049 w 18002"/>
                  <a:gd name="connsiteY0" fmla="*/ 6136 h 6135"/>
                  <a:gd name="connsiteX1" fmla="*/ 18002 w 18002"/>
                  <a:gd name="connsiteY1" fmla="*/ 2135 h 6135"/>
                  <a:gd name="connsiteX2" fmla="*/ 6953 w 18002"/>
                  <a:gd name="connsiteY2" fmla="*/ 1088 h 6135"/>
                  <a:gd name="connsiteX3" fmla="*/ 0 w 18002"/>
                  <a:gd name="connsiteY3" fmla="*/ 5183 h 6135"/>
                  <a:gd name="connsiteX4" fmla="*/ 11049 w 18002"/>
                  <a:gd name="connsiteY4" fmla="*/ 6136 h 6135"/>
                  <a:gd name="connsiteX5" fmla="*/ 11049 w 18002"/>
                  <a:gd name="connsiteY5" fmla="*/ 6136 h 6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135">
                    <a:moveTo>
                      <a:pt x="11049" y="6136"/>
                    </a:moveTo>
                    <a:lnTo>
                      <a:pt x="18002" y="2135"/>
                    </a:lnTo>
                    <a:cubicBezTo>
                      <a:pt x="13716" y="-341"/>
                      <a:pt x="9715" y="-627"/>
                      <a:pt x="6953" y="1088"/>
                    </a:cubicBezTo>
                    <a:lnTo>
                      <a:pt x="0" y="5183"/>
                    </a:lnTo>
                    <a:cubicBezTo>
                      <a:pt x="2857" y="3469"/>
                      <a:pt x="6763" y="3659"/>
                      <a:pt x="11049" y="6136"/>
                    </a:cubicBezTo>
                    <a:lnTo>
                      <a:pt x="11049" y="6136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1" name="شكل حر: شكل 2050">
                <a:extLst>
                  <a:ext uri="{FF2B5EF4-FFF2-40B4-BE49-F238E27FC236}">
                    <a16:creationId xmlns:a16="http://schemas.microsoft.com/office/drawing/2014/main" id="{619B4A71-F1DE-4DF4-9CEE-22D3EAD27855}"/>
                  </a:ext>
                </a:extLst>
              </p:cNvPr>
              <p:cNvSpPr/>
              <p:nvPr/>
            </p:nvSpPr>
            <p:spPr>
              <a:xfrm>
                <a:off x="2137266" y="1947565"/>
                <a:ext cx="20764" cy="6774"/>
              </a:xfrm>
              <a:custGeom>
                <a:avLst/>
                <a:gdLst>
                  <a:gd name="connsiteX0" fmla="*/ 13811 w 20764"/>
                  <a:gd name="connsiteY0" fmla="*/ 6774 h 6774"/>
                  <a:gd name="connsiteX1" fmla="*/ 20765 w 20764"/>
                  <a:gd name="connsiteY1" fmla="*/ 2678 h 6774"/>
                  <a:gd name="connsiteX2" fmla="*/ 6953 w 20764"/>
                  <a:gd name="connsiteY2" fmla="*/ 1345 h 6774"/>
                  <a:gd name="connsiteX3" fmla="*/ 0 w 20764"/>
                  <a:gd name="connsiteY3" fmla="*/ 5441 h 6774"/>
                  <a:gd name="connsiteX4" fmla="*/ 13811 w 20764"/>
                  <a:gd name="connsiteY4" fmla="*/ 6774 h 6774"/>
                  <a:gd name="connsiteX5" fmla="*/ 13811 w 20764"/>
                  <a:gd name="connsiteY5" fmla="*/ 6774 h 6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764" h="6774">
                    <a:moveTo>
                      <a:pt x="13811" y="6774"/>
                    </a:moveTo>
                    <a:lnTo>
                      <a:pt x="20765" y="2678"/>
                    </a:lnTo>
                    <a:cubicBezTo>
                      <a:pt x="15431" y="-465"/>
                      <a:pt x="10477" y="-751"/>
                      <a:pt x="6953" y="1345"/>
                    </a:cubicBezTo>
                    <a:lnTo>
                      <a:pt x="0" y="5441"/>
                    </a:lnTo>
                    <a:cubicBezTo>
                      <a:pt x="3619" y="3345"/>
                      <a:pt x="8477" y="3726"/>
                      <a:pt x="13811" y="6774"/>
                    </a:cubicBezTo>
                    <a:lnTo>
                      <a:pt x="13811" y="6774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2" name="شكل حر: شكل 2051">
                <a:extLst>
                  <a:ext uri="{FF2B5EF4-FFF2-40B4-BE49-F238E27FC236}">
                    <a16:creationId xmlns:a16="http://schemas.microsoft.com/office/drawing/2014/main" id="{9B8CF24F-1F12-400E-8A38-678F7FAFD462}"/>
                  </a:ext>
                </a:extLst>
              </p:cNvPr>
              <p:cNvSpPr/>
              <p:nvPr/>
            </p:nvSpPr>
            <p:spPr>
              <a:xfrm>
                <a:off x="2151077" y="1954625"/>
                <a:ext cx="22479" cy="40957"/>
              </a:xfrm>
              <a:custGeom>
                <a:avLst/>
                <a:gdLst>
                  <a:gd name="connsiteX0" fmla="*/ 10954 w 22479"/>
                  <a:gd name="connsiteY0" fmla="*/ 40958 h 40957"/>
                  <a:gd name="connsiteX1" fmla="*/ 17907 w 22479"/>
                  <a:gd name="connsiteY1" fmla="*/ 36957 h 40957"/>
                  <a:gd name="connsiteX2" fmla="*/ 22479 w 22479"/>
                  <a:gd name="connsiteY2" fmla="*/ 26956 h 40957"/>
                  <a:gd name="connsiteX3" fmla="*/ 6953 w 22479"/>
                  <a:gd name="connsiteY3" fmla="*/ 0 h 40957"/>
                  <a:gd name="connsiteX4" fmla="*/ 0 w 22479"/>
                  <a:gd name="connsiteY4" fmla="*/ 4000 h 40957"/>
                  <a:gd name="connsiteX5" fmla="*/ 15526 w 22479"/>
                  <a:gd name="connsiteY5" fmla="*/ 30956 h 40957"/>
                  <a:gd name="connsiteX6" fmla="*/ 10954 w 22479"/>
                  <a:gd name="connsiteY6" fmla="*/ 40958 h 40957"/>
                  <a:gd name="connsiteX7" fmla="*/ 10954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0954" y="40958"/>
                    </a:moveTo>
                    <a:lnTo>
                      <a:pt x="17907" y="36957"/>
                    </a:lnTo>
                    <a:cubicBezTo>
                      <a:pt x="20669" y="35338"/>
                      <a:pt x="22479" y="31909"/>
                      <a:pt x="22479" y="26956"/>
                    </a:cubicBezTo>
                    <a:cubicBezTo>
                      <a:pt x="22479" y="17050"/>
                      <a:pt x="15526" y="5048"/>
                      <a:pt x="6953" y="0"/>
                    </a:cubicBezTo>
                    <a:lnTo>
                      <a:pt x="0" y="4000"/>
                    </a:lnTo>
                    <a:cubicBezTo>
                      <a:pt x="8573" y="8954"/>
                      <a:pt x="15526" y="21050"/>
                      <a:pt x="15526" y="30956"/>
                    </a:cubicBezTo>
                    <a:cubicBezTo>
                      <a:pt x="15526" y="35814"/>
                      <a:pt x="13811" y="39338"/>
                      <a:pt x="10954" y="40958"/>
                    </a:cubicBezTo>
                    <a:lnTo>
                      <a:pt x="10954" y="40958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3" name="شكل حر: شكل 2052">
                <a:extLst>
                  <a:ext uri="{FF2B5EF4-FFF2-40B4-BE49-F238E27FC236}">
                    <a16:creationId xmlns:a16="http://schemas.microsoft.com/office/drawing/2014/main" id="{CDC26135-C5D7-4FBF-B2F2-A55CA878B757}"/>
                  </a:ext>
                </a:extLst>
              </p:cNvPr>
              <p:cNvSpPr/>
              <p:nvPr/>
            </p:nvSpPr>
            <p:spPr>
              <a:xfrm>
                <a:off x="2135456" y="1956501"/>
                <a:ext cx="31146" cy="40158"/>
              </a:xfrm>
              <a:custGeom>
                <a:avLst/>
                <a:gdLst>
                  <a:gd name="connsiteX0" fmla="*/ 15621 w 31146"/>
                  <a:gd name="connsiteY0" fmla="*/ 2124 h 40158"/>
                  <a:gd name="connsiteX1" fmla="*/ 0 w 31146"/>
                  <a:gd name="connsiteY1" fmla="*/ 11078 h 40158"/>
                  <a:gd name="connsiteX2" fmla="*/ 15526 w 31146"/>
                  <a:gd name="connsiteY2" fmla="*/ 38034 h 40158"/>
                  <a:gd name="connsiteX3" fmla="*/ 31147 w 31146"/>
                  <a:gd name="connsiteY3" fmla="*/ 29080 h 40158"/>
                  <a:gd name="connsiteX4" fmla="*/ 15621 w 31146"/>
                  <a:gd name="connsiteY4" fmla="*/ 2124 h 4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46" h="40158">
                    <a:moveTo>
                      <a:pt x="15621" y="2124"/>
                    </a:moveTo>
                    <a:cubicBezTo>
                      <a:pt x="7049" y="-2828"/>
                      <a:pt x="0" y="1172"/>
                      <a:pt x="0" y="11078"/>
                    </a:cubicBezTo>
                    <a:cubicBezTo>
                      <a:pt x="0" y="20984"/>
                      <a:pt x="6953" y="33081"/>
                      <a:pt x="15526" y="38034"/>
                    </a:cubicBezTo>
                    <a:cubicBezTo>
                      <a:pt x="24098" y="42987"/>
                      <a:pt x="31147" y="38986"/>
                      <a:pt x="31147" y="29080"/>
                    </a:cubicBezTo>
                    <a:cubicBezTo>
                      <a:pt x="31147" y="19174"/>
                      <a:pt x="24194" y="7173"/>
                      <a:pt x="15621" y="2124"/>
                    </a:cubicBezTo>
                    <a:close/>
                  </a:path>
                </a:pathLst>
              </a:custGeom>
              <a:solidFill>
                <a:srgbClr val="DEE9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4" name="شكل حر: شكل 2053">
                <a:extLst>
                  <a:ext uri="{FF2B5EF4-FFF2-40B4-BE49-F238E27FC236}">
                    <a16:creationId xmlns:a16="http://schemas.microsoft.com/office/drawing/2014/main" id="{89E69452-51A3-42D9-8925-0F4946472C19}"/>
                  </a:ext>
                </a:extLst>
              </p:cNvPr>
              <p:cNvSpPr/>
              <p:nvPr/>
            </p:nvSpPr>
            <p:spPr>
              <a:xfrm>
                <a:off x="2151077" y="1950243"/>
                <a:ext cx="26193" cy="49910"/>
              </a:xfrm>
              <a:custGeom>
                <a:avLst/>
                <a:gdLst>
                  <a:gd name="connsiteX0" fmla="*/ 13621 w 26193"/>
                  <a:gd name="connsiteY0" fmla="*/ 49911 h 49910"/>
                  <a:gd name="connsiteX1" fmla="*/ 20574 w 26193"/>
                  <a:gd name="connsiteY1" fmla="*/ 45815 h 49910"/>
                  <a:gd name="connsiteX2" fmla="*/ 26194 w 26193"/>
                  <a:gd name="connsiteY2" fmla="*/ 33433 h 49910"/>
                  <a:gd name="connsiteX3" fmla="*/ 6953 w 26193"/>
                  <a:gd name="connsiteY3" fmla="*/ 0 h 49910"/>
                  <a:gd name="connsiteX4" fmla="*/ 0 w 26193"/>
                  <a:gd name="connsiteY4" fmla="*/ 4096 h 49910"/>
                  <a:gd name="connsiteX5" fmla="*/ 19241 w 26193"/>
                  <a:gd name="connsiteY5" fmla="*/ 37433 h 49910"/>
                  <a:gd name="connsiteX6" fmla="*/ 13621 w 26193"/>
                  <a:gd name="connsiteY6" fmla="*/ 49911 h 49910"/>
                  <a:gd name="connsiteX7" fmla="*/ 13621 w 26193"/>
                  <a:gd name="connsiteY7" fmla="*/ 49911 h 49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193" h="49910">
                    <a:moveTo>
                      <a:pt x="13621" y="49911"/>
                    </a:moveTo>
                    <a:lnTo>
                      <a:pt x="20574" y="45815"/>
                    </a:lnTo>
                    <a:cubicBezTo>
                      <a:pt x="24003" y="43815"/>
                      <a:pt x="26194" y="39529"/>
                      <a:pt x="26194" y="33433"/>
                    </a:cubicBezTo>
                    <a:cubicBezTo>
                      <a:pt x="26194" y="21146"/>
                      <a:pt x="17621" y="6191"/>
                      <a:pt x="6953" y="0"/>
                    </a:cubicBezTo>
                    <a:lnTo>
                      <a:pt x="0" y="4096"/>
                    </a:lnTo>
                    <a:cubicBezTo>
                      <a:pt x="10668" y="10287"/>
                      <a:pt x="19336" y="25241"/>
                      <a:pt x="19241" y="37433"/>
                    </a:cubicBezTo>
                    <a:cubicBezTo>
                      <a:pt x="19241" y="43625"/>
                      <a:pt x="17145" y="47911"/>
                      <a:pt x="13621" y="49911"/>
                    </a:cubicBezTo>
                    <a:lnTo>
                      <a:pt x="13621" y="49911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5" name="شكل حر: شكل 2054">
                <a:extLst>
                  <a:ext uri="{FF2B5EF4-FFF2-40B4-BE49-F238E27FC236}">
                    <a16:creationId xmlns:a16="http://schemas.microsoft.com/office/drawing/2014/main" id="{C60472EF-B6EA-4BC2-9175-9176527A7D4F}"/>
                  </a:ext>
                </a:extLst>
              </p:cNvPr>
              <p:cNvSpPr/>
              <p:nvPr/>
            </p:nvSpPr>
            <p:spPr>
              <a:xfrm>
                <a:off x="2131551" y="1951766"/>
                <a:ext cx="38767" cy="49722"/>
              </a:xfrm>
              <a:custGeom>
                <a:avLst/>
                <a:gdLst>
                  <a:gd name="connsiteX0" fmla="*/ 38767 w 38767"/>
                  <a:gd name="connsiteY0" fmla="*/ 36005 h 49722"/>
                  <a:gd name="connsiteX1" fmla="*/ 19336 w 38767"/>
                  <a:gd name="connsiteY1" fmla="*/ 47054 h 49722"/>
                  <a:gd name="connsiteX2" fmla="*/ 0 w 38767"/>
                  <a:gd name="connsiteY2" fmla="*/ 13717 h 49722"/>
                  <a:gd name="connsiteX3" fmla="*/ 19431 w 38767"/>
                  <a:gd name="connsiteY3" fmla="*/ 2668 h 49722"/>
                  <a:gd name="connsiteX4" fmla="*/ 38767 w 38767"/>
                  <a:gd name="connsiteY4" fmla="*/ 36005 h 49722"/>
                  <a:gd name="connsiteX5" fmla="*/ 19431 w 38767"/>
                  <a:gd name="connsiteY5" fmla="*/ 42673 h 49722"/>
                  <a:gd name="connsiteX6" fmla="*/ 35052 w 38767"/>
                  <a:gd name="connsiteY6" fmla="*/ 33719 h 49722"/>
                  <a:gd name="connsiteX7" fmla="*/ 19526 w 38767"/>
                  <a:gd name="connsiteY7" fmla="*/ 6764 h 49722"/>
                  <a:gd name="connsiteX8" fmla="*/ 3905 w 38767"/>
                  <a:gd name="connsiteY8" fmla="*/ 15717 h 49722"/>
                  <a:gd name="connsiteX9" fmla="*/ 19431 w 38767"/>
                  <a:gd name="connsiteY9" fmla="*/ 42673 h 49722"/>
                  <a:gd name="connsiteX10" fmla="*/ 19431 w 38767"/>
                  <a:gd name="connsiteY10" fmla="*/ 42673 h 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767" h="49722">
                    <a:moveTo>
                      <a:pt x="38767" y="36005"/>
                    </a:moveTo>
                    <a:cubicBezTo>
                      <a:pt x="38767" y="48293"/>
                      <a:pt x="30004" y="53246"/>
                      <a:pt x="19336" y="47054"/>
                    </a:cubicBezTo>
                    <a:cubicBezTo>
                      <a:pt x="8668" y="40863"/>
                      <a:pt x="0" y="25909"/>
                      <a:pt x="0" y="13717"/>
                    </a:cubicBezTo>
                    <a:cubicBezTo>
                      <a:pt x="0" y="1430"/>
                      <a:pt x="8763" y="-3523"/>
                      <a:pt x="19431" y="2668"/>
                    </a:cubicBezTo>
                    <a:cubicBezTo>
                      <a:pt x="30194" y="8764"/>
                      <a:pt x="38862" y="23718"/>
                      <a:pt x="38767" y="36005"/>
                    </a:cubicBezTo>
                    <a:close/>
                    <a:moveTo>
                      <a:pt x="19431" y="42673"/>
                    </a:moveTo>
                    <a:cubicBezTo>
                      <a:pt x="28003" y="47626"/>
                      <a:pt x="35052" y="43625"/>
                      <a:pt x="35052" y="33719"/>
                    </a:cubicBezTo>
                    <a:cubicBezTo>
                      <a:pt x="35052" y="23813"/>
                      <a:pt x="28099" y="11812"/>
                      <a:pt x="19526" y="6764"/>
                    </a:cubicBezTo>
                    <a:cubicBezTo>
                      <a:pt x="10954" y="1811"/>
                      <a:pt x="3905" y="5811"/>
                      <a:pt x="3905" y="15717"/>
                    </a:cubicBezTo>
                    <a:cubicBezTo>
                      <a:pt x="3905" y="25718"/>
                      <a:pt x="10858" y="37720"/>
                      <a:pt x="19431" y="42673"/>
                    </a:cubicBezTo>
                    <a:lnTo>
                      <a:pt x="19431" y="42673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6" name="شكل حر: شكل 2055">
                <a:extLst>
                  <a:ext uri="{FF2B5EF4-FFF2-40B4-BE49-F238E27FC236}">
                    <a16:creationId xmlns:a16="http://schemas.microsoft.com/office/drawing/2014/main" id="{93EE76BF-C618-45B3-B51E-EBEF6F34A7C3}"/>
                  </a:ext>
                </a:extLst>
              </p:cNvPr>
              <p:cNvSpPr/>
              <p:nvPr/>
            </p:nvSpPr>
            <p:spPr>
              <a:xfrm>
                <a:off x="2138123" y="1962458"/>
                <a:ext cx="14763" cy="19041"/>
              </a:xfrm>
              <a:custGeom>
                <a:avLst/>
                <a:gdLst>
                  <a:gd name="connsiteX0" fmla="*/ 14764 w 14763"/>
                  <a:gd name="connsiteY0" fmla="*/ 13789 h 19041"/>
                  <a:gd name="connsiteX1" fmla="*/ 7430 w 14763"/>
                  <a:gd name="connsiteY1" fmla="*/ 1025 h 19041"/>
                  <a:gd name="connsiteX2" fmla="*/ 0 w 14763"/>
                  <a:gd name="connsiteY2" fmla="*/ 5311 h 19041"/>
                  <a:gd name="connsiteX3" fmla="*/ 7430 w 14763"/>
                  <a:gd name="connsiteY3" fmla="*/ 18075 h 19041"/>
                  <a:gd name="connsiteX4" fmla="*/ 14764 w 14763"/>
                  <a:gd name="connsiteY4" fmla="*/ 13789 h 19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63" h="19041">
                    <a:moveTo>
                      <a:pt x="14764" y="13789"/>
                    </a:moveTo>
                    <a:cubicBezTo>
                      <a:pt x="14764" y="9121"/>
                      <a:pt x="11430" y="3311"/>
                      <a:pt x="7430" y="1025"/>
                    </a:cubicBezTo>
                    <a:cubicBezTo>
                      <a:pt x="3334" y="-1356"/>
                      <a:pt x="0" y="549"/>
                      <a:pt x="0" y="5311"/>
                    </a:cubicBezTo>
                    <a:cubicBezTo>
                      <a:pt x="0" y="9979"/>
                      <a:pt x="3334" y="15789"/>
                      <a:pt x="7430" y="18075"/>
                    </a:cubicBezTo>
                    <a:cubicBezTo>
                      <a:pt x="11525" y="20361"/>
                      <a:pt x="14764" y="18456"/>
                      <a:pt x="14764" y="13789"/>
                    </a:cubicBezTo>
                    <a:close/>
                  </a:path>
                </a:pathLst>
              </a:custGeom>
              <a:solidFill>
                <a:srgbClr val="F8F9F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7" name="شكل حر: شكل 2056">
                <a:extLst>
                  <a:ext uri="{FF2B5EF4-FFF2-40B4-BE49-F238E27FC236}">
                    <a16:creationId xmlns:a16="http://schemas.microsoft.com/office/drawing/2014/main" id="{59C0A9D3-F1CC-40D5-9ECD-7E8DE8025185}"/>
                  </a:ext>
                </a:extLst>
              </p:cNvPr>
              <p:cNvSpPr/>
              <p:nvPr/>
            </p:nvSpPr>
            <p:spPr>
              <a:xfrm>
                <a:off x="2350721" y="2078926"/>
                <a:ext cx="22479" cy="40957"/>
              </a:xfrm>
              <a:custGeom>
                <a:avLst/>
                <a:gdLst>
                  <a:gd name="connsiteX0" fmla="*/ 15526 w 22479"/>
                  <a:gd name="connsiteY0" fmla="*/ 40957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7 h 40957"/>
                  <a:gd name="connsiteX7" fmla="*/ 15526 w 22479"/>
                  <a:gd name="connsiteY7" fmla="*/ 40957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7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4"/>
                      <a:pt x="15526" y="40957"/>
                    </a:cubicBezTo>
                    <a:lnTo>
                      <a:pt x="15526" y="40957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8" name="شكل حر: شكل 2057">
                <a:extLst>
                  <a:ext uri="{FF2B5EF4-FFF2-40B4-BE49-F238E27FC236}">
                    <a16:creationId xmlns:a16="http://schemas.microsoft.com/office/drawing/2014/main" id="{609AC890-DECC-45D7-9401-A872EEF721D0}"/>
                  </a:ext>
                </a:extLst>
              </p:cNvPr>
              <p:cNvSpPr/>
              <p:nvPr/>
            </p:nvSpPr>
            <p:spPr>
              <a:xfrm>
                <a:off x="2350721" y="2078926"/>
                <a:ext cx="22479" cy="40957"/>
              </a:xfrm>
              <a:custGeom>
                <a:avLst/>
                <a:gdLst>
                  <a:gd name="connsiteX0" fmla="*/ 15526 w 22479"/>
                  <a:gd name="connsiteY0" fmla="*/ 40957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7 h 40957"/>
                  <a:gd name="connsiteX7" fmla="*/ 15526 w 22479"/>
                  <a:gd name="connsiteY7" fmla="*/ 40957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7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4"/>
                      <a:pt x="15526" y="40957"/>
                    </a:cubicBezTo>
                    <a:lnTo>
                      <a:pt x="15526" y="40957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59" name="شكل حر: شكل 2058">
                <a:extLst>
                  <a:ext uri="{FF2B5EF4-FFF2-40B4-BE49-F238E27FC236}">
                    <a16:creationId xmlns:a16="http://schemas.microsoft.com/office/drawing/2014/main" id="{6825CA98-90CE-4E35-8DEE-38C8D72591A5}"/>
                  </a:ext>
                </a:extLst>
              </p:cNvPr>
              <p:cNvSpPr/>
              <p:nvPr/>
            </p:nvSpPr>
            <p:spPr>
              <a:xfrm>
                <a:off x="2366342" y="2115978"/>
                <a:ext cx="18002" cy="6095"/>
              </a:xfrm>
              <a:custGeom>
                <a:avLst/>
                <a:gdLst>
                  <a:gd name="connsiteX0" fmla="*/ 11049 w 18002"/>
                  <a:gd name="connsiteY0" fmla="*/ 5048 h 6095"/>
                  <a:gd name="connsiteX1" fmla="*/ 18002 w 18002"/>
                  <a:gd name="connsiteY1" fmla="*/ 1048 h 6095"/>
                  <a:gd name="connsiteX2" fmla="*/ 6953 w 18002"/>
                  <a:gd name="connsiteY2" fmla="*/ 0 h 6095"/>
                  <a:gd name="connsiteX3" fmla="*/ 0 w 18002"/>
                  <a:gd name="connsiteY3" fmla="*/ 4000 h 6095"/>
                  <a:gd name="connsiteX4" fmla="*/ 11049 w 18002"/>
                  <a:gd name="connsiteY4" fmla="*/ 5048 h 6095"/>
                  <a:gd name="connsiteX5" fmla="*/ 11049 w 18002"/>
                  <a:gd name="connsiteY5" fmla="*/ 5048 h 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095">
                    <a:moveTo>
                      <a:pt x="11049" y="5048"/>
                    </a:moveTo>
                    <a:lnTo>
                      <a:pt x="18002" y="1048"/>
                    </a:lnTo>
                    <a:cubicBezTo>
                      <a:pt x="15145" y="2667"/>
                      <a:pt x="11239" y="2477"/>
                      <a:pt x="6953" y="0"/>
                    </a:cubicBezTo>
                    <a:lnTo>
                      <a:pt x="0" y="4000"/>
                    </a:lnTo>
                    <a:cubicBezTo>
                      <a:pt x="4286" y="6477"/>
                      <a:pt x="8192" y="6667"/>
                      <a:pt x="11049" y="5048"/>
                    </a:cubicBezTo>
                    <a:lnTo>
                      <a:pt x="11049" y="504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60" name="شكل حر: شكل 2059">
                <a:extLst>
                  <a:ext uri="{FF2B5EF4-FFF2-40B4-BE49-F238E27FC236}">
                    <a16:creationId xmlns:a16="http://schemas.microsoft.com/office/drawing/2014/main" id="{9E9E5034-C347-46E6-8AF6-80C74F5304D7}"/>
                  </a:ext>
                </a:extLst>
              </p:cNvPr>
              <p:cNvSpPr/>
              <p:nvPr/>
            </p:nvSpPr>
            <p:spPr>
              <a:xfrm>
                <a:off x="2355388" y="2077934"/>
                <a:ext cx="18002" cy="6135"/>
              </a:xfrm>
              <a:custGeom>
                <a:avLst/>
                <a:gdLst>
                  <a:gd name="connsiteX0" fmla="*/ 11049 w 18002"/>
                  <a:gd name="connsiteY0" fmla="*/ 6136 h 6135"/>
                  <a:gd name="connsiteX1" fmla="*/ 18002 w 18002"/>
                  <a:gd name="connsiteY1" fmla="*/ 2135 h 6135"/>
                  <a:gd name="connsiteX2" fmla="*/ 6953 w 18002"/>
                  <a:gd name="connsiteY2" fmla="*/ 1088 h 6135"/>
                  <a:gd name="connsiteX3" fmla="*/ 0 w 18002"/>
                  <a:gd name="connsiteY3" fmla="*/ 5183 h 6135"/>
                  <a:gd name="connsiteX4" fmla="*/ 11049 w 18002"/>
                  <a:gd name="connsiteY4" fmla="*/ 6136 h 6135"/>
                  <a:gd name="connsiteX5" fmla="*/ 11049 w 18002"/>
                  <a:gd name="connsiteY5" fmla="*/ 6136 h 6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135">
                    <a:moveTo>
                      <a:pt x="11049" y="6136"/>
                    </a:moveTo>
                    <a:lnTo>
                      <a:pt x="18002" y="2135"/>
                    </a:lnTo>
                    <a:cubicBezTo>
                      <a:pt x="13716" y="-341"/>
                      <a:pt x="9716" y="-627"/>
                      <a:pt x="6953" y="1088"/>
                    </a:cubicBezTo>
                    <a:lnTo>
                      <a:pt x="0" y="5183"/>
                    </a:lnTo>
                    <a:cubicBezTo>
                      <a:pt x="2762" y="3469"/>
                      <a:pt x="6668" y="3659"/>
                      <a:pt x="11049" y="6136"/>
                    </a:cubicBezTo>
                    <a:lnTo>
                      <a:pt x="11049" y="6136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61" name="شكل حر: شكل 2060">
                <a:extLst>
                  <a:ext uri="{FF2B5EF4-FFF2-40B4-BE49-F238E27FC236}">
                    <a16:creationId xmlns:a16="http://schemas.microsoft.com/office/drawing/2014/main" id="{69E1C457-6ECE-4021-ADBC-6CFB486AFDC6}"/>
                  </a:ext>
                </a:extLst>
              </p:cNvPr>
              <p:cNvSpPr/>
              <p:nvPr/>
            </p:nvSpPr>
            <p:spPr>
              <a:xfrm>
                <a:off x="2352626" y="2073009"/>
                <a:ext cx="20764" cy="6774"/>
              </a:xfrm>
              <a:custGeom>
                <a:avLst/>
                <a:gdLst>
                  <a:gd name="connsiteX0" fmla="*/ 13811 w 20764"/>
                  <a:gd name="connsiteY0" fmla="*/ 6774 h 6774"/>
                  <a:gd name="connsiteX1" fmla="*/ 20764 w 20764"/>
                  <a:gd name="connsiteY1" fmla="*/ 2678 h 6774"/>
                  <a:gd name="connsiteX2" fmla="*/ 6953 w 20764"/>
                  <a:gd name="connsiteY2" fmla="*/ 1345 h 6774"/>
                  <a:gd name="connsiteX3" fmla="*/ 0 w 20764"/>
                  <a:gd name="connsiteY3" fmla="*/ 5441 h 6774"/>
                  <a:gd name="connsiteX4" fmla="*/ 13811 w 20764"/>
                  <a:gd name="connsiteY4" fmla="*/ 6774 h 6774"/>
                  <a:gd name="connsiteX5" fmla="*/ 13811 w 20764"/>
                  <a:gd name="connsiteY5" fmla="*/ 6774 h 6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764" h="6774">
                    <a:moveTo>
                      <a:pt x="13811" y="6774"/>
                    </a:moveTo>
                    <a:lnTo>
                      <a:pt x="20764" y="2678"/>
                    </a:lnTo>
                    <a:cubicBezTo>
                      <a:pt x="15430" y="-465"/>
                      <a:pt x="10478" y="-751"/>
                      <a:pt x="6953" y="1345"/>
                    </a:cubicBezTo>
                    <a:lnTo>
                      <a:pt x="0" y="5441"/>
                    </a:lnTo>
                    <a:cubicBezTo>
                      <a:pt x="3524" y="3345"/>
                      <a:pt x="8382" y="3726"/>
                      <a:pt x="13811" y="6774"/>
                    </a:cubicBezTo>
                    <a:lnTo>
                      <a:pt x="13811" y="6774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62" name="شكل حر: شكل 2061">
                <a:extLst>
                  <a:ext uri="{FF2B5EF4-FFF2-40B4-BE49-F238E27FC236}">
                    <a16:creationId xmlns:a16="http://schemas.microsoft.com/office/drawing/2014/main" id="{5AAC9259-3119-49A4-9587-586F7B29B3E0}"/>
                  </a:ext>
                </a:extLst>
              </p:cNvPr>
              <p:cNvSpPr/>
              <p:nvPr/>
            </p:nvSpPr>
            <p:spPr>
              <a:xfrm>
                <a:off x="2366437" y="2080069"/>
                <a:ext cx="22479" cy="40957"/>
              </a:xfrm>
              <a:custGeom>
                <a:avLst/>
                <a:gdLst>
                  <a:gd name="connsiteX0" fmla="*/ 10954 w 22479"/>
                  <a:gd name="connsiteY0" fmla="*/ 40958 h 40957"/>
                  <a:gd name="connsiteX1" fmla="*/ 17907 w 22479"/>
                  <a:gd name="connsiteY1" fmla="*/ 36957 h 40957"/>
                  <a:gd name="connsiteX2" fmla="*/ 22479 w 22479"/>
                  <a:gd name="connsiteY2" fmla="*/ 26956 h 40957"/>
                  <a:gd name="connsiteX3" fmla="*/ 6953 w 22479"/>
                  <a:gd name="connsiteY3" fmla="*/ 0 h 40957"/>
                  <a:gd name="connsiteX4" fmla="*/ 0 w 22479"/>
                  <a:gd name="connsiteY4" fmla="*/ 4001 h 40957"/>
                  <a:gd name="connsiteX5" fmla="*/ 15526 w 22479"/>
                  <a:gd name="connsiteY5" fmla="*/ 30956 h 40957"/>
                  <a:gd name="connsiteX6" fmla="*/ 10954 w 22479"/>
                  <a:gd name="connsiteY6" fmla="*/ 40958 h 40957"/>
                  <a:gd name="connsiteX7" fmla="*/ 10954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0954" y="40958"/>
                    </a:moveTo>
                    <a:lnTo>
                      <a:pt x="17907" y="36957"/>
                    </a:lnTo>
                    <a:cubicBezTo>
                      <a:pt x="20669" y="35338"/>
                      <a:pt x="22479" y="31909"/>
                      <a:pt x="22479" y="26956"/>
                    </a:cubicBezTo>
                    <a:cubicBezTo>
                      <a:pt x="22479" y="17050"/>
                      <a:pt x="15526" y="5048"/>
                      <a:pt x="6953" y="0"/>
                    </a:cubicBezTo>
                    <a:lnTo>
                      <a:pt x="0" y="4001"/>
                    </a:lnTo>
                    <a:cubicBezTo>
                      <a:pt x="8573" y="8954"/>
                      <a:pt x="15526" y="21050"/>
                      <a:pt x="15526" y="30956"/>
                    </a:cubicBezTo>
                    <a:cubicBezTo>
                      <a:pt x="15526" y="35814"/>
                      <a:pt x="13716" y="39338"/>
                      <a:pt x="10954" y="40958"/>
                    </a:cubicBezTo>
                    <a:lnTo>
                      <a:pt x="10954" y="40958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63" name="شكل حر: شكل 2062">
                <a:extLst>
                  <a:ext uri="{FF2B5EF4-FFF2-40B4-BE49-F238E27FC236}">
                    <a16:creationId xmlns:a16="http://schemas.microsoft.com/office/drawing/2014/main" id="{BA25210D-7220-4D3B-8909-9A43A9FDF0C0}"/>
                  </a:ext>
                </a:extLst>
              </p:cNvPr>
              <p:cNvSpPr/>
              <p:nvPr/>
            </p:nvSpPr>
            <p:spPr>
              <a:xfrm>
                <a:off x="2350816" y="2081945"/>
                <a:ext cx="31146" cy="40158"/>
              </a:xfrm>
              <a:custGeom>
                <a:avLst/>
                <a:gdLst>
                  <a:gd name="connsiteX0" fmla="*/ 15621 w 31146"/>
                  <a:gd name="connsiteY0" fmla="*/ 2125 h 40158"/>
                  <a:gd name="connsiteX1" fmla="*/ 0 w 31146"/>
                  <a:gd name="connsiteY1" fmla="*/ 11078 h 40158"/>
                  <a:gd name="connsiteX2" fmla="*/ 15526 w 31146"/>
                  <a:gd name="connsiteY2" fmla="*/ 38034 h 40158"/>
                  <a:gd name="connsiteX3" fmla="*/ 31147 w 31146"/>
                  <a:gd name="connsiteY3" fmla="*/ 29080 h 40158"/>
                  <a:gd name="connsiteX4" fmla="*/ 15621 w 31146"/>
                  <a:gd name="connsiteY4" fmla="*/ 2125 h 4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46" h="40158">
                    <a:moveTo>
                      <a:pt x="15621" y="2125"/>
                    </a:moveTo>
                    <a:cubicBezTo>
                      <a:pt x="7049" y="-2829"/>
                      <a:pt x="0" y="1172"/>
                      <a:pt x="0" y="11078"/>
                    </a:cubicBezTo>
                    <a:cubicBezTo>
                      <a:pt x="0" y="20984"/>
                      <a:pt x="6953" y="33081"/>
                      <a:pt x="15526" y="38034"/>
                    </a:cubicBezTo>
                    <a:cubicBezTo>
                      <a:pt x="24098" y="42987"/>
                      <a:pt x="31147" y="38986"/>
                      <a:pt x="31147" y="29080"/>
                    </a:cubicBezTo>
                    <a:cubicBezTo>
                      <a:pt x="31147" y="19174"/>
                      <a:pt x="24194" y="7173"/>
                      <a:pt x="15621" y="2125"/>
                    </a:cubicBezTo>
                    <a:close/>
                  </a:path>
                </a:pathLst>
              </a:custGeom>
              <a:solidFill>
                <a:srgbClr val="DEE9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64" name="شكل حر: شكل 2063">
                <a:extLst>
                  <a:ext uri="{FF2B5EF4-FFF2-40B4-BE49-F238E27FC236}">
                    <a16:creationId xmlns:a16="http://schemas.microsoft.com/office/drawing/2014/main" id="{49C6CA03-1303-4D8F-8816-46B4AF8B7D42}"/>
                  </a:ext>
                </a:extLst>
              </p:cNvPr>
              <p:cNvSpPr/>
              <p:nvPr/>
            </p:nvSpPr>
            <p:spPr>
              <a:xfrm>
                <a:off x="2366437" y="2075687"/>
                <a:ext cx="26193" cy="49911"/>
              </a:xfrm>
              <a:custGeom>
                <a:avLst/>
                <a:gdLst>
                  <a:gd name="connsiteX0" fmla="*/ 13621 w 26193"/>
                  <a:gd name="connsiteY0" fmla="*/ 49911 h 49911"/>
                  <a:gd name="connsiteX1" fmla="*/ 20574 w 26193"/>
                  <a:gd name="connsiteY1" fmla="*/ 45815 h 49911"/>
                  <a:gd name="connsiteX2" fmla="*/ 26194 w 26193"/>
                  <a:gd name="connsiteY2" fmla="*/ 33433 h 49911"/>
                  <a:gd name="connsiteX3" fmla="*/ 6953 w 26193"/>
                  <a:gd name="connsiteY3" fmla="*/ 0 h 49911"/>
                  <a:gd name="connsiteX4" fmla="*/ 0 w 26193"/>
                  <a:gd name="connsiteY4" fmla="*/ 4096 h 49911"/>
                  <a:gd name="connsiteX5" fmla="*/ 19241 w 26193"/>
                  <a:gd name="connsiteY5" fmla="*/ 37433 h 49911"/>
                  <a:gd name="connsiteX6" fmla="*/ 13621 w 26193"/>
                  <a:gd name="connsiteY6" fmla="*/ 49911 h 49911"/>
                  <a:gd name="connsiteX7" fmla="*/ 13621 w 26193"/>
                  <a:gd name="connsiteY7" fmla="*/ 49911 h 49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193" h="49911">
                    <a:moveTo>
                      <a:pt x="13621" y="49911"/>
                    </a:moveTo>
                    <a:lnTo>
                      <a:pt x="20574" y="45815"/>
                    </a:lnTo>
                    <a:cubicBezTo>
                      <a:pt x="24003" y="43815"/>
                      <a:pt x="26194" y="39529"/>
                      <a:pt x="26194" y="33433"/>
                    </a:cubicBezTo>
                    <a:cubicBezTo>
                      <a:pt x="26194" y="21146"/>
                      <a:pt x="17621" y="6191"/>
                      <a:pt x="6953" y="0"/>
                    </a:cubicBezTo>
                    <a:lnTo>
                      <a:pt x="0" y="4096"/>
                    </a:lnTo>
                    <a:cubicBezTo>
                      <a:pt x="10668" y="10287"/>
                      <a:pt x="19336" y="25241"/>
                      <a:pt x="19241" y="37433"/>
                    </a:cubicBezTo>
                    <a:cubicBezTo>
                      <a:pt x="19241" y="43625"/>
                      <a:pt x="17050" y="47911"/>
                      <a:pt x="13621" y="49911"/>
                    </a:cubicBezTo>
                    <a:lnTo>
                      <a:pt x="13621" y="49911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65" name="شكل حر: شكل 2064">
                <a:extLst>
                  <a:ext uri="{FF2B5EF4-FFF2-40B4-BE49-F238E27FC236}">
                    <a16:creationId xmlns:a16="http://schemas.microsoft.com/office/drawing/2014/main" id="{EC2644E7-06A1-4F22-A9AF-E3822900F190}"/>
                  </a:ext>
                </a:extLst>
              </p:cNvPr>
              <p:cNvSpPr/>
              <p:nvPr/>
            </p:nvSpPr>
            <p:spPr>
              <a:xfrm>
                <a:off x="2346911" y="2077211"/>
                <a:ext cx="38766" cy="49722"/>
              </a:xfrm>
              <a:custGeom>
                <a:avLst/>
                <a:gdLst>
                  <a:gd name="connsiteX0" fmla="*/ 38767 w 38766"/>
                  <a:gd name="connsiteY0" fmla="*/ 36005 h 49722"/>
                  <a:gd name="connsiteX1" fmla="*/ 19336 w 38766"/>
                  <a:gd name="connsiteY1" fmla="*/ 47054 h 49722"/>
                  <a:gd name="connsiteX2" fmla="*/ 0 w 38766"/>
                  <a:gd name="connsiteY2" fmla="*/ 13717 h 49722"/>
                  <a:gd name="connsiteX3" fmla="*/ 19431 w 38766"/>
                  <a:gd name="connsiteY3" fmla="*/ 2668 h 49722"/>
                  <a:gd name="connsiteX4" fmla="*/ 38767 w 38766"/>
                  <a:gd name="connsiteY4" fmla="*/ 36005 h 49722"/>
                  <a:gd name="connsiteX5" fmla="*/ 19336 w 38766"/>
                  <a:gd name="connsiteY5" fmla="*/ 42673 h 49722"/>
                  <a:gd name="connsiteX6" fmla="*/ 34957 w 38766"/>
                  <a:gd name="connsiteY6" fmla="*/ 33719 h 49722"/>
                  <a:gd name="connsiteX7" fmla="*/ 19431 w 38766"/>
                  <a:gd name="connsiteY7" fmla="*/ 6764 h 49722"/>
                  <a:gd name="connsiteX8" fmla="*/ 3810 w 38766"/>
                  <a:gd name="connsiteY8" fmla="*/ 15717 h 49722"/>
                  <a:gd name="connsiteX9" fmla="*/ 19336 w 38766"/>
                  <a:gd name="connsiteY9" fmla="*/ 42673 h 49722"/>
                  <a:gd name="connsiteX10" fmla="*/ 19336 w 38766"/>
                  <a:gd name="connsiteY10" fmla="*/ 42673 h 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766" h="49722">
                    <a:moveTo>
                      <a:pt x="38767" y="36005"/>
                    </a:moveTo>
                    <a:cubicBezTo>
                      <a:pt x="38767" y="48293"/>
                      <a:pt x="30004" y="53246"/>
                      <a:pt x="19336" y="47054"/>
                    </a:cubicBezTo>
                    <a:cubicBezTo>
                      <a:pt x="8668" y="40863"/>
                      <a:pt x="0" y="25909"/>
                      <a:pt x="0" y="13717"/>
                    </a:cubicBezTo>
                    <a:cubicBezTo>
                      <a:pt x="0" y="1430"/>
                      <a:pt x="8763" y="-3523"/>
                      <a:pt x="19431" y="2668"/>
                    </a:cubicBezTo>
                    <a:cubicBezTo>
                      <a:pt x="30194" y="8764"/>
                      <a:pt x="38767" y="23718"/>
                      <a:pt x="38767" y="36005"/>
                    </a:cubicBezTo>
                    <a:close/>
                    <a:moveTo>
                      <a:pt x="19336" y="42673"/>
                    </a:moveTo>
                    <a:cubicBezTo>
                      <a:pt x="27908" y="47626"/>
                      <a:pt x="34957" y="43625"/>
                      <a:pt x="34957" y="33719"/>
                    </a:cubicBezTo>
                    <a:cubicBezTo>
                      <a:pt x="34957" y="23813"/>
                      <a:pt x="28004" y="11812"/>
                      <a:pt x="19431" y="6764"/>
                    </a:cubicBezTo>
                    <a:cubicBezTo>
                      <a:pt x="10858" y="1811"/>
                      <a:pt x="3810" y="5811"/>
                      <a:pt x="3810" y="15717"/>
                    </a:cubicBezTo>
                    <a:cubicBezTo>
                      <a:pt x="3810" y="25718"/>
                      <a:pt x="10763" y="37720"/>
                      <a:pt x="19336" y="42673"/>
                    </a:cubicBezTo>
                    <a:lnTo>
                      <a:pt x="19336" y="42673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66" name="شكل حر: شكل 2065">
                <a:extLst>
                  <a:ext uri="{FF2B5EF4-FFF2-40B4-BE49-F238E27FC236}">
                    <a16:creationId xmlns:a16="http://schemas.microsoft.com/office/drawing/2014/main" id="{393BA423-4680-41EF-81EE-7B327DBAD290}"/>
                  </a:ext>
                </a:extLst>
              </p:cNvPr>
              <p:cNvSpPr/>
              <p:nvPr/>
            </p:nvSpPr>
            <p:spPr>
              <a:xfrm>
                <a:off x="2353483" y="2087902"/>
                <a:ext cx="14763" cy="19041"/>
              </a:xfrm>
              <a:custGeom>
                <a:avLst/>
                <a:gdLst>
                  <a:gd name="connsiteX0" fmla="*/ 14764 w 14763"/>
                  <a:gd name="connsiteY0" fmla="*/ 13789 h 19041"/>
                  <a:gd name="connsiteX1" fmla="*/ 7429 w 14763"/>
                  <a:gd name="connsiteY1" fmla="*/ 1025 h 19041"/>
                  <a:gd name="connsiteX2" fmla="*/ 0 w 14763"/>
                  <a:gd name="connsiteY2" fmla="*/ 5311 h 19041"/>
                  <a:gd name="connsiteX3" fmla="*/ 7429 w 14763"/>
                  <a:gd name="connsiteY3" fmla="*/ 18075 h 19041"/>
                  <a:gd name="connsiteX4" fmla="*/ 14764 w 14763"/>
                  <a:gd name="connsiteY4" fmla="*/ 13789 h 19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63" h="19041">
                    <a:moveTo>
                      <a:pt x="14764" y="13789"/>
                    </a:moveTo>
                    <a:cubicBezTo>
                      <a:pt x="14764" y="9121"/>
                      <a:pt x="11430" y="3311"/>
                      <a:pt x="7429" y="1025"/>
                    </a:cubicBezTo>
                    <a:cubicBezTo>
                      <a:pt x="3334" y="-1356"/>
                      <a:pt x="0" y="549"/>
                      <a:pt x="0" y="5311"/>
                    </a:cubicBezTo>
                    <a:cubicBezTo>
                      <a:pt x="0" y="9979"/>
                      <a:pt x="3334" y="15789"/>
                      <a:pt x="7429" y="18075"/>
                    </a:cubicBezTo>
                    <a:cubicBezTo>
                      <a:pt x="11430" y="20361"/>
                      <a:pt x="14764" y="18456"/>
                      <a:pt x="14764" y="13789"/>
                    </a:cubicBezTo>
                    <a:close/>
                  </a:path>
                </a:pathLst>
              </a:custGeom>
              <a:solidFill>
                <a:srgbClr val="F8F9F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2067" name="رسم 14">
                <a:extLst>
                  <a:ext uri="{FF2B5EF4-FFF2-40B4-BE49-F238E27FC236}">
                    <a16:creationId xmlns:a16="http://schemas.microsoft.com/office/drawing/2014/main" id="{6AC26474-81A9-4053-BCFA-BBADA2C42FE1}"/>
                  </a:ext>
                </a:extLst>
              </p:cNvPr>
              <p:cNvGrpSpPr/>
              <p:nvPr/>
            </p:nvGrpSpPr>
            <p:grpSpPr>
              <a:xfrm>
                <a:off x="2133837" y="2008250"/>
                <a:ext cx="223361" cy="159734"/>
                <a:chOff x="2133837" y="2008250"/>
                <a:chExt cx="223361" cy="159734"/>
              </a:xfrm>
            </p:grpSpPr>
            <p:sp>
              <p:nvSpPr>
                <p:cNvPr id="2068" name="شكل حر: شكل 2067">
                  <a:extLst>
                    <a:ext uri="{FF2B5EF4-FFF2-40B4-BE49-F238E27FC236}">
                      <a16:creationId xmlns:a16="http://schemas.microsoft.com/office/drawing/2014/main" id="{F4B88F08-0EBB-4489-9719-3FBE6CB4E0FE}"/>
                    </a:ext>
                  </a:extLst>
                </p:cNvPr>
                <p:cNvSpPr/>
                <p:nvPr/>
              </p:nvSpPr>
              <p:spPr>
                <a:xfrm>
                  <a:off x="2133837" y="2008250"/>
                  <a:ext cx="65246" cy="33242"/>
                </a:xfrm>
                <a:custGeom>
                  <a:avLst/>
                  <a:gdLst>
                    <a:gd name="connsiteX0" fmla="*/ 0 w 65246"/>
                    <a:gd name="connsiteY0" fmla="*/ 33242 h 33242"/>
                    <a:gd name="connsiteX1" fmla="*/ 12763 w 65246"/>
                    <a:gd name="connsiteY1" fmla="*/ 25813 h 33242"/>
                    <a:gd name="connsiteX2" fmla="*/ 65246 w 65246"/>
                    <a:gd name="connsiteY2" fmla="*/ 0 h 33242"/>
                    <a:gd name="connsiteX3" fmla="*/ 52483 w 65246"/>
                    <a:gd name="connsiteY3" fmla="*/ 7525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5246" h="33242">
                      <a:moveTo>
                        <a:pt x="0" y="33242"/>
                      </a:moveTo>
                      <a:lnTo>
                        <a:pt x="12763" y="25813"/>
                      </a:lnTo>
                      <a:lnTo>
                        <a:pt x="65246" y="0"/>
                      </a:lnTo>
                      <a:lnTo>
                        <a:pt x="52483" y="7525"/>
                      </a:ln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069" name="شكل حر: شكل 2068">
                  <a:extLst>
                    <a:ext uri="{FF2B5EF4-FFF2-40B4-BE49-F238E27FC236}">
                      <a16:creationId xmlns:a16="http://schemas.microsoft.com/office/drawing/2014/main" id="{DD8229A5-95EB-465F-8CE2-26F41CFA61AA}"/>
                    </a:ext>
                  </a:extLst>
                </p:cNvPr>
                <p:cNvSpPr/>
                <p:nvPr/>
              </p:nvSpPr>
              <p:spPr>
                <a:xfrm>
                  <a:off x="2186320" y="2008250"/>
                  <a:ext cx="118681" cy="68580"/>
                </a:xfrm>
                <a:custGeom>
                  <a:avLst/>
                  <a:gdLst>
                    <a:gd name="connsiteX0" fmla="*/ 0 w 118681"/>
                    <a:gd name="connsiteY0" fmla="*/ 7525 h 68580"/>
                    <a:gd name="connsiteX1" fmla="*/ 12763 w 118681"/>
                    <a:gd name="connsiteY1" fmla="*/ 0 h 68580"/>
                    <a:gd name="connsiteX2" fmla="*/ 118681 w 118681"/>
                    <a:gd name="connsiteY2" fmla="*/ 61151 h 68580"/>
                    <a:gd name="connsiteX3" fmla="*/ 105823 w 118681"/>
                    <a:gd name="connsiteY3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8681" h="68580">
                      <a:moveTo>
                        <a:pt x="0" y="7525"/>
                      </a:moveTo>
                      <a:lnTo>
                        <a:pt x="12763" y="0"/>
                      </a:lnTo>
                      <a:lnTo>
                        <a:pt x="118681" y="61151"/>
                      </a:lnTo>
                      <a:lnTo>
                        <a:pt x="105823" y="68580"/>
                      </a:ln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070" name="شكل حر: شكل 2069">
                  <a:extLst>
                    <a:ext uri="{FF2B5EF4-FFF2-40B4-BE49-F238E27FC236}">
                      <a16:creationId xmlns:a16="http://schemas.microsoft.com/office/drawing/2014/main" id="{CB44D744-4B73-4EDE-B877-97F721C7B7FD}"/>
                    </a:ext>
                  </a:extLst>
                </p:cNvPr>
                <p:cNvSpPr/>
                <p:nvPr/>
              </p:nvSpPr>
              <p:spPr>
                <a:xfrm>
                  <a:off x="2292142" y="2069401"/>
                  <a:ext cx="65055" cy="93630"/>
                </a:xfrm>
                <a:custGeom>
                  <a:avLst/>
                  <a:gdLst>
                    <a:gd name="connsiteX0" fmla="*/ 48006 w 65055"/>
                    <a:gd name="connsiteY0" fmla="*/ 58102 h 93630"/>
                    <a:gd name="connsiteX1" fmla="*/ 65056 w 65055"/>
                    <a:gd name="connsiteY1" fmla="*/ 86201 h 93630"/>
                    <a:gd name="connsiteX2" fmla="*/ 52197 w 65055"/>
                    <a:gd name="connsiteY2" fmla="*/ 93631 h 93630"/>
                    <a:gd name="connsiteX3" fmla="*/ 0 w 65055"/>
                    <a:gd name="connsiteY3" fmla="*/ 7429 h 93630"/>
                    <a:gd name="connsiteX4" fmla="*/ 12859 w 65055"/>
                    <a:gd name="connsiteY4" fmla="*/ 0 h 93630"/>
                    <a:gd name="connsiteX5" fmla="*/ 48006 w 65055"/>
                    <a:gd name="connsiteY5" fmla="*/ 58102 h 93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055" h="93630">
                      <a:moveTo>
                        <a:pt x="48006" y="58102"/>
                      </a:moveTo>
                      <a:lnTo>
                        <a:pt x="65056" y="86201"/>
                      </a:lnTo>
                      <a:lnTo>
                        <a:pt x="52197" y="93631"/>
                      </a:lnTo>
                      <a:lnTo>
                        <a:pt x="0" y="7429"/>
                      </a:lnTo>
                      <a:lnTo>
                        <a:pt x="12859" y="0"/>
                      </a:lnTo>
                      <a:lnTo>
                        <a:pt x="48006" y="58102"/>
                      </a:ln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071" name="شكل حر: شكل 2070">
                  <a:extLst>
                    <a:ext uri="{FF2B5EF4-FFF2-40B4-BE49-F238E27FC236}">
                      <a16:creationId xmlns:a16="http://schemas.microsoft.com/office/drawing/2014/main" id="{0AAD8A48-C03E-4E38-9C4B-3C0AFF3AE3AB}"/>
                    </a:ext>
                  </a:extLst>
                </p:cNvPr>
                <p:cNvSpPr/>
                <p:nvPr/>
              </p:nvSpPr>
              <p:spPr>
                <a:xfrm>
                  <a:off x="2133837" y="2015775"/>
                  <a:ext cx="210502" cy="152209"/>
                </a:xfrm>
                <a:custGeom>
                  <a:avLst/>
                  <a:gdLst>
                    <a:gd name="connsiteX0" fmla="*/ 158306 w 210502"/>
                    <a:gd name="connsiteY0" fmla="*/ 61055 h 152209"/>
                    <a:gd name="connsiteX1" fmla="*/ 210503 w 210502"/>
                    <a:gd name="connsiteY1" fmla="*/ 147256 h 152209"/>
                    <a:gd name="connsiteX2" fmla="*/ 202978 w 210502"/>
                    <a:gd name="connsiteY2" fmla="*/ 152210 h 152209"/>
                    <a:gd name="connsiteX3" fmla="*/ 153924 w 210502"/>
                    <a:gd name="connsiteY3" fmla="*/ 71247 h 152209"/>
                    <a:gd name="connsiteX4" fmla="*/ 56769 w 210502"/>
                    <a:gd name="connsiteY4" fmla="*/ 15145 h 152209"/>
                    <a:gd name="connsiteX5" fmla="*/ 7429 w 210502"/>
                    <a:gd name="connsiteY5" fmla="*/ 39338 h 152209"/>
                    <a:gd name="connsiteX6" fmla="*/ 0 w 210502"/>
                    <a:gd name="connsiteY6" fmla="*/ 25718 h 152209"/>
                    <a:gd name="connsiteX7" fmla="*/ 52483 w 210502"/>
                    <a:gd name="connsiteY7" fmla="*/ 0 h 152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0502" h="152209">
                      <a:moveTo>
                        <a:pt x="158306" y="61055"/>
                      </a:moveTo>
                      <a:lnTo>
                        <a:pt x="210503" y="147256"/>
                      </a:lnTo>
                      <a:lnTo>
                        <a:pt x="202978" y="152210"/>
                      </a:lnTo>
                      <a:lnTo>
                        <a:pt x="153924" y="71247"/>
                      </a:lnTo>
                      <a:lnTo>
                        <a:pt x="56769" y="15145"/>
                      </a:lnTo>
                      <a:lnTo>
                        <a:pt x="7429" y="39338"/>
                      </a:lnTo>
                      <a:lnTo>
                        <a:pt x="0" y="25718"/>
                      </a:lnTo>
                      <a:lnTo>
                        <a:pt x="52483" y="0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2072" name="شكل حر: شكل 2071">
                <a:extLst>
                  <a:ext uri="{FF2B5EF4-FFF2-40B4-BE49-F238E27FC236}">
                    <a16:creationId xmlns:a16="http://schemas.microsoft.com/office/drawing/2014/main" id="{1B0D92A3-D5B8-4AA9-917F-EF38AC15FD83}"/>
                  </a:ext>
                </a:extLst>
              </p:cNvPr>
              <p:cNvSpPr/>
              <p:nvPr/>
            </p:nvSpPr>
            <p:spPr>
              <a:xfrm>
                <a:off x="2781156" y="1628526"/>
                <a:ext cx="188975" cy="214428"/>
              </a:xfrm>
              <a:custGeom>
                <a:avLst/>
                <a:gdLst>
                  <a:gd name="connsiteX0" fmla="*/ 170497 w 188975"/>
                  <a:gd name="connsiteY0" fmla="*/ 124169 h 214428"/>
                  <a:gd name="connsiteX1" fmla="*/ 18478 w 188975"/>
                  <a:gd name="connsiteY1" fmla="*/ 211894 h 214428"/>
                  <a:gd name="connsiteX2" fmla="*/ 0 w 188975"/>
                  <a:gd name="connsiteY2" fmla="*/ 201226 h 214428"/>
                  <a:gd name="connsiteX3" fmla="*/ 0 w 188975"/>
                  <a:gd name="connsiteY3" fmla="*/ 122264 h 214428"/>
                  <a:gd name="connsiteX4" fmla="*/ 18478 w 188975"/>
                  <a:gd name="connsiteY4" fmla="*/ 90260 h 214428"/>
                  <a:gd name="connsiteX5" fmla="*/ 170497 w 188975"/>
                  <a:gd name="connsiteY5" fmla="*/ 2535 h 214428"/>
                  <a:gd name="connsiteX6" fmla="*/ 188976 w 188975"/>
                  <a:gd name="connsiteY6" fmla="*/ 13203 h 214428"/>
                  <a:gd name="connsiteX7" fmla="*/ 188976 w 188975"/>
                  <a:gd name="connsiteY7" fmla="*/ 92165 h 214428"/>
                  <a:gd name="connsiteX8" fmla="*/ 170497 w 188975"/>
                  <a:gd name="connsiteY8" fmla="*/ 124169 h 214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975" h="214428">
                    <a:moveTo>
                      <a:pt x="170497" y="124169"/>
                    </a:moveTo>
                    <a:lnTo>
                      <a:pt x="18478" y="211894"/>
                    </a:lnTo>
                    <a:cubicBezTo>
                      <a:pt x="8287" y="217800"/>
                      <a:pt x="0" y="213037"/>
                      <a:pt x="0" y="201226"/>
                    </a:cubicBezTo>
                    <a:lnTo>
                      <a:pt x="0" y="122264"/>
                    </a:lnTo>
                    <a:cubicBezTo>
                      <a:pt x="0" y="110453"/>
                      <a:pt x="8287" y="96165"/>
                      <a:pt x="18478" y="90260"/>
                    </a:cubicBezTo>
                    <a:lnTo>
                      <a:pt x="170497" y="2535"/>
                    </a:lnTo>
                    <a:cubicBezTo>
                      <a:pt x="180689" y="-3371"/>
                      <a:pt x="188976" y="1392"/>
                      <a:pt x="188976" y="13203"/>
                    </a:cubicBezTo>
                    <a:lnTo>
                      <a:pt x="188976" y="92165"/>
                    </a:lnTo>
                    <a:cubicBezTo>
                      <a:pt x="188976" y="103976"/>
                      <a:pt x="180689" y="118263"/>
                      <a:pt x="170497" y="124169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73" name="شكل حر: شكل 2072">
                <a:extLst>
                  <a:ext uri="{FF2B5EF4-FFF2-40B4-BE49-F238E27FC236}">
                    <a16:creationId xmlns:a16="http://schemas.microsoft.com/office/drawing/2014/main" id="{DF97B593-388C-420D-A8F2-867BD5B63294}"/>
                  </a:ext>
                </a:extLst>
              </p:cNvPr>
              <p:cNvSpPr/>
              <p:nvPr/>
            </p:nvSpPr>
            <p:spPr>
              <a:xfrm>
                <a:off x="2787252" y="1634585"/>
                <a:ext cx="176974" cy="202406"/>
              </a:xfrm>
              <a:custGeom>
                <a:avLst/>
                <a:gdLst>
                  <a:gd name="connsiteX0" fmla="*/ 4191 w 176974"/>
                  <a:gd name="connsiteY0" fmla="*/ 202406 h 202406"/>
                  <a:gd name="connsiteX1" fmla="*/ 0 w 176974"/>
                  <a:gd name="connsiteY1" fmla="*/ 195263 h 202406"/>
                  <a:gd name="connsiteX2" fmla="*/ 0 w 176974"/>
                  <a:gd name="connsiteY2" fmla="*/ 116300 h 202406"/>
                  <a:gd name="connsiteX3" fmla="*/ 15526 w 176974"/>
                  <a:gd name="connsiteY3" fmla="*/ 89440 h 202406"/>
                  <a:gd name="connsiteX4" fmla="*/ 167545 w 176974"/>
                  <a:gd name="connsiteY4" fmla="*/ 1715 h 202406"/>
                  <a:gd name="connsiteX5" fmla="*/ 172784 w 176974"/>
                  <a:gd name="connsiteY5" fmla="*/ 0 h 202406"/>
                  <a:gd name="connsiteX6" fmla="*/ 176974 w 176974"/>
                  <a:gd name="connsiteY6" fmla="*/ 7239 h 202406"/>
                  <a:gd name="connsiteX7" fmla="*/ 176974 w 176974"/>
                  <a:gd name="connsiteY7" fmla="*/ 86201 h 202406"/>
                  <a:gd name="connsiteX8" fmla="*/ 161449 w 176974"/>
                  <a:gd name="connsiteY8" fmla="*/ 113062 h 202406"/>
                  <a:gd name="connsiteX9" fmla="*/ 9430 w 176974"/>
                  <a:gd name="connsiteY9" fmla="*/ 200787 h 202406"/>
                  <a:gd name="connsiteX10" fmla="*/ 4191 w 176974"/>
                  <a:gd name="connsiteY10" fmla="*/ 202406 h 20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6974" h="202406">
                    <a:moveTo>
                      <a:pt x="4191" y="202406"/>
                    </a:moveTo>
                    <a:cubicBezTo>
                      <a:pt x="476" y="202406"/>
                      <a:pt x="0" y="197929"/>
                      <a:pt x="0" y="195263"/>
                    </a:cubicBezTo>
                    <a:lnTo>
                      <a:pt x="0" y="116300"/>
                    </a:lnTo>
                    <a:cubicBezTo>
                      <a:pt x="0" y="106585"/>
                      <a:pt x="7048" y="94297"/>
                      <a:pt x="15526" y="89440"/>
                    </a:cubicBezTo>
                    <a:lnTo>
                      <a:pt x="167545" y="1715"/>
                    </a:lnTo>
                    <a:cubicBezTo>
                      <a:pt x="170021" y="286"/>
                      <a:pt x="171736" y="0"/>
                      <a:pt x="172784" y="0"/>
                    </a:cubicBezTo>
                    <a:cubicBezTo>
                      <a:pt x="176498" y="0"/>
                      <a:pt x="176974" y="4477"/>
                      <a:pt x="176974" y="7239"/>
                    </a:cubicBezTo>
                    <a:lnTo>
                      <a:pt x="176974" y="86201"/>
                    </a:lnTo>
                    <a:cubicBezTo>
                      <a:pt x="176974" y="95917"/>
                      <a:pt x="169926" y="108204"/>
                      <a:pt x="161449" y="113062"/>
                    </a:cubicBezTo>
                    <a:lnTo>
                      <a:pt x="9430" y="200787"/>
                    </a:lnTo>
                    <a:cubicBezTo>
                      <a:pt x="6953" y="202121"/>
                      <a:pt x="5143" y="202406"/>
                      <a:pt x="4191" y="202406"/>
                    </a:cubicBezTo>
                    <a:close/>
                  </a:path>
                </a:pathLst>
              </a:custGeom>
              <a:solidFill>
                <a:srgbClr val="3C857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2074" name="رسم 14">
              <a:extLst>
                <a:ext uri="{FF2B5EF4-FFF2-40B4-BE49-F238E27FC236}">
                  <a16:creationId xmlns:a16="http://schemas.microsoft.com/office/drawing/2014/main" id="{6AC26474-81A9-4053-BCFA-BBADA2C42FE1}"/>
                </a:ext>
              </a:extLst>
            </p:cNvPr>
            <p:cNvGrpSpPr/>
            <p:nvPr/>
          </p:nvGrpSpPr>
          <p:grpSpPr>
            <a:xfrm>
              <a:off x="2301191" y="1697450"/>
              <a:ext cx="266985" cy="183546"/>
              <a:chOff x="2301191" y="1697450"/>
              <a:chExt cx="266985" cy="183546"/>
            </a:xfrm>
            <a:solidFill>
              <a:srgbClr val="489F97"/>
            </a:solidFill>
          </p:grpSpPr>
          <p:sp>
            <p:nvSpPr>
              <p:cNvPr id="2075" name="شكل حر: شكل 2074">
                <a:extLst>
                  <a:ext uri="{FF2B5EF4-FFF2-40B4-BE49-F238E27FC236}">
                    <a16:creationId xmlns:a16="http://schemas.microsoft.com/office/drawing/2014/main" id="{0CEA4E09-4397-4317-9DB7-4F34672586E6}"/>
                  </a:ext>
                </a:extLst>
              </p:cNvPr>
              <p:cNvSpPr/>
              <p:nvPr/>
            </p:nvSpPr>
            <p:spPr>
              <a:xfrm>
                <a:off x="2301191" y="1697450"/>
                <a:ext cx="109537" cy="83819"/>
              </a:xfrm>
              <a:custGeom>
                <a:avLst/>
                <a:gdLst>
                  <a:gd name="connsiteX0" fmla="*/ 72580 w 109537"/>
                  <a:gd name="connsiteY0" fmla="*/ 0 h 83819"/>
                  <a:gd name="connsiteX1" fmla="*/ 11144 w 109537"/>
                  <a:gd name="connsiteY1" fmla="*/ 34957 h 83819"/>
                  <a:gd name="connsiteX2" fmla="*/ 0 w 109537"/>
                  <a:gd name="connsiteY2" fmla="*/ 83820 h 83819"/>
                  <a:gd name="connsiteX3" fmla="*/ 109538 w 109537"/>
                  <a:gd name="connsiteY3" fmla="*/ 21431 h 83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537" h="83819">
                    <a:moveTo>
                      <a:pt x="72580" y="0"/>
                    </a:moveTo>
                    <a:lnTo>
                      <a:pt x="11144" y="34957"/>
                    </a:lnTo>
                    <a:lnTo>
                      <a:pt x="0" y="83820"/>
                    </a:lnTo>
                    <a:lnTo>
                      <a:pt x="109538" y="21431"/>
                    </a:lnTo>
                    <a:close/>
                  </a:path>
                </a:pathLst>
              </a:custGeom>
              <a:solidFill>
                <a:srgbClr val="489F9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076" name="شكل حر: شكل 2075">
                <a:extLst>
                  <a:ext uri="{FF2B5EF4-FFF2-40B4-BE49-F238E27FC236}">
                    <a16:creationId xmlns:a16="http://schemas.microsoft.com/office/drawing/2014/main" id="{7BA6B1D2-2B56-4301-936F-FEA769D67BA9}"/>
                  </a:ext>
                </a:extLst>
              </p:cNvPr>
              <p:cNvSpPr/>
              <p:nvPr/>
            </p:nvSpPr>
            <p:spPr>
              <a:xfrm>
                <a:off x="2325289" y="1741551"/>
                <a:ext cx="242887" cy="139445"/>
              </a:xfrm>
              <a:custGeom>
                <a:avLst/>
                <a:gdLst>
                  <a:gd name="connsiteX0" fmla="*/ 124682 w 242887"/>
                  <a:gd name="connsiteY0" fmla="*/ 0 h 139445"/>
                  <a:gd name="connsiteX1" fmla="*/ 0 w 242887"/>
                  <a:gd name="connsiteY1" fmla="*/ 70961 h 139445"/>
                  <a:gd name="connsiteX2" fmla="*/ 118205 w 242887"/>
                  <a:gd name="connsiteY2" fmla="*/ 139446 h 139445"/>
                  <a:gd name="connsiteX3" fmla="*/ 242888 w 242887"/>
                  <a:gd name="connsiteY3" fmla="*/ 68485 h 139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887" h="139445">
                    <a:moveTo>
                      <a:pt x="124682" y="0"/>
                    </a:moveTo>
                    <a:lnTo>
                      <a:pt x="0" y="70961"/>
                    </a:lnTo>
                    <a:lnTo>
                      <a:pt x="118205" y="139446"/>
                    </a:lnTo>
                    <a:lnTo>
                      <a:pt x="242888" y="68485"/>
                    </a:lnTo>
                    <a:close/>
                  </a:path>
                </a:pathLst>
              </a:custGeom>
              <a:solidFill>
                <a:srgbClr val="489F9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cxnSp>
        <p:nvCxnSpPr>
          <p:cNvPr id="3900" name="موصل: على شكل مرفق 3899">
            <a:extLst>
              <a:ext uri="{FF2B5EF4-FFF2-40B4-BE49-F238E27FC236}">
                <a16:creationId xmlns:a16="http://schemas.microsoft.com/office/drawing/2014/main" id="{F811FED1-95CD-4E74-8F53-8AB1C4685481}"/>
              </a:ext>
            </a:extLst>
          </p:cNvPr>
          <p:cNvCxnSpPr/>
          <p:nvPr/>
        </p:nvCxnSpPr>
        <p:spPr>
          <a:xfrm rot="10800000" flipV="1">
            <a:off x="3840481" y="5486853"/>
            <a:ext cx="1385637" cy="679105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13" name="رسم 14">
            <a:extLst>
              <a:ext uri="{FF2B5EF4-FFF2-40B4-BE49-F238E27FC236}">
                <a16:creationId xmlns:a16="http://schemas.microsoft.com/office/drawing/2014/main" id="{6AC26474-81A9-4053-BCFA-BBADA2C42FE1}"/>
              </a:ext>
            </a:extLst>
          </p:cNvPr>
          <p:cNvGrpSpPr/>
          <p:nvPr/>
        </p:nvGrpSpPr>
        <p:grpSpPr>
          <a:xfrm>
            <a:off x="5049980" y="4269964"/>
            <a:ext cx="716343" cy="2388145"/>
            <a:chOff x="2663128" y="1696987"/>
            <a:chExt cx="224969" cy="721886"/>
          </a:xfrm>
        </p:grpSpPr>
        <p:grpSp>
          <p:nvGrpSpPr>
            <p:cNvPr id="2114" name="رسم 14">
              <a:extLst>
                <a:ext uri="{FF2B5EF4-FFF2-40B4-BE49-F238E27FC236}">
                  <a16:creationId xmlns:a16="http://schemas.microsoft.com/office/drawing/2014/main" id="{6AC26474-81A9-4053-BCFA-BBADA2C42FE1}"/>
                </a:ext>
              </a:extLst>
            </p:cNvPr>
            <p:cNvGrpSpPr/>
            <p:nvPr/>
          </p:nvGrpSpPr>
          <p:grpSpPr>
            <a:xfrm>
              <a:off x="2663128" y="1696987"/>
              <a:ext cx="177859" cy="721886"/>
              <a:chOff x="2663128" y="1696987"/>
              <a:chExt cx="177859" cy="721886"/>
            </a:xfrm>
          </p:grpSpPr>
          <p:sp>
            <p:nvSpPr>
              <p:cNvPr id="2115" name="شكل حر: شكل 2114">
                <a:extLst>
                  <a:ext uri="{FF2B5EF4-FFF2-40B4-BE49-F238E27FC236}">
                    <a16:creationId xmlns:a16="http://schemas.microsoft.com/office/drawing/2014/main" id="{CA302A45-379C-4B1A-BFDC-81E07D95AA11}"/>
                  </a:ext>
                </a:extLst>
              </p:cNvPr>
              <p:cNvSpPr/>
              <p:nvPr/>
            </p:nvSpPr>
            <p:spPr>
              <a:xfrm>
                <a:off x="2674695" y="2345002"/>
                <a:ext cx="87499" cy="54154"/>
              </a:xfrm>
              <a:custGeom>
                <a:avLst/>
                <a:gdLst>
                  <a:gd name="connsiteX0" fmla="*/ 86935 w 87499"/>
                  <a:gd name="connsiteY0" fmla="*/ 18531 h 54154"/>
                  <a:gd name="connsiteX1" fmla="*/ 85696 w 87499"/>
                  <a:gd name="connsiteY1" fmla="*/ 22055 h 54154"/>
                  <a:gd name="connsiteX2" fmla="*/ 70837 w 87499"/>
                  <a:gd name="connsiteY2" fmla="*/ 35676 h 54154"/>
                  <a:gd name="connsiteX3" fmla="*/ 46263 w 87499"/>
                  <a:gd name="connsiteY3" fmla="*/ 44248 h 54154"/>
                  <a:gd name="connsiteX4" fmla="*/ 23498 w 87499"/>
                  <a:gd name="connsiteY4" fmla="*/ 52630 h 54154"/>
                  <a:gd name="connsiteX5" fmla="*/ 16354 w 87499"/>
                  <a:gd name="connsiteY5" fmla="*/ 54154 h 54154"/>
                  <a:gd name="connsiteX6" fmla="*/ 67 w 87499"/>
                  <a:gd name="connsiteY6" fmla="*/ 42057 h 54154"/>
                  <a:gd name="connsiteX7" fmla="*/ 5496 w 87499"/>
                  <a:gd name="connsiteY7" fmla="*/ 21388 h 54154"/>
                  <a:gd name="connsiteX8" fmla="*/ 8258 w 87499"/>
                  <a:gd name="connsiteY8" fmla="*/ 17197 h 54154"/>
                  <a:gd name="connsiteX9" fmla="*/ 15116 w 87499"/>
                  <a:gd name="connsiteY9" fmla="*/ 11196 h 54154"/>
                  <a:gd name="connsiteX10" fmla="*/ 34261 w 87499"/>
                  <a:gd name="connsiteY10" fmla="*/ 2719 h 54154"/>
                  <a:gd name="connsiteX11" fmla="*/ 44167 w 87499"/>
                  <a:gd name="connsiteY11" fmla="*/ 4815 h 54154"/>
                  <a:gd name="connsiteX12" fmla="*/ 58169 w 87499"/>
                  <a:gd name="connsiteY12" fmla="*/ 2624 h 54154"/>
                  <a:gd name="connsiteX13" fmla="*/ 70837 w 87499"/>
                  <a:gd name="connsiteY13" fmla="*/ 52 h 54154"/>
                  <a:gd name="connsiteX14" fmla="*/ 82934 w 87499"/>
                  <a:gd name="connsiteY14" fmla="*/ 3386 h 54154"/>
                  <a:gd name="connsiteX15" fmla="*/ 85030 w 87499"/>
                  <a:gd name="connsiteY15" fmla="*/ 5767 h 54154"/>
                  <a:gd name="connsiteX16" fmla="*/ 86935 w 87499"/>
                  <a:gd name="connsiteY16" fmla="*/ 18531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499" h="54154">
                    <a:moveTo>
                      <a:pt x="86935" y="18531"/>
                    </a:moveTo>
                    <a:cubicBezTo>
                      <a:pt x="86649" y="19769"/>
                      <a:pt x="86268" y="20912"/>
                      <a:pt x="85696" y="22055"/>
                    </a:cubicBezTo>
                    <a:cubicBezTo>
                      <a:pt x="82648" y="28151"/>
                      <a:pt x="76838" y="32437"/>
                      <a:pt x="70837" y="35676"/>
                    </a:cubicBezTo>
                    <a:cubicBezTo>
                      <a:pt x="63217" y="39867"/>
                      <a:pt x="54835" y="42629"/>
                      <a:pt x="46263" y="44248"/>
                    </a:cubicBezTo>
                    <a:cubicBezTo>
                      <a:pt x="39881" y="45391"/>
                      <a:pt x="24546" y="51868"/>
                      <a:pt x="23498" y="52630"/>
                    </a:cubicBezTo>
                    <a:cubicBezTo>
                      <a:pt x="21498" y="54154"/>
                      <a:pt x="18831" y="54154"/>
                      <a:pt x="16354" y="54154"/>
                    </a:cubicBezTo>
                    <a:cubicBezTo>
                      <a:pt x="6734" y="54059"/>
                      <a:pt x="-791" y="53487"/>
                      <a:pt x="67" y="42057"/>
                    </a:cubicBezTo>
                    <a:cubicBezTo>
                      <a:pt x="543" y="35199"/>
                      <a:pt x="2543" y="27675"/>
                      <a:pt x="5496" y="21388"/>
                    </a:cubicBezTo>
                    <a:cubicBezTo>
                      <a:pt x="6163" y="19769"/>
                      <a:pt x="7210" y="18435"/>
                      <a:pt x="8258" y="17197"/>
                    </a:cubicBezTo>
                    <a:cubicBezTo>
                      <a:pt x="10163" y="14911"/>
                      <a:pt x="12640" y="13006"/>
                      <a:pt x="15116" y="11196"/>
                    </a:cubicBezTo>
                    <a:cubicBezTo>
                      <a:pt x="20450" y="7196"/>
                      <a:pt x="27118" y="1100"/>
                      <a:pt x="34261" y="2719"/>
                    </a:cubicBezTo>
                    <a:cubicBezTo>
                      <a:pt x="38071" y="3481"/>
                      <a:pt x="39976" y="5100"/>
                      <a:pt x="44167" y="4815"/>
                    </a:cubicBezTo>
                    <a:cubicBezTo>
                      <a:pt x="48835" y="4529"/>
                      <a:pt x="53597" y="3672"/>
                      <a:pt x="58169" y="2624"/>
                    </a:cubicBezTo>
                    <a:cubicBezTo>
                      <a:pt x="62360" y="1671"/>
                      <a:pt x="66456" y="433"/>
                      <a:pt x="70837" y="52"/>
                    </a:cubicBezTo>
                    <a:cubicBezTo>
                      <a:pt x="75028" y="-234"/>
                      <a:pt x="79600" y="624"/>
                      <a:pt x="82934" y="3386"/>
                    </a:cubicBezTo>
                    <a:cubicBezTo>
                      <a:pt x="83696" y="4053"/>
                      <a:pt x="84458" y="4910"/>
                      <a:pt x="85030" y="5767"/>
                    </a:cubicBezTo>
                    <a:cubicBezTo>
                      <a:pt x="87506" y="9387"/>
                      <a:pt x="88078" y="14244"/>
                      <a:pt x="86935" y="18531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16" name="شكل حر: شكل 2115">
                <a:extLst>
                  <a:ext uri="{FF2B5EF4-FFF2-40B4-BE49-F238E27FC236}">
                    <a16:creationId xmlns:a16="http://schemas.microsoft.com/office/drawing/2014/main" id="{F39DF139-F359-4A58-97B0-E8661AF29426}"/>
                  </a:ext>
                </a:extLst>
              </p:cNvPr>
              <p:cNvSpPr/>
              <p:nvPr/>
            </p:nvSpPr>
            <p:spPr>
              <a:xfrm>
                <a:off x="2750623" y="2364719"/>
                <a:ext cx="87501" cy="54154"/>
              </a:xfrm>
              <a:custGeom>
                <a:avLst/>
                <a:gdLst>
                  <a:gd name="connsiteX0" fmla="*/ 87493 w 87501"/>
                  <a:gd name="connsiteY0" fmla="*/ 13387 h 54154"/>
                  <a:gd name="connsiteX1" fmla="*/ 85683 w 87501"/>
                  <a:gd name="connsiteY1" fmla="*/ 22055 h 54154"/>
                  <a:gd name="connsiteX2" fmla="*/ 73777 w 87501"/>
                  <a:gd name="connsiteY2" fmla="*/ 34057 h 54154"/>
                  <a:gd name="connsiteX3" fmla="*/ 70919 w 87501"/>
                  <a:gd name="connsiteY3" fmla="*/ 35676 h 54154"/>
                  <a:gd name="connsiteX4" fmla="*/ 46345 w 87501"/>
                  <a:gd name="connsiteY4" fmla="*/ 44153 h 54154"/>
                  <a:gd name="connsiteX5" fmla="*/ 23485 w 87501"/>
                  <a:gd name="connsiteY5" fmla="*/ 52630 h 54154"/>
                  <a:gd name="connsiteX6" fmla="*/ 16436 w 87501"/>
                  <a:gd name="connsiteY6" fmla="*/ 54154 h 54154"/>
                  <a:gd name="connsiteX7" fmla="*/ 53 w 87501"/>
                  <a:gd name="connsiteY7" fmla="*/ 41962 h 54154"/>
                  <a:gd name="connsiteX8" fmla="*/ 5482 w 87501"/>
                  <a:gd name="connsiteY8" fmla="*/ 21293 h 54154"/>
                  <a:gd name="connsiteX9" fmla="*/ 12341 w 87501"/>
                  <a:gd name="connsiteY9" fmla="*/ 13292 h 54154"/>
                  <a:gd name="connsiteX10" fmla="*/ 15198 w 87501"/>
                  <a:gd name="connsiteY10" fmla="*/ 11101 h 54154"/>
                  <a:gd name="connsiteX11" fmla="*/ 34343 w 87501"/>
                  <a:gd name="connsiteY11" fmla="*/ 2624 h 54154"/>
                  <a:gd name="connsiteX12" fmla="*/ 44154 w 87501"/>
                  <a:gd name="connsiteY12" fmla="*/ 4815 h 54154"/>
                  <a:gd name="connsiteX13" fmla="*/ 58251 w 87501"/>
                  <a:gd name="connsiteY13" fmla="*/ 2529 h 54154"/>
                  <a:gd name="connsiteX14" fmla="*/ 70824 w 87501"/>
                  <a:gd name="connsiteY14" fmla="*/ 52 h 54154"/>
                  <a:gd name="connsiteX15" fmla="*/ 82921 w 87501"/>
                  <a:gd name="connsiteY15" fmla="*/ 3291 h 54154"/>
                  <a:gd name="connsiteX16" fmla="*/ 85112 w 87501"/>
                  <a:gd name="connsiteY16" fmla="*/ 5672 h 54154"/>
                  <a:gd name="connsiteX17" fmla="*/ 85683 w 87501"/>
                  <a:gd name="connsiteY17" fmla="*/ 6625 h 54154"/>
                  <a:gd name="connsiteX18" fmla="*/ 87493 w 87501"/>
                  <a:gd name="connsiteY18" fmla="*/ 13387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7501" h="54154">
                    <a:moveTo>
                      <a:pt x="87493" y="13387"/>
                    </a:moveTo>
                    <a:cubicBezTo>
                      <a:pt x="87588" y="16435"/>
                      <a:pt x="86921" y="19388"/>
                      <a:pt x="85683" y="22055"/>
                    </a:cubicBezTo>
                    <a:cubicBezTo>
                      <a:pt x="83111" y="27199"/>
                      <a:pt x="78730" y="31009"/>
                      <a:pt x="73777" y="34057"/>
                    </a:cubicBezTo>
                    <a:cubicBezTo>
                      <a:pt x="72824" y="34628"/>
                      <a:pt x="71967" y="35104"/>
                      <a:pt x="70919" y="35676"/>
                    </a:cubicBezTo>
                    <a:cubicBezTo>
                      <a:pt x="63204" y="39867"/>
                      <a:pt x="54917" y="42629"/>
                      <a:pt x="46345" y="44153"/>
                    </a:cubicBezTo>
                    <a:cubicBezTo>
                      <a:pt x="39963" y="45296"/>
                      <a:pt x="24532" y="51868"/>
                      <a:pt x="23485" y="52630"/>
                    </a:cubicBezTo>
                    <a:cubicBezTo>
                      <a:pt x="21580" y="54154"/>
                      <a:pt x="18913" y="54154"/>
                      <a:pt x="16436" y="54154"/>
                    </a:cubicBezTo>
                    <a:cubicBezTo>
                      <a:pt x="6816" y="54059"/>
                      <a:pt x="-709" y="53392"/>
                      <a:pt x="53" y="41962"/>
                    </a:cubicBezTo>
                    <a:cubicBezTo>
                      <a:pt x="529" y="35104"/>
                      <a:pt x="2625" y="27580"/>
                      <a:pt x="5482" y="21293"/>
                    </a:cubicBezTo>
                    <a:cubicBezTo>
                      <a:pt x="7007" y="18055"/>
                      <a:pt x="9578" y="15483"/>
                      <a:pt x="12341" y="13292"/>
                    </a:cubicBezTo>
                    <a:cubicBezTo>
                      <a:pt x="13198" y="12530"/>
                      <a:pt x="14150" y="11768"/>
                      <a:pt x="15198" y="11101"/>
                    </a:cubicBezTo>
                    <a:cubicBezTo>
                      <a:pt x="20532" y="7101"/>
                      <a:pt x="27199" y="1100"/>
                      <a:pt x="34343" y="2624"/>
                    </a:cubicBezTo>
                    <a:cubicBezTo>
                      <a:pt x="38153" y="3481"/>
                      <a:pt x="39963" y="5101"/>
                      <a:pt x="44154" y="4815"/>
                    </a:cubicBezTo>
                    <a:cubicBezTo>
                      <a:pt x="48916" y="4529"/>
                      <a:pt x="53679" y="3672"/>
                      <a:pt x="58251" y="2529"/>
                    </a:cubicBezTo>
                    <a:cubicBezTo>
                      <a:pt x="62442" y="1576"/>
                      <a:pt x="66538" y="338"/>
                      <a:pt x="70824" y="52"/>
                    </a:cubicBezTo>
                    <a:cubicBezTo>
                      <a:pt x="75110" y="-233"/>
                      <a:pt x="79682" y="624"/>
                      <a:pt x="82921" y="3291"/>
                    </a:cubicBezTo>
                    <a:cubicBezTo>
                      <a:pt x="83778" y="3958"/>
                      <a:pt x="84540" y="4815"/>
                      <a:pt x="85112" y="5672"/>
                    </a:cubicBezTo>
                    <a:cubicBezTo>
                      <a:pt x="85302" y="6053"/>
                      <a:pt x="85588" y="6244"/>
                      <a:pt x="85683" y="6625"/>
                    </a:cubicBezTo>
                    <a:cubicBezTo>
                      <a:pt x="86826" y="8625"/>
                      <a:pt x="87397" y="10911"/>
                      <a:pt x="87493" y="13387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17" name="شكل حر: شكل 2116">
                <a:extLst>
                  <a:ext uri="{FF2B5EF4-FFF2-40B4-BE49-F238E27FC236}">
                    <a16:creationId xmlns:a16="http://schemas.microsoft.com/office/drawing/2014/main" id="{0AAA73B2-F42B-4B99-8ED6-831F4C75E190}"/>
                  </a:ext>
                </a:extLst>
              </p:cNvPr>
              <p:cNvSpPr/>
              <p:nvPr/>
            </p:nvSpPr>
            <p:spPr>
              <a:xfrm>
                <a:off x="2679406" y="2029396"/>
                <a:ext cx="20597" cy="64865"/>
              </a:xfrm>
              <a:custGeom>
                <a:avLst/>
                <a:gdLst>
                  <a:gd name="connsiteX0" fmla="*/ 10215 w 20597"/>
                  <a:gd name="connsiteY0" fmla="*/ 0 h 64865"/>
                  <a:gd name="connsiteX1" fmla="*/ 20597 w 20597"/>
                  <a:gd name="connsiteY1" fmla="*/ 7906 h 64865"/>
                  <a:gd name="connsiteX2" fmla="*/ 17073 w 20597"/>
                  <a:gd name="connsiteY2" fmla="*/ 30099 h 64865"/>
                  <a:gd name="connsiteX3" fmla="*/ 15454 w 20597"/>
                  <a:gd name="connsiteY3" fmla="*/ 48387 h 64865"/>
                  <a:gd name="connsiteX4" fmla="*/ 7929 w 20597"/>
                  <a:gd name="connsiteY4" fmla="*/ 64865 h 64865"/>
                  <a:gd name="connsiteX5" fmla="*/ 3547 w 20597"/>
                  <a:gd name="connsiteY5" fmla="*/ 39433 h 64865"/>
                  <a:gd name="connsiteX6" fmla="*/ 118 w 20597"/>
                  <a:gd name="connsiteY6" fmla="*/ 20288 h 64865"/>
                  <a:gd name="connsiteX7" fmla="*/ 10215 w 20597"/>
                  <a:gd name="connsiteY7" fmla="*/ 0 h 6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597" h="64865">
                    <a:moveTo>
                      <a:pt x="10215" y="0"/>
                    </a:moveTo>
                    <a:lnTo>
                      <a:pt x="20597" y="7906"/>
                    </a:lnTo>
                    <a:cubicBezTo>
                      <a:pt x="19168" y="15240"/>
                      <a:pt x="17740" y="22670"/>
                      <a:pt x="17073" y="30099"/>
                    </a:cubicBezTo>
                    <a:cubicBezTo>
                      <a:pt x="16501" y="36195"/>
                      <a:pt x="16501" y="42386"/>
                      <a:pt x="15454" y="48387"/>
                    </a:cubicBezTo>
                    <a:cubicBezTo>
                      <a:pt x="14406" y="54388"/>
                      <a:pt x="12120" y="60484"/>
                      <a:pt x="7929" y="64865"/>
                    </a:cubicBezTo>
                    <a:cubicBezTo>
                      <a:pt x="7357" y="56293"/>
                      <a:pt x="5929" y="47720"/>
                      <a:pt x="3547" y="39433"/>
                    </a:cubicBezTo>
                    <a:cubicBezTo>
                      <a:pt x="1738" y="33147"/>
                      <a:pt x="-548" y="26765"/>
                      <a:pt x="118" y="20288"/>
                    </a:cubicBezTo>
                    <a:cubicBezTo>
                      <a:pt x="690" y="12573"/>
                      <a:pt x="5548" y="6096"/>
                      <a:pt x="10215" y="0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18" name="شكل حر: شكل 2117">
                <a:extLst>
                  <a:ext uri="{FF2B5EF4-FFF2-40B4-BE49-F238E27FC236}">
                    <a16:creationId xmlns:a16="http://schemas.microsoft.com/office/drawing/2014/main" id="{5B728A97-2F7A-4AF6-962B-26AAFA9AAA2E}"/>
                  </a:ext>
                </a:extLst>
              </p:cNvPr>
              <p:cNvSpPr/>
              <p:nvPr/>
            </p:nvSpPr>
            <p:spPr>
              <a:xfrm>
                <a:off x="2666379" y="1824228"/>
                <a:ext cx="38385" cy="232971"/>
              </a:xfrm>
              <a:custGeom>
                <a:avLst/>
                <a:gdLst>
                  <a:gd name="connsiteX0" fmla="*/ 34671 w 38385"/>
                  <a:gd name="connsiteY0" fmla="*/ 207835 h 232971"/>
                  <a:gd name="connsiteX1" fmla="*/ 29813 w 38385"/>
                  <a:gd name="connsiteY1" fmla="*/ 230219 h 232971"/>
                  <a:gd name="connsiteX2" fmla="*/ 13811 w 38385"/>
                  <a:gd name="connsiteY2" fmla="*/ 231839 h 232971"/>
                  <a:gd name="connsiteX3" fmla="*/ 2191 w 38385"/>
                  <a:gd name="connsiteY3" fmla="*/ 171450 h 232971"/>
                  <a:gd name="connsiteX4" fmla="*/ 381 w 38385"/>
                  <a:gd name="connsiteY4" fmla="*/ 126397 h 232971"/>
                  <a:gd name="connsiteX5" fmla="*/ 95 w 38385"/>
                  <a:gd name="connsiteY5" fmla="*/ 90202 h 232971"/>
                  <a:gd name="connsiteX6" fmla="*/ 6382 w 38385"/>
                  <a:gd name="connsiteY6" fmla="*/ 33338 h 232971"/>
                  <a:gd name="connsiteX7" fmla="*/ 16955 w 38385"/>
                  <a:gd name="connsiteY7" fmla="*/ 12001 h 232971"/>
                  <a:gd name="connsiteX8" fmla="*/ 25527 w 38385"/>
                  <a:gd name="connsiteY8" fmla="*/ 4763 h 232971"/>
                  <a:gd name="connsiteX9" fmla="*/ 38386 w 38385"/>
                  <a:gd name="connsiteY9" fmla="*/ 0 h 232971"/>
                  <a:gd name="connsiteX10" fmla="*/ 35147 w 38385"/>
                  <a:gd name="connsiteY10" fmla="*/ 3524 h 232971"/>
                  <a:gd name="connsiteX11" fmla="*/ 33814 w 38385"/>
                  <a:gd name="connsiteY11" fmla="*/ 7334 h 232971"/>
                  <a:gd name="connsiteX12" fmla="*/ 33338 w 38385"/>
                  <a:gd name="connsiteY12" fmla="*/ 15145 h 232971"/>
                  <a:gd name="connsiteX13" fmla="*/ 35147 w 38385"/>
                  <a:gd name="connsiteY13" fmla="*/ 24955 h 232971"/>
                  <a:gd name="connsiteX14" fmla="*/ 36862 w 38385"/>
                  <a:gd name="connsiteY14" fmla="*/ 114395 h 232971"/>
                  <a:gd name="connsiteX15" fmla="*/ 36862 w 38385"/>
                  <a:gd name="connsiteY15" fmla="*/ 138112 h 232971"/>
                  <a:gd name="connsiteX16" fmla="*/ 36385 w 38385"/>
                  <a:gd name="connsiteY16" fmla="*/ 145923 h 232971"/>
                  <a:gd name="connsiteX17" fmla="*/ 38195 w 38385"/>
                  <a:gd name="connsiteY17" fmla="*/ 160972 h 232971"/>
                  <a:gd name="connsiteX18" fmla="*/ 34671 w 38385"/>
                  <a:gd name="connsiteY18" fmla="*/ 207835 h 232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385" h="232971">
                    <a:moveTo>
                      <a:pt x="34671" y="207835"/>
                    </a:moveTo>
                    <a:cubicBezTo>
                      <a:pt x="34100" y="211836"/>
                      <a:pt x="32194" y="226885"/>
                      <a:pt x="29813" y="230219"/>
                    </a:cubicBezTo>
                    <a:cubicBezTo>
                      <a:pt x="27432" y="233553"/>
                      <a:pt x="17526" y="233553"/>
                      <a:pt x="13811" y="231839"/>
                    </a:cubicBezTo>
                    <a:cubicBezTo>
                      <a:pt x="10954" y="230505"/>
                      <a:pt x="4191" y="185166"/>
                      <a:pt x="2191" y="171450"/>
                    </a:cubicBezTo>
                    <a:cubicBezTo>
                      <a:pt x="-95" y="156210"/>
                      <a:pt x="857" y="141541"/>
                      <a:pt x="381" y="126397"/>
                    </a:cubicBezTo>
                    <a:cubicBezTo>
                      <a:pt x="0" y="114395"/>
                      <a:pt x="-95" y="102299"/>
                      <a:pt x="95" y="90202"/>
                    </a:cubicBezTo>
                    <a:cubicBezTo>
                      <a:pt x="381" y="71152"/>
                      <a:pt x="1429" y="51816"/>
                      <a:pt x="6382" y="33338"/>
                    </a:cubicBezTo>
                    <a:cubicBezTo>
                      <a:pt x="8477" y="25622"/>
                      <a:pt x="11811" y="18097"/>
                      <a:pt x="16955" y="12001"/>
                    </a:cubicBezTo>
                    <a:cubicBezTo>
                      <a:pt x="19526" y="8953"/>
                      <a:pt x="22098" y="6572"/>
                      <a:pt x="25527" y="4763"/>
                    </a:cubicBezTo>
                    <a:cubicBezTo>
                      <a:pt x="29623" y="2762"/>
                      <a:pt x="33909" y="1143"/>
                      <a:pt x="38386" y="0"/>
                    </a:cubicBezTo>
                    <a:cubicBezTo>
                      <a:pt x="37243" y="286"/>
                      <a:pt x="35719" y="2762"/>
                      <a:pt x="35147" y="3524"/>
                    </a:cubicBezTo>
                    <a:cubicBezTo>
                      <a:pt x="34195" y="4763"/>
                      <a:pt x="33718" y="5810"/>
                      <a:pt x="33814" y="7334"/>
                    </a:cubicBezTo>
                    <a:cubicBezTo>
                      <a:pt x="33814" y="9906"/>
                      <a:pt x="33052" y="12573"/>
                      <a:pt x="33338" y="15145"/>
                    </a:cubicBezTo>
                    <a:cubicBezTo>
                      <a:pt x="33623" y="18383"/>
                      <a:pt x="34671" y="21812"/>
                      <a:pt x="35147" y="24955"/>
                    </a:cubicBezTo>
                    <a:cubicBezTo>
                      <a:pt x="36100" y="54769"/>
                      <a:pt x="36671" y="84582"/>
                      <a:pt x="36862" y="114395"/>
                    </a:cubicBezTo>
                    <a:cubicBezTo>
                      <a:pt x="36862" y="122301"/>
                      <a:pt x="36862" y="130207"/>
                      <a:pt x="36862" y="138112"/>
                    </a:cubicBezTo>
                    <a:cubicBezTo>
                      <a:pt x="36862" y="140684"/>
                      <a:pt x="36862" y="143351"/>
                      <a:pt x="36385" y="145923"/>
                    </a:cubicBezTo>
                    <a:cubicBezTo>
                      <a:pt x="38290" y="150495"/>
                      <a:pt x="38386" y="155829"/>
                      <a:pt x="38195" y="160972"/>
                    </a:cubicBezTo>
                    <a:cubicBezTo>
                      <a:pt x="37719" y="176784"/>
                      <a:pt x="36957" y="192405"/>
                      <a:pt x="34671" y="207835"/>
                    </a:cubicBezTo>
                    <a:close/>
                  </a:path>
                </a:pathLst>
              </a:custGeom>
              <a:solidFill>
                <a:srgbClr val="B9BEC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19" name="شكل حر: شكل 2118">
                <a:extLst>
                  <a:ext uri="{FF2B5EF4-FFF2-40B4-BE49-F238E27FC236}">
                    <a16:creationId xmlns:a16="http://schemas.microsoft.com/office/drawing/2014/main" id="{D5732C79-46BC-420E-B210-94E0DCCA4908}"/>
                  </a:ext>
                </a:extLst>
              </p:cNvPr>
              <p:cNvSpPr/>
              <p:nvPr/>
            </p:nvSpPr>
            <p:spPr>
              <a:xfrm>
                <a:off x="2679334" y="1824418"/>
                <a:ext cx="25431" cy="232806"/>
              </a:xfrm>
              <a:custGeom>
                <a:avLst/>
                <a:gdLst>
                  <a:gd name="connsiteX0" fmla="*/ 22193 w 25431"/>
                  <a:gd name="connsiteY0" fmla="*/ 3524 h 232806"/>
                  <a:gd name="connsiteX1" fmla="*/ 25432 w 25431"/>
                  <a:gd name="connsiteY1" fmla="*/ 0 h 232806"/>
                  <a:gd name="connsiteX2" fmla="*/ 12573 w 25431"/>
                  <a:gd name="connsiteY2" fmla="*/ 4763 h 232806"/>
                  <a:gd name="connsiteX3" fmla="*/ 6191 w 25431"/>
                  <a:gd name="connsiteY3" fmla="*/ 9525 h 232806"/>
                  <a:gd name="connsiteX4" fmla="*/ 5810 w 25431"/>
                  <a:gd name="connsiteY4" fmla="*/ 43624 h 232806"/>
                  <a:gd name="connsiteX5" fmla="*/ 14668 w 25431"/>
                  <a:gd name="connsiteY5" fmla="*/ 149542 h 232806"/>
                  <a:gd name="connsiteX6" fmla="*/ 0 w 25431"/>
                  <a:gd name="connsiteY6" fmla="*/ 230505 h 232806"/>
                  <a:gd name="connsiteX7" fmla="*/ 762 w 25431"/>
                  <a:gd name="connsiteY7" fmla="*/ 231743 h 232806"/>
                  <a:gd name="connsiteX8" fmla="*/ 16764 w 25431"/>
                  <a:gd name="connsiteY8" fmla="*/ 230124 h 232806"/>
                  <a:gd name="connsiteX9" fmla="*/ 21622 w 25431"/>
                  <a:gd name="connsiteY9" fmla="*/ 207740 h 232806"/>
                  <a:gd name="connsiteX10" fmla="*/ 25146 w 25431"/>
                  <a:gd name="connsiteY10" fmla="*/ 161068 h 232806"/>
                  <a:gd name="connsiteX11" fmla="*/ 23336 w 25431"/>
                  <a:gd name="connsiteY11" fmla="*/ 146018 h 232806"/>
                  <a:gd name="connsiteX12" fmla="*/ 23813 w 25431"/>
                  <a:gd name="connsiteY12" fmla="*/ 138208 h 232806"/>
                  <a:gd name="connsiteX13" fmla="*/ 23813 w 25431"/>
                  <a:gd name="connsiteY13" fmla="*/ 114490 h 232806"/>
                  <a:gd name="connsiteX14" fmla="*/ 22098 w 25431"/>
                  <a:gd name="connsiteY14" fmla="*/ 25051 h 232806"/>
                  <a:gd name="connsiteX15" fmla="*/ 20288 w 25431"/>
                  <a:gd name="connsiteY15" fmla="*/ 15240 h 232806"/>
                  <a:gd name="connsiteX16" fmla="*/ 20764 w 25431"/>
                  <a:gd name="connsiteY16" fmla="*/ 7429 h 232806"/>
                  <a:gd name="connsiteX17" fmla="*/ 22193 w 25431"/>
                  <a:gd name="connsiteY17" fmla="*/ 3524 h 23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431" h="232806">
                    <a:moveTo>
                      <a:pt x="22193" y="3524"/>
                    </a:moveTo>
                    <a:cubicBezTo>
                      <a:pt x="22765" y="2667"/>
                      <a:pt x="24289" y="286"/>
                      <a:pt x="25432" y="0"/>
                    </a:cubicBezTo>
                    <a:cubicBezTo>
                      <a:pt x="20955" y="1238"/>
                      <a:pt x="16669" y="2762"/>
                      <a:pt x="12573" y="4763"/>
                    </a:cubicBezTo>
                    <a:cubicBezTo>
                      <a:pt x="10096" y="6096"/>
                      <a:pt x="8096" y="7620"/>
                      <a:pt x="6191" y="9525"/>
                    </a:cubicBezTo>
                    <a:cubicBezTo>
                      <a:pt x="2858" y="20098"/>
                      <a:pt x="3810" y="33623"/>
                      <a:pt x="5810" y="43624"/>
                    </a:cubicBezTo>
                    <a:cubicBezTo>
                      <a:pt x="13335" y="80200"/>
                      <a:pt x="23431" y="112967"/>
                      <a:pt x="14668" y="149542"/>
                    </a:cubicBezTo>
                    <a:cubicBezTo>
                      <a:pt x="8001" y="177260"/>
                      <a:pt x="4191" y="203454"/>
                      <a:pt x="0" y="230505"/>
                    </a:cubicBezTo>
                    <a:cubicBezTo>
                      <a:pt x="286" y="231172"/>
                      <a:pt x="571" y="231648"/>
                      <a:pt x="762" y="231743"/>
                    </a:cubicBezTo>
                    <a:cubicBezTo>
                      <a:pt x="4477" y="233363"/>
                      <a:pt x="14383" y="233363"/>
                      <a:pt x="16764" y="230124"/>
                    </a:cubicBezTo>
                    <a:cubicBezTo>
                      <a:pt x="19145" y="226790"/>
                      <a:pt x="21146" y="211836"/>
                      <a:pt x="21622" y="207740"/>
                    </a:cubicBezTo>
                    <a:cubicBezTo>
                      <a:pt x="23813" y="192310"/>
                      <a:pt x="24670" y="176594"/>
                      <a:pt x="25146" y="161068"/>
                    </a:cubicBezTo>
                    <a:cubicBezTo>
                      <a:pt x="25336" y="155924"/>
                      <a:pt x="25241" y="150590"/>
                      <a:pt x="23336" y="146018"/>
                    </a:cubicBezTo>
                    <a:cubicBezTo>
                      <a:pt x="23813" y="143446"/>
                      <a:pt x="23813" y="140779"/>
                      <a:pt x="23813" y="138208"/>
                    </a:cubicBezTo>
                    <a:cubicBezTo>
                      <a:pt x="23908" y="130302"/>
                      <a:pt x="23908" y="122396"/>
                      <a:pt x="23813" y="114490"/>
                    </a:cubicBezTo>
                    <a:cubicBezTo>
                      <a:pt x="23622" y="84677"/>
                      <a:pt x="23050" y="54864"/>
                      <a:pt x="22098" y="25051"/>
                    </a:cubicBezTo>
                    <a:cubicBezTo>
                      <a:pt x="21526" y="21907"/>
                      <a:pt x="20479" y="18478"/>
                      <a:pt x="20288" y="15240"/>
                    </a:cubicBezTo>
                    <a:cubicBezTo>
                      <a:pt x="20002" y="12668"/>
                      <a:pt x="20764" y="10001"/>
                      <a:pt x="20764" y="7429"/>
                    </a:cubicBezTo>
                    <a:cubicBezTo>
                      <a:pt x="20860" y="5810"/>
                      <a:pt x="21336" y="4667"/>
                      <a:pt x="22193" y="3524"/>
                    </a:cubicBezTo>
                    <a:close/>
                  </a:path>
                </a:pathLst>
              </a:custGeom>
              <a:solidFill>
                <a:srgbClr val="B9BEC7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0" name="شكل حر: شكل 2119">
                <a:extLst>
                  <a:ext uri="{FF2B5EF4-FFF2-40B4-BE49-F238E27FC236}">
                    <a16:creationId xmlns:a16="http://schemas.microsoft.com/office/drawing/2014/main" id="{84DD2B38-200A-4C6D-B177-AD05E0B79208}"/>
                  </a:ext>
                </a:extLst>
              </p:cNvPr>
              <p:cNvSpPr/>
              <p:nvPr/>
            </p:nvSpPr>
            <p:spPr>
              <a:xfrm>
                <a:off x="2663128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1" name="شكل حر: شكل 2120">
                <a:extLst>
                  <a:ext uri="{FF2B5EF4-FFF2-40B4-BE49-F238E27FC236}">
                    <a16:creationId xmlns:a16="http://schemas.microsoft.com/office/drawing/2014/main" id="{5962C91E-01AD-4A43-A12D-31CBD8291CF8}"/>
                  </a:ext>
                </a:extLst>
              </p:cNvPr>
              <p:cNvSpPr/>
              <p:nvPr/>
            </p:nvSpPr>
            <p:spPr>
              <a:xfrm>
                <a:off x="2663128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2" name="شكل حر: شكل 2121">
                <a:extLst>
                  <a:ext uri="{FF2B5EF4-FFF2-40B4-BE49-F238E27FC236}">
                    <a16:creationId xmlns:a16="http://schemas.microsoft.com/office/drawing/2014/main" id="{81F2E078-F9CF-44AB-A546-93190966AEF1}"/>
                  </a:ext>
                </a:extLst>
              </p:cNvPr>
              <p:cNvSpPr/>
              <p:nvPr/>
            </p:nvSpPr>
            <p:spPr>
              <a:xfrm>
                <a:off x="2663141" y="1842555"/>
                <a:ext cx="177845" cy="561284"/>
              </a:xfrm>
              <a:custGeom>
                <a:avLst/>
                <a:gdLst>
                  <a:gd name="connsiteX0" fmla="*/ 175355 w 177845"/>
                  <a:gd name="connsiteY0" fmla="*/ 549744 h 561284"/>
                  <a:gd name="connsiteX1" fmla="*/ 142970 w 177845"/>
                  <a:gd name="connsiteY1" fmla="*/ 561269 h 561284"/>
                  <a:gd name="connsiteX2" fmla="*/ 103537 w 177845"/>
                  <a:gd name="connsiteY2" fmla="*/ 552792 h 561284"/>
                  <a:gd name="connsiteX3" fmla="*/ 88201 w 177845"/>
                  <a:gd name="connsiteY3" fmla="*/ 549744 h 561284"/>
                  <a:gd name="connsiteX4" fmla="*/ 72295 w 177845"/>
                  <a:gd name="connsiteY4" fmla="*/ 551934 h 561284"/>
                  <a:gd name="connsiteX5" fmla="*/ 38290 w 177845"/>
                  <a:gd name="connsiteY5" fmla="*/ 545838 h 561284"/>
                  <a:gd name="connsiteX6" fmla="*/ 27051 w 177845"/>
                  <a:gd name="connsiteY6" fmla="*/ 536504 h 561284"/>
                  <a:gd name="connsiteX7" fmla="*/ 15621 w 177845"/>
                  <a:gd name="connsiteY7" fmla="*/ 527169 h 561284"/>
                  <a:gd name="connsiteX8" fmla="*/ 2572 w 177845"/>
                  <a:gd name="connsiteY8" fmla="*/ 522121 h 561284"/>
                  <a:gd name="connsiteX9" fmla="*/ 1143 w 177845"/>
                  <a:gd name="connsiteY9" fmla="*/ 510786 h 561284"/>
                  <a:gd name="connsiteX10" fmla="*/ 0 w 177845"/>
                  <a:gd name="connsiteY10" fmla="*/ 460399 h 561284"/>
                  <a:gd name="connsiteX11" fmla="*/ 6096 w 177845"/>
                  <a:gd name="connsiteY11" fmla="*/ 478306 h 561284"/>
                  <a:gd name="connsiteX12" fmla="*/ 31909 w 177845"/>
                  <a:gd name="connsiteY12" fmla="*/ 275614 h 561284"/>
                  <a:gd name="connsiteX13" fmla="*/ 41243 w 177845"/>
                  <a:gd name="connsiteY13" fmla="*/ 459161 h 561284"/>
                  <a:gd name="connsiteX14" fmla="*/ 36766 w 177845"/>
                  <a:gd name="connsiteY14" fmla="*/ 501738 h 561284"/>
                  <a:gd name="connsiteX15" fmla="*/ 65151 w 177845"/>
                  <a:gd name="connsiteY15" fmla="*/ 529265 h 561284"/>
                  <a:gd name="connsiteX16" fmla="*/ 92202 w 177845"/>
                  <a:gd name="connsiteY16" fmla="*/ 485164 h 561284"/>
                  <a:gd name="connsiteX17" fmla="*/ 85820 w 177845"/>
                  <a:gd name="connsiteY17" fmla="*/ 427633 h 561284"/>
                  <a:gd name="connsiteX18" fmla="*/ 104299 w 177845"/>
                  <a:gd name="connsiteY18" fmla="*/ 462399 h 561284"/>
                  <a:gd name="connsiteX19" fmla="*/ 100298 w 177845"/>
                  <a:gd name="connsiteY19" fmla="*/ 504309 h 561284"/>
                  <a:gd name="connsiteX20" fmla="*/ 123634 w 177845"/>
                  <a:gd name="connsiteY20" fmla="*/ 535170 h 561284"/>
                  <a:gd name="connsiteX21" fmla="*/ 148495 w 177845"/>
                  <a:gd name="connsiteY21" fmla="*/ 520692 h 561284"/>
                  <a:gd name="connsiteX22" fmla="*/ 155829 w 177845"/>
                  <a:gd name="connsiteY22" fmla="*/ 491451 h 561284"/>
                  <a:gd name="connsiteX23" fmla="*/ 153543 w 177845"/>
                  <a:gd name="connsiteY23" fmla="*/ 391914 h 561284"/>
                  <a:gd name="connsiteX24" fmla="*/ 143351 w 177845"/>
                  <a:gd name="connsiteY24" fmla="*/ 257136 h 561284"/>
                  <a:gd name="connsiteX25" fmla="*/ 124968 w 177845"/>
                  <a:gd name="connsiteY25" fmla="*/ 196080 h 561284"/>
                  <a:gd name="connsiteX26" fmla="*/ 78772 w 177845"/>
                  <a:gd name="connsiteY26" fmla="*/ 171696 h 561284"/>
                  <a:gd name="connsiteX27" fmla="*/ 127254 w 177845"/>
                  <a:gd name="connsiteY27" fmla="*/ 129024 h 561284"/>
                  <a:gd name="connsiteX28" fmla="*/ 98488 w 177845"/>
                  <a:gd name="connsiteY28" fmla="*/ 71208 h 561284"/>
                  <a:gd name="connsiteX29" fmla="*/ 127063 w 177845"/>
                  <a:gd name="connsiteY29" fmla="*/ 53396 h 561284"/>
                  <a:gd name="connsiteX30" fmla="*/ 138113 w 177845"/>
                  <a:gd name="connsiteY30" fmla="*/ 18439 h 561284"/>
                  <a:gd name="connsiteX31" fmla="*/ 163354 w 177845"/>
                  <a:gd name="connsiteY31" fmla="*/ 56 h 561284"/>
                  <a:gd name="connsiteX32" fmla="*/ 165259 w 177845"/>
                  <a:gd name="connsiteY32" fmla="*/ 1104 h 561284"/>
                  <a:gd name="connsiteX33" fmla="*/ 168021 w 177845"/>
                  <a:gd name="connsiteY33" fmla="*/ 23011 h 561284"/>
                  <a:gd name="connsiteX34" fmla="*/ 162877 w 177845"/>
                  <a:gd name="connsiteY34" fmla="*/ 126548 h 561284"/>
                  <a:gd name="connsiteX35" fmla="*/ 169640 w 177845"/>
                  <a:gd name="connsiteY35" fmla="*/ 243229 h 561284"/>
                  <a:gd name="connsiteX36" fmla="*/ 175355 w 177845"/>
                  <a:gd name="connsiteY36" fmla="*/ 549744 h 56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77845" h="561284">
                    <a:moveTo>
                      <a:pt x="175355" y="549744"/>
                    </a:moveTo>
                    <a:cubicBezTo>
                      <a:pt x="166402" y="557935"/>
                      <a:pt x="155257" y="561555"/>
                      <a:pt x="142970" y="561269"/>
                    </a:cubicBezTo>
                    <a:cubicBezTo>
                      <a:pt x="129445" y="560983"/>
                      <a:pt x="116491" y="556411"/>
                      <a:pt x="103537" y="552792"/>
                    </a:cubicBezTo>
                    <a:cubicBezTo>
                      <a:pt x="98488" y="551363"/>
                      <a:pt x="93535" y="549839"/>
                      <a:pt x="88201" y="549744"/>
                    </a:cubicBezTo>
                    <a:cubicBezTo>
                      <a:pt x="82867" y="549744"/>
                      <a:pt x="77533" y="550982"/>
                      <a:pt x="72295" y="551934"/>
                    </a:cubicBezTo>
                    <a:cubicBezTo>
                      <a:pt x="59912" y="554316"/>
                      <a:pt x="48673" y="553363"/>
                      <a:pt x="38290" y="545838"/>
                    </a:cubicBezTo>
                    <a:cubicBezTo>
                      <a:pt x="34290" y="542981"/>
                      <a:pt x="30670" y="539742"/>
                      <a:pt x="27051" y="536504"/>
                    </a:cubicBezTo>
                    <a:cubicBezTo>
                      <a:pt x="23336" y="533265"/>
                      <a:pt x="19621" y="530027"/>
                      <a:pt x="15621" y="527169"/>
                    </a:cubicBezTo>
                    <a:cubicBezTo>
                      <a:pt x="11906" y="524598"/>
                      <a:pt x="7144" y="522788"/>
                      <a:pt x="2572" y="522121"/>
                    </a:cubicBezTo>
                    <a:cubicBezTo>
                      <a:pt x="2000" y="519740"/>
                      <a:pt x="1524" y="515835"/>
                      <a:pt x="1143" y="510786"/>
                    </a:cubicBezTo>
                    <a:cubicBezTo>
                      <a:pt x="190" y="497642"/>
                      <a:pt x="0" y="477449"/>
                      <a:pt x="0" y="460399"/>
                    </a:cubicBezTo>
                    <a:cubicBezTo>
                      <a:pt x="2857" y="466019"/>
                      <a:pt x="4763" y="472401"/>
                      <a:pt x="6096" y="478306"/>
                    </a:cubicBezTo>
                    <a:cubicBezTo>
                      <a:pt x="24574" y="412584"/>
                      <a:pt x="28289" y="343718"/>
                      <a:pt x="31909" y="275614"/>
                    </a:cubicBezTo>
                    <a:cubicBezTo>
                      <a:pt x="51149" y="334574"/>
                      <a:pt x="54388" y="398582"/>
                      <a:pt x="41243" y="459161"/>
                    </a:cubicBezTo>
                    <a:cubicBezTo>
                      <a:pt x="38195" y="473258"/>
                      <a:pt x="34290" y="487641"/>
                      <a:pt x="36766" y="501738"/>
                    </a:cubicBezTo>
                    <a:cubicBezTo>
                      <a:pt x="39338" y="515930"/>
                      <a:pt x="50768" y="529741"/>
                      <a:pt x="65151" y="529265"/>
                    </a:cubicBezTo>
                    <a:cubicBezTo>
                      <a:pt x="84582" y="528693"/>
                      <a:pt x="94202" y="504405"/>
                      <a:pt x="92202" y="485164"/>
                    </a:cubicBezTo>
                    <a:cubicBezTo>
                      <a:pt x="90202" y="465828"/>
                      <a:pt x="81820" y="446683"/>
                      <a:pt x="85820" y="427633"/>
                    </a:cubicBezTo>
                    <a:cubicBezTo>
                      <a:pt x="99060" y="432396"/>
                      <a:pt x="104680" y="448398"/>
                      <a:pt x="104299" y="462399"/>
                    </a:cubicBezTo>
                    <a:cubicBezTo>
                      <a:pt x="104013" y="476401"/>
                      <a:pt x="99536" y="490308"/>
                      <a:pt x="100298" y="504309"/>
                    </a:cubicBezTo>
                    <a:cubicBezTo>
                      <a:pt x="101060" y="518311"/>
                      <a:pt x="109633" y="533742"/>
                      <a:pt x="123634" y="535170"/>
                    </a:cubicBezTo>
                    <a:cubicBezTo>
                      <a:pt x="133731" y="536218"/>
                      <a:pt x="143351" y="529455"/>
                      <a:pt x="148495" y="520692"/>
                    </a:cubicBezTo>
                    <a:cubicBezTo>
                      <a:pt x="153638" y="511929"/>
                      <a:pt x="155067" y="501547"/>
                      <a:pt x="155829" y="491451"/>
                    </a:cubicBezTo>
                    <a:cubicBezTo>
                      <a:pt x="158496" y="458304"/>
                      <a:pt x="156019" y="425061"/>
                      <a:pt x="153543" y="391914"/>
                    </a:cubicBezTo>
                    <a:lnTo>
                      <a:pt x="143351" y="257136"/>
                    </a:lnTo>
                    <a:cubicBezTo>
                      <a:pt x="141732" y="235514"/>
                      <a:pt x="139351" y="212178"/>
                      <a:pt x="124968" y="196080"/>
                    </a:cubicBezTo>
                    <a:cubicBezTo>
                      <a:pt x="113252" y="182936"/>
                      <a:pt x="95631" y="177030"/>
                      <a:pt x="78772" y="171696"/>
                    </a:cubicBezTo>
                    <a:cubicBezTo>
                      <a:pt x="101822" y="170172"/>
                      <a:pt x="122777" y="151694"/>
                      <a:pt x="127254" y="129024"/>
                    </a:cubicBezTo>
                    <a:cubicBezTo>
                      <a:pt x="131731" y="106355"/>
                      <a:pt x="119348" y="81399"/>
                      <a:pt x="98488" y="71208"/>
                    </a:cubicBezTo>
                    <a:cubicBezTo>
                      <a:pt x="110204" y="74541"/>
                      <a:pt x="122015" y="64635"/>
                      <a:pt x="127063" y="53396"/>
                    </a:cubicBezTo>
                    <a:cubicBezTo>
                      <a:pt x="132112" y="42252"/>
                      <a:pt x="133064" y="29583"/>
                      <a:pt x="138113" y="18439"/>
                    </a:cubicBezTo>
                    <a:cubicBezTo>
                      <a:pt x="142684" y="8343"/>
                      <a:pt x="152686" y="-801"/>
                      <a:pt x="163354" y="56"/>
                    </a:cubicBezTo>
                    <a:cubicBezTo>
                      <a:pt x="164020" y="342"/>
                      <a:pt x="164592" y="723"/>
                      <a:pt x="165259" y="1104"/>
                    </a:cubicBezTo>
                    <a:cubicBezTo>
                      <a:pt x="173069" y="5580"/>
                      <a:pt x="166402" y="13391"/>
                      <a:pt x="168021" y="23011"/>
                    </a:cubicBezTo>
                    <a:cubicBezTo>
                      <a:pt x="168021" y="23011"/>
                      <a:pt x="163259" y="99021"/>
                      <a:pt x="162877" y="126548"/>
                    </a:cubicBezTo>
                    <a:cubicBezTo>
                      <a:pt x="162592" y="148074"/>
                      <a:pt x="170021" y="243039"/>
                      <a:pt x="169640" y="243229"/>
                    </a:cubicBezTo>
                    <a:cubicBezTo>
                      <a:pt x="168497" y="274566"/>
                      <a:pt x="183642" y="447921"/>
                      <a:pt x="175355" y="549744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3" name="شكل حر: شكل 2122">
                <a:extLst>
                  <a:ext uri="{FF2B5EF4-FFF2-40B4-BE49-F238E27FC236}">
                    <a16:creationId xmlns:a16="http://schemas.microsoft.com/office/drawing/2014/main" id="{AACE7B38-C63C-418E-B801-B22C01F2CCFE}"/>
                  </a:ext>
                </a:extLst>
              </p:cNvPr>
              <p:cNvSpPr/>
              <p:nvPr/>
            </p:nvSpPr>
            <p:spPr>
              <a:xfrm>
                <a:off x="2664284" y="2177891"/>
                <a:ext cx="35917" cy="201263"/>
              </a:xfrm>
              <a:custGeom>
                <a:avLst/>
                <a:gdLst>
                  <a:gd name="connsiteX0" fmla="*/ 23146 w 35917"/>
                  <a:gd name="connsiteY0" fmla="*/ 168497 h 201263"/>
                  <a:gd name="connsiteX1" fmla="*/ 25908 w 35917"/>
                  <a:gd name="connsiteY1" fmla="*/ 201263 h 201263"/>
                  <a:gd name="connsiteX2" fmla="*/ 14478 w 35917"/>
                  <a:gd name="connsiteY2" fmla="*/ 191929 h 201263"/>
                  <a:gd name="connsiteX3" fmla="*/ 1429 w 35917"/>
                  <a:gd name="connsiteY3" fmla="*/ 186880 h 201263"/>
                  <a:gd name="connsiteX4" fmla="*/ 0 w 35917"/>
                  <a:gd name="connsiteY4" fmla="*/ 175546 h 201263"/>
                  <a:gd name="connsiteX5" fmla="*/ 6477 w 35917"/>
                  <a:gd name="connsiteY5" fmla="*/ 167259 h 201263"/>
                  <a:gd name="connsiteX6" fmla="*/ 24860 w 35917"/>
                  <a:gd name="connsiteY6" fmla="*/ 84677 h 201263"/>
                  <a:gd name="connsiteX7" fmla="*/ 34671 w 35917"/>
                  <a:gd name="connsiteY7" fmla="*/ 0 h 201263"/>
                  <a:gd name="connsiteX8" fmla="*/ 23146 w 35917"/>
                  <a:gd name="connsiteY8" fmla="*/ 168497 h 20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17" h="201263">
                    <a:moveTo>
                      <a:pt x="23146" y="168497"/>
                    </a:moveTo>
                    <a:cubicBezTo>
                      <a:pt x="23431" y="179451"/>
                      <a:pt x="24384" y="190405"/>
                      <a:pt x="25908" y="201263"/>
                    </a:cubicBezTo>
                    <a:cubicBezTo>
                      <a:pt x="22193" y="198025"/>
                      <a:pt x="18479" y="194786"/>
                      <a:pt x="14478" y="191929"/>
                    </a:cubicBezTo>
                    <a:cubicBezTo>
                      <a:pt x="10763" y="189357"/>
                      <a:pt x="6001" y="187547"/>
                      <a:pt x="1429" y="186880"/>
                    </a:cubicBezTo>
                    <a:cubicBezTo>
                      <a:pt x="857" y="184499"/>
                      <a:pt x="381" y="180594"/>
                      <a:pt x="0" y="175546"/>
                    </a:cubicBezTo>
                    <a:cubicBezTo>
                      <a:pt x="2476" y="173069"/>
                      <a:pt x="4667" y="170212"/>
                      <a:pt x="6477" y="167259"/>
                    </a:cubicBezTo>
                    <a:cubicBezTo>
                      <a:pt x="21717" y="143065"/>
                      <a:pt x="24193" y="113252"/>
                      <a:pt x="24860" y="84677"/>
                    </a:cubicBezTo>
                    <a:cubicBezTo>
                      <a:pt x="25432" y="56102"/>
                      <a:pt x="24765" y="26765"/>
                      <a:pt x="34671" y="0"/>
                    </a:cubicBezTo>
                    <a:cubicBezTo>
                      <a:pt x="40862" y="56198"/>
                      <a:pt x="21908" y="112204"/>
                      <a:pt x="23146" y="16849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4" name="شكل حر: شكل 2123">
                <a:extLst>
                  <a:ext uri="{FF2B5EF4-FFF2-40B4-BE49-F238E27FC236}">
                    <a16:creationId xmlns:a16="http://schemas.microsoft.com/office/drawing/2014/main" id="{723A1A61-B90B-498A-9150-40B00A0C0550}"/>
                  </a:ext>
                </a:extLst>
              </p:cNvPr>
              <p:cNvSpPr/>
              <p:nvPr/>
            </p:nvSpPr>
            <p:spPr>
              <a:xfrm>
                <a:off x="2692169" y="1836270"/>
                <a:ext cx="116323" cy="54632"/>
              </a:xfrm>
              <a:custGeom>
                <a:avLst/>
                <a:gdLst>
                  <a:gd name="connsiteX0" fmla="*/ 114133 w 116323"/>
                  <a:gd name="connsiteY0" fmla="*/ 149 h 54632"/>
                  <a:gd name="connsiteX1" fmla="*/ 107751 w 116323"/>
                  <a:gd name="connsiteY1" fmla="*/ 2340 h 54632"/>
                  <a:gd name="connsiteX2" fmla="*/ 103656 w 116323"/>
                  <a:gd name="connsiteY2" fmla="*/ 8055 h 54632"/>
                  <a:gd name="connsiteX3" fmla="*/ 72033 w 116323"/>
                  <a:gd name="connsiteY3" fmla="*/ 32058 h 54632"/>
                  <a:gd name="connsiteX4" fmla="*/ 41743 w 116323"/>
                  <a:gd name="connsiteY4" fmla="*/ 30915 h 54632"/>
                  <a:gd name="connsiteX5" fmla="*/ 2786 w 116323"/>
                  <a:gd name="connsiteY5" fmla="*/ 4816 h 54632"/>
                  <a:gd name="connsiteX6" fmla="*/ 6596 w 116323"/>
                  <a:gd name="connsiteY6" fmla="*/ 22914 h 54632"/>
                  <a:gd name="connsiteX7" fmla="*/ 29932 w 116323"/>
                  <a:gd name="connsiteY7" fmla="*/ 37297 h 54632"/>
                  <a:gd name="connsiteX8" fmla="*/ 39838 w 116323"/>
                  <a:gd name="connsiteY8" fmla="*/ 46917 h 54632"/>
                  <a:gd name="connsiteX9" fmla="*/ 42886 w 116323"/>
                  <a:gd name="connsiteY9" fmla="*/ 50822 h 54632"/>
                  <a:gd name="connsiteX10" fmla="*/ 48887 w 116323"/>
                  <a:gd name="connsiteY10" fmla="*/ 53108 h 54632"/>
                  <a:gd name="connsiteX11" fmla="*/ 60126 w 116323"/>
                  <a:gd name="connsiteY11" fmla="*/ 54632 h 54632"/>
                  <a:gd name="connsiteX12" fmla="*/ 62793 w 116323"/>
                  <a:gd name="connsiteY12" fmla="*/ 54156 h 54632"/>
                  <a:gd name="connsiteX13" fmla="*/ 76605 w 116323"/>
                  <a:gd name="connsiteY13" fmla="*/ 45679 h 54632"/>
                  <a:gd name="connsiteX14" fmla="*/ 103560 w 116323"/>
                  <a:gd name="connsiteY14" fmla="*/ 30534 h 54632"/>
                  <a:gd name="connsiteX15" fmla="*/ 112038 w 116323"/>
                  <a:gd name="connsiteY15" fmla="*/ 18342 h 54632"/>
                  <a:gd name="connsiteX16" fmla="*/ 114609 w 116323"/>
                  <a:gd name="connsiteY16" fmla="*/ 8912 h 54632"/>
                  <a:gd name="connsiteX17" fmla="*/ 115562 w 116323"/>
                  <a:gd name="connsiteY17" fmla="*/ 2435 h 54632"/>
                  <a:gd name="connsiteX18" fmla="*/ 116324 w 116323"/>
                  <a:gd name="connsiteY18" fmla="*/ 1102 h 54632"/>
                  <a:gd name="connsiteX19" fmla="*/ 114133 w 116323"/>
                  <a:gd name="connsiteY19" fmla="*/ 149 h 54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6323" h="54632">
                    <a:moveTo>
                      <a:pt x="114133" y="149"/>
                    </a:moveTo>
                    <a:cubicBezTo>
                      <a:pt x="111847" y="-422"/>
                      <a:pt x="109466" y="721"/>
                      <a:pt x="107751" y="2340"/>
                    </a:cubicBezTo>
                    <a:cubicBezTo>
                      <a:pt x="106037" y="3959"/>
                      <a:pt x="104894" y="6055"/>
                      <a:pt x="103656" y="8055"/>
                    </a:cubicBezTo>
                    <a:cubicBezTo>
                      <a:pt x="96512" y="19485"/>
                      <a:pt x="85082" y="28248"/>
                      <a:pt x="72033" y="32058"/>
                    </a:cubicBezTo>
                    <a:cubicBezTo>
                      <a:pt x="62127" y="35011"/>
                      <a:pt x="51173" y="35011"/>
                      <a:pt x="41743" y="30915"/>
                    </a:cubicBezTo>
                    <a:cubicBezTo>
                      <a:pt x="36695" y="28724"/>
                      <a:pt x="7834" y="7007"/>
                      <a:pt x="2786" y="4816"/>
                    </a:cubicBezTo>
                    <a:cubicBezTo>
                      <a:pt x="-262" y="3578"/>
                      <a:pt x="-2834" y="11293"/>
                      <a:pt x="6596" y="22914"/>
                    </a:cubicBezTo>
                    <a:cubicBezTo>
                      <a:pt x="12216" y="31296"/>
                      <a:pt x="21836" y="31772"/>
                      <a:pt x="29932" y="37297"/>
                    </a:cubicBezTo>
                    <a:cubicBezTo>
                      <a:pt x="33742" y="39868"/>
                      <a:pt x="36981" y="43202"/>
                      <a:pt x="39838" y="46917"/>
                    </a:cubicBezTo>
                    <a:cubicBezTo>
                      <a:pt x="40886" y="48250"/>
                      <a:pt x="41743" y="49584"/>
                      <a:pt x="42886" y="50822"/>
                    </a:cubicBezTo>
                    <a:cubicBezTo>
                      <a:pt x="44791" y="51679"/>
                      <a:pt x="46791" y="52441"/>
                      <a:pt x="48887" y="53108"/>
                    </a:cubicBezTo>
                    <a:cubicBezTo>
                      <a:pt x="52506" y="54156"/>
                      <a:pt x="56316" y="54632"/>
                      <a:pt x="60126" y="54632"/>
                    </a:cubicBezTo>
                    <a:cubicBezTo>
                      <a:pt x="60984" y="54537"/>
                      <a:pt x="61841" y="54346"/>
                      <a:pt x="62793" y="54156"/>
                    </a:cubicBezTo>
                    <a:cubicBezTo>
                      <a:pt x="68413" y="52727"/>
                      <a:pt x="71937" y="48727"/>
                      <a:pt x="76605" y="45679"/>
                    </a:cubicBezTo>
                    <a:cubicBezTo>
                      <a:pt x="85177" y="40059"/>
                      <a:pt x="96036" y="37678"/>
                      <a:pt x="103560" y="30534"/>
                    </a:cubicBezTo>
                    <a:cubicBezTo>
                      <a:pt x="107180" y="27105"/>
                      <a:pt x="109942" y="22819"/>
                      <a:pt x="112038" y="18342"/>
                    </a:cubicBezTo>
                    <a:cubicBezTo>
                      <a:pt x="113562" y="15199"/>
                      <a:pt x="114133" y="12341"/>
                      <a:pt x="114609" y="8912"/>
                    </a:cubicBezTo>
                    <a:cubicBezTo>
                      <a:pt x="114895" y="6912"/>
                      <a:pt x="114609" y="4340"/>
                      <a:pt x="115562" y="2435"/>
                    </a:cubicBezTo>
                    <a:cubicBezTo>
                      <a:pt x="115752" y="1959"/>
                      <a:pt x="116038" y="1483"/>
                      <a:pt x="116324" y="1102"/>
                    </a:cubicBezTo>
                    <a:cubicBezTo>
                      <a:pt x="115562" y="721"/>
                      <a:pt x="114895" y="340"/>
                      <a:pt x="114133" y="14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5" name="شكل حر: شكل 2124">
                <a:extLst>
                  <a:ext uri="{FF2B5EF4-FFF2-40B4-BE49-F238E27FC236}">
                    <a16:creationId xmlns:a16="http://schemas.microsoft.com/office/drawing/2014/main" id="{316180F6-5ACB-4FDF-A77A-CE15853D97D7}"/>
                  </a:ext>
                </a:extLst>
              </p:cNvPr>
              <p:cNvSpPr/>
              <p:nvPr/>
            </p:nvSpPr>
            <p:spPr>
              <a:xfrm>
                <a:off x="2744199" y="1798510"/>
                <a:ext cx="44291" cy="34766"/>
              </a:xfrm>
              <a:custGeom>
                <a:avLst/>
                <a:gdLst>
                  <a:gd name="connsiteX0" fmla="*/ 286 w 44291"/>
                  <a:gd name="connsiteY0" fmla="*/ 17431 h 34766"/>
                  <a:gd name="connsiteX1" fmla="*/ 38386 w 44291"/>
                  <a:gd name="connsiteY1" fmla="*/ 34766 h 34766"/>
                  <a:gd name="connsiteX2" fmla="*/ 38481 w 44291"/>
                  <a:gd name="connsiteY2" fmla="*/ 34766 h 34766"/>
                  <a:gd name="connsiteX3" fmla="*/ 43815 w 44291"/>
                  <a:gd name="connsiteY3" fmla="*/ 28670 h 34766"/>
                  <a:gd name="connsiteX4" fmla="*/ 44291 w 44291"/>
                  <a:gd name="connsiteY4" fmla="*/ 3810 h 34766"/>
                  <a:gd name="connsiteX5" fmla="*/ 857 w 44291"/>
                  <a:gd name="connsiteY5" fmla="*/ 0 h 34766"/>
                  <a:gd name="connsiteX6" fmla="*/ 0 w 44291"/>
                  <a:gd name="connsiteY6" fmla="*/ 16954 h 34766"/>
                  <a:gd name="connsiteX7" fmla="*/ 286 w 44291"/>
                  <a:gd name="connsiteY7" fmla="*/ 17431 h 34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291" h="34766">
                    <a:moveTo>
                      <a:pt x="286" y="17431"/>
                    </a:moveTo>
                    <a:cubicBezTo>
                      <a:pt x="286" y="29813"/>
                      <a:pt x="21908" y="33052"/>
                      <a:pt x="38386" y="34766"/>
                    </a:cubicBezTo>
                    <a:cubicBezTo>
                      <a:pt x="38386" y="34766"/>
                      <a:pt x="38481" y="34766"/>
                      <a:pt x="38481" y="34766"/>
                    </a:cubicBezTo>
                    <a:cubicBezTo>
                      <a:pt x="41910" y="31623"/>
                      <a:pt x="43815" y="28670"/>
                      <a:pt x="43815" y="28670"/>
                    </a:cubicBezTo>
                    <a:lnTo>
                      <a:pt x="44291" y="3810"/>
                    </a:lnTo>
                    <a:lnTo>
                      <a:pt x="857" y="0"/>
                    </a:lnTo>
                    <a:lnTo>
                      <a:pt x="0" y="16954"/>
                    </a:lnTo>
                    <a:cubicBezTo>
                      <a:pt x="0" y="17145"/>
                      <a:pt x="286" y="17335"/>
                      <a:pt x="286" y="17431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6" name="شكل حر: شكل 2125">
                <a:extLst>
                  <a:ext uri="{FF2B5EF4-FFF2-40B4-BE49-F238E27FC236}">
                    <a16:creationId xmlns:a16="http://schemas.microsoft.com/office/drawing/2014/main" id="{C44E7636-E95B-44E2-83D9-56940AAE5F65}"/>
                  </a:ext>
                </a:extLst>
              </p:cNvPr>
              <p:cNvSpPr/>
              <p:nvPr/>
            </p:nvSpPr>
            <p:spPr>
              <a:xfrm>
                <a:off x="2746656" y="1710975"/>
                <a:ext cx="60753" cy="96837"/>
              </a:xfrm>
              <a:custGeom>
                <a:avLst/>
                <a:gdLst>
                  <a:gd name="connsiteX0" fmla="*/ 60599 w 60753"/>
                  <a:gd name="connsiteY0" fmla="*/ 10287 h 96837"/>
                  <a:gd name="connsiteX1" fmla="*/ 60503 w 60753"/>
                  <a:gd name="connsiteY1" fmla="*/ 43624 h 96837"/>
                  <a:gd name="connsiteX2" fmla="*/ 56789 w 60753"/>
                  <a:gd name="connsiteY2" fmla="*/ 76581 h 96837"/>
                  <a:gd name="connsiteX3" fmla="*/ 32214 w 60753"/>
                  <a:gd name="connsiteY3" fmla="*/ 96774 h 96837"/>
                  <a:gd name="connsiteX4" fmla="*/ 24404 w 60753"/>
                  <a:gd name="connsiteY4" fmla="*/ 95536 h 96837"/>
                  <a:gd name="connsiteX5" fmla="*/ 1067 w 60753"/>
                  <a:gd name="connsiteY5" fmla="*/ 91154 h 96837"/>
                  <a:gd name="connsiteX6" fmla="*/ 9259 w 60753"/>
                  <a:gd name="connsiteY6" fmla="*/ 43529 h 96837"/>
                  <a:gd name="connsiteX7" fmla="*/ 26690 w 60753"/>
                  <a:gd name="connsiteY7" fmla="*/ 14288 h 96837"/>
                  <a:gd name="connsiteX8" fmla="*/ 52026 w 60753"/>
                  <a:gd name="connsiteY8" fmla="*/ 0 h 96837"/>
                  <a:gd name="connsiteX9" fmla="*/ 60599 w 60753"/>
                  <a:gd name="connsiteY9" fmla="*/ 10287 h 9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53" h="96837">
                    <a:moveTo>
                      <a:pt x="60599" y="10287"/>
                    </a:moveTo>
                    <a:cubicBezTo>
                      <a:pt x="58694" y="21241"/>
                      <a:pt x="59932" y="32480"/>
                      <a:pt x="60503" y="43624"/>
                    </a:cubicBezTo>
                    <a:cubicBezTo>
                      <a:pt x="61075" y="54769"/>
                      <a:pt x="60980" y="66294"/>
                      <a:pt x="56789" y="76581"/>
                    </a:cubicBezTo>
                    <a:cubicBezTo>
                      <a:pt x="52598" y="86868"/>
                      <a:pt x="43358" y="95821"/>
                      <a:pt x="32214" y="96774"/>
                    </a:cubicBezTo>
                    <a:cubicBezTo>
                      <a:pt x="29547" y="96965"/>
                      <a:pt x="26785" y="96774"/>
                      <a:pt x="24404" y="95536"/>
                    </a:cubicBezTo>
                    <a:cubicBezTo>
                      <a:pt x="19736" y="93154"/>
                      <a:pt x="2782" y="96107"/>
                      <a:pt x="1067" y="91154"/>
                    </a:cubicBezTo>
                    <a:cubicBezTo>
                      <a:pt x="-3314" y="78486"/>
                      <a:pt x="7068" y="56674"/>
                      <a:pt x="9259" y="43529"/>
                    </a:cubicBezTo>
                    <a:cubicBezTo>
                      <a:pt x="11164" y="32099"/>
                      <a:pt x="18022" y="22003"/>
                      <a:pt x="26690" y="14288"/>
                    </a:cubicBezTo>
                    <a:cubicBezTo>
                      <a:pt x="34024" y="7810"/>
                      <a:pt x="42692" y="2857"/>
                      <a:pt x="52026" y="0"/>
                    </a:cubicBezTo>
                    <a:lnTo>
                      <a:pt x="60599" y="10287"/>
                    </a:ln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7" name="شكل حر: شكل 2126">
                <a:extLst>
                  <a:ext uri="{FF2B5EF4-FFF2-40B4-BE49-F238E27FC236}">
                    <a16:creationId xmlns:a16="http://schemas.microsoft.com/office/drawing/2014/main" id="{D34E6AF3-2D63-4E7F-BD80-D95D428AFC2A}"/>
                  </a:ext>
                </a:extLst>
              </p:cNvPr>
              <p:cNvSpPr/>
              <p:nvPr/>
            </p:nvSpPr>
            <p:spPr>
              <a:xfrm>
                <a:off x="2746812" y="1710975"/>
                <a:ext cx="60537" cy="96875"/>
              </a:xfrm>
              <a:custGeom>
                <a:avLst/>
                <a:gdLst>
                  <a:gd name="connsiteX0" fmla="*/ 60442 w 60537"/>
                  <a:gd name="connsiteY0" fmla="*/ 44196 h 96875"/>
                  <a:gd name="connsiteX1" fmla="*/ 60442 w 60537"/>
                  <a:gd name="connsiteY1" fmla="*/ 43624 h 96875"/>
                  <a:gd name="connsiteX2" fmla="*/ 60537 w 60537"/>
                  <a:gd name="connsiteY2" fmla="*/ 10287 h 96875"/>
                  <a:gd name="connsiteX3" fmla="*/ 52060 w 60537"/>
                  <a:gd name="connsiteY3" fmla="*/ 0 h 96875"/>
                  <a:gd name="connsiteX4" fmla="*/ 26723 w 60537"/>
                  <a:gd name="connsiteY4" fmla="*/ 14288 h 96875"/>
                  <a:gd name="connsiteX5" fmla="*/ 9293 w 60537"/>
                  <a:gd name="connsiteY5" fmla="*/ 43529 h 96875"/>
                  <a:gd name="connsiteX6" fmla="*/ 1101 w 60537"/>
                  <a:gd name="connsiteY6" fmla="*/ 91154 h 96875"/>
                  <a:gd name="connsiteX7" fmla="*/ 24437 w 60537"/>
                  <a:gd name="connsiteY7" fmla="*/ 95536 h 96875"/>
                  <a:gd name="connsiteX8" fmla="*/ 32248 w 60537"/>
                  <a:gd name="connsiteY8" fmla="*/ 96774 h 96875"/>
                  <a:gd name="connsiteX9" fmla="*/ 50822 w 60537"/>
                  <a:gd name="connsiteY9" fmla="*/ 86392 h 96875"/>
                  <a:gd name="connsiteX10" fmla="*/ 44440 w 60537"/>
                  <a:gd name="connsiteY10" fmla="*/ 77533 h 96875"/>
                  <a:gd name="connsiteX11" fmla="*/ 60442 w 60537"/>
                  <a:gd name="connsiteY11" fmla="*/ 44196 h 9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537" h="96875">
                    <a:moveTo>
                      <a:pt x="60442" y="44196"/>
                    </a:moveTo>
                    <a:cubicBezTo>
                      <a:pt x="60442" y="44005"/>
                      <a:pt x="60442" y="43815"/>
                      <a:pt x="60442" y="43624"/>
                    </a:cubicBezTo>
                    <a:cubicBezTo>
                      <a:pt x="59870" y="32480"/>
                      <a:pt x="58727" y="21241"/>
                      <a:pt x="60537" y="10287"/>
                    </a:cubicBezTo>
                    <a:lnTo>
                      <a:pt x="52060" y="0"/>
                    </a:lnTo>
                    <a:cubicBezTo>
                      <a:pt x="42725" y="2953"/>
                      <a:pt x="34057" y="7906"/>
                      <a:pt x="26723" y="14288"/>
                    </a:cubicBezTo>
                    <a:cubicBezTo>
                      <a:pt x="18056" y="21907"/>
                      <a:pt x="11198" y="32099"/>
                      <a:pt x="9293" y="43529"/>
                    </a:cubicBezTo>
                    <a:cubicBezTo>
                      <a:pt x="7102" y="56769"/>
                      <a:pt x="-3376" y="78486"/>
                      <a:pt x="1101" y="91154"/>
                    </a:cubicBezTo>
                    <a:cubicBezTo>
                      <a:pt x="2816" y="96107"/>
                      <a:pt x="19770" y="93059"/>
                      <a:pt x="24437" y="95536"/>
                    </a:cubicBezTo>
                    <a:cubicBezTo>
                      <a:pt x="26819" y="96774"/>
                      <a:pt x="29581" y="97060"/>
                      <a:pt x="32248" y="96774"/>
                    </a:cubicBezTo>
                    <a:cubicBezTo>
                      <a:pt x="39582" y="96202"/>
                      <a:pt x="46059" y="92107"/>
                      <a:pt x="50822" y="86392"/>
                    </a:cubicBezTo>
                    <a:cubicBezTo>
                      <a:pt x="48440" y="83629"/>
                      <a:pt x="46345" y="80677"/>
                      <a:pt x="44440" y="77533"/>
                    </a:cubicBezTo>
                    <a:cubicBezTo>
                      <a:pt x="34915" y="62389"/>
                      <a:pt x="48345" y="52578"/>
                      <a:pt x="60442" y="44196"/>
                    </a:cubicBezTo>
                    <a:close/>
                  </a:path>
                </a:pathLst>
              </a:custGeom>
              <a:solidFill>
                <a:srgbClr val="BD825A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8" name="شكل حر: شكل 2127">
                <a:extLst>
                  <a:ext uri="{FF2B5EF4-FFF2-40B4-BE49-F238E27FC236}">
                    <a16:creationId xmlns:a16="http://schemas.microsoft.com/office/drawing/2014/main" id="{41BCB073-75A0-4686-A160-F17F4EDEBBB5}"/>
                  </a:ext>
                </a:extLst>
              </p:cNvPr>
              <p:cNvSpPr/>
              <p:nvPr/>
            </p:nvSpPr>
            <p:spPr>
              <a:xfrm>
                <a:off x="2789538" y="1789837"/>
                <a:ext cx="12858" cy="12222"/>
              </a:xfrm>
              <a:custGeom>
                <a:avLst/>
                <a:gdLst>
                  <a:gd name="connsiteX0" fmla="*/ 12859 w 12858"/>
                  <a:gd name="connsiteY0" fmla="*/ 6 h 12222"/>
                  <a:gd name="connsiteX1" fmla="*/ 1334 w 12858"/>
                  <a:gd name="connsiteY1" fmla="*/ 6292 h 12222"/>
                  <a:gd name="connsiteX2" fmla="*/ 0 w 12858"/>
                  <a:gd name="connsiteY2" fmla="*/ 8007 h 12222"/>
                  <a:gd name="connsiteX3" fmla="*/ 191 w 12858"/>
                  <a:gd name="connsiteY3" fmla="*/ 9340 h 12222"/>
                  <a:gd name="connsiteX4" fmla="*/ 953 w 12858"/>
                  <a:gd name="connsiteY4" fmla="*/ 11245 h 12222"/>
                  <a:gd name="connsiteX5" fmla="*/ 1238 w 12858"/>
                  <a:gd name="connsiteY5" fmla="*/ 11817 h 12222"/>
                  <a:gd name="connsiteX6" fmla="*/ 2096 w 12858"/>
                  <a:gd name="connsiteY6" fmla="*/ 12198 h 12222"/>
                  <a:gd name="connsiteX7" fmla="*/ 7811 w 12858"/>
                  <a:gd name="connsiteY7" fmla="*/ 7816 h 12222"/>
                  <a:gd name="connsiteX8" fmla="*/ 12002 w 12858"/>
                  <a:gd name="connsiteY8" fmla="*/ 1530 h 12222"/>
                  <a:gd name="connsiteX9" fmla="*/ 12859 w 12858"/>
                  <a:gd name="connsiteY9" fmla="*/ 6 h 12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58" h="12222">
                    <a:moveTo>
                      <a:pt x="12859" y="6"/>
                    </a:moveTo>
                    <a:cubicBezTo>
                      <a:pt x="12668" y="-185"/>
                      <a:pt x="4382" y="4482"/>
                      <a:pt x="1334" y="6292"/>
                    </a:cubicBezTo>
                    <a:cubicBezTo>
                      <a:pt x="572" y="6768"/>
                      <a:pt x="0" y="7054"/>
                      <a:pt x="0" y="8007"/>
                    </a:cubicBezTo>
                    <a:cubicBezTo>
                      <a:pt x="0" y="8388"/>
                      <a:pt x="95" y="8864"/>
                      <a:pt x="191" y="9340"/>
                    </a:cubicBezTo>
                    <a:cubicBezTo>
                      <a:pt x="-286" y="10007"/>
                      <a:pt x="191" y="11150"/>
                      <a:pt x="953" y="11245"/>
                    </a:cubicBezTo>
                    <a:cubicBezTo>
                      <a:pt x="1048" y="11436"/>
                      <a:pt x="1143" y="11626"/>
                      <a:pt x="1238" y="11817"/>
                    </a:cubicBezTo>
                    <a:cubicBezTo>
                      <a:pt x="1429" y="12102"/>
                      <a:pt x="1810" y="12293"/>
                      <a:pt x="2096" y="12198"/>
                    </a:cubicBezTo>
                    <a:cubicBezTo>
                      <a:pt x="4286" y="11817"/>
                      <a:pt x="6477" y="9531"/>
                      <a:pt x="7811" y="7816"/>
                    </a:cubicBezTo>
                    <a:cubicBezTo>
                      <a:pt x="8668" y="6768"/>
                      <a:pt x="11621" y="2577"/>
                      <a:pt x="12002" y="1530"/>
                    </a:cubicBezTo>
                    <a:cubicBezTo>
                      <a:pt x="12192" y="1244"/>
                      <a:pt x="12859" y="-90"/>
                      <a:pt x="12859" y="6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29" name="شكل حر: شكل 2128">
                <a:extLst>
                  <a:ext uri="{FF2B5EF4-FFF2-40B4-BE49-F238E27FC236}">
                    <a16:creationId xmlns:a16="http://schemas.microsoft.com/office/drawing/2014/main" id="{BF711346-7E41-4404-9229-396534F2E7B8}"/>
                  </a:ext>
                </a:extLst>
              </p:cNvPr>
              <p:cNvSpPr/>
              <p:nvPr/>
            </p:nvSpPr>
            <p:spPr>
              <a:xfrm>
                <a:off x="2692559" y="1696987"/>
                <a:ext cx="123458" cy="190846"/>
              </a:xfrm>
              <a:custGeom>
                <a:avLst/>
                <a:gdLst>
                  <a:gd name="connsiteX0" fmla="*/ 123459 w 123458"/>
                  <a:gd name="connsiteY0" fmla="*/ 142100 h 190846"/>
                  <a:gd name="connsiteX1" fmla="*/ 115743 w 123458"/>
                  <a:gd name="connsiteY1" fmla="*/ 140576 h 190846"/>
                  <a:gd name="connsiteX2" fmla="*/ 112695 w 123458"/>
                  <a:gd name="connsiteY2" fmla="*/ 143338 h 190846"/>
                  <a:gd name="connsiteX3" fmla="*/ 110981 w 123458"/>
                  <a:gd name="connsiteY3" fmla="*/ 148386 h 190846"/>
                  <a:gd name="connsiteX4" fmla="*/ 107075 w 123458"/>
                  <a:gd name="connsiteY4" fmla="*/ 157816 h 190846"/>
                  <a:gd name="connsiteX5" fmla="*/ 98503 w 123458"/>
                  <a:gd name="connsiteY5" fmla="*/ 167436 h 190846"/>
                  <a:gd name="connsiteX6" fmla="*/ 96789 w 123458"/>
                  <a:gd name="connsiteY6" fmla="*/ 168293 h 190846"/>
                  <a:gd name="connsiteX7" fmla="*/ 90597 w 123458"/>
                  <a:gd name="connsiteY7" fmla="*/ 175532 h 190846"/>
                  <a:gd name="connsiteX8" fmla="*/ 88692 w 123458"/>
                  <a:gd name="connsiteY8" fmla="*/ 176294 h 190846"/>
                  <a:gd name="connsiteX9" fmla="*/ 78882 w 123458"/>
                  <a:gd name="connsiteY9" fmla="*/ 179247 h 190846"/>
                  <a:gd name="connsiteX10" fmla="*/ 68975 w 123458"/>
                  <a:gd name="connsiteY10" fmla="*/ 186105 h 190846"/>
                  <a:gd name="connsiteX11" fmla="*/ 67547 w 123458"/>
                  <a:gd name="connsiteY11" fmla="*/ 187058 h 190846"/>
                  <a:gd name="connsiteX12" fmla="*/ 48116 w 123458"/>
                  <a:gd name="connsiteY12" fmla="*/ 189629 h 190846"/>
                  <a:gd name="connsiteX13" fmla="*/ 37543 w 123458"/>
                  <a:gd name="connsiteY13" fmla="*/ 179438 h 190846"/>
                  <a:gd name="connsiteX14" fmla="*/ 31447 w 123458"/>
                  <a:gd name="connsiteY14" fmla="*/ 173342 h 190846"/>
                  <a:gd name="connsiteX15" fmla="*/ 24684 w 123458"/>
                  <a:gd name="connsiteY15" fmla="*/ 170675 h 190846"/>
                  <a:gd name="connsiteX16" fmla="*/ 21827 w 123458"/>
                  <a:gd name="connsiteY16" fmla="*/ 170484 h 190846"/>
                  <a:gd name="connsiteX17" fmla="*/ 20112 w 123458"/>
                  <a:gd name="connsiteY17" fmla="*/ 169436 h 190846"/>
                  <a:gd name="connsiteX18" fmla="*/ 11635 w 123458"/>
                  <a:gd name="connsiteY18" fmla="*/ 165722 h 190846"/>
                  <a:gd name="connsiteX19" fmla="*/ 9635 w 123458"/>
                  <a:gd name="connsiteY19" fmla="*/ 164007 h 190846"/>
                  <a:gd name="connsiteX20" fmla="*/ 6682 w 123458"/>
                  <a:gd name="connsiteY20" fmla="*/ 160292 h 190846"/>
                  <a:gd name="connsiteX21" fmla="*/ 1348 w 123458"/>
                  <a:gd name="connsiteY21" fmla="*/ 134099 h 190846"/>
                  <a:gd name="connsiteX22" fmla="*/ 15636 w 123458"/>
                  <a:gd name="connsiteY22" fmla="*/ 69329 h 190846"/>
                  <a:gd name="connsiteX23" fmla="*/ 18493 w 123458"/>
                  <a:gd name="connsiteY23" fmla="*/ 44087 h 190846"/>
                  <a:gd name="connsiteX24" fmla="*/ 20398 w 123458"/>
                  <a:gd name="connsiteY24" fmla="*/ 36372 h 190846"/>
                  <a:gd name="connsiteX25" fmla="*/ 23922 w 123458"/>
                  <a:gd name="connsiteY25" fmla="*/ 27990 h 190846"/>
                  <a:gd name="connsiteX26" fmla="*/ 47449 w 123458"/>
                  <a:gd name="connsiteY26" fmla="*/ 6559 h 190846"/>
                  <a:gd name="connsiteX27" fmla="*/ 99075 w 123458"/>
                  <a:gd name="connsiteY27" fmla="*/ 5987 h 190846"/>
                  <a:gd name="connsiteX28" fmla="*/ 114600 w 123458"/>
                  <a:gd name="connsiteY28" fmla="*/ 21704 h 190846"/>
                  <a:gd name="connsiteX29" fmla="*/ 118601 w 123458"/>
                  <a:gd name="connsiteY29" fmla="*/ 31895 h 190846"/>
                  <a:gd name="connsiteX30" fmla="*/ 119267 w 123458"/>
                  <a:gd name="connsiteY30" fmla="*/ 34848 h 190846"/>
                  <a:gd name="connsiteX31" fmla="*/ 121744 w 123458"/>
                  <a:gd name="connsiteY31" fmla="*/ 44754 h 190846"/>
                  <a:gd name="connsiteX32" fmla="*/ 113267 w 123458"/>
                  <a:gd name="connsiteY32" fmla="*/ 54946 h 190846"/>
                  <a:gd name="connsiteX33" fmla="*/ 113171 w 123458"/>
                  <a:gd name="connsiteY33" fmla="*/ 54946 h 190846"/>
                  <a:gd name="connsiteX34" fmla="*/ 108981 w 123458"/>
                  <a:gd name="connsiteY34" fmla="*/ 58375 h 190846"/>
                  <a:gd name="connsiteX35" fmla="*/ 105933 w 123458"/>
                  <a:gd name="connsiteY35" fmla="*/ 61042 h 190846"/>
                  <a:gd name="connsiteX36" fmla="*/ 100884 w 123458"/>
                  <a:gd name="connsiteY36" fmla="*/ 62375 h 190846"/>
                  <a:gd name="connsiteX37" fmla="*/ 93741 w 123458"/>
                  <a:gd name="connsiteY37" fmla="*/ 70948 h 190846"/>
                  <a:gd name="connsiteX38" fmla="*/ 92407 w 123458"/>
                  <a:gd name="connsiteY38" fmla="*/ 76282 h 190846"/>
                  <a:gd name="connsiteX39" fmla="*/ 110219 w 123458"/>
                  <a:gd name="connsiteY39" fmla="*/ 113525 h 190846"/>
                  <a:gd name="connsiteX40" fmla="*/ 123459 w 123458"/>
                  <a:gd name="connsiteY40" fmla="*/ 142100 h 190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23458" h="190846">
                    <a:moveTo>
                      <a:pt x="123459" y="142100"/>
                    </a:moveTo>
                    <a:cubicBezTo>
                      <a:pt x="119934" y="140671"/>
                      <a:pt x="117553" y="140099"/>
                      <a:pt x="115743" y="140576"/>
                    </a:cubicBezTo>
                    <a:cubicBezTo>
                      <a:pt x="114505" y="140957"/>
                      <a:pt x="113553" y="141814"/>
                      <a:pt x="112695" y="143338"/>
                    </a:cubicBezTo>
                    <a:cubicBezTo>
                      <a:pt x="111743" y="145052"/>
                      <a:pt x="111267" y="146672"/>
                      <a:pt x="110981" y="148386"/>
                    </a:cubicBezTo>
                    <a:cubicBezTo>
                      <a:pt x="109362" y="151434"/>
                      <a:pt x="108314" y="155149"/>
                      <a:pt x="107075" y="157816"/>
                    </a:cubicBezTo>
                    <a:cubicBezTo>
                      <a:pt x="104980" y="162483"/>
                      <a:pt x="102027" y="165436"/>
                      <a:pt x="98503" y="167436"/>
                    </a:cubicBezTo>
                    <a:cubicBezTo>
                      <a:pt x="97932" y="167722"/>
                      <a:pt x="97360" y="168008"/>
                      <a:pt x="96789" y="168293"/>
                    </a:cubicBezTo>
                    <a:cubicBezTo>
                      <a:pt x="96122" y="171246"/>
                      <a:pt x="94217" y="173723"/>
                      <a:pt x="90597" y="175532"/>
                    </a:cubicBezTo>
                    <a:cubicBezTo>
                      <a:pt x="90026" y="175818"/>
                      <a:pt x="89359" y="176104"/>
                      <a:pt x="88692" y="176294"/>
                    </a:cubicBezTo>
                    <a:cubicBezTo>
                      <a:pt x="85454" y="177437"/>
                      <a:pt x="81929" y="177628"/>
                      <a:pt x="78882" y="179247"/>
                    </a:cubicBezTo>
                    <a:cubicBezTo>
                      <a:pt x="75262" y="181152"/>
                      <a:pt x="72309" y="183914"/>
                      <a:pt x="68975" y="186105"/>
                    </a:cubicBezTo>
                    <a:cubicBezTo>
                      <a:pt x="68499" y="186391"/>
                      <a:pt x="68023" y="186772"/>
                      <a:pt x="67547" y="187058"/>
                    </a:cubicBezTo>
                    <a:cubicBezTo>
                      <a:pt x="61641" y="190582"/>
                      <a:pt x="54783" y="192106"/>
                      <a:pt x="48116" y="189629"/>
                    </a:cubicBezTo>
                    <a:cubicBezTo>
                      <a:pt x="42972" y="187724"/>
                      <a:pt x="40496" y="183438"/>
                      <a:pt x="37543" y="179438"/>
                    </a:cubicBezTo>
                    <a:cubicBezTo>
                      <a:pt x="35829" y="177056"/>
                      <a:pt x="34019" y="174866"/>
                      <a:pt x="31447" y="173342"/>
                    </a:cubicBezTo>
                    <a:cubicBezTo>
                      <a:pt x="29352" y="172103"/>
                      <a:pt x="27066" y="171341"/>
                      <a:pt x="24684" y="170675"/>
                    </a:cubicBezTo>
                    <a:cubicBezTo>
                      <a:pt x="23732" y="170579"/>
                      <a:pt x="22779" y="170484"/>
                      <a:pt x="21827" y="170484"/>
                    </a:cubicBezTo>
                    <a:cubicBezTo>
                      <a:pt x="21255" y="170103"/>
                      <a:pt x="20684" y="169722"/>
                      <a:pt x="20112" y="169436"/>
                    </a:cubicBezTo>
                    <a:cubicBezTo>
                      <a:pt x="17160" y="168579"/>
                      <a:pt x="14207" y="167627"/>
                      <a:pt x="11635" y="165722"/>
                    </a:cubicBezTo>
                    <a:cubicBezTo>
                      <a:pt x="10968" y="165245"/>
                      <a:pt x="10302" y="164674"/>
                      <a:pt x="9635" y="164007"/>
                    </a:cubicBezTo>
                    <a:cubicBezTo>
                      <a:pt x="8587" y="162959"/>
                      <a:pt x="7539" y="161626"/>
                      <a:pt x="6682" y="160292"/>
                    </a:cubicBezTo>
                    <a:cubicBezTo>
                      <a:pt x="-271" y="153815"/>
                      <a:pt x="-1319" y="145814"/>
                      <a:pt x="1348" y="134099"/>
                    </a:cubicBezTo>
                    <a:cubicBezTo>
                      <a:pt x="2682" y="128098"/>
                      <a:pt x="13350" y="88379"/>
                      <a:pt x="15636" y="69329"/>
                    </a:cubicBezTo>
                    <a:cubicBezTo>
                      <a:pt x="16588" y="60947"/>
                      <a:pt x="16969" y="52374"/>
                      <a:pt x="18493" y="44087"/>
                    </a:cubicBezTo>
                    <a:cubicBezTo>
                      <a:pt x="18969" y="41516"/>
                      <a:pt x="19636" y="38849"/>
                      <a:pt x="20398" y="36372"/>
                    </a:cubicBezTo>
                    <a:cubicBezTo>
                      <a:pt x="21255" y="33515"/>
                      <a:pt x="22398" y="30657"/>
                      <a:pt x="23922" y="27990"/>
                    </a:cubicBezTo>
                    <a:cubicBezTo>
                      <a:pt x="29066" y="18465"/>
                      <a:pt x="37829" y="11321"/>
                      <a:pt x="47449" y="6559"/>
                    </a:cubicBezTo>
                    <a:cubicBezTo>
                      <a:pt x="63546" y="-1347"/>
                      <a:pt x="83454" y="-2776"/>
                      <a:pt x="99075" y="5987"/>
                    </a:cubicBezTo>
                    <a:cubicBezTo>
                      <a:pt x="105552" y="9607"/>
                      <a:pt x="110981" y="15227"/>
                      <a:pt x="114600" y="21704"/>
                    </a:cubicBezTo>
                    <a:cubicBezTo>
                      <a:pt x="116410" y="24942"/>
                      <a:pt x="117744" y="28371"/>
                      <a:pt x="118601" y="31895"/>
                    </a:cubicBezTo>
                    <a:cubicBezTo>
                      <a:pt x="118887" y="32848"/>
                      <a:pt x="119077" y="33896"/>
                      <a:pt x="119267" y="34848"/>
                    </a:cubicBezTo>
                    <a:cubicBezTo>
                      <a:pt x="120696" y="37991"/>
                      <a:pt x="121839" y="41325"/>
                      <a:pt x="121744" y="44754"/>
                    </a:cubicBezTo>
                    <a:cubicBezTo>
                      <a:pt x="121649" y="49612"/>
                      <a:pt x="118125" y="54755"/>
                      <a:pt x="113267" y="54946"/>
                    </a:cubicBezTo>
                    <a:lnTo>
                      <a:pt x="113171" y="54946"/>
                    </a:lnTo>
                    <a:cubicBezTo>
                      <a:pt x="111457" y="55803"/>
                      <a:pt x="110504" y="56660"/>
                      <a:pt x="108981" y="58375"/>
                    </a:cubicBezTo>
                    <a:cubicBezTo>
                      <a:pt x="108028" y="59423"/>
                      <a:pt x="107171" y="60375"/>
                      <a:pt x="105933" y="61042"/>
                    </a:cubicBezTo>
                    <a:cubicBezTo>
                      <a:pt x="104313" y="61899"/>
                      <a:pt x="102599" y="61804"/>
                      <a:pt x="100884" y="62375"/>
                    </a:cubicBezTo>
                    <a:cubicBezTo>
                      <a:pt x="96789" y="63518"/>
                      <a:pt x="95169" y="67138"/>
                      <a:pt x="93741" y="70948"/>
                    </a:cubicBezTo>
                    <a:cubicBezTo>
                      <a:pt x="93074" y="72662"/>
                      <a:pt x="92788" y="74567"/>
                      <a:pt x="92407" y="76282"/>
                    </a:cubicBezTo>
                    <a:cubicBezTo>
                      <a:pt x="92883" y="93522"/>
                      <a:pt x="104218" y="104952"/>
                      <a:pt x="110219" y="113525"/>
                    </a:cubicBezTo>
                    <a:cubicBezTo>
                      <a:pt x="116124" y="122383"/>
                      <a:pt x="122125" y="131527"/>
                      <a:pt x="123459" y="142100"/>
                    </a:cubicBezTo>
                    <a:close/>
                  </a:path>
                </a:pathLst>
              </a:custGeom>
              <a:solidFill>
                <a:srgbClr val="DEE0E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30" name="شكل حر: شكل 2129">
                <a:extLst>
                  <a:ext uri="{FF2B5EF4-FFF2-40B4-BE49-F238E27FC236}">
                    <a16:creationId xmlns:a16="http://schemas.microsoft.com/office/drawing/2014/main" id="{46925BDB-978F-4902-BE96-F85C1EFBAC87}"/>
                  </a:ext>
                </a:extLst>
              </p:cNvPr>
              <p:cNvSpPr/>
              <p:nvPr/>
            </p:nvSpPr>
            <p:spPr>
              <a:xfrm>
                <a:off x="2711052" y="1718786"/>
                <a:ext cx="100107" cy="32713"/>
              </a:xfrm>
              <a:custGeom>
                <a:avLst/>
                <a:gdLst>
                  <a:gd name="connsiteX0" fmla="*/ 100108 w 100107"/>
                  <a:gd name="connsiteY0" fmla="*/ 10192 h 32713"/>
                  <a:gd name="connsiteX1" fmla="*/ 97822 w 100107"/>
                  <a:gd name="connsiteY1" fmla="*/ 12478 h 32713"/>
                  <a:gd name="connsiteX2" fmla="*/ 67818 w 100107"/>
                  <a:gd name="connsiteY2" fmla="*/ 27908 h 32713"/>
                  <a:gd name="connsiteX3" fmla="*/ 0 w 100107"/>
                  <a:gd name="connsiteY3" fmla="*/ 22384 h 32713"/>
                  <a:gd name="connsiteX4" fmla="*/ 1905 w 100107"/>
                  <a:gd name="connsiteY4" fmla="*/ 14669 h 32713"/>
                  <a:gd name="connsiteX5" fmla="*/ 2096 w 100107"/>
                  <a:gd name="connsiteY5" fmla="*/ 14764 h 32713"/>
                  <a:gd name="connsiteX6" fmla="*/ 65246 w 100107"/>
                  <a:gd name="connsiteY6" fmla="*/ 18574 h 32713"/>
                  <a:gd name="connsiteX7" fmla="*/ 90964 w 100107"/>
                  <a:gd name="connsiteY7" fmla="*/ 5620 h 32713"/>
                  <a:gd name="connsiteX8" fmla="*/ 96107 w 100107"/>
                  <a:gd name="connsiteY8" fmla="*/ 0 h 32713"/>
                  <a:gd name="connsiteX9" fmla="*/ 100108 w 100107"/>
                  <a:gd name="connsiteY9" fmla="*/ 10192 h 3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107" h="32713">
                    <a:moveTo>
                      <a:pt x="100108" y="10192"/>
                    </a:moveTo>
                    <a:cubicBezTo>
                      <a:pt x="99346" y="11049"/>
                      <a:pt x="98488" y="11811"/>
                      <a:pt x="97822" y="12478"/>
                    </a:cubicBezTo>
                    <a:cubicBezTo>
                      <a:pt x="89344" y="20479"/>
                      <a:pt x="79057" y="25051"/>
                      <a:pt x="67818" y="27908"/>
                    </a:cubicBezTo>
                    <a:cubicBezTo>
                      <a:pt x="45148" y="33719"/>
                      <a:pt x="19907" y="36671"/>
                      <a:pt x="0" y="22384"/>
                    </a:cubicBezTo>
                    <a:cubicBezTo>
                      <a:pt x="476" y="19812"/>
                      <a:pt x="1143" y="17145"/>
                      <a:pt x="1905" y="14669"/>
                    </a:cubicBezTo>
                    <a:cubicBezTo>
                      <a:pt x="2000" y="14669"/>
                      <a:pt x="2000" y="14764"/>
                      <a:pt x="2096" y="14764"/>
                    </a:cubicBezTo>
                    <a:cubicBezTo>
                      <a:pt x="19907" y="28861"/>
                      <a:pt x="45053" y="23717"/>
                      <a:pt x="65246" y="18574"/>
                    </a:cubicBezTo>
                    <a:cubicBezTo>
                      <a:pt x="74771" y="16097"/>
                      <a:pt x="83725" y="12382"/>
                      <a:pt x="90964" y="5620"/>
                    </a:cubicBezTo>
                    <a:cubicBezTo>
                      <a:pt x="92773" y="3905"/>
                      <a:pt x="94583" y="2000"/>
                      <a:pt x="96107" y="0"/>
                    </a:cubicBezTo>
                    <a:cubicBezTo>
                      <a:pt x="97822" y="3143"/>
                      <a:pt x="99250" y="6572"/>
                      <a:pt x="100108" y="10192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31" name="شكل حر: شكل 2130">
                <a:extLst>
                  <a:ext uri="{FF2B5EF4-FFF2-40B4-BE49-F238E27FC236}">
                    <a16:creationId xmlns:a16="http://schemas.microsoft.com/office/drawing/2014/main" id="{0C1ADA0E-005E-4400-8D3B-C4D0377450E1}"/>
                  </a:ext>
                </a:extLst>
              </p:cNvPr>
              <p:cNvSpPr/>
              <p:nvPr/>
            </p:nvSpPr>
            <p:spPr>
              <a:xfrm>
                <a:off x="2774045" y="1756219"/>
                <a:ext cx="34257" cy="108204"/>
              </a:xfrm>
              <a:custGeom>
                <a:avLst/>
                <a:gdLst>
                  <a:gd name="connsiteX0" fmla="*/ 34257 w 34257"/>
                  <a:gd name="connsiteY0" fmla="*/ 81343 h 108204"/>
                  <a:gd name="connsiteX1" fmla="*/ 31209 w 34257"/>
                  <a:gd name="connsiteY1" fmla="*/ 84106 h 108204"/>
                  <a:gd name="connsiteX2" fmla="*/ 29495 w 34257"/>
                  <a:gd name="connsiteY2" fmla="*/ 89154 h 108204"/>
                  <a:gd name="connsiteX3" fmla="*/ 25589 w 34257"/>
                  <a:gd name="connsiteY3" fmla="*/ 98584 h 108204"/>
                  <a:gd name="connsiteX4" fmla="*/ 17017 w 34257"/>
                  <a:gd name="connsiteY4" fmla="*/ 108204 h 108204"/>
                  <a:gd name="connsiteX5" fmla="*/ 20351 w 34257"/>
                  <a:gd name="connsiteY5" fmla="*/ 96488 h 108204"/>
                  <a:gd name="connsiteX6" fmla="*/ 13779 w 34257"/>
                  <a:gd name="connsiteY6" fmla="*/ 64008 h 108204"/>
                  <a:gd name="connsiteX7" fmla="*/ 2158 w 34257"/>
                  <a:gd name="connsiteY7" fmla="*/ 32766 h 108204"/>
                  <a:gd name="connsiteX8" fmla="*/ 3206 w 34257"/>
                  <a:gd name="connsiteY8" fmla="*/ 0 h 108204"/>
                  <a:gd name="connsiteX9" fmla="*/ 25971 w 34257"/>
                  <a:gd name="connsiteY9" fmla="*/ 72295 h 108204"/>
                  <a:gd name="connsiteX10" fmla="*/ 34257 w 34257"/>
                  <a:gd name="connsiteY10" fmla="*/ 81343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257" h="108204">
                    <a:moveTo>
                      <a:pt x="34257" y="81343"/>
                    </a:moveTo>
                    <a:cubicBezTo>
                      <a:pt x="33019" y="81724"/>
                      <a:pt x="32067" y="82582"/>
                      <a:pt x="31209" y="84106"/>
                    </a:cubicBezTo>
                    <a:cubicBezTo>
                      <a:pt x="30257" y="85820"/>
                      <a:pt x="29781" y="87440"/>
                      <a:pt x="29495" y="89154"/>
                    </a:cubicBezTo>
                    <a:cubicBezTo>
                      <a:pt x="27876" y="92202"/>
                      <a:pt x="26828" y="95917"/>
                      <a:pt x="25589" y="98584"/>
                    </a:cubicBezTo>
                    <a:cubicBezTo>
                      <a:pt x="23494" y="103251"/>
                      <a:pt x="20541" y="106204"/>
                      <a:pt x="17017" y="108204"/>
                    </a:cubicBezTo>
                    <a:cubicBezTo>
                      <a:pt x="19208" y="104870"/>
                      <a:pt x="20065" y="100584"/>
                      <a:pt x="20351" y="96488"/>
                    </a:cubicBezTo>
                    <a:cubicBezTo>
                      <a:pt x="21018" y="85344"/>
                      <a:pt x="17779" y="74390"/>
                      <a:pt x="13779" y="64008"/>
                    </a:cubicBezTo>
                    <a:cubicBezTo>
                      <a:pt x="9778" y="53626"/>
                      <a:pt x="4920" y="43529"/>
                      <a:pt x="2158" y="32766"/>
                    </a:cubicBezTo>
                    <a:cubicBezTo>
                      <a:pt x="-604" y="22003"/>
                      <a:pt x="-1176" y="10192"/>
                      <a:pt x="3206" y="0"/>
                    </a:cubicBezTo>
                    <a:cubicBezTo>
                      <a:pt x="-414" y="25908"/>
                      <a:pt x="8159" y="53245"/>
                      <a:pt x="25971" y="72295"/>
                    </a:cubicBezTo>
                    <a:cubicBezTo>
                      <a:pt x="28733" y="75343"/>
                      <a:pt x="31685" y="78105"/>
                      <a:pt x="34257" y="81343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32" name="شكل حر: شكل 2131">
                <a:extLst>
                  <a:ext uri="{FF2B5EF4-FFF2-40B4-BE49-F238E27FC236}">
                    <a16:creationId xmlns:a16="http://schemas.microsoft.com/office/drawing/2014/main" id="{450B8631-B90F-4DDA-816B-AE33458A49EA}"/>
                  </a:ext>
                </a:extLst>
              </p:cNvPr>
              <p:cNvSpPr/>
              <p:nvPr/>
            </p:nvSpPr>
            <p:spPr>
              <a:xfrm>
                <a:off x="2704098" y="1772221"/>
                <a:ext cx="30099" cy="104298"/>
              </a:xfrm>
              <a:custGeom>
                <a:avLst/>
                <a:gdLst>
                  <a:gd name="connsiteX0" fmla="*/ 25908 w 30099"/>
                  <a:gd name="connsiteY0" fmla="*/ 104299 h 104298"/>
                  <a:gd name="connsiteX1" fmla="*/ 19812 w 30099"/>
                  <a:gd name="connsiteY1" fmla="*/ 98203 h 104298"/>
                  <a:gd name="connsiteX2" fmla="*/ 13049 w 30099"/>
                  <a:gd name="connsiteY2" fmla="*/ 95536 h 104298"/>
                  <a:gd name="connsiteX3" fmla="*/ 10192 w 30099"/>
                  <a:gd name="connsiteY3" fmla="*/ 95345 h 104298"/>
                  <a:gd name="connsiteX4" fmla="*/ 8477 w 30099"/>
                  <a:gd name="connsiteY4" fmla="*/ 94297 h 104298"/>
                  <a:gd name="connsiteX5" fmla="*/ 0 w 30099"/>
                  <a:gd name="connsiteY5" fmla="*/ 90583 h 104298"/>
                  <a:gd name="connsiteX6" fmla="*/ 2858 w 30099"/>
                  <a:gd name="connsiteY6" fmla="*/ 90106 h 104298"/>
                  <a:gd name="connsiteX7" fmla="*/ 10858 w 30099"/>
                  <a:gd name="connsiteY7" fmla="*/ 83820 h 104298"/>
                  <a:gd name="connsiteX8" fmla="*/ 19336 w 30099"/>
                  <a:gd name="connsiteY8" fmla="*/ 54007 h 104298"/>
                  <a:gd name="connsiteX9" fmla="*/ 21336 w 30099"/>
                  <a:gd name="connsiteY9" fmla="*/ 22669 h 104298"/>
                  <a:gd name="connsiteX10" fmla="*/ 30099 w 30099"/>
                  <a:gd name="connsiteY10" fmla="*/ 0 h 104298"/>
                  <a:gd name="connsiteX11" fmla="*/ 25908 w 30099"/>
                  <a:gd name="connsiteY11" fmla="*/ 104299 h 10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99" h="104298">
                    <a:moveTo>
                      <a:pt x="25908" y="104299"/>
                    </a:moveTo>
                    <a:cubicBezTo>
                      <a:pt x="24194" y="101917"/>
                      <a:pt x="22384" y="99727"/>
                      <a:pt x="19812" y="98203"/>
                    </a:cubicBezTo>
                    <a:cubicBezTo>
                      <a:pt x="17717" y="96965"/>
                      <a:pt x="15431" y="96202"/>
                      <a:pt x="13049" y="95536"/>
                    </a:cubicBezTo>
                    <a:cubicBezTo>
                      <a:pt x="12097" y="95441"/>
                      <a:pt x="11144" y="95345"/>
                      <a:pt x="10192" y="95345"/>
                    </a:cubicBezTo>
                    <a:cubicBezTo>
                      <a:pt x="9620" y="94964"/>
                      <a:pt x="9049" y="94583"/>
                      <a:pt x="8477" y="94297"/>
                    </a:cubicBezTo>
                    <a:cubicBezTo>
                      <a:pt x="5525" y="93440"/>
                      <a:pt x="2572" y="92488"/>
                      <a:pt x="0" y="90583"/>
                    </a:cubicBezTo>
                    <a:cubicBezTo>
                      <a:pt x="953" y="90583"/>
                      <a:pt x="1905" y="90392"/>
                      <a:pt x="2858" y="90106"/>
                    </a:cubicBezTo>
                    <a:cubicBezTo>
                      <a:pt x="6096" y="89059"/>
                      <a:pt x="8763" y="86582"/>
                      <a:pt x="10858" y="83820"/>
                    </a:cubicBezTo>
                    <a:cubicBezTo>
                      <a:pt x="17240" y="75438"/>
                      <a:pt x="18955" y="64484"/>
                      <a:pt x="19336" y="54007"/>
                    </a:cubicBezTo>
                    <a:cubicBezTo>
                      <a:pt x="19717" y="43529"/>
                      <a:pt x="19050" y="32861"/>
                      <a:pt x="21336" y="22669"/>
                    </a:cubicBezTo>
                    <a:cubicBezTo>
                      <a:pt x="23146" y="14764"/>
                      <a:pt x="26670" y="7334"/>
                      <a:pt x="30099" y="0"/>
                    </a:cubicBezTo>
                    <a:cubicBezTo>
                      <a:pt x="18955" y="33433"/>
                      <a:pt x="17526" y="70009"/>
                      <a:pt x="25908" y="10429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133" name="شكل حر: شكل 2132">
                <a:extLst>
                  <a:ext uri="{FF2B5EF4-FFF2-40B4-BE49-F238E27FC236}">
                    <a16:creationId xmlns:a16="http://schemas.microsoft.com/office/drawing/2014/main" id="{D9D2BBF0-F0ED-4705-AEC9-FBFE2670E15F}"/>
                  </a:ext>
                </a:extLst>
              </p:cNvPr>
              <p:cNvSpPr/>
              <p:nvPr/>
            </p:nvSpPr>
            <p:spPr>
              <a:xfrm>
                <a:off x="2760106" y="1802130"/>
                <a:ext cx="21145" cy="82010"/>
              </a:xfrm>
              <a:custGeom>
                <a:avLst/>
                <a:gdLst>
                  <a:gd name="connsiteX0" fmla="*/ 21146 w 21145"/>
                  <a:gd name="connsiteY0" fmla="*/ 71247 h 82010"/>
                  <a:gd name="connsiteX1" fmla="*/ 11335 w 21145"/>
                  <a:gd name="connsiteY1" fmla="*/ 74200 h 82010"/>
                  <a:gd name="connsiteX2" fmla="*/ 1429 w 21145"/>
                  <a:gd name="connsiteY2" fmla="*/ 81058 h 82010"/>
                  <a:gd name="connsiteX3" fmla="*/ 0 w 21145"/>
                  <a:gd name="connsiteY3" fmla="*/ 82010 h 82010"/>
                  <a:gd name="connsiteX4" fmla="*/ 2476 w 21145"/>
                  <a:gd name="connsiteY4" fmla="*/ 74676 h 82010"/>
                  <a:gd name="connsiteX5" fmla="*/ 3143 w 21145"/>
                  <a:gd name="connsiteY5" fmla="*/ 57055 h 82010"/>
                  <a:gd name="connsiteX6" fmla="*/ 12001 w 21145"/>
                  <a:gd name="connsiteY6" fmla="*/ 0 h 82010"/>
                  <a:gd name="connsiteX7" fmla="*/ 8001 w 21145"/>
                  <a:gd name="connsiteY7" fmla="*/ 37909 h 82010"/>
                  <a:gd name="connsiteX8" fmla="*/ 21146 w 21145"/>
                  <a:gd name="connsiteY8" fmla="*/ 71247 h 8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145" h="82010">
                    <a:moveTo>
                      <a:pt x="21146" y="71247"/>
                    </a:moveTo>
                    <a:cubicBezTo>
                      <a:pt x="17907" y="72390"/>
                      <a:pt x="14383" y="72580"/>
                      <a:pt x="11335" y="74200"/>
                    </a:cubicBezTo>
                    <a:cubicBezTo>
                      <a:pt x="7715" y="76105"/>
                      <a:pt x="4763" y="78867"/>
                      <a:pt x="1429" y="81058"/>
                    </a:cubicBezTo>
                    <a:cubicBezTo>
                      <a:pt x="953" y="81344"/>
                      <a:pt x="476" y="81724"/>
                      <a:pt x="0" y="82010"/>
                    </a:cubicBezTo>
                    <a:cubicBezTo>
                      <a:pt x="1048" y="79629"/>
                      <a:pt x="1905" y="77152"/>
                      <a:pt x="2476" y="74676"/>
                    </a:cubicBezTo>
                    <a:cubicBezTo>
                      <a:pt x="3715" y="68866"/>
                      <a:pt x="3429" y="62960"/>
                      <a:pt x="3143" y="57055"/>
                    </a:cubicBezTo>
                    <a:cubicBezTo>
                      <a:pt x="2286" y="37624"/>
                      <a:pt x="2953" y="17240"/>
                      <a:pt x="12001" y="0"/>
                    </a:cubicBezTo>
                    <a:cubicBezTo>
                      <a:pt x="7715" y="12097"/>
                      <a:pt x="6191" y="25146"/>
                      <a:pt x="8001" y="37909"/>
                    </a:cubicBezTo>
                    <a:cubicBezTo>
                      <a:pt x="9525" y="49720"/>
                      <a:pt x="14002" y="61341"/>
                      <a:pt x="21146" y="7124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2134" name="شكل حر: شكل 2133">
              <a:extLst>
                <a:ext uri="{FF2B5EF4-FFF2-40B4-BE49-F238E27FC236}">
                  <a16:creationId xmlns:a16="http://schemas.microsoft.com/office/drawing/2014/main" id="{78C30DD2-D2AB-4E0B-B120-6C50799FC65C}"/>
                </a:ext>
              </a:extLst>
            </p:cNvPr>
            <p:cNvSpPr/>
            <p:nvPr/>
          </p:nvSpPr>
          <p:spPr>
            <a:xfrm>
              <a:off x="2859261" y="2077878"/>
              <a:ext cx="28836" cy="60166"/>
            </a:xfrm>
            <a:custGeom>
              <a:avLst/>
              <a:gdLst>
                <a:gd name="connsiteX0" fmla="*/ 17717 w 28836"/>
                <a:gd name="connsiteY0" fmla="*/ 0 h 60166"/>
                <a:gd name="connsiteX1" fmla="*/ 23717 w 28836"/>
                <a:gd name="connsiteY1" fmla="*/ 18669 h 60166"/>
                <a:gd name="connsiteX2" fmla="*/ 28480 w 28836"/>
                <a:gd name="connsiteY2" fmla="*/ 34671 h 60166"/>
                <a:gd name="connsiteX3" fmla="*/ 28480 w 28836"/>
                <a:gd name="connsiteY3" fmla="*/ 39433 h 60166"/>
                <a:gd name="connsiteX4" fmla="*/ 23813 w 28836"/>
                <a:gd name="connsiteY4" fmla="*/ 56483 h 60166"/>
                <a:gd name="connsiteX5" fmla="*/ 18097 w 28836"/>
                <a:gd name="connsiteY5" fmla="*/ 57912 h 60166"/>
                <a:gd name="connsiteX6" fmla="*/ 17526 w 28836"/>
                <a:gd name="connsiteY6" fmla="*/ 49340 h 60166"/>
                <a:gd name="connsiteX7" fmla="*/ 14764 w 28836"/>
                <a:gd name="connsiteY7" fmla="*/ 52006 h 60166"/>
                <a:gd name="connsiteX8" fmla="*/ 12573 w 28836"/>
                <a:gd name="connsiteY8" fmla="*/ 47720 h 60166"/>
                <a:gd name="connsiteX9" fmla="*/ 13240 w 28836"/>
                <a:gd name="connsiteY9" fmla="*/ 37148 h 60166"/>
                <a:gd name="connsiteX10" fmla="*/ 11621 w 28836"/>
                <a:gd name="connsiteY10" fmla="*/ 31147 h 60166"/>
                <a:gd name="connsiteX11" fmla="*/ 2858 w 28836"/>
                <a:gd name="connsiteY11" fmla="*/ 18478 h 60166"/>
                <a:gd name="connsiteX12" fmla="*/ 1048 w 28836"/>
                <a:gd name="connsiteY12" fmla="*/ 13240 h 60166"/>
                <a:gd name="connsiteX13" fmla="*/ 0 w 28836"/>
                <a:gd name="connsiteY13" fmla="*/ 667 h 60166"/>
                <a:gd name="connsiteX14" fmla="*/ 17717 w 28836"/>
                <a:gd name="connsiteY14" fmla="*/ 0 h 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836" h="60166">
                  <a:moveTo>
                    <a:pt x="17717" y="0"/>
                  </a:moveTo>
                  <a:lnTo>
                    <a:pt x="23717" y="18669"/>
                  </a:lnTo>
                  <a:lnTo>
                    <a:pt x="28480" y="34671"/>
                  </a:lnTo>
                  <a:cubicBezTo>
                    <a:pt x="28956" y="36195"/>
                    <a:pt x="28956" y="37814"/>
                    <a:pt x="28480" y="39433"/>
                  </a:cubicBezTo>
                  <a:cubicBezTo>
                    <a:pt x="26860" y="45148"/>
                    <a:pt x="26194" y="50959"/>
                    <a:pt x="23813" y="56483"/>
                  </a:cubicBezTo>
                  <a:cubicBezTo>
                    <a:pt x="22193" y="60198"/>
                    <a:pt x="21146" y="61817"/>
                    <a:pt x="18097" y="57912"/>
                  </a:cubicBezTo>
                  <a:cubicBezTo>
                    <a:pt x="16097" y="55245"/>
                    <a:pt x="16002" y="52292"/>
                    <a:pt x="17526" y="49340"/>
                  </a:cubicBezTo>
                  <a:cubicBezTo>
                    <a:pt x="16954" y="50387"/>
                    <a:pt x="16192" y="51911"/>
                    <a:pt x="14764" y="52006"/>
                  </a:cubicBezTo>
                  <a:cubicBezTo>
                    <a:pt x="12001" y="52292"/>
                    <a:pt x="12478" y="49340"/>
                    <a:pt x="12573" y="47720"/>
                  </a:cubicBezTo>
                  <a:cubicBezTo>
                    <a:pt x="12763" y="44196"/>
                    <a:pt x="13049" y="40672"/>
                    <a:pt x="13240" y="37148"/>
                  </a:cubicBezTo>
                  <a:cubicBezTo>
                    <a:pt x="13335" y="34957"/>
                    <a:pt x="12763" y="32861"/>
                    <a:pt x="11621" y="31147"/>
                  </a:cubicBezTo>
                  <a:lnTo>
                    <a:pt x="2858" y="18478"/>
                  </a:lnTo>
                  <a:cubicBezTo>
                    <a:pt x="1810" y="16954"/>
                    <a:pt x="1143" y="15145"/>
                    <a:pt x="1048" y="13240"/>
                  </a:cubicBezTo>
                  <a:lnTo>
                    <a:pt x="0" y="667"/>
                  </a:lnTo>
                  <a:lnTo>
                    <a:pt x="17717" y="0"/>
                  </a:lnTo>
                  <a:close/>
                </a:path>
              </a:pathLst>
            </a:custGeom>
            <a:solidFill>
              <a:srgbClr val="BD825A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2135" name="شكل حر: شكل 2134">
              <a:extLst>
                <a:ext uri="{FF2B5EF4-FFF2-40B4-BE49-F238E27FC236}">
                  <a16:creationId xmlns:a16="http://schemas.microsoft.com/office/drawing/2014/main" id="{5880AEA6-3E21-4A61-A12C-EEB41AA0E58C}"/>
                </a:ext>
              </a:extLst>
            </p:cNvPr>
            <p:cNvSpPr/>
            <p:nvPr/>
          </p:nvSpPr>
          <p:spPr>
            <a:xfrm>
              <a:off x="2798974" y="1842534"/>
              <a:ext cx="87623" cy="253381"/>
            </a:xfrm>
            <a:custGeom>
              <a:avLst/>
              <a:gdLst>
                <a:gd name="connsiteX0" fmla="*/ 58763 w 87623"/>
                <a:gd name="connsiteY0" fmla="*/ 117234 h 253381"/>
                <a:gd name="connsiteX1" fmla="*/ 39903 w 87623"/>
                <a:gd name="connsiteY1" fmla="*/ 14460 h 253381"/>
                <a:gd name="connsiteX2" fmla="*/ 32855 w 87623"/>
                <a:gd name="connsiteY2" fmla="*/ 1601 h 253381"/>
                <a:gd name="connsiteX3" fmla="*/ 11519 w 87623"/>
                <a:gd name="connsiteY3" fmla="*/ 9316 h 253381"/>
                <a:gd name="connsiteX4" fmla="*/ 3137 w 87623"/>
                <a:gd name="connsiteY4" fmla="*/ 96470 h 253381"/>
                <a:gd name="connsiteX5" fmla="*/ 9423 w 87623"/>
                <a:gd name="connsiteY5" fmla="*/ 125235 h 253381"/>
                <a:gd name="connsiteX6" fmla="*/ 9233 w 87623"/>
                <a:gd name="connsiteY6" fmla="*/ 125997 h 253381"/>
                <a:gd name="connsiteX7" fmla="*/ 20282 w 87623"/>
                <a:gd name="connsiteY7" fmla="*/ 167336 h 253381"/>
                <a:gd name="connsiteX8" fmla="*/ 54286 w 87623"/>
                <a:gd name="connsiteY8" fmla="*/ 253251 h 253381"/>
                <a:gd name="connsiteX9" fmla="*/ 82480 w 87623"/>
                <a:gd name="connsiteY9" fmla="*/ 245250 h 253381"/>
                <a:gd name="connsiteX10" fmla="*/ 87624 w 87623"/>
                <a:gd name="connsiteY10" fmla="*/ 240964 h 253381"/>
                <a:gd name="connsiteX11" fmla="*/ 58763 w 87623"/>
                <a:gd name="connsiteY11" fmla="*/ 117234 h 25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623" h="253381">
                  <a:moveTo>
                    <a:pt x="58763" y="117234"/>
                  </a:moveTo>
                  <a:lnTo>
                    <a:pt x="39903" y="14460"/>
                  </a:lnTo>
                  <a:cubicBezTo>
                    <a:pt x="38760" y="9411"/>
                    <a:pt x="37046" y="3982"/>
                    <a:pt x="32855" y="1601"/>
                  </a:cubicBezTo>
                  <a:cubicBezTo>
                    <a:pt x="25806" y="-2495"/>
                    <a:pt x="16662" y="1696"/>
                    <a:pt x="11519" y="9316"/>
                  </a:cubicBezTo>
                  <a:cubicBezTo>
                    <a:pt x="-4578" y="35319"/>
                    <a:pt x="-102" y="66371"/>
                    <a:pt x="3137" y="96470"/>
                  </a:cubicBezTo>
                  <a:lnTo>
                    <a:pt x="9423" y="125235"/>
                  </a:lnTo>
                  <a:cubicBezTo>
                    <a:pt x="9328" y="125521"/>
                    <a:pt x="9328" y="125807"/>
                    <a:pt x="9233" y="125997"/>
                  </a:cubicBezTo>
                  <a:cubicBezTo>
                    <a:pt x="11519" y="140190"/>
                    <a:pt x="14567" y="154191"/>
                    <a:pt x="20282" y="167336"/>
                  </a:cubicBezTo>
                  <a:cubicBezTo>
                    <a:pt x="25806" y="179909"/>
                    <a:pt x="43047" y="222962"/>
                    <a:pt x="54286" y="253251"/>
                  </a:cubicBezTo>
                  <a:cubicBezTo>
                    <a:pt x="64383" y="254013"/>
                    <a:pt x="74003" y="251442"/>
                    <a:pt x="82480" y="245250"/>
                  </a:cubicBezTo>
                  <a:cubicBezTo>
                    <a:pt x="84290" y="243917"/>
                    <a:pt x="86004" y="242488"/>
                    <a:pt x="87624" y="240964"/>
                  </a:cubicBezTo>
                  <a:cubicBezTo>
                    <a:pt x="83623" y="217342"/>
                    <a:pt x="61620" y="132284"/>
                    <a:pt x="58763" y="117234"/>
                  </a:cubicBezTo>
                  <a:close/>
                </a:path>
              </a:pathLst>
            </a:custGeom>
            <a:solidFill>
              <a:srgbClr val="F7F7F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2136" name="شكل حر: شكل 2135">
              <a:extLst>
                <a:ext uri="{FF2B5EF4-FFF2-40B4-BE49-F238E27FC236}">
                  <a16:creationId xmlns:a16="http://schemas.microsoft.com/office/drawing/2014/main" id="{B254ED29-B628-4B64-B438-0EBECE486C38}"/>
                </a:ext>
              </a:extLst>
            </p:cNvPr>
            <p:cNvSpPr/>
            <p:nvPr/>
          </p:nvSpPr>
          <p:spPr>
            <a:xfrm>
              <a:off x="2823923" y="1842567"/>
              <a:ext cx="62674" cy="248645"/>
            </a:xfrm>
            <a:custGeom>
              <a:avLst/>
              <a:gdLst>
                <a:gd name="connsiteX0" fmla="*/ 62675 w 62674"/>
                <a:gd name="connsiteY0" fmla="*/ 240740 h 248645"/>
                <a:gd name="connsiteX1" fmla="*/ 33814 w 62674"/>
                <a:gd name="connsiteY1" fmla="*/ 117201 h 248645"/>
                <a:gd name="connsiteX2" fmla="*/ 14954 w 62674"/>
                <a:gd name="connsiteY2" fmla="*/ 14426 h 248645"/>
                <a:gd name="connsiteX3" fmla="*/ 7906 w 62674"/>
                <a:gd name="connsiteY3" fmla="*/ 1567 h 248645"/>
                <a:gd name="connsiteX4" fmla="*/ 0 w 62674"/>
                <a:gd name="connsiteY4" fmla="*/ 139 h 248645"/>
                <a:gd name="connsiteX5" fmla="*/ 7144 w 62674"/>
                <a:gd name="connsiteY5" fmla="*/ 30142 h 248645"/>
                <a:gd name="connsiteX6" fmla="*/ 49054 w 62674"/>
                <a:gd name="connsiteY6" fmla="*/ 221023 h 248645"/>
                <a:gd name="connsiteX7" fmla="*/ 52007 w 62674"/>
                <a:gd name="connsiteY7" fmla="*/ 248646 h 248645"/>
                <a:gd name="connsiteX8" fmla="*/ 57436 w 62674"/>
                <a:gd name="connsiteY8" fmla="*/ 245217 h 248645"/>
                <a:gd name="connsiteX9" fmla="*/ 62675 w 62674"/>
                <a:gd name="connsiteY9" fmla="*/ 240740 h 248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74" h="248645">
                  <a:moveTo>
                    <a:pt x="62675" y="240740"/>
                  </a:moveTo>
                  <a:cubicBezTo>
                    <a:pt x="58674" y="217309"/>
                    <a:pt x="36671" y="132250"/>
                    <a:pt x="33814" y="117201"/>
                  </a:cubicBezTo>
                  <a:lnTo>
                    <a:pt x="14954" y="14426"/>
                  </a:lnTo>
                  <a:cubicBezTo>
                    <a:pt x="13811" y="9378"/>
                    <a:pt x="12097" y="3949"/>
                    <a:pt x="7906" y="1567"/>
                  </a:cubicBezTo>
                  <a:cubicBezTo>
                    <a:pt x="5429" y="139"/>
                    <a:pt x="2667" y="-242"/>
                    <a:pt x="0" y="139"/>
                  </a:cubicBezTo>
                  <a:cubicBezTo>
                    <a:pt x="3620" y="13855"/>
                    <a:pt x="4953" y="20236"/>
                    <a:pt x="7144" y="30142"/>
                  </a:cubicBezTo>
                  <a:cubicBezTo>
                    <a:pt x="23527" y="95674"/>
                    <a:pt x="36481" y="154158"/>
                    <a:pt x="49054" y="221023"/>
                  </a:cubicBezTo>
                  <a:cubicBezTo>
                    <a:pt x="51054" y="230167"/>
                    <a:pt x="52007" y="239407"/>
                    <a:pt x="52007" y="248646"/>
                  </a:cubicBezTo>
                  <a:cubicBezTo>
                    <a:pt x="53912" y="247693"/>
                    <a:pt x="55721" y="246550"/>
                    <a:pt x="57436" y="245217"/>
                  </a:cubicBezTo>
                  <a:cubicBezTo>
                    <a:pt x="59341" y="243788"/>
                    <a:pt x="61055" y="242359"/>
                    <a:pt x="62675" y="240740"/>
                  </a:cubicBezTo>
                  <a:close/>
                </a:path>
              </a:pathLst>
            </a:custGeom>
            <a:solidFill>
              <a:srgbClr val="EEEFF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3904" name="مستطيل 3903">
            <a:extLst>
              <a:ext uri="{FF2B5EF4-FFF2-40B4-BE49-F238E27FC236}">
                <a16:creationId xmlns:a16="http://schemas.microsoft.com/office/drawing/2014/main" id="{BBBEAC35-B3A7-44FB-B788-A049D73FEA48}"/>
              </a:ext>
            </a:extLst>
          </p:cNvPr>
          <p:cNvSpPr/>
          <p:nvPr/>
        </p:nvSpPr>
        <p:spPr>
          <a:xfrm>
            <a:off x="7501419" y="3001762"/>
            <a:ext cx="8322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صالح</a:t>
            </a:r>
            <a:endParaRPr lang="ar-SA" sz="2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05" name="مستطيل 3904">
            <a:extLst>
              <a:ext uri="{FF2B5EF4-FFF2-40B4-BE49-F238E27FC236}">
                <a16:creationId xmlns:a16="http://schemas.microsoft.com/office/drawing/2014/main" id="{9FC3337B-83B1-4E98-B86D-10443561EDDF}"/>
              </a:ext>
            </a:extLst>
          </p:cNvPr>
          <p:cNvSpPr/>
          <p:nvPr/>
        </p:nvSpPr>
        <p:spPr>
          <a:xfrm>
            <a:off x="5643142" y="3209568"/>
            <a:ext cx="79380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محمد</a:t>
            </a:r>
          </a:p>
        </p:txBody>
      </p:sp>
      <p:sp>
        <p:nvSpPr>
          <p:cNvPr id="3907" name="مستطيل 3906">
            <a:extLst>
              <a:ext uri="{FF2B5EF4-FFF2-40B4-BE49-F238E27FC236}">
                <a16:creationId xmlns:a16="http://schemas.microsoft.com/office/drawing/2014/main" id="{23A59AC8-7058-4503-91A5-9056258D24DC}"/>
              </a:ext>
            </a:extLst>
          </p:cNvPr>
          <p:cNvSpPr/>
          <p:nvPr/>
        </p:nvSpPr>
        <p:spPr>
          <a:xfrm>
            <a:off x="3117502" y="5839039"/>
            <a:ext cx="6655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خالد</a:t>
            </a:r>
          </a:p>
        </p:txBody>
      </p:sp>
      <p:sp>
        <p:nvSpPr>
          <p:cNvPr id="3915" name="مستطيل ذو زوايا قطرية مستديرة 13">
            <a:extLst>
              <a:ext uri="{FF2B5EF4-FFF2-40B4-BE49-F238E27FC236}">
                <a16:creationId xmlns:a16="http://schemas.microsoft.com/office/drawing/2014/main" id="{8D9F0338-B2B9-4D51-830F-611DDDDD738A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مناقشة</a:t>
            </a:r>
          </a:p>
        </p:txBody>
      </p:sp>
      <p:pic>
        <p:nvPicPr>
          <p:cNvPr id="3" name="صورة 2" descr="صورة تحتوي على تشبث&#10;&#10;تم إنشاء الوصف تلقائياً">
            <a:extLst>
              <a:ext uri="{FF2B5EF4-FFF2-40B4-BE49-F238E27FC236}">
                <a16:creationId xmlns:a16="http://schemas.microsoft.com/office/drawing/2014/main" id="{B396C69A-FD44-4AAF-97A8-2425250BF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165" y="1229515"/>
            <a:ext cx="5608806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61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9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904" grpId="0"/>
      <p:bldP spid="3905" grpId="0"/>
      <p:bldP spid="390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هم: خماسي 4">
            <a:extLst>
              <a:ext uri="{FF2B5EF4-FFF2-40B4-BE49-F238E27FC236}">
                <a16:creationId xmlns:a16="http://schemas.microsoft.com/office/drawing/2014/main" id="{162F34C0-50A4-40CE-8414-50B725F22451}"/>
              </a:ext>
            </a:extLst>
          </p:cNvPr>
          <p:cNvSpPr/>
          <p:nvPr/>
        </p:nvSpPr>
        <p:spPr>
          <a:xfrm flipH="1">
            <a:off x="7709094" y="457535"/>
            <a:ext cx="4248443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أحكام مترتبة على الضمان: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EB4C817-F588-423A-BB14-B8335C5EA1D5}"/>
              </a:ext>
            </a:extLst>
          </p:cNvPr>
          <p:cNvSpPr/>
          <p:nvPr/>
        </p:nvSpPr>
        <p:spPr>
          <a:xfrm>
            <a:off x="1837996" y="1011860"/>
            <a:ext cx="9297738" cy="107721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solidFill>
                  <a:srgbClr val="002060"/>
                </a:solidFill>
              </a:rPr>
              <a:t>اذًا : الضمان يفيد اشتراك الضامن مع المضمون عنه في التزام الحق،</a:t>
            </a:r>
          </a:p>
          <a:p>
            <a:pPr algn="ctr"/>
            <a:r>
              <a:rPr lang="ar-SA" sz="3200" b="1" dirty="0">
                <a:ln w="0"/>
                <a:solidFill>
                  <a:srgbClr val="002060"/>
                </a:solidFill>
              </a:rPr>
              <a:t> ولا يترتب عليه براءة المضمون عنه.</a:t>
            </a:r>
            <a:endParaRPr lang="ar-SA" sz="3200" b="1" cap="none" spc="0" dirty="0">
              <a:ln w="0"/>
              <a:solidFill>
                <a:srgbClr val="002060"/>
              </a:solidFill>
            </a:endParaRPr>
          </a:p>
        </p:txBody>
      </p:sp>
      <p:sp>
        <p:nvSpPr>
          <p:cNvPr id="3908" name="مستطيل 3907">
            <a:extLst>
              <a:ext uri="{FF2B5EF4-FFF2-40B4-BE49-F238E27FC236}">
                <a16:creationId xmlns:a16="http://schemas.microsoft.com/office/drawing/2014/main" id="{1FACCCF9-52D0-4C20-BA1F-D81860ACBBC6}"/>
              </a:ext>
            </a:extLst>
          </p:cNvPr>
          <p:cNvSpPr/>
          <p:nvPr/>
        </p:nvSpPr>
        <p:spPr>
          <a:xfrm>
            <a:off x="962726" y="2516055"/>
            <a:ext cx="4185236" cy="11046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F Yaseer" panose="00000500000000000000" pitchFamily="50" charset="-78"/>
                <a:cs typeface="FF Yaseer" panose="00000500000000000000" pitchFamily="50" charset="-78"/>
              </a:rPr>
              <a:t>اعِد / </a:t>
            </a:r>
            <a:r>
              <a:rPr lang="ar-SA" sz="2800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F Yaseer" panose="00000500000000000000" pitchFamily="50" charset="-78"/>
                <a:cs typeface="FF Yaseer" panose="00000500000000000000" pitchFamily="50" charset="-78"/>
              </a:rPr>
              <a:t>اعيدي</a:t>
            </a:r>
            <a:r>
              <a:rPr lang="ar-SA" sz="2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F Yaseer" panose="00000500000000000000" pitchFamily="50" charset="-78"/>
                <a:cs typeface="FF Yaseer" panose="00000500000000000000" pitchFamily="50" charset="-78"/>
              </a:rPr>
              <a:t> صياغة المثال باستخدام الأسماء في المثال "</a:t>
            </a:r>
          </a:p>
        </p:txBody>
      </p:sp>
      <p:cxnSp>
        <p:nvCxnSpPr>
          <p:cNvPr id="354" name="موصل: على شكل مرفق 353">
            <a:extLst>
              <a:ext uri="{FF2B5EF4-FFF2-40B4-BE49-F238E27FC236}">
                <a16:creationId xmlns:a16="http://schemas.microsoft.com/office/drawing/2014/main" id="{3920CA6A-E930-40CE-844B-968E35EBB09D}"/>
              </a:ext>
            </a:extLst>
          </p:cNvPr>
          <p:cNvCxnSpPr>
            <a:cxnSpLocks/>
          </p:cNvCxnSpPr>
          <p:nvPr/>
        </p:nvCxnSpPr>
        <p:spPr>
          <a:xfrm rot="16200000" flipV="1">
            <a:off x="10715464" y="3849270"/>
            <a:ext cx="1104686" cy="264145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موصل: على شكل مرفق 354">
            <a:extLst>
              <a:ext uri="{FF2B5EF4-FFF2-40B4-BE49-F238E27FC236}">
                <a16:creationId xmlns:a16="http://schemas.microsoft.com/office/drawing/2014/main" id="{2897D095-33E3-409D-8B49-9E02DD06CD0E}"/>
              </a:ext>
            </a:extLst>
          </p:cNvPr>
          <p:cNvCxnSpPr>
            <a:cxnSpLocks/>
          </p:cNvCxnSpPr>
          <p:nvPr/>
        </p:nvCxnSpPr>
        <p:spPr>
          <a:xfrm rot="16200000" flipV="1">
            <a:off x="8777087" y="4003381"/>
            <a:ext cx="1178498" cy="499768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شكل حر: شكل 355">
            <a:extLst>
              <a:ext uri="{FF2B5EF4-FFF2-40B4-BE49-F238E27FC236}">
                <a16:creationId xmlns:a16="http://schemas.microsoft.com/office/drawing/2014/main" id="{E34DD43D-3BA5-4775-9DDF-A40205A69F19}"/>
              </a:ext>
            </a:extLst>
          </p:cNvPr>
          <p:cNvSpPr/>
          <p:nvPr/>
        </p:nvSpPr>
        <p:spPr>
          <a:xfrm>
            <a:off x="10768758" y="5834570"/>
            <a:ext cx="822334" cy="511022"/>
          </a:xfrm>
          <a:custGeom>
            <a:avLst/>
            <a:gdLst>
              <a:gd name="connsiteX0" fmla="*/ 3646 w 207950"/>
              <a:gd name="connsiteY0" fmla="*/ 59704 h 172482"/>
              <a:gd name="connsiteX1" fmla="*/ 313 w 207950"/>
              <a:gd name="connsiteY1" fmla="*/ 72181 h 172482"/>
              <a:gd name="connsiteX2" fmla="*/ 6123 w 207950"/>
              <a:gd name="connsiteY2" fmla="*/ 80087 h 172482"/>
              <a:gd name="connsiteX3" fmla="*/ 56891 w 207950"/>
              <a:gd name="connsiteY3" fmla="*/ 114091 h 172482"/>
              <a:gd name="connsiteX4" fmla="*/ 90800 w 207950"/>
              <a:gd name="connsiteY4" fmla="*/ 122759 h 172482"/>
              <a:gd name="connsiteX5" fmla="*/ 135472 w 207950"/>
              <a:gd name="connsiteY5" fmla="*/ 170479 h 172482"/>
              <a:gd name="connsiteX6" fmla="*/ 159952 w 207950"/>
              <a:gd name="connsiteY6" fmla="*/ 170765 h 172482"/>
              <a:gd name="connsiteX7" fmla="*/ 200528 w 207950"/>
              <a:gd name="connsiteY7" fmla="*/ 142000 h 172482"/>
              <a:gd name="connsiteX8" fmla="*/ 202529 w 207950"/>
              <a:gd name="connsiteY8" fmla="*/ 93232 h 172482"/>
              <a:gd name="connsiteX9" fmla="*/ 188527 w 207950"/>
              <a:gd name="connsiteY9" fmla="*/ 75896 h 172482"/>
              <a:gd name="connsiteX10" fmla="*/ 86228 w 207950"/>
              <a:gd name="connsiteY10" fmla="*/ 2935 h 172482"/>
              <a:gd name="connsiteX11" fmla="*/ 44128 w 207950"/>
              <a:gd name="connsiteY11" fmla="*/ 13031 h 172482"/>
              <a:gd name="connsiteX12" fmla="*/ 3646 w 207950"/>
              <a:gd name="connsiteY12" fmla="*/ 59704 h 172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7950" h="172482">
                <a:moveTo>
                  <a:pt x="3646" y="59704"/>
                </a:moveTo>
                <a:cubicBezTo>
                  <a:pt x="1361" y="63514"/>
                  <a:pt x="-830" y="67895"/>
                  <a:pt x="313" y="72181"/>
                </a:cubicBezTo>
                <a:cubicBezTo>
                  <a:pt x="1170" y="75420"/>
                  <a:pt x="3646" y="77801"/>
                  <a:pt x="6123" y="80087"/>
                </a:cubicBezTo>
                <a:cubicBezTo>
                  <a:pt x="21077" y="94184"/>
                  <a:pt x="36984" y="108853"/>
                  <a:pt x="56891" y="114091"/>
                </a:cubicBezTo>
                <a:cubicBezTo>
                  <a:pt x="68226" y="117044"/>
                  <a:pt x="80609" y="116949"/>
                  <a:pt x="90800" y="122759"/>
                </a:cubicBezTo>
                <a:cubicBezTo>
                  <a:pt x="109946" y="133808"/>
                  <a:pt x="114803" y="162669"/>
                  <a:pt x="135472" y="170479"/>
                </a:cubicBezTo>
                <a:cubicBezTo>
                  <a:pt x="143188" y="173432"/>
                  <a:pt x="151855" y="172765"/>
                  <a:pt x="159952" y="170765"/>
                </a:cubicBezTo>
                <a:cubicBezTo>
                  <a:pt x="176430" y="166574"/>
                  <a:pt x="191765" y="156573"/>
                  <a:pt x="200528" y="142000"/>
                </a:cubicBezTo>
                <a:cubicBezTo>
                  <a:pt x="209291" y="127426"/>
                  <a:pt x="210720" y="108186"/>
                  <a:pt x="202529" y="93232"/>
                </a:cubicBezTo>
                <a:cubicBezTo>
                  <a:pt x="198909" y="86659"/>
                  <a:pt x="193765" y="81230"/>
                  <a:pt x="188527" y="75896"/>
                </a:cubicBezTo>
                <a:cubicBezTo>
                  <a:pt x="159571" y="45892"/>
                  <a:pt x="127186" y="14841"/>
                  <a:pt x="86228" y="2935"/>
                </a:cubicBezTo>
                <a:cubicBezTo>
                  <a:pt x="68036" y="-2399"/>
                  <a:pt x="56415" y="-1256"/>
                  <a:pt x="44128" y="13031"/>
                </a:cubicBezTo>
                <a:cubicBezTo>
                  <a:pt x="30507" y="28652"/>
                  <a:pt x="14410" y="41987"/>
                  <a:pt x="3646" y="59704"/>
                </a:cubicBezTo>
                <a:close/>
              </a:path>
            </a:pathLst>
          </a:custGeom>
          <a:solidFill>
            <a:srgbClr val="A5B9D4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57" name="شكل حر: شكل 356">
            <a:extLst>
              <a:ext uri="{FF2B5EF4-FFF2-40B4-BE49-F238E27FC236}">
                <a16:creationId xmlns:a16="http://schemas.microsoft.com/office/drawing/2014/main" id="{6EB74849-2D8D-43D2-8851-95DC16AD8A75}"/>
              </a:ext>
            </a:extLst>
          </p:cNvPr>
          <p:cNvSpPr/>
          <p:nvPr/>
        </p:nvSpPr>
        <p:spPr>
          <a:xfrm>
            <a:off x="9223023" y="6335319"/>
            <a:ext cx="821140" cy="387007"/>
          </a:xfrm>
          <a:custGeom>
            <a:avLst/>
            <a:gdLst>
              <a:gd name="connsiteX0" fmla="*/ 3 w 207648"/>
              <a:gd name="connsiteY0" fmla="*/ 55376 h 130624"/>
              <a:gd name="connsiteX1" fmla="*/ 17053 w 207648"/>
              <a:gd name="connsiteY1" fmla="*/ 85284 h 130624"/>
              <a:gd name="connsiteX2" fmla="*/ 168024 w 207648"/>
              <a:gd name="connsiteY2" fmla="*/ 127671 h 130624"/>
              <a:gd name="connsiteX3" fmla="*/ 194122 w 207648"/>
              <a:gd name="connsiteY3" fmla="*/ 117955 h 130624"/>
              <a:gd name="connsiteX4" fmla="*/ 207648 w 207648"/>
              <a:gd name="connsiteY4" fmla="*/ 94524 h 130624"/>
              <a:gd name="connsiteX5" fmla="*/ 200790 w 207648"/>
              <a:gd name="connsiteY5" fmla="*/ 73759 h 130624"/>
              <a:gd name="connsiteX6" fmla="*/ 172691 w 207648"/>
              <a:gd name="connsiteY6" fmla="*/ 32135 h 130624"/>
              <a:gd name="connsiteX7" fmla="*/ 140687 w 207648"/>
              <a:gd name="connsiteY7" fmla="*/ 13180 h 130624"/>
              <a:gd name="connsiteX8" fmla="*/ 60201 w 207648"/>
              <a:gd name="connsiteY8" fmla="*/ 2417 h 130624"/>
              <a:gd name="connsiteX9" fmla="*/ 3 w 207648"/>
              <a:gd name="connsiteY9" fmla="*/ 55376 h 13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7648" h="130624">
                <a:moveTo>
                  <a:pt x="3" y="55376"/>
                </a:moveTo>
                <a:cubicBezTo>
                  <a:pt x="-188" y="67282"/>
                  <a:pt x="8290" y="77379"/>
                  <a:pt x="17053" y="85284"/>
                </a:cubicBezTo>
                <a:cubicBezTo>
                  <a:pt x="57248" y="121575"/>
                  <a:pt x="114779" y="137767"/>
                  <a:pt x="168024" y="127671"/>
                </a:cubicBezTo>
                <a:cubicBezTo>
                  <a:pt x="177263" y="125956"/>
                  <a:pt x="186503" y="123384"/>
                  <a:pt x="194122" y="117955"/>
                </a:cubicBezTo>
                <a:cubicBezTo>
                  <a:pt x="201743" y="112526"/>
                  <a:pt x="207648" y="103954"/>
                  <a:pt x="207648" y="94524"/>
                </a:cubicBezTo>
                <a:cubicBezTo>
                  <a:pt x="207648" y="87189"/>
                  <a:pt x="204219" y="80331"/>
                  <a:pt x="200790" y="73759"/>
                </a:cubicBezTo>
                <a:cubicBezTo>
                  <a:pt x="193075" y="58805"/>
                  <a:pt x="185074" y="43565"/>
                  <a:pt x="172691" y="32135"/>
                </a:cubicBezTo>
                <a:cubicBezTo>
                  <a:pt x="163547" y="23658"/>
                  <a:pt x="152308" y="17752"/>
                  <a:pt x="140687" y="13180"/>
                </a:cubicBezTo>
                <a:cubicBezTo>
                  <a:pt x="117922" y="4322"/>
                  <a:pt x="84680" y="-4346"/>
                  <a:pt x="60201" y="2417"/>
                </a:cubicBezTo>
                <a:cubicBezTo>
                  <a:pt x="38770" y="8513"/>
                  <a:pt x="479" y="29849"/>
                  <a:pt x="3" y="55376"/>
                </a:cubicBezTo>
                <a:close/>
              </a:path>
            </a:pathLst>
          </a:custGeom>
          <a:solidFill>
            <a:srgbClr val="A5B9D4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grpSp>
        <p:nvGrpSpPr>
          <p:cNvPr id="358" name="مجموعة 357">
            <a:extLst>
              <a:ext uri="{FF2B5EF4-FFF2-40B4-BE49-F238E27FC236}">
                <a16:creationId xmlns:a16="http://schemas.microsoft.com/office/drawing/2014/main" id="{E463736A-8B9F-447E-ADF0-BC0EFF329298}"/>
              </a:ext>
            </a:extLst>
          </p:cNvPr>
          <p:cNvGrpSpPr/>
          <p:nvPr/>
        </p:nvGrpSpPr>
        <p:grpSpPr>
          <a:xfrm>
            <a:off x="9244363" y="4087111"/>
            <a:ext cx="2496677" cy="2602782"/>
            <a:chOff x="6063439" y="4095323"/>
            <a:chExt cx="2496677" cy="2602782"/>
          </a:xfrm>
        </p:grpSpPr>
        <p:grpSp>
          <p:nvGrpSpPr>
            <p:cNvPr id="359" name="رسم 14">
              <a:extLst>
                <a:ext uri="{FF2B5EF4-FFF2-40B4-BE49-F238E27FC236}">
                  <a16:creationId xmlns:a16="http://schemas.microsoft.com/office/drawing/2014/main" id="{A81CAD33-6F2A-49EE-835F-54B12134AC21}"/>
                </a:ext>
              </a:extLst>
            </p:cNvPr>
            <p:cNvGrpSpPr/>
            <p:nvPr/>
          </p:nvGrpSpPr>
          <p:grpSpPr>
            <a:xfrm>
              <a:off x="7251024" y="4095323"/>
              <a:ext cx="1309092" cy="2143520"/>
              <a:chOff x="4720018" y="2554221"/>
              <a:chExt cx="331040" cy="723489"/>
            </a:xfrm>
          </p:grpSpPr>
          <p:sp>
            <p:nvSpPr>
              <p:cNvPr id="405" name="شكل حر: شكل 404">
                <a:extLst>
                  <a:ext uri="{FF2B5EF4-FFF2-40B4-BE49-F238E27FC236}">
                    <a16:creationId xmlns:a16="http://schemas.microsoft.com/office/drawing/2014/main" id="{C60CF6F7-9CB5-4F5D-A14E-92C04FC60B1B}"/>
                  </a:ext>
                </a:extLst>
              </p:cNvPr>
              <p:cNvSpPr/>
              <p:nvPr/>
            </p:nvSpPr>
            <p:spPr>
              <a:xfrm>
                <a:off x="4720018" y="2895062"/>
                <a:ext cx="64531" cy="58270"/>
              </a:xfrm>
              <a:custGeom>
                <a:avLst/>
                <a:gdLst>
                  <a:gd name="connsiteX0" fmla="*/ 61959 w 64531"/>
                  <a:gd name="connsiteY0" fmla="*/ 12158 h 58270"/>
                  <a:gd name="connsiteX1" fmla="*/ 64531 w 64531"/>
                  <a:gd name="connsiteY1" fmla="*/ 6728 h 58270"/>
                  <a:gd name="connsiteX2" fmla="*/ 60531 w 64531"/>
                  <a:gd name="connsiteY2" fmla="*/ 2728 h 58270"/>
                  <a:gd name="connsiteX3" fmla="*/ 37861 w 64531"/>
                  <a:gd name="connsiteY3" fmla="*/ 4347 h 58270"/>
                  <a:gd name="connsiteX4" fmla="*/ 34337 w 64531"/>
                  <a:gd name="connsiteY4" fmla="*/ 6728 h 58270"/>
                  <a:gd name="connsiteX5" fmla="*/ 26526 w 64531"/>
                  <a:gd name="connsiteY5" fmla="*/ 9205 h 58270"/>
                  <a:gd name="connsiteX6" fmla="*/ 10143 w 64531"/>
                  <a:gd name="connsiteY6" fmla="*/ 19778 h 58270"/>
                  <a:gd name="connsiteX7" fmla="*/ 1762 w 64531"/>
                  <a:gd name="connsiteY7" fmla="*/ 24635 h 58270"/>
                  <a:gd name="connsiteX8" fmla="*/ 2333 w 64531"/>
                  <a:gd name="connsiteY8" fmla="*/ 25969 h 58270"/>
                  <a:gd name="connsiteX9" fmla="*/ 16716 w 64531"/>
                  <a:gd name="connsiteY9" fmla="*/ 24540 h 58270"/>
                  <a:gd name="connsiteX10" fmla="*/ 11191 w 64531"/>
                  <a:gd name="connsiteY10" fmla="*/ 30065 h 58270"/>
                  <a:gd name="connsiteX11" fmla="*/ 428 w 64531"/>
                  <a:gd name="connsiteY11" fmla="*/ 45400 h 58270"/>
                  <a:gd name="connsiteX12" fmla="*/ 5095 w 64531"/>
                  <a:gd name="connsiteY12" fmla="*/ 44162 h 58270"/>
                  <a:gd name="connsiteX13" fmla="*/ 19097 w 64531"/>
                  <a:gd name="connsiteY13" fmla="*/ 32065 h 58270"/>
                  <a:gd name="connsiteX14" fmla="*/ 8334 w 64531"/>
                  <a:gd name="connsiteY14" fmla="*/ 43305 h 58270"/>
                  <a:gd name="connsiteX15" fmla="*/ 3285 w 64531"/>
                  <a:gd name="connsiteY15" fmla="*/ 54544 h 58270"/>
                  <a:gd name="connsiteX16" fmla="*/ 6143 w 64531"/>
                  <a:gd name="connsiteY16" fmla="*/ 54449 h 58270"/>
                  <a:gd name="connsiteX17" fmla="*/ 16811 w 64531"/>
                  <a:gd name="connsiteY17" fmla="*/ 44162 h 58270"/>
                  <a:gd name="connsiteX18" fmla="*/ 10906 w 64531"/>
                  <a:gd name="connsiteY18" fmla="*/ 51686 h 58270"/>
                  <a:gd name="connsiteX19" fmla="*/ 9477 w 64531"/>
                  <a:gd name="connsiteY19" fmla="*/ 56830 h 58270"/>
                  <a:gd name="connsiteX20" fmla="*/ 14620 w 64531"/>
                  <a:gd name="connsiteY20" fmla="*/ 56163 h 58270"/>
                  <a:gd name="connsiteX21" fmla="*/ 27670 w 64531"/>
                  <a:gd name="connsiteY21" fmla="*/ 42161 h 58270"/>
                  <a:gd name="connsiteX22" fmla="*/ 19097 w 64531"/>
                  <a:gd name="connsiteY22" fmla="*/ 56830 h 58270"/>
                  <a:gd name="connsiteX23" fmla="*/ 19002 w 64531"/>
                  <a:gd name="connsiteY23" fmla="*/ 56925 h 58270"/>
                  <a:gd name="connsiteX24" fmla="*/ 20050 w 64531"/>
                  <a:gd name="connsiteY24" fmla="*/ 58259 h 58270"/>
                  <a:gd name="connsiteX25" fmla="*/ 23383 w 64531"/>
                  <a:gd name="connsiteY25" fmla="*/ 56544 h 58270"/>
                  <a:gd name="connsiteX26" fmla="*/ 38433 w 64531"/>
                  <a:gd name="connsiteY26" fmla="*/ 43590 h 58270"/>
                  <a:gd name="connsiteX27" fmla="*/ 46148 w 64531"/>
                  <a:gd name="connsiteY27" fmla="*/ 35208 h 58270"/>
                  <a:gd name="connsiteX28" fmla="*/ 53006 w 64531"/>
                  <a:gd name="connsiteY28" fmla="*/ 26921 h 58270"/>
                  <a:gd name="connsiteX29" fmla="*/ 58816 w 64531"/>
                  <a:gd name="connsiteY29" fmla="*/ 19016 h 58270"/>
                  <a:gd name="connsiteX30" fmla="*/ 61959 w 64531"/>
                  <a:gd name="connsiteY30" fmla="*/ 12158 h 5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4531" h="58270">
                    <a:moveTo>
                      <a:pt x="61959" y="12158"/>
                    </a:moveTo>
                    <a:lnTo>
                      <a:pt x="64531" y="6728"/>
                    </a:lnTo>
                    <a:cubicBezTo>
                      <a:pt x="63388" y="5205"/>
                      <a:pt x="62150" y="3871"/>
                      <a:pt x="60531" y="2728"/>
                    </a:cubicBezTo>
                    <a:cubicBezTo>
                      <a:pt x="53387" y="-2416"/>
                      <a:pt x="45005" y="632"/>
                      <a:pt x="37861" y="4347"/>
                    </a:cubicBezTo>
                    <a:cubicBezTo>
                      <a:pt x="36147" y="5776"/>
                      <a:pt x="34528" y="6728"/>
                      <a:pt x="34337" y="6728"/>
                    </a:cubicBezTo>
                    <a:cubicBezTo>
                      <a:pt x="32908" y="7014"/>
                      <a:pt x="27384" y="8824"/>
                      <a:pt x="26526" y="9205"/>
                    </a:cubicBezTo>
                    <a:cubicBezTo>
                      <a:pt x="20716" y="12063"/>
                      <a:pt x="15954" y="16825"/>
                      <a:pt x="10143" y="19778"/>
                    </a:cubicBezTo>
                    <a:cubicBezTo>
                      <a:pt x="8429" y="20635"/>
                      <a:pt x="2428" y="22635"/>
                      <a:pt x="1762" y="24635"/>
                    </a:cubicBezTo>
                    <a:cubicBezTo>
                      <a:pt x="1666" y="25112"/>
                      <a:pt x="1952" y="25683"/>
                      <a:pt x="2333" y="25969"/>
                    </a:cubicBezTo>
                    <a:cubicBezTo>
                      <a:pt x="6429" y="31113"/>
                      <a:pt x="12144" y="27588"/>
                      <a:pt x="16716" y="24540"/>
                    </a:cubicBezTo>
                    <a:cubicBezTo>
                      <a:pt x="15001" y="26445"/>
                      <a:pt x="13096" y="28160"/>
                      <a:pt x="11191" y="30065"/>
                    </a:cubicBezTo>
                    <a:cubicBezTo>
                      <a:pt x="9096" y="32160"/>
                      <a:pt x="-2334" y="42923"/>
                      <a:pt x="428" y="45400"/>
                    </a:cubicBezTo>
                    <a:cubicBezTo>
                      <a:pt x="1762" y="46638"/>
                      <a:pt x="3952" y="44924"/>
                      <a:pt x="5095" y="44162"/>
                    </a:cubicBezTo>
                    <a:cubicBezTo>
                      <a:pt x="10048" y="40447"/>
                      <a:pt x="14716" y="36542"/>
                      <a:pt x="19097" y="32065"/>
                    </a:cubicBezTo>
                    <a:cubicBezTo>
                      <a:pt x="15478" y="35970"/>
                      <a:pt x="11858" y="39590"/>
                      <a:pt x="8334" y="43305"/>
                    </a:cubicBezTo>
                    <a:cubicBezTo>
                      <a:pt x="6715" y="45019"/>
                      <a:pt x="523" y="52163"/>
                      <a:pt x="3285" y="54544"/>
                    </a:cubicBezTo>
                    <a:cubicBezTo>
                      <a:pt x="4048" y="55211"/>
                      <a:pt x="5191" y="55115"/>
                      <a:pt x="6143" y="54449"/>
                    </a:cubicBezTo>
                    <a:cubicBezTo>
                      <a:pt x="10048" y="51496"/>
                      <a:pt x="13477" y="47972"/>
                      <a:pt x="16811" y="44162"/>
                    </a:cubicBezTo>
                    <a:cubicBezTo>
                      <a:pt x="14811" y="46638"/>
                      <a:pt x="12906" y="49115"/>
                      <a:pt x="10906" y="51686"/>
                    </a:cubicBezTo>
                    <a:cubicBezTo>
                      <a:pt x="9953" y="52830"/>
                      <a:pt x="8334" y="55115"/>
                      <a:pt x="9477" y="56830"/>
                    </a:cubicBezTo>
                    <a:cubicBezTo>
                      <a:pt x="10810" y="59021"/>
                      <a:pt x="13382" y="57211"/>
                      <a:pt x="14620" y="56163"/>
                    </a:cubicBezTo>
                    <a:cubicBezTo>
                      <a:pt x="19478" y="51782"/>
                      <a:pt x="23574" y="47400"/>
                      <a:pt x="27670" y="42161"/>
                    </a:cubicBezTo>
                    <a:cubicBezTo>
                      <a:pt x="26146" y="45781"/>
                      <a:pt x="19764" y="53496"/>
                      <a:pt x="19097" y="56830"/>
                    </a:cubicBezTo>
                    <a:cubicBezTo>
                      <a:pt x="19097" y="56830"/>
                      <a:pt x="19002" y="56830"/>
                      <a:pt x="19002" y="56925"/>
                    </a:cubicBezTo>
                    <a:cubicBezTo>
                      <a:pt x="18716" y="57878"/>
                      <a:pt x="19002" y="58354"/>
                      <a:pt x="20050" y="58259"/>
                    </a:cubicBezTo>
                    <a:cubicBezTo>
                      <a:pt x="21383" y="58163"/>
                      <a:pt x="22431" y="57401"/>
                      <a:pt x="23383" y="56544"/>
                    </a:cubicBezTo>
                    <a:cubicBezTo>
                      <a:pt x="29193" y="51496"/>
                      <a:pt x="32623" y="48543"/>
                      <a:pt x="38433" y="43590"/>
                    </a:cubicBezTo>
                    <a:cubicBezTo>
                      <a:pt x="40719" y="41399"/>
                      <a:pt x="44338" y="37780"/>
                      <a:pt x="46148" y="35208"/>
                    </a:cubicBezTo>
                    <a:cubicBezTo>
                      <a:pt x="48529" y="32160"/>
                      <a:pt x="50530" y="29779"/>
                      <a:pt x="53006" y="26921"/>
                    </a:cubicBezTo>
                    <a:cubicBezTo>
                      <a:pt x="54625" y="24921"/>
                      <a:pt x="56816" y="22064"/>
                      <a:pt x="58816" y="19016"/>
                    </a:cubicBezTo>
                    <a:lnTo>
                      <a:pt x="61959" y="12158"/>
                    </a:ln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6" name="شكل حر: شكل 405">
                <a:extLst>
                  <a:ext uri="{FF2B5EF4-FFF2-40B4-BE49-F238E27FC236}">
                    <a16:creationId xmlns:a16="http://schemas.microsoft.com/office/drawing/2014/main" id="{1189D0B1-44EA-496C-BC4A-16248FD3EABB}"/>
                  </a:ext>
                </a:extLst>
              </p:cNvPr>
              <p:cNvSpPr/>
              <p:nvPr/>
            </p:nvSpPr>
            <p:spPr>
              <a:xfrm>
                <a:off x="4749660" y="2796259"/>
                <a:ext cx="123222" cy="128105"/>
              </a:xfrm>
              <a:custGeom>
                <a:avLst/>
                <a:gdLst>
                  <a:gd name="connsiteX0" fmla="*/ 118995 w 123222"/>
                  <a:gd name="connsiteY0" fmla="*/ 35999 h 128105"/>
                  <a:gd name="connsiteX1" fmla="*/ 116518 w 123222"/>
                  <a:gd name="connsiteY1" fmla="*/ 39047 h 128105"/>
                  <a:gd name="connsiteX2" fmla="*/ 24412 w 123222"/>
                  <a:gd name="connsiteY2" fmla="*/ 128010 h 128105"/>
                  <a:gd name="connsiteX3" fmla="*/ 28 w 123222"/>
                  <a:gd name="connsiteY3" fmla="*/ 106770 h 128105"/>
                  <a:gd name="connsiteX4" fmla="*/ 65846 w 123222"/>
                  <a:gd name="connsiteY4" fmla="*/ 24950 h 128105"/>
                  <a:gd name="connsiteX5" fmla="*/ 69180 w 123222"/>
                  <a:gd name="connsiteY5" fmla="*/ 21330 h 128105"/>
                  <a:gd name="connsiteX6" fmla="*/ 72418 w 123222"/>
                  <a:gd name="connsiteY6" fmla="*/ 17901 h 128105"/>
                  <a:gd name="connsiteX7" fmla="*/ 83943 w 123222"/>
                  <a:gd name="connsiteY7" fmla="*/ 6662 h 128105"/>
                  <a:gd name="connsiteX8" fmla="*/ 107946 w 123222"/>
                  <a:gd name="connsiteY8" fmla="*/ 1137 h 128105"/>
                  <a:gd name="connsiteX9" fmla="*/ 116518 w 123222"/>
                  <a:gd name="connsiteY9" fmla="*/ 6471 h 128105"/>
                  <a:gd name="connsiteX10" fmla="*/ 118995 w 123222"/>
                  <a:gd name="connsiteY10" fmla="*/ 35999 h 12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3222" h="128105">
                    <a:moveTo>
                      <a:pt x="118995" y="35999"/>
                    </a:moveTo>
                    <a:cubicBezTo>
                      <a:pt x="118233" y="37142"/>
                      <a:pt x="117376" y="37999"/>
                      <a:pt x="116518" y="39047"/>
                    </a:cubicBezTo>
                    <a:lnTo>
                      <a:pt x="24412" y="128010"/>
                    </a:lnTo>
                    <a:cubicBezTo>
                      <a:pt x="22793" y="129725"/>
                      <a:pt x="-925" y="107722"/>
                      <a:pt x="28" y="106770"/>
                    </a:cubicBezTo>
                    <a:cubicBezTo>
                      <a:pt x="28" y="106770"/>
                      <a:pt x="35842" y="57811"/>
                      <a:pt x="65846" y="24950"/>
                    </a:cubicBezTo>
                    <a:cubicBezTo>
                      <a:pt x="66989" y="23712"/>
                      <a:pt x="68132" y="22473"/>
                      <a:pt x="69180" y="21330"/>
                    </a:cubicBezTo>
                    <a:cubicBezTo>
                      <a:pt x="70227" y="20187"/>
                      <a:pt x="71370" y="19044"/>
                      <a:pt x="72418" y="17901"/>
                    </a:cubicBezTo>
                    <a:cubicBezTo>
                      <a:pt x="76514" y="13710"/>
                      <a:pt x="80324" y="9900"/>
                      <a:pt x="83943" y="6662"/>
                    </a:cubicBezTo>
                    <a:cubicBezTo>
                      <a:pt x="90801" y="566"/>
                      <a:pt x="100040" y="-1530"/>
                      <a:pt x="107946" y="1137"/>
                    </a:cubicBezTo>
                    <a:cubicBezTo>
                      <a:pt x="111089" y="2185"/>
                      <a:pt x="113947" y="3900"/>
                      <a:pt x="116518" y="6471"/>
                    </a:cubicBezTo>
                    <a:cubicBezTo>
                      <a:pt x="124520" y="14472"/>
                      <a:pt x="125377" y="27045"/>
                      <a:pt x="118995" y="35999"/>
                    </a:cubicBezTo>
                    <a:close/>
                  </a:path>
                </a:pathLst>
              </a:custGeom>
              <a:solidFill>
                <a:srgbClr val="B9BEC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407" name="رسم 14">
                <a:extLst>
                  <a:ext uri="{FF2B5EF4-FFF2-40B4-BE49-F238E27FC236}">
                    <a16:creationId xmlns:a16="http://schemas.microsoft.com/office/drawing/2014/main" id="{89A1E6D3-DA9D-4E76-B9E1-3F662EA0085E}"/>
                  </a:ext>
                </a:extLst>
              </p:cNvPr>
              <p:cNvGrpSpPr/>
              <p:nvPr/>
            </p:nvGrpSpPr>
            <p:grpSpPr>
              <a:xfrm>
                <a:off x="4818768" y="2554221"/>
                <a:ext cx="207273" cy="723489"/>
                <a:chOff x="4818768" y="2554221"/>
                <a:chExt cx="207273" cy="723489"/>
              </a:xfrm>
            </p:grpSpPr>
            <p:sp>
              <p:nvSpPr>
                <p:cNvPr id="431" name="شكل حر: شكل 430">
                  <a:extLst>
                    <a:ext uri="{FF2B5EF4-FFF2-40B4-BE49-F238E27FC236}">
                      <a16:creationId xmlns:a16="http://schemas.microsoft.com/office/drawing/2014/main" id="{ACCC478C-4502-4EA4-BAA3-62EBAF8920A0}"/>
                    </a:ext>
                  </a:extLst>
                </p:cNvPr>
                <p:cNvSpPr/>
                <p:nvPr/>
              </p:nvSpPr>
              <p:spPr>
                <a:xfrm>
                  <a:off x="4818768" y="2673109"/>
                  <a:ext cx="60217" cy="175320"/>
                </a:xfrm>
                <a:custGeom>
                  <a:avLst/>
                  <a:gdLst>
                    <a:gd name="connsiteX0" fmla="*/ 60174 w 60217"/>
                    <a:gd name="connsiteY0" fmla="*/ 11226 h 175320"/>
                    <a:gd name="connsiteX1" fmla="*/ 53888 w 60217"/>
                    <a:gd name="connsiteY1" fmla="*/ 37134 h 175320"/>
                    <a:gd name="connsiteX2" fmla="*/ 38838 w 60217"/>
                    <a:gd name="connsiteY2" fmla="*/ 124288 h 175320"/>
                    <a:gd name="connsiteX3" fmla="*/ 38838 w 60217"/>
                    <a:gd name="connsiteY3" fmla="*/ 125621 h 175320"/>
                    <a:gd name="connsiteX4" fmla="*/ 6358 w 60217"/>
                    <a:gd name="connsiteY4" fmla="*/ 175247 h 175320"/>
                    <a:gd name="connsiteX5" fmla="*/ 72 w 60217"/>
                    <a:gd name="connsiteY5" fmla="*/ 152101 h 175320"/>
                    <a:gd name="connsiteX6" fmla="*/ 72 w 60217"/>
                    <a:gd name="connsiteY6" fmla="*/ 144386 h 175320"/>
                    <a:gd name="connsiteX7" fmla="*/ 548 w 60217"/>
                    <a:gd name="connsiteY7" fmla="*/ 137242 h 175320"/>
                    <a:gd name="connsiteX8" fmla="*/ 1214 w 60217"/>
                    <a:gd name="connsiteY8" fmla="*/ 132003 h 175320"/>
                    <a:gd name="connsiteX9" fmla="*/ 20360 w 60217"/>
                    <a:gd name="connsiteY9" fmla="*/ 21799 h 175320"/>
                    <a:gd name="connsiteX10" fmla="*/ 44172 w 60217"/>
                    <a:gd name="connsiteY10" fmla="*/ 1415 h 175320"/>
                    <a:gd name="connsiteX11" fmla="*/ 57793 w 60217"/>
                    <a:gd name="connsiteY11" fmla="*/ 2082 h 175320"/>
                    <a:gd name="connsiteX12" fmla="*/ 60174 w 60217"/>
                    <a:gd name="connsiteY12" fmla="*/ 11226 h 175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0217" h="175320">
                      <a:moveTo>
                        <a:pt x="60174" y="11226"/>
                      </a:moveTo>
                      <a:cubicBezTo>
                        <a:pt x="59793" y="20084"/>
                        <a:pt x="56650" y="28657"/>
                        <a:pt x="53888" y="37134"/>
                      </a:cubicBezTo>
                      <a:cubicBezTo>
                        <a:pt x="44743" y="65233"/>
                        <a:pt x="39695" y="94760"/>
                        <a:pt x="38838" y="124288"/>
                      </a:cubicBezTo>
                      <a:cubicBezTo>
                        <a:pt x="38838" y="124764"/>
                        <a:pt x="38838" y="125145"/>
                        <a:pt x="38838" y="125621"/>
                      </a:cubicBezTo>
                      <a:cubicBezTo>
                        <a:pt x="38552" y="138290"/>
                        <a:pt x="17693" y="177247"/>
                        <a:pt x="6358" y="175247"/>
                      </a:cubicBezTo>
                      <a:cubicBezTo>
                        <a:pt x="2167" y="174485"/>
                        <a:pt x="357" y="163531"/>
                        <a:pt x="72" y="152101"/>
                      </a:cubicBezTo>
                      <a:cubicBezTo>
                        <a:pt x="-24" y="149529"/>
                        <a:pt x="-24" y="146862"/>
                        <a:pt x="72" y="144386"/>
                      </a:cubicBezTo>
                      <a:cubicBezTo>
                        <a:pt x="167" y="141909"/>
                        <a:pt x="262" y="139528"/>
                        <a:pt x="548" y="137242"/>
                      </a:cubicBezTo>
                      <a:cubicBezTo>
                        <a:pt x="738" y="135337"/>
                        <a:pt x="1024" y="133527"/>
                        <a:pt x="1214" y="132003"/>
                      </a:cubicBezTo>
                      <a:cubicBezTo>
                        <a:pt x="3310" y="120383"/>
                        <a:pt x="14930" y="34181"/>
                        <a:pt x="20360" y="21799"/>
                      </a:cubicBezTo>
                      <a:cubicBezTo>
                        <a:pt x="25979" y="8845"/>
                        <a:pt x="30647" y="4178"/>
                        <a:pt x="44172" y="1415"/>
                      </a:cubicBezTo>
                      <a:cubicBezTo>
                        <a:pt x="48935" y="463"/>
                        <a:pt x="54459" y="-1537"/>
                        <a:pt x="57793" y="2082"/>
                      </a:cubicBezTo>
                      <a:cubicBezTo>
                        <a:pt x="59984" y="4559"/>
                        <a:pt x="60365" y="8083"/>
                        <a:pt x="60174" y="11226"/>
                      </a:cubicBez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32" name="شكل حر: شكل 431">
                  <a:extLst>
                    <a:ext uri="{FF2B5EF4-FFF2-40B4-BE49-F238E27FC236}">
                      <a16:creationId xmlns:a16="http://schemas.microsoft.com/office/drawing/2014/main" id="{4290279B-6EFE-4C10-A5BA-8C1EDE763229}"/>
                    </a:ext>
                  </a:extLst>
                </p:cNvPr>
                <p:cNvSpPr/>
                <p:nvPr/>
              </p:nvSpPr>
              <p:spPr>
                <a:xfrm>
                  <a:off x="4842247" y="2673292"/>
                  <a:ext cx="36710" cy="184779"/>
                </a:xfrm>
                <a:custGeom>
                  <a:avLst/>
                  <a:gdLst>
                    <a:gd name="connsiteX0" fmla="*/ 34314 w 36710"/>
                    <a:gd name="connsiteY0" fmla="*/ 2090 h 184779"/>
                    <a:gd name="connsiteX1" fmla="*/ 36695 w 36710"/>
                    <a:gd name="connsiteY1" fmla="*/ 11139 h 184779"/>
                    <a:gd name="connsiteX2" fmla="*/ 30409 w 36710"/>
                    <a:gd name="connsiteY2" fmla="*/ 37047 h 184779"/>
                    <a:gd name="connsiteX3" fmla="*/ 15359 w 36710"/>
                    <a:gd name="connsiteY3" fmla="*/ 124200 h 184779"/>
                    <a:gd name="connsiteX4" fmla="*/ 23931 w 36710"/>
                    <a:gd name="connsiteY4" fmla="*/ 129534 h 184779"/>
                    <a:gd name="connsiteX5" fmla="*/ 26503 w 36710"/>
                    <a:gd name="connsiteY5" fmla="*/ 159062 h 184779"/>
                    <a:gd name="connsiteX6" fmla="*/ 24027 w 36710"/>
                    <a:gd name="connsiteY6" fmla="*/ 162110 h 184779"/>
                    <a:gd name="connsiteX7" fmla="*/ 500 w 36710"/>
                    <a:gd name="connsiteY7" fmla="*/ 184779 h 184779"/>
                    <a:gd name="connsiteX8" fmla="*/ 24 w 36710"/>
                    <a:gd name="connsiteY8" fmla="*/ 160967 h 184779"/>
                    <a:gd name="connsiteX9" fmla="*/ 595 w 36710"/>
                    <a:gd name="connsiteY9" fmla="*/ 124296 h 184779"/>
                    <a:gd name="connsiteX10" fmla="*/ 11930 w 36710"/>
                    <a:gd name="connsiteY10" fmla="*/ 12186 h 184779"/>
                    <a:gd name="connsiteX11" fmla="*/ 14121 w 36710"/>
                    <a:gd name="connsiteY11" fmla="*/ 3138 h 184779"/>
                    <a:gd name="connsiteX12" fmla="*/ 20788 w 36710"/>
                    <a:gd name="connsiteY12" fmla="*/ 1328 h 184779"/>
                    <a:gd name="connsiteX13" fmla="*/ 34314 w 36710"/>
                    <a:gd name="connsiteY13" fmla="*/ 2090 h 184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6710" h="184779">
                      <a:moveTo>
                        <a:pt x="34314" y="2090"/>
                      </a:moveTo>
                      <a:cubicBezTo>
                        <a:pt x="36504" y="4376"/>
                        <a:pt x="36790" y="7900"/>
                        <a:pt x="36695" y="11139"/>
                      </a:cubicBezTo>
                      <a:cubicBezTo>
                        <a:pt x="36314" y="19997"/>
                        <a:pt x="33171" y="28569"/>
                        <a:pt x="30409" y="37047"/>
                      </a:cubicBezTo>
                      <a:cubicBezTo>
                        <a:pt x="21264" y="65145"/>
                        <a:pt x="16216" y="94673"/>
                        <a:pt x="15359" y="124200"/>
                      </a:cubicBezTo>
                      <a:cubicBezTo>
                        <a:pt x="18502" y="125248"/>
                        <a:pt x="21360" y="126963"/>
                        <a:pt x="23931" y="129534"/>
                      </a:cubicBezTo>
                      <a:cubicBezTo>
                        <a:pt x="31933" y="137535"/>
                        <a:pt x="32790" y="150108"/>
                        <a:pt x="26503" y="159062"/>
                      </a:cubicBezTo>
                      <a:cubicBezTo>
                        <a:pt x="25741" y="160205"/>
                        <a:pt x="24884" y="161062"/>
                        <a:pt x="24027" y="162110"/>
                      </a:cubicBezTo>
                      <a:lnTo>
                        <a:pt x="500" y="184779"/>
                      </a:lnTo>
                      <a:cubicBezTo>
                        <a:pt x="214" y="176874"/>
                        <a:pt x="24" y="168873"/>
                        <a:pt x="24" y="160967"/>
                      </a:cubicBezTo>
                      <a:cubicBezTo>
                        <a:pt x="-71" y="148775"/>
                        <a:pt x="119" y="136488"/>
                        <a:pt x="595" y="124296"/>
                      </a:cubicBezTo>
                      <a:cubicBezTo>
                        <a:pt x="1929" y="86767"/>
                        <a:pt x="5739" y="49239"/>
                        <a:pt x="11930" y="12186"/>
                      </a:cubicBezTo>
                      <a:cubicBezTo>
                        <a:pt x="12406" y="9234"/>
                        <a:pt x="13073" y="5995"/>
                        <a:pt x="14121" y="3138"/>
                      </a:cubicBezTo>
                      <a:cubicBezTo>
                        <a:pt x="16121" y="2471"/>
                        <a:pt x="18312" y="1899"/>
                        <a:pt x="20788" y="1328"/>
                      </a:cubicBezTo>
                      <a:cubicBezTo>
                        <a:pt x="25455" y="471"/>
                        <a:pt x="30980" y="-1530"/>
                        <a:pt x="34314" y="2090"/>
                      </a:cubicBezTo>
                      <a:close/>
                    </a:path>
                  </a:pathLst>
                </a:custGeom>
                <a:solidFill>
                  <a:srgbClr val="B9BEC7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33" name="شكل حر: شكل 432">
                  <a:extLst>
                    <a:ext uri="{FF2B5EF4-FFF2-40B4-BE49-F238E27FC236}">
                      <a16:creationId xmlns:a16="http://schemas.microsoft.com/office/drawing/2014/main" id="{954A78D6-A194-4F3B-BA97-06EF85199B73}"/>
                    </a:ext>
                  </a:extLst>
                </p:cNvPr>
                <p:cNvSpPr/>
                <p:nvPr/>
              </p:nvSpPr>
              <p:spPr>
                <a:xfrm>
                  <a:off x="4837002" y="3183482"/>
                  <a:ext cx="65565" cy="49106"/>
                </a:xfrm>
                <a:custGeom>
                  <a:avLst/>
                  <a:gdLst>
                    <a:gd name="connsiteX0" fmla="*/ 42130 w 65565"/>
                    <a:gd name="connsiteY0" fmla="*/ 1297 h 49106"/>
                    <a:gd name="connsiteX1" fmla="*/ 65562 w 65565"/>
                    <a:gd name="connsiteY1" fmla="*/ 21490 h 49106"/>
                    <a:gd name="connsiteX2" fmla="*/ 51941 w 65565"/>
                    <a:gd name="connsiteY2" fmla="*/ 31967 h 49106"/>
                    <a:gd name="connsiteX3" fmla="*/ 44607 w 65565"/>
                    <a:gd name="connsiteY3" fmla="*/ 33777 h 49106"/>
                    <a:gd name="connsiteX4" fmla="*/ 38987 w 65565"/>
                    <a:gd name="connsiteY4" fmla="*/ 40063 h 49106"/>
                    <a:gd name="connsiteX5" fmla="*/ 2506 w 65565"/>
                    <a:gd name="connsiteY5" fmla="*/ 45398 h 49106"/>
                    <a:gd name="connsiteX6" fmla="*/ 22223 w 65565"/>
                    <a:gd name="connsiteY6" fmla="*/ 17299 h 49106"/>
                    <a:gd name="connsiteX7" fmla="*/ 42130 w 65565"/>
                    <a:gd name="connsiteY7" fmla="*/ 1297 h 4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5565" h="49106">
                      <a:moveTo>
                        <a:pt x="42130" y="1297"/>
                      </a:moveTo>
                      <a:cubicBezTo>
                        <a:pt x="42130" y="1297"/>
                        <a:pt x="64514" y="-7657"/>
                        <a:pt x="65562" y="21490"/>
                      </a:cubicBezTo>
                      <a:cubicBezTo>
                        <a:pt x="65847" y="29110"/>
                        <a:pt x="51941" y="31967"/>
                        <a:pt x="51941" y="31967"/>
                      </a:cubicBezTo>
                      <a:cubicBezTo>
                        <a:pt x="51941" y="31967"/>
                        <a:pt x="47274" y="31586"/>
                        <a:pt x="44607" y="33777"/>
                      </a:cubicBezTo>
                      <a:cubicBezTo>
                        <a:pt x="41273" y="36539"/>
                        <a:pt x="40035" y="39016"/>
                        <a:pt x="38987" y="40063"/>
                      </a:cubicBezTo>
                      <a:cubicBezTo>
                        <a:pt x="28414" y="51398"/>
                        <a:pt x="8412" y="50732"/>
                        <a:pt x="2506" y="45398"/>
                      </a:cubicBezTo>
                      <a:cubicBezTo>
                        <a:pt x="-5876" y="37778"/>
                        <a:pt x="8317" y="27205"/>
                        <a:pt x="22223" y="17299"/>
                      </a:cubicBezTo>
                      <a:cubicBezTo>
                        <a:pt x="36987" y="6916"/>
                        <a:pt x="42130" y="1297"/>
                        <a:pt x="42130" y="1297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34" name="شكل حر: شكل 433">
                  <a:extLst>
                    <a:ext uri="{FF2B5EF4-FFF2-40B4-BE49-F238E27FC236}">
                      <a16:creationId xmlns:a16="http://schemas.microsoft.com/office/drawing/2014/main" id="{A20EEA77-76FD-46BB-B96B-CBED71B89282}"/>
                    </a:ext>
                  </a:extLst>
                </p:cNvPr>
                <p:cNvSpPr/>
                <p:nvPr/>
              </p:nvSpPr>
              <p:spPr>
                <a:xfrm>
                  <a:off x="4937923" y="3211760"/>
                  <a:ext cx="34229" cy="65950"/>
                </a:xfrm>
                <a:custGeom>
                  <a:avLst/>
                  <a:gdLst>
                    <a:gd name="connsiteX0" fmla="*/ 32268 w 34229"/>
                    <a:gd name="connsiteY0" fmla="*/ 22739 h 65950"/>
                    <a:gd name="connsiteX1" fmla="*/ 32078 w 34229"/>
                    <a:gd name="connsiteY1" fmla="*/ 22835 h 65950"/>
                    <a:gd name="connsiteX2" fmla="*/ 26553 w 34229"/>
                    <a:gd name="connsiteY2" fmla="*/ 4737 h 65950"/>
                    <a:gd name="connsiteX3" fmla="*/ 19124 w 34229"/>
                    <a:gd name="connsiteY3" fmla="*/ 165 h 65950"/>
                    <a:gd name="connsiteX4" fmla="*/ 7122 w 34229"/>
                    <a:gd name="connsiteY4" fmla="*/ 5785 h 65950"/>
                    <a:gd name="connsiteX5" fmla="*/ 4455 w 34229"/>
                    <a:gd name="connsiteY5" fmla="*/ 19310 h 65950"/>
                    <a:gd name="connsiteX6" fmla="*/ 7217 w 34229"/>
                    <a:gd name="connsiteY6" fmla="*/ 30169 h 65950"/>
                    <a:gd name="connsiteX7" fmla="*/ 359 w 34229"/>
                    <a:gd name="connsiteY7" fmla="*/ 45790 h 65950"/>
                    <a:gd name="connsiteX8" fmla="*/ 5789 w 34229"/>
                    <a:gd name="connsiteY8" fmla="*/ 63221 h 65950"/>
                    <a:gd name="connsiteX9" fmla="*/ 25315 w 34229"/>
                    <a:gd name="connsiteY9" fmla="*/ 62078 h 65950"/>
                    <a:gd name="connsiteX10" fmla="*/ 34078 w 34229"/>
                    <a:gd name="connsiteY10" fmla="*/ 43599 h 65950"/>
                    <a:gd name="connsiteX11" fmla="*/ 32268 w 34229"/>
                    <a:gd name="connsiteY11" fmla="*/ 22739 h 65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4229" h="65950">
                      <a:moveTo>
                        <a:pt x="32268" y="22739"/>
                      </a:moveTo>
                      <a:lnTo>
                        <a:pt x="32078" y="22835"/>
                      </a:lnTo>
                      <a:cubicBezTo>
                        <a:pt x="32840" y="16358"/>
                        <a:pt x="31030" y="9595"/>
                        <a:pt x="26553" y="4737"/>
                      </a:cubicBezTo>
                      <a:cubicBezTo>
                        <a:pt x="24553" y="2546"/>
                        <a:pt x="21981" y="737"/>
                        <a:pt x="19124" y="165"/>
                      </a:cubicBezTo>
                      <a:cubicBezTo>
                        <a:pt x="14552" y="-692"/>
                        <a:pt x="9694" y="1880"/>
                        <a:pt x="7122" y="5785"/>
                      </a:cubicBezTo>
                      <a:cubicBezTo>
                        <a:pt x="4550" y="9690"/>
                        <a:pt x="3884" y="14643"/>
                        <a:pt x="4455" y="19310"/>
                      </a:cubicBezTo>
                      <a:cubicBezTo>
                        <a:pt x="4931" y="23025"/>
                        <a:pt x="5979" y="26645"/>
                        <a:pt x="7217" y="30169"/>
                      </a:cubicBezTo>
                      <a:cubicBezTo>
                        <a:pt x="4265" y="35122"/>
                        <a:pt x="1407" y="40170"/>
                        <a:pt x="359" y="45790"/>
                      </a:cubicBezTo>
                      <a:cubicBezTo>
                        <a:pt x="-784" y="52076"/>
                        <a:pt x="740" y="59315"/>
                        <a:pt x="5789" y="63221"/>
                      </a:cubicBezTo>
                      <a:cubicBezTo>
                        <a:pt x="11313" y="67507"/>
                        <a:pt x="19790" y="66459"/>
                        <a:pt x="25315" y="62078"/>
                      </a:cubicBezTo>
                      <a:cubicBezTo>
                        <a:pt x="30744" y="57696"/>
                        <a:pt x="33506" y="50552"/>
                        <a:pt x="34078" y="43599"/>
                      </a:cubicBezTo>
                      <a:cubicBezTo>
                        <a:pt x="34649" y="36646"/>
                        <a:pt x="33506" y="29597"/>
                        <a:pt x="32268" y="22739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35" name="شكل حر: شكل 434">
                  <a:extLst>
                    <a:ext uri="{FF2B5EF4-FFF2-40B4-BE49-F238E27FC236}">
                      <a16:creationId xmlns:a16="http://schemas.microsoft.com/office/drawing/2014/main" id="{376C8944-ED22-447B-AAA0-A165BDD5BF8A}"/>
                    </a:ext>
                  </a:extLst>
                </p:cNvPr>
                <p:cNvSpPr/>
                <p:nvPr/>
              </p:nvSpPr>
              <p:spPr>
                <a:xfrm>
                  <a:off x="4825125" y="2668876"/>
                  <a:ext cx="174536" cy="575846"/>
                </a:xfrm>
                <a:custGeom>
                  <a:avLst/>
                  <a:gdLst>
                    <a:gd name="connsiteX0" fmla="*/ 166878 w 174536"/>
                    <a:gd name="connsiteY0" fmla="*/ 570290 h 575846"/>
                    <a:gd name="connsiteX1" fmla="*/ 94583 w 174536"/>
                    <a:gd name="connsiteY1" fmla="*/ 560670 h 575846"/>
                    <a:gd name="connsiteX2" fmla="*/ 93154 w 174536"/>
                    <a:gd name="connsiteY2" fmla="*/ 558384 h 575846"/>
                    <a:gd name="connsiteX3" fmla="*/ 69342 w 174536"/>
                    <a:gd name="connsiteY3" fmla="*/ 542477 h 575846"/>
                    <a:gd name="connsiteX4" fmla="*/ 5810 w 174536"/>
                    <a:gd name="connsiteY4" fmla="*/ 529142 h 575846"/>
                    <a:gd name="connsiteX5" fmla="*/ 4667 w 174536"/>
                    <a:gd name="connsiteY5" fmla="*/ 527999 h 575846"/>
                    <a:gd name="connsiteX6" fmla="*/ 95 w 174536"/>
                    <a:gd name="connsiteY6" fmla="*/ 499996 h 575846"/>
                    <a:gd name="connsiteX7" fmla="*/ 95 w 174536"/>
                    <a:gd name="connsiteY7" fmla="*/ 499996 h 575846"/>
                    <a:gd name="connsiteX8" fmla="*/ 0 w 174536"/>
                    <a:gd name="connsiteY8" fmla="*/ 489709 h 575846"/>
                    <a:gd name="connsiteX9" fmla="*/ 25718 w 174536"/>
                    <a:gd name="connsiteY9" fmla="*/ 206626 h 575846"/>
                    <a:gd name="connsiteX10" fmla="*/ 38767 w 174536"/>
                    <a:gd name="connsiteY10" fmla="*/ 7077 h 575846"/>
                    <a:gd name="connsiteX11" fmla="*/ 65151 w 174536"/>
                    <a:gd name="connsiteY11" fmla="*/ 1076 h 575846"/>
                    <a:gd name="connsiteX12" fmla="*/ 65818 w 174536"/>
                    <a:gd name="connsiteY12" fmla="*/ 1076 h 575846"/>
                    <a:gd name="connsiteX13" fmla="*/ 68199 w 174536"/>
                    <a:gd name="connsiteY13" fmla="*/ 885 h 575846"/>
                    <a:gd name="connsiteX14" fmla="*/ 114491 w 174536"/>
                    <a:gd name="connsiteY14" fmla="*/ 7458 h 575846"/>
                    <a:gd name="connsiteX15" fmla="*/ 125159 w 174536"/>
                    <a:gd name="connsiteY15" fmla="*/ 13459 h 575846"/>
                    <a:gd name="connsiteX16" fmla="*/ 125730 w 174536"/>
                    <a:gd name="connsiteY16" fmla="*/ 13744 h 575846"/>
                    <a:gd name="connsiteX17" fmla="*/ 144494 w 174536"/>
                    <a:gd name="connsiteY17" fmla="*/ 19745 h 575846"/>
                    <a:gd name="connsiteX18" fmla="*/ 161639 w 174536"/>
                    <a:gd name="connsiteY18" fmla="*/ 24984 h 575846"/>
                    <a:gd name="connsiteX19" fmla="*/ 162973 w 174536"/>
                    <a:gd name="connsiteY19" fmla="*/ 25651 h 575846"/>
                    <a:gd name="connsiteX20" fmla="*/ 170212 w 174536"/>
                    <a:gd name="connsiteY20" fmla="*/ 68227 h 575846"/>
                    <a:gd name="connsiteX21" fmla="*/ 158687 w 174536"/>
                    <a:gd name="connsiteY21" fmla="*/ 108994 h 575846"/>
                    <a:gd name="connsiteX22" fmla="*/ 171545 w 174536"/>
                    <a:gd name="connsiteY22" fmla="*/ 269967 h 575846"/>
                    <a:gd name="connsiteX23" fmla="*/ 166878 w 174536"/>
                    <a:gd name="connsiteY23" fmla="*/ 570290 h 575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74536" h="575846">
                      <a:moveTo>
                        <a:pt x="166878" y="570290"/>
                      </a:moveTo>
                      <a:cubicBezTo>
                        <a:pt x="162687" y="579053"/>
                        <a:pt x="108585" y="578577"/>
                        <a:pt x="94583" y="560670"/>
                      </a:cubicBezTo>
                      <a:cubicBezTo>
                        <a:pt x="94012" y="559908"/>
                        <a:pt x="93536" y="559241"/>
                        <a:pt x="93154" y="558384"/>
                      </a:cubicBezTo>
                      <a:cubicBezTo>
                        <a:pt x="88964" y="550288"/>
                        <a:pt x="80010" y="545525"/>
                        <a:pt x="69342" y="542477"/>
                      </a:cubicBezTo>
                      <a:cubicBezTo>
                        <a:pt x="46292" y="535905"/>
                        <a:pt x="15145" y="537238"/>
                        <a:pt x="5810" y="529142"/>
                      </a:cubicBezTo>
                      <a:cubicBezTo>
                        <a:pt x="5429" y="528761"/>
                        <a:pt x="5048" y="528380"/>
                        <a:pt x="4667" y="527999"/>
                      </a:cubicBezTo>
                      <a:cubicBezTo>
                        <a:pt x="1810" y="524475"/>
                        <a:pt x="476" y="514474"/>
                        <a:pt x="95" y="499996"/>
                      </a:cubicBezTo>
                      <a:cubicBezTo>
                        <a:pt x="95" y="499996"/>
                        <a:pt x="95" y="499996"/>
                        <a:pt x="95" y="499996"/>
                      </a:cubicBezTo>
                      <a:cubicBezTo>
                        <a:pt x="0" y="496757"/>
                        <a:pt x="0" y="493423"/>
                        <a:pt x="0" y="489709"/>
                      </a:cubicBezTo>
                      <a:cubicBezTo>
                        <a:pt x="762" y="412556"/>
                        <a:pt x="23622" y="246345"/>
                        <a:pt x="25718" y="206626"/>
                      </a:cubicBezTo>
                      <a:cubicBezTo>
                        <a:pt x="27908" y="165287"/>
                        <a:pt x="15335" y="30413"/>
                        <a:pt x="38767" y="7077"/>
                      </a:cubicBezTo>
                      <a:cubicBezTo>
                        <a:pt x="43244" y="2600"/>
                        <a:pt x="57436" y="1647"/>
                        <a:pt x="65151" y="1076"/>
                      </a:cubicBezTo>
                      <a:cubicBezTo>
                        <a:pt x="65342" y="1076"/>
                        <a:pt x="65627" y="1076"/>
                        <a:pt x="65818" y="1076"/>
                      </a:cubicBezTo>
                      <a:cubicBezTo>
                        <a:pt x="66675" y="981"/>
                        <a:pt x="67533" y="981"/>
                        <a:pt x="68199" y="885"/>
                      </a:cubicBezTo>
                      <a:cubicBezTo>
                        <a:pt x="85535" y="-829"/>
                        <a:pt x="102489" y="-734"/>
                        <a:pt x="114491" y="7458"/>
                      </a:cubicBezTo>
                      <a:cubicBezTo>
                        <a:pt x="118110" y="9934"/>
                        <a:pt x="121634" y="11839"/>
                        <a:pt x="125159" y="13459"/>
                      </a:cubicBezTo>
                      <a:cubicBezTo>
                        <a:pt x="125349" y="13554"/>
                        <a:pt x="125540" y="13649"/>
                        <a:pt x="125730" y="13744"/>
                      </a:cubicBezTo>
                      <a:cubicBezTo>
                        <a:pt x="132302" y="16602"/>
                        <a:pt x="138589" y="18221"/>
                        <a:pt x="144494" y="19745"/>
                      </a:cubicBezTo>
                      <a:cubicBezTo>
                        <a:pt x="150590" y="21269"/>
                        <a:pt x="156305" y="22603"/>
                        <a:pt x="161639" y="24984"/>
                      </a:cubicBezTo>
                      <a:cubicBezTo>
                        <a:pt x="162116" y="25174"/>
                        <a:pt x="162592" y="25365"/>
                        <a:pt x="162973" y="25651"/>
                      </a:cubicBezTo>
                      <a:cubicBezTo>
                        <a:pt x="174498" y="31270"/>
                        <a:pt x="174117" y="61464"/>
                        <a:pt x="170212" y="68227"/>
                      </a:cubicBezTo>
                      <a:cubicBezTo>
                        <a:pt x="163544" y="79562"/>
                        <a:pt x="160020" y="93278"/>
                        <a:pt x="158687" y="108994"/>
                      </a:cubicBezTo>
                      <a:cubicBezTo>
                        <a:pt x="155162" y="149666"/>
                        <a:pt x="165735" y="204244"/>
                        <a:pt x="171545" y="269967"/>
                      </a:cubicBezTo>
                      <a:cubicBezTo>
                        <a:pt x="172688" y="285112"/>
                        <a:pt x="179832" y="543144"/>
                        <a:pt x="166878" y="570290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 dirty="0"/>
                </a:p>
              </p:txBody>
            </p:sp>
            <p:sp>
              <p:nvSpPr>
                <p:cNvPr id="436" name="شكل حر: شكل 435">
                  <a:extLst>
                    <a:ext uri="{FF2B5EF4-FFF2-40B4-BE49-F238E27FC236}">
                      <a16:creationId xmlns:a16="http://schemas.microsoft.com/office/drawing/2014/main" id="{C19FC75E-DF3D-497F-A1C8-1FE259D45B18}"/>
                    </a:ext>
                  </a:extLst>
                </p:cNvPr>
                <p:cNvSpPr/>
                <p:nvPr/>
              </p:nvSpPr>
              <p:spPr>
                <a:xfrm>
                  <a:off x="4890052" y="2668781"/>
                  <a:ext cx="60707" cy="28317"/>
                </a:xfrm>
                <a:custGeom>
                  <a:avLst/>
                  <a:gdLst>
                    <a:gd name="connsiteX0" fmla="*/ 60708 w 60707"/>
                    <a:gd name="connsiteY0" fmla="*/ 13744 h 28317"/>
                    <a:gd name="connsiteX1" fmla="*/ 60613 w 60707"/>
                    <a:gd name="connsiteY1" fmla="*/ 13839 h 28317"/>
                    <a:gd name="connsiteX2" fmla="*/ 53469 w 60707"/>
                    <a:gd name="connsiteY2" fmla="*/ 20507 h 28317"/>
                    <a:gd name="connsiteX3" fmla="*/ 29466 w 60707"/>
                    <a:gd name="connsiteY3" fmla="*/ 28317 h 28317"/>
                    <a:gd name="connsiteX4" fmla="*/ 27180 w 60707"/>
                    <a:gd name="connsiteY4" fmla="*/ 28222 h 28317"/>
                    <a:gd name="connsiteX5" fmla="*/ 7273 w 60707"/>
                    <a:gd name="connsiteY5" fmla="*/ 20221 h 28317"/>
                    <a:gd name="connsiteX6" fmla="*/ 224 w 60707"/>
                    <a:gd name="connsiteY6" fmla="*/ 1076 h 28317"/>
                    <a:gd name="connsiteX7" fmla="*/ 891 w 60707"/>
                    <a:gd name="connsiteY7" fmla="*/ 1076 h 28317"/>
                    <a:gd name="connsiteX8" fmla="*/ 3272 w 60707"/>
                    <a:gd name="connsiteY8" fmla="*/ 885 h 28317"/>
                    <a:gd name="connsiteX9" fmla="*/ 49564 w 60707"/>
                    <a:gd name="connsiteY9" fmla="*/ 7458 h 28317"/>
                    <a:gd name="connsiteX10" fmla="*/ 60232 w 60707"/>
                    <a:gd name="connsiteY10" fmla="*/ 13459 h 28317"/>
                    <a:gd name="connsiteX11" fmla="*/ 60708 w 60707"/>
                    <a:gd name="connsiteY11" fmla="*/ 13744 h 28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707" h="28317">
                      <a:moveTo>
                        <a:pt x="60708" y="13744"/>
                      </a:moveTo>
                      <a:lnTo>
                        <a:pt x="60613" y="13839"/>
                      </a:lnTo>
                      <a:cubicBezTo>
                        <a:pt x="58517" y="16316"/>
                        <a:pt x="56136" y="18602"/>
                        <a:pt x="53469" y="20507"/>
                      </a:cubicBezTo>
                      <a:cubicBezTo>
                        <a:pt x="46516" y="25555"/>
                        <a:pt x="38038" y="28317"/>
                        <a:pt x="29466" y="28317"/>
                      </a:cubicBezTo>
                      <a:cubicBezTo>
                        <a:pt x="28704" y="28317"/>
                        <a:pt x="27942" y="28317"/>
                        <a:pt x="27180" y="28222"/>
                      </a:cubicBezTo>
                      <a:cubicBezTo>
                        <a:pt x="19274" y="27746"/>
                        <a:pt x="12226" y="24984"/>
                        <a:pt x="7273" y="20221"/>
                      </a:cubicBezTo>
                      <a:cubicBezTo>
                        <a:pt x="1844" y="15078"/>
                        <a:pt x="-823" y="7839"/>
                        <a:pt x="224" y="1076"/>
                      </a:cubicBezTo>
                      <a:cubicBezTo>
                        <a:pt x="415" y="1076"/>
                        <a:pt x="701" y="1076"/>
                        <a:pt x="891" y="1076"/>
                      </a:cubicBezTo>
                      <a:cubicBezTo>
                        <a:pt x="1748" y="981"/>
                        <a:pt x="2606" y="981"/>
                        <a:pt x="3272" y="885"/>
                      </a:cubicBezTo>
                      <a:cubicBezTo>
                        <a:pt x="20608" y="-829"/>
                        <a:pt x="37562" y="-734"/>
                        <a:pt x="49564" y="7458"/>
                      </a:cubicBezTo>
                      <a:cubicBezTo>
                        <a:pt x="53183" y="9934"/>
                        <a:pt x="56708" y="11839"/>
                        <a:pt x="60232" y="13459"/>
                      </a:cubicBezTo>
                      <a:cubicBezTo>
                        <a:pt x="60232" y="13649"/>
                        <a:pt x="60422" y="13744"/>
                        <a:pt x="60708" y="13744"/>
                      </a:cubicBez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37" name="شكل حر: شكل 436">
                  <a:extLst>
                    <a:ext uri="{FF2B5EF4-FFF2-40B4-BE49-F238E27FC236}">
                      <a16:creationId xmlns:a16="http://schemas.microsoft.com/office/drawing/2014/main" id="{BB29A226-0971-41AA-9E1A-BF346C0B17B2}"/>
                    </a:ext>
                  </a:extLst>
                </p:cNvPr>
                <p:cNvSpPr/>
                <p:nvPr/>
              </p:nvSpPr>
              <p:spPr>
                <a:xfrm>
                  <a:off x="4825125" y="2688526"/>
                  <a:ext cx="174518" cy="556197"/>
                </a:xfrm>
                <a:custGeom>
                  <a:avLst/>
                  <a:gdLst>
                    <a:gd name="connsiteX0" fmla="*/ 166878 w 174518"/>
                    <a:gd name="connsiteY0" fmla="*/ 550640 h 556197"/>
                    <a:gd name="connsiteX1" fmla="*/ 94583 w 174518"/>
                    <a:gd name="connsiteY1" fmla="*/ 541020 h 556197"/>
                    <a:gd name="connsiteX2" fmla="*/ 93154 w 174518"/>
                    <a:gd name="connsiteY2" fmla="*/ 538734 h 556197"/>
                    <a:gd name="connsiteX3" fmla="*/ 69342 w 174518"/>
                    <a:gd name="connsiteY3" fmla="*/ 522827 h 556197"/>
                    <a:gd name="connsiteX4" fmla="*/ 5810 w 174518"/>
                    <a:gd name="connsiteY4" fmla="*/ 509492 h 556197"/>
                    <a:gd name="connsiteX5" fmla="*/ 4667 w 174518"/>
                    <a:gd name="connsiteY5" fmla="*/ 508349 h 556197"/>
                    <a:gd name="connsiteX6" fmla="*/ 95 w 174518"/>
                    <a:gd name="connsiteY6" fmla="*/ 480346 h 556197"/>
                    <a:gd name="connsiteX7" fmla="*/ 95 w 174518"/>
                    <a:gd name="connsiteY7" fmla="*/ 480346 h 556197"/>
                    <a:gd name="connsiteX8" fmla="*/ 0 w 174518"/>
                    <a:gd name="connsiteY8" fmla="*/ 470059 h 556197"/>
                    <a:gd name="connsiteX9" fmla="*/ 19717 w 174518"/>
                    <a:gd name="connsiteY9" fmla="*/ 419672 h 556197"/>
                    <a:gd name="connsiteX10" fmla="*/ 16002 w 174518"/>
                    <a:gd name="connsiteY10" fmla="*/ 464534 h 556197"/>
                    <a:gd name="connsiteX11" fmla="*/ 20193 w 174518"/>
                    <a:gd name="connsiteY11" fmla="*/ 486918 h 556197"/>
                    <a:gd name="connsiteX12" fmla="*/ 40196 w 174518"/>
                    <a:gd name="connsiteY12" fmla="*/ 493490 h 556197"/>
                    <a:gd name="connsiteX13" fmla="*/ 65627 w 174518"/>
                    <a:gd name="connsiteY13" fmla="*/ 488442 h 556197"/>
                    <a:gd name="connsiteX14" fmla="*/ 83820 w 174518"/>
                    <a:gd name="connsiteY14" fmla="*/ 455867 h 556197"/>
                    <a:gd name="connsiteX15" fmla="*/ 84011 w 174518"/>
                    <a:gd name="connsiteY15" fmla="*/ 417195 h 556197"/>
                    <a:gd name="connsiteX16" fmla="*/ 98108 w 174518"/>
                    <a:gd name="connsiteY16" fmla="*/ 339757 h 556197"/>
                    <a:gd name="connsiteX17" fmla="*/ 99822 w 174518"/>
                    <a:gd name="connsiteY17" fmla="*/ 435293 h 556197"/>
                    <a:gd name="connsiteX18" fmla="*/ 94964 w 174518"/>
                    <a:gd name="connsiteY18" fmla="*/ 489490 h 556197"/>
                    <a:gd name="connsiteX19" fmla="*/ 124683 w 174518"/>
                    <a:gd name="connsiteY19" fmla="*/ 531781 h 556197"/>
                    <a:gd name="connsiteX20" fmla="*/ 128778 w 174518"/>
                    <a:gd name="connsiteY20" fmla="*/ 532067 h 556197"/>
                    <a:gd name="connsiteX21" fmla="*/ 150304 w 174518"/>
                    <a:gd name="connsiteY21" fmla="*/ 318897 h 556197"/>
                    <a:gd name="connsiteX22" fmla="*/ 135350 w 174518"/>
                    <a:gd name="connsiteY22" fmla="*/ 237458 h 556197"/>
                    <a:gd name="connsiteX23" fmla="*/ 129826 w 174518"/>
                    <a:gd name="connsiteY23" fmla="*/ 205835 h 556197"/>
                    <a:gd name="connsiteX24" fmla="*/ 108014 w 174518"/>
                    <a:gd name="connsiteY24" fmla="*/ 190500 h 556197"/>
                    <a:gd name="connsiteX25" fmla="*/ 80963 w 174518"/>
                    <a:gd name="connsiteY25" fmla="*/ 187547 h 556197"/>
                    <a:gd name="connsiteX26" fmla="*/ 105537 w 174518"/>
                    <a:gd name="connsiteY26" fmla="*/ 176308 h 556197"/>
                    <a:gd name="connsiteX27" fmla="*/ 118110 w 174518"/>
                    <a:gd name="connsiteY27" fmla="*/ 177927 h 556197"/>
                    <a:gd name="connsiteX28" fmla="*/ 129254 w 174518"/>
                    <a:gd name="connsiteY28" fmla="*/ 173165 h 556197"/>
                    <a:gd name="connsiteX29" fmla="*/ 128683 w 174518"/>
                    <a:gd name="connsiteY29" fmla="*/ 158210 h 556197"/>
                    <a:gd name="connsiteX30" fmla="*/ 110871 w 174518"/>
                    <a:gd name="connsiteY30" fmla="*/ 108299 h 556197"/>
                    <a:gd name="connsiteX31" fmla="*/ 143446 w 174518"/>
                    <a:gd name="connsiteY31" fmla="*/ 147161 h 556197"/>
                    <a:gd name="connsiteX32" fmla="*/ 123349 w 174518"/>
                    <a:gd name="connsiteY32" fmla="*/ 45720 h 556197"/>
                    <a:gd name="connsiteX33" fmla="*/ 136017 w 174518"/>
                    <a:gd name="connsiteY33" fmla="*/ 78677 h 556197"/>
                    <a:gd name="connsiteX34" fmla="*/ 144304 w 174518"/>
                    <a:gd name="connsiteY34" fmla="*/ 0 h 556197"/>
                    <a:gd name="connsiteX35" fmla="*/ 161449 w 174518"/>
                    <a:gd name="connsiteY35" fmla="*/ 5239 h 556197"/>
                    <a:gd name="connsiteX36" fmla="*/ 158115 w 174518"/>
                    <a:gd name="connsiteY36" fmla="*/ 88868 h 556197"/>
                    <a:gd name="connsiteX37" fmla="*/ 158496 w 174518"/>
                    <a:gd name="connsiteY37" fmla="*/ 89154 h 556197"/>
                    <a:gd name="connsiteX38" fmla="*/ 171355 w 174518"/>
                    <a:gd name="connsiteY38" fmla="*/ 250127 h 556197"/>
                    <a:gd name="connsiteX39" fmla="*/ 166878 w 174518"/>
                    <a:gd name="connsiteY39" fmla="*/ 550640 h 55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74518" h="556197">
                      <a:moveTo>
                        <a:pt x="166878" y="550640"/>
                      </a:moveTo>
                      <a:cubicBezTo>
                        <a:pt x="162687" y="559403"/>
                        <a:pt x="108585" y="558927"/>
                        <a:pt x="94583" y="541020"/>
                      </a:cubicBezTo>
                      <a:cubicBezTo>
                        <a:pt x="94012" y="540258"/>
                        <a:pt x="93536" y="539591"/>
                        <a:pt x="93154" y="538734"/>
                      </a:cubicBezTo>
                      <a:cubicBezTo>
                        <a:pt x="88964" y="530638"/>
                        <a:pt x="80010" y="525875"/>
                        <a:pt x="69342" y="522827"/>
                      </a:cubicBezTo>
                      <a:cubicBezTo>
                        <a:pt x="46292" y="516255"/>
                        <a:pt x="15145" y="517589"/>
                        <a:pt x="5810" y="509492"/>
                      </a:cubicBezTo>
                      <a:cubicBezTo>
                        <a:pt x="5334" y="509111"/>
                        <a:pt x="5048" y="508730"/>
                        <a:pt x="4667" y="508349"/>
                      </a:cubicBezTo>
                      <a:cubicBezTo>
                        <a:pt x="1810" y="504825"/>
                        <a:pt x="476" y="494824"/>
                        <a:pt x="95" y="480346"/>
                      </a:cubicBezTo>
                      <a:cubicBezTo>
                        <a:pt x="95" y="480346"/>
                        <a:pt x="95" y="480346"/>
                        <a:pt x="95" y="480346"/>
                      </a:cubicBezTo>
                      <a:cubicBezTo>
                        <a:pt x="0" y="477107"/>
                        <a:pt x="0" y="473774"/>
                        <a:pt x="0" y="470059"/>
                      </a:cubicBezTo>
                      <a:cubicBezTo>
                        <a:pt x="10859" y="455676"/>
                        <a:pt x="8954" y="434245"/>
                        <a:pt x="19717" y="419672"/>
                      </a:cubicBezTo>
                      <a:cubicBezTo>
                        <a:pt x="18479" y="434626"/>
                        <a:pt x="17240" y="449580"/>
                        <a:pt x="16002" y="464534"/>
                      </a:cubicBezTo>
                      <a:cubicBezTo>
                        <a:pt x="15335" y="472345"/>
                        <a:pt x="15050" y="481108"/>
                        <a:pt x="20193" y="486918"/>
                      </a:cubicBezTo>
                      <a:cubicBezTo>
                        <a:pt x="25051" y="492347"/>
                        <a:pt x="32957" y="493300"/>
                        <a:pt x="40196" y="493490"/>
                      </a:cubicBezTo>
                      <a:cubicBezTo>
                        <a:pt x="48959" y="493681"/>
                        <a:pt x="58103" y="492919"/>
                        <a:pt x="65627" y="488442"/>
                      </a:cubicBezTo>
                      <a:cubicBezTo>
                        <a:pt x="76771" y="481965"/>
                        <a:pt x="82296" y="468630"/>
                        <a:pt x="83820" y="455867"/>
                      </a:cubicBezTo>
                      <a:cubicBezTo>
                        <a:pt x="85344" y="443103"/>
                        <a:pt x="83629" y="430054"/>
                        <a:pt x="84011" y="417195"/>
                      </a:cubicBezTo>
                      <a:cubicBezTo>
                        <a:pt x="84487" y="404336"/>
                        <a:pt x="88964" y="348901"/>
                        <a:pt x="98108" y="339757"/>
                      </a:cubicBezTo>
                      <a:cubicBezTo>
                        <a:pt x="105537" y="356425"/>
                        <a:pt x="102679" y="417290"/>
                        <a:pt x="99822" y="435293"/>
                      </a:cubicBezTo>
                      <a:cubicBezTo>
                        <a:pt x="96965" y="453295"/>
                        <a:pt x="92774" y="471392"/>
                        <a:pt x="94964" y="489490"/>
                      </a:cubicBezTo>
                      <a:cubicBezTo>
                        <a:pt x="97155" y="507587"/>
                        <a:pt x="107442" y="526066"/>
                        <a:pt x="124683" y="531781"/>
                      </a:cubicBezTo>
                      <a:cubicBezTo>
                        <a:pt x="126968" y="532543"/>
                        <a:pt x="130302" y="533876"/>
                        <a:pt x="128778" y="532067"/>
                      </a:cubicBezTo>
                      <a:cubicBezTo>
                        <a:pt x="137827" y="505968"/>
                        <a:pt x="155925" y="345948"/>
                        <a:pt x="150304" y="318897"/>
                      </a:cubicBezTo>
                      <a:cubicBezTo>
                        <a:pt x="144685" y="291846"/>
                        <a:pt x="136493" y="265081"/>
                        <a:pt x="135350" y="237458"/>
                      </a:cubicBezTo>
                      <a:cubicBezTo>
                        <a:pt x="134874" y="226600"/>
                        <a:pt x="135350" y="215075"/>
                        <a:pt x="129826" y="205835"/>
                      </a:cubicBezTo>
                      <a:cubicBezTo>
                        <a:pt x="125159" y="198025"/>
                        <a:pt x="116777" y="192977"/>
                        <a:pt x="108014" y="190500"/>
                      </a:cubicBezTo>
                      <a:cubicBezTo>
                        <a:pt x="99251" y="188024"/>
                        <a:pt x="90011" y="187833"/>
                        <a:pt x="80963" y="187547"/>
                      </a:cubicBezTo>
                      <a:cubicBezTo>
                        <a:pt x="86583" y="180023"/>
                        <a:pt x="96108" y="175641"/>
                        <a:pt x="105537" y="176308"/>
                      </a:cubicBezTo>
                      <a:cubicBezTo>
                        <a:pt x="109728" y="176594"/>
                        <a:pt x="113824" y="177832"/>
                        <a:pt x="118110" y="177927"/>
                      </a:cubicBezTo>
                      <a:cubicBezTo>
                        <a:pt x="122301" y="178022"/>
                        <a:pt x="126968" y="176784"/>
                        <a:pt x="129254" y="173165"/>
                      </a:cubicBezTo>
                      <a:cubicBezTo>
                        <a:pt x="132112" y="168783"/>
                        <a:pt x="130397" y="163068"/>
                        <a:pt x="128683" y="158210"/>
                      </a:cubicBezTo>
                      <a:cubicBezTo>
                        <a:pt x="122777" y="141542"/>
                        <a:pt x="116777" y="124968"/>
                        <a:pt x="110871" y="108299"/>
                      </a:cubicBezTo>
                      <a:cubicBezTo>
                        <a:pt x="121729" y="121253"/>
                        <a:pt x="132588" y="134207"/>
                        <a:pt x="143446" y="147161"/>
                      </a:cubicBezTo>
                      <a:cubicBezTo>
                        <a:pt x="136779" y="113348"/>
                        <a:pt x="130016" y="79534"/>
                        <a:pt x="123349" y="45720"/>
                      </a:cubicBezTo>
                      <a:cubicBezTo>
                        <a:pt x="124206" y="46958"/>
                        <a:pt x="136398" y="82677"/>
                        <a:pt x="136017" y="78677"/>
                      </a:cubicBezTo>
                      <a:cubicBezTo>
                        <a:pt x="132398" y="40005"/>
                        <a:pt x="136303" y="12478"/>
                        <a:pt x="144304" y="0"/>
                      </a:cubicBezTo>
                      <a:cubicBezTo>
                        <a:pt x="150400" y="1524"/>
                        <a:pt x="156115" y="2858"/>
                        <a:pt x="161449" y="5239"/>
                      </a:cubicBezTo>
                      <a:cubicBezTo>
                        <a:pt x="161925" y="29718"/>
                        <a:pt x="150686" y="82391"/>
                        <a:pt x="158115" y="88868"/>
                      </a:cubicBezTo>
                      <a:cubicBezTo>
                        <a:pt x="158210" y="88964"/>
                        <a:pt x="158401" y="89059"/>
                        <a:pt x="158496" y="89154"/>
                      </a:cubicBezTo>
                      <a:cubicBezTo>
                        <a:pt x="154972" y="129826"/>
                        <a:pt x="165545" y="184404"/>
                        <a:pt x="171355" y="250127"/>
                      </a:cubicBezTo>
                      <a:cubicBezTo>
                        <a:pt x="172688" y="265462"/>
                        <a:pt x="179832" y="523494"/>
                        <a:pt x="166878" y="550640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438" name="رسم 14">
                  <a:extLst>
                    <a:ext uri="{FF2B5EF4-FFF2-40B4-BE49-F238E27FC236}">
                      <a16:creationId xmlns:a16="http://schemas.microsoft.com/office/drawing/2014/main" id="{7B6672BE-296D-4FF3-9E09-62E6611228EC}"/>
                    </a:ext>
                  </a:extLst>
                </p:cNvPr>
                <p:cNvGrpSpPr/>
                <p:nvPr/>
              </p:nvGrpSpPr>
              <p:grpSpPr>
                <a:xfrm>
                  <a:off x="4863019" y="2554221"/>
                  <a:ext cx="119797" cy="169958"/>
                  <a:chOff x="4863019" y="2554221"/>
                  <a:chExt cx="119797" cy="169958"/>
                </a:xfrm>
              </p:grpSpPr>
              <p:sp>
                <p:nvSpPr>
                  <p:cNvPr id="445" name="شكل حر: شكل 444">
                    <a:extLst>
                      <a:ext uri="{FF2B5EF4-FFF2-40B4-BE49-F238E27FC236}">
                        <a16:creationId xmlns:a16="http://schemas.microsoft.com/office/drawing/2014/main" id="{BBB0178A-17F7-4AA8-A104-9074284AEB88}"/>
                      </a:ext>
                    </a:extLst>
                  </p:cNvPr>
                  <p:cNvSpPr/>
                  <p:nvPr/>
                </p:nvSpPr>
                <p:spPr>
                  <a:xfrm>
                    <a:off x="4872920" y="2601182"/>
                    <a:ext cx="73268" cy="25205"/>
                  </a:xfrm>
                  <a:custGeom>
                    <a:avLst/>
                    <a:gdLst>
                      <a:gd name="connsiteX0" fmla="*/ 21 w 73268"/>
                      <a:gd name="connsiteY0" fmla="*/ 0 h 25205"/>
                      <a:gd name="connsiteX1" fmla="*/ 9832 w 73268"/>
                      <a:gd name="connsiteY1" fmla="*/ 12763 h 25205"/>
                      <a:gd name="connsiteX2" fmla="*/ 26977 w 73268"/>
                      <a:gd name="connsiteY2" fmla="*/ 12573 h 25205"/>
                      <a:gd name="connsiteX3" fmla="*/ 37645 w 73268"/>
                      <a:gd name="connsiteY3" fmla="*/ 12287 h 25205"/>
                      <a:gd name="connsiteX4" fmla="*/ 45741 w 73268"/>
                      <a:gd name="connsiteY4" fmla="*/ 20193 h 25205"/>
                      <a:gd name="connsiteX5" fmla="*/ 60791 w 73268"/>
                      <a:gd name="connsiteY5" fmla="*/ 24956 h 25205"/>
                      <a:gd name="connsiteX6" fmla="*/ 73269 w 73268"/>
                      <a:gd name="connsiteY6" fmla="*/ 15240 h 25205"/>
                      <a:gd name="connsiteX7" fmla="*/ 21 w 73268"/>
                      <a:gd name="connsiteY7" fmla="*/ 0 h 25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268" h="25205">
                        <a:moveTo>
                          <a:pt x="21" y="0"/>
                        </a:moveTo>
                        <a:cubicBezTo>
                          <a:pt x="-360" y="5810"/>
                          <a:pt x="4403" y="10954"/>
                          <a:pt x="9832" y="12763"/>
                        </a:cubicBezTo>
                        <a:cubicBezTo>
                          <a:pt x="15261" y="14573"/>
                          <a:pt x="21262" y="13811"/>
                          <a:pt x="26977" y="12573"/>
                        </a:cubicBezTo>
                        <a:cubicBezTo>
                          <a:pt x="30501" y="11811"/>
                          <a:pt x="34311" y="10763"/>
                          <a:pt x="37645" y="12287"/>
                        </a:cubicBezTo>
                        <a:cubicBezTo>
                          <a:pt x="41169" y="13811"/>
                          <a:pt x="43074" y="17526"/>
                          <a:pt x="45741" y="20193"/>
                        </a:cubicBezTo>
                        <a:cubicBezTo>
                          <a:pt x="49647" y="24098"/>
                          <a:pt x="55457" y="25908"/>
                          <a:pt x="60791" y="24956"/>
                        </a:cubicBezTo>
                        <a:cubicBezTo>
                          <a:pt x="66220" y="24003"/>
                          <a:pt x="70982" y="20288"/>
                          <a:pt x="73269" y="15240"/>
                        </a:cubicBezTo>
                        <a:lnTo>
                          <a:pt x="21" y="0"/>
                        </a:lnTo>
                        <a:close/>
                      </a:path>
                    </a:pathLst>
                  </a:custGeom>
                  <a:solidFill>
                    <a:srgbClr val="ECF5F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46" name="شكل حر: شكل 445">
                    <a:extLst>
                      <a:ext uri="{FF2B5EF4-FFF2-40B4-BE49-F238E27FC236}">
                        <a16:creationId xmlns:a16="http://schemas.microsoft.com/office/drawing/2014/main" id="{5CB19466-F404-4880-AB72-C661F9F37E1B}"/>
                      </a:ext>
                    </a:extLst>
                  </p:cNvPr>
                  <p:cNvSpPr/>
                  <p:nvPr/>
                </p:nvSpPr>
                <p:spPr>
                  <a:xfrm>
                    <a:off x="4863019" y="2587847"/>
                    <a:ext cx="30606" cy="117252"/>
                  </a:xfrm>
                  <a:custGeom>
                    <a:avLst/>
                    <a:gdLst>
                      <a:gd name="connsiteX0" fmla="*/ 8017 w 30606"/>
                      <a:gd name="connsiteY0" fmla="*/ 117253 h 117252"/>
                      <a:gd name="connsiteX1" fmla="*/ 28877 w 30606"/>
                      <a:gd name="connsiteY1" fmla="*/ 82105 h 117252"/>
                      <a:gd name="connsiteX2" fmla="*/ 22686 w 30606"/>
                      <a:gd name="connsiteY2" fmla="*/ 60293 h 117252"/>
                      <a:gd name="connsiteX3" fmla="*/ 18971 w 30606"/>
                      <a:gd name="connsiteY3" fmla="*/ 0 h 117252"/>
                      <a:gd name="connsiteX4" fmla="*/ 9065 w 30606"/>
                      <a:gd name="connsiteY4" fmla="*/ 1714 h 117252"/>
                      <a:gd name="connsiteX5" fmla="*/ 4493 w 30606"/>
                      <a:gd name="connsiteY5" fmla="*/ 16288 h 117252"/>
                      <a:gd name="connsiteX6" fmla="*/ 302 w 30606"/>
                      <a:gd name="connsiteY6" fmla="*/ 50197 h 117252"/>
                      <a:gd name="connsiteX7" fmla="*/ 8017 w 30606"/>
                      <a:gd name="connsiteY7" fmla="*/ 117253 h 117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606" h="117252">
                        <a:moveTo>
                          <a:pt x="8017" y="117253"/>
                        </a:moveTo>
                        <a:cubicBezTo>
                          <a:pt x="9636" y="102965"/>
                          <a:pt x="19828" y="85058"/>
                          <a:pt x="28877" y="82105"/>
                        </a:cubicBezTo>
                        <a:cubicBezTo>
                          <a:pt x="34687" y="80200"/>
                          <a:pt x="24114" y="66199"/>
                          <a:pt x="22686" y="60293"/>
                        </a:cubicBezTo>
                        <a:cubicBezTo>
                          <a:pt x="17828" y="40672"/>
                          <a:pt x="16589" y="20098"/>
                          <a:pt x="18971" y="0"/>
                        </a:cubicBezTo>
                        <a:cubicBezTo>
                          <a:pt x="18971" y="191"/>
                          <a:pt x="10303" y="476"/>
                          <a:pt x="9065" y="1714"/>
                        </a:cubicBezTo>
                        <a:cubicBezTo>
                          <a:pt x="6303" y="4286"/>
                          <a:pt x="5255" y="12668"/>
                          <a:pt x="4493" y="16288"/>
                        </a:cubicBezTo>
                        <a:cubicBezTo>
                          <a:pt x="2016" y="27432"/>
                          <a:pt x="873" y="38767"/>
                          <a:pt x="302" y="50197"/>
                        </a:cubicBezTo>
                        <a:cubicBezTo>
                          <a:pt x="-936" y="72676"/>
                          <a:pt x="1635" y="95536"/>
                          <a:pt x="8017" y="117253"/>
                        </a:cubicBezTo>
                        <a:close/>
                      </a:path>
                    </a:pathLst>
                  </a:custGeom>
                  <a:solidFill>
                    <a:srgbClr val="B9BEC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447" name="رسم 14">
                    <a:extLst>
                      <a:ext uri="{FF2B5EF4-FFF2-40B4-BE49-F238E27FC236}">
                        <a16:creationId xmlns:a16="http://schemas.microsoft.com/office/drawing/2014/main" id="{5BE8B683-D2F9-45B1-88BC-2A5E7ED2A4A2}"/>
                      </a:ext>
                    </a:extLst>
                  </p:cNvPr>
                  <p:cNvGrpSpPr/>
                  <p:nvPr/>
                </p:nvGrpSpPr>
                <p:grpSpPr>
                  <a:xfrm>
                    <a:off x="4879057" y="2575860"/>
                    <a:ext cx="76275" cy="111237"/>
                    <a:chOff x="4879057" y="2575860"/>
                    <a:chExt cx="76275" cy="111237"/>
                  </a:xfrm>
                </p:grpSpPr>
                <p:sp>
                  <p:nvSpPr>
                    <p:cNvPr id="456" name="شكل حر: شكل 455">
                      <a:extLst>
                        <a:ext uri="{FF2B5EF4-FFF2-40B4-BE49-F238E27FC236}">
                          <a16:creationId xmlns:a16="http://schemas.microsoft.com/office/drawing/2014/main" id="{62B821E8-AA4B-40E4-BE57-A4AC9AA8B1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7991" y="2630995"/>
                      <a:ext cx="47102" cy="56102"/>
                    </a:xfrm>
                    <a:custGeom>
                      <a:avLst/>
                      <a:gdLst>
                        <a:gd name="connsiteX0" fmla="*/ 2192 w 47102"/>
                        <a:gd name="connsiteY0" fmla="*/ 12192 h 56102"/>
                        <a:gd name="connsiteX1" fmla="*/ 96 w 47102"/>
                        <a:gd name="connsiteY1" fmla="*/ 33623 h 56102"/>
                        <a:gd name="connsiteX2" fmla="*/ 7716 w 47102"/>
                        <a:gd name="connsiteY2" fmla="*/ 52578 h 56102"/>
                        <a:gd name="connsiteX3" fmla="*/ 20003 w 47102"/>
                        <a:gd name="connsiteY3" fmla="*/ 56102 h 56102"/>
                        <a:gd name="connsiteX4" fmla="*/ 34672 w 47102"/>
                        <a:gd name="connsiteY4" fmla="*/ 51435 h 56102"/>
                        <a:gd name="connsiteX5" fmla="*/ 42959 w 47102"/>
                        <a:gd name="connsiteY5" fmla="*/ 41434 h 56102"/>
                        <a:gd name="connsiteX6" fmla="*/ 46959 w 47102"/>
                        <a:gd name="connsiteY6" fmla="*/ 0 h 56102"/>
                        <a:gd name="connsiteX7" fmla="*/ 2192 w 47102"/>
                        <a:gd name="connsiteY7" fmla="*/ 12192 h 56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102" h="56102">
                          <a:moveTo>
                            <a:pt x="2192" y="12192"/>
                          </a:moveTo>
                          <a:cubicBezTo>
                            <a:pt x="2858" y="19336"/>
                            <a:pt x="573" y="26384"/>
                            <a:pt x="96" y="33623"/>
                          </a:cubicBezTo>
                          <a:cubicBezTo>
                            <a:pt x="-475" y="40767"/>
                            <a:pt x="1430" y="49054"/>
                            <a:pt x="7716" y="52578"/>
                          </a:cubicBezTo>
                          <a:cubicBezTo>
                            <a:pt x="11431" y="54674"/>
                            <a:pt x="15812" y="56102"/>
                            <a:pt x="20003" y="56102"/>
                          </a:cubicBezTo>
                          <a:cubicBezTo>
                            <a:pt x="25052" y="56007"/>
                            <a:pt x="30481" y="54388"/>
                            <a:pt x="34672" y="51435"/>
                          </a:cubicBezTo>
                          <a:cubicBezTo>
                            <a:pt x="39720" y="48006"/>
                            <a:pt x="42959" y="41434"/>
                            <a:pt x="42959" y="41434"/>
                          </a:cubicBezTo>
                          <a:cubicBezTo>
                            <a:pt x="42959" y="41434"/>
                            <a:pt x="48007" y="11716"/>
                            <a:pt x="46959" y="0"/>
                          </a:cubicBezTo>
                          <a:lnTo>
                            <a:pt x="2192" y="12192"/>
                          </a:ln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7" name="شكل حر: شكل 456">
                      <a:extLst>
                        <a:ext uri="{FF2B5EF4-FFF2-40B4-BE49-F238E27FC236}">
                          <a16:creationId xmlns:a16="http://schemas.microsoft.com/office/drawing/2014/main" id="{37363E6F-E078-4F15-B1C3-966CE6AED4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2754" y="2630900"/>
                      <a:ext cx="42336" cy="56197"/>
                    </a:xfrm>
                    <a:custGeom>
                      <a:avLst/>
                      <a:gdLst>
                        <a:gd name="connsiteX0" fmla="*/ 42196 w 42336"/>
                        <a:gd name="connsiteY0" fmla="*/ 0 h 56197"/>
                        <a:gd name="connsiteX1" fmla="*/ 21050 w 42336"/>
                        <a:gd name="connsiteY1" fmla="*/ 5810 h 56197"/>
                        <a:gd name="connsiteX2" fmla="*/ 21907 w 42336"/>
                        <a:gd name="connsiteY2" fmla="*/ 39719 h 56197"/>
                        <a:gd name="connsiteX3" fmla="*/ 0 w 42336"/>
                        <a:gd name="connsiteY3" fmla="*/ 50482 h 56197"/>
                        <a:gd name="connsiteX4" fmla="*/ 2857 w 42336"/>
                        <a:gd name="connsiteY4" fmla="*/ 52673 h 56197"/>
                        <a:gd name="connsiteX5" fmla="*/ 15145 w 42336"/>
                        <a:gd name="connsiteY5" fmla="*/ 56197 h 56197"/>
                        <a:gd name="connsiteX6" fmla="*/ 29813 w 42336"/>
                        <a:gd name="connsiteY6" fmla="*/ 51530 h 56197"/>
                        <a:gd name="connsiteX7" fmla="*/ 38100 w 42336"/>
                        <a:gd name="connsiteY7" fmla="*/ 41529 h 56197"/>
                        <a:gd name="connsiteX8" fmla="*/ 42196 w 42336"/>
                        <a:gd name="connsiteY8" fmla="*/ 0 h 56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2336" h="56197">
                          <a:moveTo>
                            <a:pt x="42196" y="0"/>
                          </a:moveTo>
                          <a:lnTo>
                            <a:pt x="21050" y="5810"/>
                          </a:lnTo>
                          <a:cubicBezTo>
                            <a:pt x="22193" y="18193"/>
                            <a:pt x="31051" y="30575"/>
                            <a:pt x="21907" y="39719"/>
                          </a:cubicBezTo>
                          <a:cubicBezTo>
                            <a:pt x="15335" y="45339"/>
                            <a:pt x="7906" y="48673"/>
                            <a:pt x="0" y="50482"/>
                          </a:cubicBezTo>
                          <a:cubicBezTo>
                            <a:pt x="857" y="51340"/>
                            <a:pt x="1714" y="52102"/>
                            <a:pt x="2857" y="52673"/>
                          </a:cubicBezTo>
                          <a:cubicBezTo>
                            <a:pt x="6572" y="54769"/>
                            <a:pt x="10954" y="56197"/>
                            <a:pt x="15145" y="56197"/>
                          </a:cubicBezTo>
                          <a:cubicBezTo>
                            <a:pt x="20193" y="56102"/>
                            <a:pt x="25622" y="54483"/>
                            <a:pt x="29813" y="51530"/>
                          </a:cubicBezTo>
                          <a:cubicBezTo>
                            <a:pt x="34861" y="48101"/>
                            <a:pt x="38100" y="41529"/>
                            <a:pt x="38100" y="41529"/>
                          </a:cubicBezTo>
                          <a:cubicBezTo>
                            <a:pt x="38100" y="41529"/>
                            <a:pt x="43243" y="11716"/>
                            <a:pt x="42196" y="0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8" name="شكل حر: شكل 457">
                      <a:extLst>
                        <a:ext uri="{FF2B5EF4-FFF2-40B4-BE49-F238E27FC236}">
                          <a16:creationId xmlns:a16="http://schemas.microsoft.com/office/drawing/2014/main" id="{09BEDBD9-69B4-45A4-A6E0-E51214E118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9057" y="2575913"/>
                      <a:ext cx="73165" cy="92911"/>
                    </a:xfrm>
                    <a:custGeom>
                      <a:avLst/>
                      <a:gdLst>
                        <a:gd name="connsiteX0" fmla="*/ 72084 w 73165"/>
                        <a:gd name="connsiteY0" fmla="*/ 51081 h 92911"/>
                        <a:gd name="connsiteX1" fmla="*/ 53796 w 73165"/>
                        <a:gd name="connsiteY1" fmla="*/ 83942 h 92911"/>
                        <a:gd name="connsiteX2" fmla="*/ 12172 w 73165"/>
                        <a:gd name="connsiteY2" fmla="*/ 88229 h 92911"/>
                        <a:gd name="connsiteX3" fmla="*/ 1314 w 73165"/>
                        <a:gd name="connsiteY3" fmla="*/ 24316 h 92911"/>
                        <a:gd name="connsiteX4" fmla="*/ 40366 w 73165"/>
                        <a:gd name="connsiteY4" fmla="*/ 7171 h 92911"/>
                        <a:gd name="connsiteX5" fmla="*/ 72084 w 73165"/>
                        <a:gd name="connsiteY5" fmla="*/ 51081 h 92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165" h="92911">
                          <a:moveTo>
                            <a:pt x="72084" y="51081"/>
                          </a:moveTo>
                          <a:cubicBezTo>
                            <a:pt x="70084" y="59273"/>
                            <a:pt x="59511" y="79180"/>
                            <a:pt x="53796" y="83942"/>
                          </a:cubicBezTo>
                          <a:cubicBezTo>
                            <a:pt x="43224" y="92705"/>
                            <a:pt x="22745" y="96706"/>
                            <a:pt x="12172" y="88229"/>
                          </a:cubicBezTo>
                          <a:cubicBezTo>
                            <a:pt x="-2020" y="76894"/>
                            <a:pt x="-877" y="50795"/>
                            <a:pt x="1314" y="24316"/>
                          </a:cubicBezTo>
                          <a:cubicBezTo>
                            <a:pt x="3504" y="-2164"/>
                            <a:pt x="24078" y="-5593"/>
                            <a:pt x="40366" y="7171"/>
                          </a:cubicBezTo>
                          <a:cubicBezTo>
                            <a:pt x="56558" y="19744"/>
                            <a:pt x="78275" y="25173"/>
                            <a:pt x="72084" y="51081"/>
                          </a:cubicBez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59" name="شكل حر: شكل 458">
                      <a:extLst>
                        <a:ext uri="{FF2B5EF4-FFF2-40B4-BE49-F238E27FC236}">
                          <a16:creationId xmlns:a16="http://schemas.microsoft.com/office/drawing/2014/main" id="{3FB29873-533A-458B-AF72-0FB1DA51CC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9418" y="2575860"/>
                      <a:ext cx="72739" cy="87519"/>
                    </a:xfrm>
                    <a:custGeom>
                      <a:avLst/>
                      <a:gdLst>
                        <a:gd name="connsiteX0" fmla="*/ 39910 w 72739"/>
                        <a:gd name="connsiteY0" fmla="*/ 7129 h 87519"/>
                        <a:gd name="connsiteX1" fmla="*/ 857 w 72739"/>
                        <a:gd name="connsiteY1" fmla="*/ 24274 h 87519"/>
                        <a:gd name="connsiteX2" fmla="*/ 0 w 72739"/>
                        <a:gd name="connsiteY2" fmla="*/ 36180 h 87519"/>
                        <a:gd name="connsiteX3" fmla="*/ 41529 w 72739"/>
                        <a:gd name="connsiteY3" fmla="*/ 54278 h 87519"/>
                        <a:gd name="connsiteX4" fmla="*/ 48006 w 72739"/>
                        <a:gd name="connsiteY4" fmla="*/ 87520 h 87519"/>
                        <a:gd name="connsiteX5" fmla="*/ 53340 w 72739"/>
                        <a:gd name="connsiteY5" fmla="*/ 83900 h 87519"/>
                        <a:gd name="connsiteX6" fmla="*/ 71628 w 72739"/>
                        <a:gd name="connsiteY6" fmla="*/ 51039 h 87519"/>
                        <a:gd name="connsiteX7" fmla="*/ 39910 w 72739"/>
                        <a:gd name="connsiteY7" fmla="*/ 7129 h 875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72739" h="87519">
                          <a:moveTo>
                            <a:pt x="39910" y="7129"/>
                          </a:moveTo>
                          <a:cubicBezTo>
                            <a:pt x="23622" y="-5539"/>
                            <a:pt x="2953" y="-2206"/>
                            <a:pt x="857" y="24274"/>
                          </a:cubicBezTo>
                          <a:cubicBezTo>
                            <a:pt x="571" y="28274"/>
                            <a:pt x="190" y="32275"/>
                            <a:pt x="0" y="36180"/>
                          </a:cubicBezTo>
                          <a:cubicBezTo>
                            <a:pt x="16954" y="33513"/>
                            <a:pt x="35528" y="39895"/>
                            <a:pt x="41529" y="54278"/>
                          </a:cubicBezTo>
                          <a:cubicBezTo>
                            <a:pt x="45529" y="64946"/>
                            <a:pt x="48101" y="76376"/>
                            <a:pt x="48006" y="87520"/>
                          </a:cubicBezTo>
                          <a:cubicBezTo>
                            <a:pt x="50006" y="86472"/>
                            <a:pt x="51816" y="85234"/>
                            <a:pt x="53340" y="83900"/>
                          </a:cubicBezTo>
                          <a:cubicBezTo>
                            <a:pt x="59150" y="79043"/>
                            <a:pt x="69723" y="59135"/>
                            <a:pt x="71628" y="51039"/>
                          </a:cubicBezTo>
                          <a:cubicBezTo>
                            <a:pt x="77914" y="25226"/>
                            <a:pt x="56197" y="19797"/>
                            <a:pt x="39910" y="7129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2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460" name="شكل حر: شكل 459">
                      <a:extLst>
                        <a:ext uri="{FF2B5EF4-FFF2-40B4-BE49-F238E27FC236}">
                          <a16:creationId xmlns:a16="http://schemas.microsoft.com/office/drawing/2014/main" id="{3F9EE48A-EFB5-47EF-B232-7020BF5053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80466" y="2633757"/>
                      <a:ext cx="74866" cy="39150"/>
                    </a:xfrm>
                    <a:custGeom>
                      <a:avLst/>
                      <a:gdLst>
                        <a:gd name="connsiteX0" fmla="*/ 68866 w 74866"/>
                        <a:gd name="connsiteY0" fmla="*/ 0 h 39150"/>
                        <a:gd name="connsiteX1" fmla="*/ 61913 w 74866"/>
                        <a:gd name="connsiteY1" fmla="*/ 14002 h 39150"/>
                        <a:gd name="connsiteX2" fmla="*/ 45339 w 74866"/>
                        <a:gd name="connsiteY2" fmla="*/ 22193 h 39150"/>
                        <a:gd name="connsiteX3" fmla="*/ 26670 w 74866"/>
                        <a:gd name="connsiteY3" fmla="*/ 24384 h 39150"/>
                        <a:gd name="connsiteX4" fmla="*/ 11621 w 74866"/>
                        <a:gd name="connsiteY4" fmla="*/ 13049 h 39150"/>
                        <a:gd name="connsiteX5" fmla="*/ 1524 w 74866"/>
                        <a:gd name="connsiteY5" fmla="*/ 13430 h 39150"/>
                        <a:gd name="connsiteX6" fmla="*/ 0 w 74866"/>
                        <a:gd name="connsiteY6" fmla="*/ 10192 h 39150"/>
                        <a:gd name="connsiteX7" fmla="*/ 19717 w 74866"/>
                        <a:gd name="connsiteY7" fmla="*/ 39148 h 39150"/>
                        <a:gd name="connsiteX8" fmla="*/ 47339 w 74866"/>
                        <a:gd name="connsiteY8" fmla="*/ 30861 h 39150"/>
                        <a:gd name="connsiteX9" fmla="*/ 66675 w 74866"/>
                        <a:gd name="connsiteY9" fmla="*/ 11525 h 39150"/>
                        <a:gd name="connsiteX10" fmla="*/ 68199 w 74866"/>
                        <a:gd name="connsiteY10" fmla="*/ 9144 h 39150"/>
                        <a:gd name="connsiteX11" fmla="*/ 74295 w 74866"/>
                        <a:gd name="connsiteY11" fmla="*/ 1143 h 39150"/>
                        <a:gd name="connsiteX12" fmla="*/ 74867 w 74866"/>
                        <a:gd name="connsiteY12" fmla="*/ 95 h 39150"/>
                        <a:gd name="connsiteX13" fmla="*/ 68866 w 74866"/>
                        <a:gd name="connsiteY13" fmla="*/ 0 h 39150"/>
                        <a:gd name="connsiteX14" fmla="*/ 16478 w 74866"/>
                        <a:gd name="connsiteY14" fmla="*/ 24670 h 39150"/>
                        <a:gd name="connsiteX15" fmla="*/ 12192 w 74866"/>
                        <a:gd name="connsiteY15" fmla="*/ 24098 h 39150"/>
                        <a:gd name="connsiteX16" fmla="*/ 3810 w 74866"/>
                        <a:gd name="connsiteY16" fmla="*/ 16193 h 39150"/>
                        <a:gd name="connsiteX17" fmla="*/ 10383 w 74866"/>
                        <a:gd name="connsiteY17" fmla="*/ 17240 h 39150"/>
                        <a:gd name="connsiteX18" fmla="*/ 21241 w 74866"/>
                        <a:gd name="connsiteY18" fmla="*/ 24384 h 39150"/>
                        <a:gd name="connsiteX19" fmla="*/ 16478 w 74866"/>
                        <a:gd name="connsiteY19" fmla="*/ 24670 h 391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74866" h="39150">
                          <a:moveTo>
                            <a:pt x="68866" y="0"/>
                          </a:moveTo>
                          <a:cubicBezTo>
                            <a:pt x="70104" y="4953"/>
                            <a:pt x="69152" y="10382"/>
                            <a:pt x="61913" y="14002"/>
                          </a:cubicBezTo>
                          <a:cubicBezTo>
                            <a:pt x="58769" y="15621"/>
                            <a:pt x="51911" y="18955"/>
                            <a:pt x="45339" y="22193"/>
                          </a:cubicBezTo>
                          <a:cubicBezTo>
                            <a:pt x="42291" y="24098"/>
                            <a:pt x="36576" y="26384"/>
                            <a:pt x="26670" y="24384"/>
                          </a:cubicBezTo>
                          <a:cubicBezTo>
                            <a:pt x="20955" y="20288"/>
                            <a:pt x="20860" y="18764"/>
                            <a:pt x="11621" y="13049"/>
                          </a:cubicBezTo>
                          <a:cubicBezTo>
                            <a:pt x="10954" y="12668"/>
                            <a:pt x="6763" y="12097"/>
                            <a:pt x="1524" y="13430"/>
                          </a:cubicBezTo>
                          <a:cubicBezTo>
                            <a:pt x="953" y="13621"/>
                            <a:pt x="191" y="10573"/>
                            <a:pt x="0" y="10192"/>
                          </a:cubicBezTo>
                          <a:cubicBezTo>
                            <a:pt x="572" y="14002"/>
                            <a:pt x="5715" y="39433"/>
                            <a:pt x="19717" y="39148"/>
                          </a:cubicBezTo>
                          <a:cubicBezTo>
                            <a:pt x="36291" y="38767"/>
                            <a:pt x="47339" y="30861"/>
                            <a:pt x="47339" y="30861"/>
                          </a:cubicBezTo>
                          <a:cubicBezTo>
                            <a:pt x="47339" y="30861"/>
                            <a:pt x="63341" y="16478"/>
                            <a:pt x="66675" y="11525"/>
                          </a:cubicBezTo>
                          <a:cubicBezTo>
                            <a:pt x="67247" y="10763"/>
                            <a:pt x="67723" y="9906"/>
                            <a:pt x="68199" y="9144"/>
                          </a:cubicBezTo>
                          <a:cubicBezTo>
                            <a:pt x="70390" y="6763"/>
                            <a:pt x="72485" y="4191"/>
                            <a:pt x="74295" y="1143"/>
                          </a:cubicBezTo>
                          <a:cubicBezTo>
                            <a:pt x="74486" y="762"/>
                            <a:pt x="74676" y="476"/>
                            <a:pt x="74867" y="95"/>
                          </a:cubicBezTo>
                          <a:lnTo>
                            <a:pt x="68866" y="0"/>
                          </a:lnTo>
                          <a:close/>
                          <a:moveTo>
                            <a:pt x="16478" y="24670"/>
                          </a:moveTo>
                          <a:cubicBezTo>
                            <a:pt x="14954" y="24575"/>
                            <a:pt x="13526" y="24384"/>
                            <a:pt x="12192" y="24098"/>
                          </a:cubicBezTo>
                          <a:cubicBezTo>
                            <a:pt x="9525" y="23432"/>
                            <a:pt x="6382" y="19812"/>
                            <a:pt x="3810" y="16193"/>
                          </a:cubicBezTo>
                          <a:cubicBezTo>
                            <a:pt x="4382" y="16193"/>
                            <a:pt x="7049" y="15907"/>
                            <a:pt x="10383" y="17240"/>
                          </a:cubicBezTo>
                          <a:cubicBezTo>
                            <a:pt x="18955" y="21622"/>
                            <a:pt x="21050" y="23908"/>
                            <a:pt x="21241" y="24384"/>
                          </a:cubicBezTo>
                          <a:cubicBezTo>
                            <a:pt x="21241" y="24479"/>
                            <a:pt x="17336" y="24670"/>
                            <a:pt x="16478" y="24670"/>
                          </a:cubicBezTo>
                          <a:close/>
                        </a:path>
                      </a:pathLst>
                    </a:custGeom>
                    <a:solidFill>
                      <a:srgbClr val="0001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448" name="شكل حر: شكل 447">
                    <a:extLst>
                      <a:ext uri="{FF2B5EF4-FFF2-40B4-BE49-F238E27FC236}">
                        <a16:creationId xmlns:a16="http://schemas.microsoft.com/office/drawing/2014/main" id="{ADD1F21A-14A6-4360-96AF-D4731E595D2D}"/>
                      </a:ext>
                    </a:extLst>
                  </p:cNvPr>
                  <p:cNvSpPr/>
                  <p:nvPr/>
                </p:nvSpPr>
                <p:spPr>
                  <a:xfrm>
                    <a:off x="4950823" y="2585012"/>
                    <a:ext cx="31992" cy="113241"/>
                  </a:xfrm>
                  <a:custGeom>
                    <a:avLst/>
                    <a:gdLst>
                      <a:gd name="connsiteX0" fmla="*/ 14415 w 31992"/>
                      <a:gd name="connsiteY0" fmla="*/ 3216 h 113241"/>
                      <a:gd name="connsiteX1" fmla="*/ 6319 w 31992"/>
                      <a:gd name="connsiteY1" fmla="*/ 454 h 113241"/>
                      <a:gd name="connsiteX2" fmla="*/ 1366 w 31992"/>
                      <a:gd name="connsiteY2" fmla="*/ 21789 h 113241"/>
                      <a:gd name="connsiteX3" fmla="*/ 318 w 31992"/>
                      <a:gd name="connsiteY3" fmla="*/ 45697 h 113241"/>
                      <a:gd name="connsiteX4" fmla="*/ 2223 w 31992"/>
                      <a:gd name="connsiteY4" fmla="*/ 87798 h 113241"/>
                      <a:gd name="connsiteX5" fmla="*/ 10319 w 31992"/>
                      <a:gd name="connsiteY5" fmla="*/ 113229 h 113241"/>
                      <a:gd name="connsiteX6" fmla="*/ 20416 w 31992"/>
                      <a:gd name="connsiteY6" fmla="*/ 108753 h 113241"/>
                      <a:gd name="connsiteX7" fmla="*/ 31655 w 31992"/>
                      <a:gd name="connsiteY7" fmla="*/ 96942 h 113241"/>
                      <a:gd name="connsiteX8" fmla="*/ 28893 w 31992"/>
                      <a:gd name="connsiteY8" fmla="*/ 76272 h 113241"/>
                      <a:gd name="connsiteX9" fmla="*/ 26130 w 31992"/>
                      <a:gd name="connsiteY9" fmla="*/ 54937 h 113241"/>
                      <a:gd name="connsiteX10" fmla="*/ 14415 w 31992"/>
                      <a:gd name="connsiteY10" fmla="*/ 3216 h 113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1992" h="113241">
                        <a:moveTo>
                          <a:pt x="14415" y="3216"/>
                        </a:moveTo>
                        <a:cubicBezTo>
                          <a:pt x="13938" y="-118"/>
                          <a:pt x="9557" y="-499"/>
                          <a:pt x="6319" y="454"/>
                        </a:cubicBezTo>
                        <a:cubicBezTo>
                          <a:pt x="-635" y="4359"/>
                          <a:pt x="3175" y="13979"/>
                          <a:pt x="1366" y="21789"/>
                        </a:cubicBezTo>
                        <a:cubicBezTo>
                          <a:pt x="-444" y="29600"/>
                          <a:pt x="-63" y="37696"/>
                          <a:pt x="318" y="45697"/>
                        </a:cubicBezTo>
                        <a:cubicBezTo>
                          <a:pt x="985" y="59699"/>
                          <a:pt x="1651" y="73796"/>
                          <a:pt x="2223" y="87798"/>
                        </a:cubicBezTo>
                        <a:cubicBezTo>
                          <a:pt x="2604" y="95227"/>
                          <a:pt x="-635" y="112658"/>
                          <a:pt x="10319" y="113229"/>
                        </a:cubicBezTo>
                        <a:cubicBezTo>
                          <a:pt x="14224" y="113420"/>
                          <a:pt x="17653" y="111229"/>
                          <a:pt x="20416" y="108753"/>
                        </a:cubicBezTo>
                        <a:cubicBezTo>
                          <a:pt x="23178" y="106276"/>
                          <a:pt x="30703" y="99990"/>
                          <a:pt x="31655" y="96942"/>
                        </a:cubicBezTo>
                        <a:cubicBezTo>
                          <a:pt x="33084" y="91893"/>
                          <a:pt x="29560" y="81607"/>
                          <a:pt x="28893" y="76272"/>
                        </a:cubicBezTo>
                        <a:cubicBezTo>
                          <a:pt x="27940" y="69129"/>
                          <a:pt x="27083" y="62080"/>
                          <a:pt x="26130" y="54937"/>
                        </a:cubicBezTo>
                        <a:cubicBezTo>
                          <a:pt x="24130" y="40458"/>
                          <a:pt x="23463" y="29124"/>
                          <a:pt x="14415" y="321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49" name="شكل حر: شكل 448">
                    <a:extLst>
                      <a:ext uri="{FF2B5EF4-FFF2-40B4-BE49-F238E27FC236}">
                        <a16:creationId xmlns:a16="http://schemas.microsoft.com/office/drawing/2014/main" id="{5720289D-A1E5-47FD-BC75-51280AA36F87}"/>
                      </a:ext>
                    </a:extLst>
                  </p:cNvPr>
                  <p:cNvSpPr/>
                  <p:nvPr/>
                </p:nvSpPr>
                <p:spPr>
                  <a:xfrm>
                    <a:off x="4864845" y="2554221"/>
                    <a:ext cx="101722" cy="169958"/>
                  </a:xfrm>
                  <a:custGeom>
                    <a:avLst/>
                    <a:gdLst>
                      <a:gd name="connsiteX0" fmla="*/ 101632 w 101722"/>
                      <a:gd name="connsiteY0" fmla="*/ 129066 h 169958"/>
                      <a:gd name="connsiteX1" fmla="*/ 100679 w 101722"/>
                      <a:gd name="connsiteY1" fmla="*/ 143544 h 169958"/>
                      <a:gd name="connsiteX2" fmla="*/ 98393 w 101722"/>
                      <a:gd name="connsiteY2" fmla="*/ 158308 h 169958"/>
                      <a:gd name="connsiteX3" fmla="*/ 96583 w 101722"/>
                      <a:gd name="connsiteY3" fmla="*/ 165642 h 169958"/>
                      <a:gd name="connsiteX4" fmla="*/ 85344 w 101722"/>
                      <a:gd name="connsiteY4" fmla="*/ 169643 h 169958"/>
                      <a:gd name="connsiteX5" fmla="*/ 79438 w 101722"/>
                      <a:gd name="connsiteY5" fmla="*/ 166690 h 169958"/>
                      <a:gd name="connsiteX6" fmla="*/ 76200 w 101722"/>
                      <a:gd name="connsiteY6" fmla="*/ 163927 h 169958"/>
                      <a:gd name="connsiteX7" fmla="*/ 68104 w 101722"/>
                      <a:gd name="connsiteY7" fmla="*/ 161927 h 169958"/>
                      <a:gd name="connsiteX8" fmla="*/ 71533 w 101722"/>
                      <a:gd name="connsiteY8" fmla="*/ 132685 h 169958"/>
                      <a:gd name="connsiteX9" fmla="*/ 66961 w 101722"/>
                      <a:gd name="connsiteY9" fmla="*/ 98681 h 169958"/>
                      <a:gd name="connsiteX10" fmla="*/ 64770 w 101722"/>
                      <a:gd name="connsiteY10" fmla="*/ 54771 h 169958"/>
                      <a:gd name="connsiteX11" fmla="*/ 41434 w 101722"/>
                      <a:gd name="connsiteY11" fmla="*/ 50866 h 169958"/>
                      <a:gd name="connsiteX12" fmla="*/ 19240 w 101722"/>
                      <a:gd name="connsiteY12" fmla="*/ 50771 h 169958"/>
                      <a:gd name="connsiteX13" fmla="*/ 11716 w 101722"/>
                      <a:gd name="connsiteY13" fmla="*/ 48389 h 169958"/>
                      <a:gd name="connsiteX14" fmla="*/ 9906 w 101722"/>
                      <a:gd name="connsiteY14" fmla="*/ 47342 h 169958"/>
                      <a:gd name="connsiteX15" fmla="*/ 7429 w 101722"/>
                      <a:gd name="connsiteY15" fmla="*/ 47913 h 169958"/>
                      <a:gd name="connsiteX16" fmla="*/ 7620 w 101722"/>
                      <a:gd name="connsiteY16" fmla="*/ 52390 h 169958"/>
                      <a:gd name="connsiteX17" fmla="*/ 4953 w 101722"/>
                      <a:gd name="connsiteY17" fmla="*/ 58581 h 169958"/>
                      <a:gd name="connsiteX18" fmla="*/ 0 w 101722"/>
                      <a:gd name="connsiteY18" fmla="*/ 63915 h 169958"/>
                      <a:gd name="connsiteX19" fmla="*/ 7620 w 101722"/>
                      <a:gd name="connsiteY19" fmla="*/ 28958 h 169958"/>
                      <a:gd name="connsiteX20" fmla="*/ 9906 w 101722"/>
                      <a:gd name="connsiteY20" fmla="*/ 24672 h 169958"/>
                      <a:gd name="connsiteX21" fmla="*/ 11049 w 101722"/>
                      <a:gd name="connsiteY21" fmla="*/ 22386 h 169958"/>
                      <a:gd name="connsiteX22" fmla="*/ 11335 w 101722"/>
                      <a:gd name="connsiteY22" fmla="*/ 21814 h 169958"/>
                      <a:gd name="connsiteX23" fmla="*/ 60293 w 101722"/>
                      <a:gd name="connsiteY23" fmla="*/ 2 h 169958"/>
                      <a:gd name="connsiteX24" fmla="*/ 98679 w 101722"/>
                      <a:gd name="connsiteY24" fmla="*/ 24958 h 169958"/>
                      <a:gd name="connsiteX25" fmla="*/ 99060 w 101722"/>
                      <a:gd name="connsiteY25" fmla="*/ 26006 h 169958"/>
                      <a:gd name="connsiteX26" fmla="*/ 100108 w 101722"/>
                      <a:gd name="connsiteY26" fmla="*/ 31054 h 169958"/>
                      <a:gd name="connsiteX27" fmla="*/ 100298 w 101722"/>
                      <a:gd name="connsiteY27" fmla="*/ 33911 h 169958"/>
                      <a:gd name="connsiteX28" fmla="*/ 96964 w 101722"/>
                      <a:gd name="connsiteY28" fmla="*/ 49532 h 169958"/>
                      <a:gd name="connsiteX29" fmla="*/ 97631 w 101722"/>
                      <a:gd name="connsiteY29" fmla="*/ 54676 h 169958"/>
                      <a:gd name="connsiteX30" fmla="*/ 99727 w 101722"/>
                      <a:gd name="connsiteY30" fmla="*/ 81251 h 169958"/>
                      <a:gd name="connsiteX31" fmla="*/ 101632 w 101722"/>
                      <a:gd name="connsiteY31" fmla="*/ 129066 h 169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01722" h="169958">
                        <a:moveTo>
                          <a:pt x="101632" y="129066"/>
                        </a:moveTo>
                        <a:cubicBezTo>
                          <a:pt x="101537" y="133924"/>
                          <a:pt x="101251" y="138686"/>
                          <a:pt x="100679" y="143544"/>
                        </a:cubicBezTo>
                        <a:cubicBezTo>
                          <a:pt x="100203" y="148497"/>
                          <a:pt x="99441" y="153450"/>
                          <a:pt x="98393" y="158308"/>
                        </a:cubicBezTo>
                        <a:cubicBezTo>
                          <a:pt x="97917" y="160784"/>
                          <a:pt x="97250" y="163261"/>
                          <a:pt x="96583" y="165642"/>
                        </a:cubicBezTo>
                        <a:cubicBezTo>
                          <a:pt x="93440" y="168690"/>
                          <a:pt x="90011" y="170785"/>
                          <a:pt x="85344" y="169643"/>
                        </a:cubicBezTo>
                        <a:cubicBezTo>
                          <a:pt x="82868" y="168976"/>
                          <a:pt x="81153" y="168023"/>
                          <a:pt x="79438" y="166690"/>
                        </a:cubicBezTo>
                        <a:cubicBezTo>
                          <a:pt x="78391" y="165928"/>
                          <a:pt x="77343" y="164975"/>
                          <a:pt x="76200" y="163927"/>
                        </a:cubicBezTo>
                        <a:cubicBezTo>
                          <a:pt x="74104" y="162213"/>
                          <a:pt x="70580" y="161070"/>
                          <a:pt x="68104" y="161927"/>
                        </a:cubicBezTo>
                        <a:cubicBezTo>
                          <a:pt x="67628" y="155069"/>
                          <a:pt x="71438" y="133924"/>
                          <a:pt x="71533" y="132685"/>
                        </a:cubicBezTo>
                        <a:cubicBezTo>
                          <a:pt x="71914" y="120398"/>
                          <a:pt x="68485" y="110873"/>
                          <a:pt x="66961" y="98681"/>
                        </a:cubicBezTo>
                        <a:cubicBezTo>
                          <a:pt x="65532" y="87632"/>
                          <a:pt x="74676" y="66677"/>
                          <a:pt x="64770" y="54771"/>
                        </a:cubicBezTo>
                        <a:cubicBezTo>
                          <a:pt x="58769" y="50294"/>
                          <a:pt x="52959" y="57629"/>
                          <a:pt x="41434" y="50866"/>
                        </a:cubicBezTo>
                        <a:cubicBezTo>
                          <a:pt x="29432" y="43817"/>
                          <a:pt x="26670" y="49913"/>
                          <a:pt x="19240" y="50771"/>
                        </a:cubicBezTo>
                        <a:cubicBezTo>
                          <a:pt x="16383" y="51056"/>
                          <a:pt x="13811" y="50199"/>
                          <a:pt x="11716" y="48389"/>
                        </a:cubicBezTo>
                        <a:cubicBezTo>
                          <a:pt x="10954" y="47913"/>
                          <a:pt x="10287" y="47437"/>
                          <a:pt x="9906" y="47342"/>
                        </a:cubicBezTo>
                        <a:cubicBezTo>
                          <a:pt x="9049" y="47151"/>
                          <a:pt x="8001" y="47246"/>
                          <a:pt x="7429" y="47913"/>
                        </a:cubicBezTo>
                        <a:cubicBezTo>
                          <a:pt x="6477" y="48961"/>
                          <a:pt x="7620" y="50961"/>
                          <a:pt x="7620" y="52390"/>
                        </a:cubicBezTo>
                        <a:cubicBezTo>
                          <a:pt x="7620" y="54676"/>
                          <a:pt x="6382" y="56771"/>
                          <a:pt x="4953" y="58581"/>
                        </a:cubicBezTo>
                        <a:cubicBezTo>
                          <a:pt x="3524" y="60391"/>
                          <a:pt x="1238" y="62010"/>
                          <a:pt x="0" y="63915"/>
                        </a:cubicBezTo>
                        <a:cubicBezTo>
                          <a:pt x="1048" y="49056"/>
                          <a:pt x="4286" y="35816"/>
                          <a:pt x="7620" y="28958"/>
                        </a:cubicBezTo>
                        <a:cubicBezTo>
                          <a:pt x="8287" y="27530"/>
                          <a:pt x="9144" y="26196"/>
                          <a:pt x="9906" y="24672"/>
                        </a:cubicBezTo>
                        <a:cubicBezTo>
                          <a:pt x="10287" y="23910"/>
                          <a:pt x="10668" y="23243"/>
                          <a:pt x="11049" y="22386"/>
                        </a:cubicBezTo>
                        <a:cubicBezTo>
                          <a:pt x="11144" y="22196"/>
                          <a:pt x="11239" y="22005"/>
                          <a:pt x="11335" y="21814"/>
                        </a:cubicBezTo>
                        <a:cubicBezTo>
                          <a:pt x="16193" y="11527"/>
                          <a:pt x="32099" y="-188"/>
                          <a:pt x="60293" y="2"/>
                        </a:cubicBezTo>
                        <a:cubicBezTo>
                          <a:pt x="88011" y="193"/>
                          <a:pt x="96869" y="20005"/>
                          <a:pt x="98679" y="24958"/>
                        </a:cubicBezTo>
                        <a:cubicBezTo>
                          <a:pt x="98870" y="25529"/>
                          <a:pt x="98965" y="25910"/>
                          <a:pt x="99060" y="26006"/>
                        </a:cubicBezTo>
                        <a:cubicBezTo>
                          <a:pt x="99536" y="27720"/>
                          <a:pt x="99822" y="29339"/>
                          <a:pt x="100108" y="31054"/>
                        </a:cubicBezTo>
                        <a:cubicBezTo>
                          <a:pt x="100203" y="32006"/>
                          <a:pt x="100298" y="32959"/>
                          <a:pt x="100298" y="33911"/>
                        </a:cubicBezTo>
                        <a:cubicBezTo>
                          <a:pt x="100489" y="39340"/>
                          <a:pt x="99346" y="44770"/>
                          <a:pt x="96964" y="49532"/>
                        </a:cubicBezTo>
                        <a:cubicBezTo>
                          <a:pt x="97250" y="51247"/>
                          <a:pt x="97441" y="52961"/>
                          <a:pt x="97631" y="54676"/>
                        </a:cubicBezTo>
                        <a:cubicBezTo>
                          <a:pt x="98679" y="63534"/>
                          <a:pt x="99155" y="72392"/>
                          <a:pt x="99727" y="81251"/>
                        </a:cubicBezTo>
                        <a:cubicBezTo>
                          <a:pt x="100584" y="97157"/>
                          <a:pt x="102108" y="113064"/>
                          <a:pt x="101632" y="12906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50" name="شكل حر: شكل 449">
                    <a:extLst>
                      <a:ext uri="{FF2B5EF4-FFF2-40B4-BE49-F238E27FC236}">
                        <a16:creationId xmlns:a16="http://schemas.microsoft.com/office/drawing/2014/main" id="{D0884B61-57B6-425E-846D-558EBAF4401A}"/>
                      </a:ext>
                    </a:extLst>
                  </p:cNvPr>
                  <p:cNvSpPr/>
                  <p:nvPr/>
                </p:nvSpPr>
                <p:spPr>
                  <a:xfrm>
                    <a:off x="4874941" y="2576036"/>
                    <a:ext cx="90011" cy="21373"/>
                  </a:xfrm>
                  <a:custGeom>
                    <a:avLst/>
                    <a:gdLst>
                      <a:gd name="connsiteX0" fmla="*/ 90011 w 90011"/>
                      <a:gd name="connsiteY0" fmla="*/ 9430 h 21373"/>
                      <a:gd name="connsiteX1" fmla="*/ 89440 w 90011"/>
                      <a:gd name="connsiteY1" fmla="*/ 9811 h 21373"/>
                      <a:gd name="connsiteX2" fmla="*/ 64198 w 90011"/>
                      <a:gd name="connsiteY2" fmla="*/ 19812 h 21373"/>
                      <a:gd name="connsiteX3" fmla="*/ 36957 w 90011"/>
                      <a:gd name="connsiteY3" fmla="*/ 21146 h 21373"/>
                      <a:gd name="connsiteX4" fmla="*/ 17717 w 90011"/>
                      <a:gd name="connsiteY4" fmla="*/ 17717 h 21373"/>
                      <a:gd name="connsiteX5" fmla="*/ 0 w 90011"/>
                      <a:gd name="connsiteY5" fmla="*/ 2858 h 21373"/>
                      <a:gd name="connsiteX6" fmla="*/ 1143 w 90011"/>
                      <a:gd name="connsiteY6" fmla="*/ 571 h 21373"/>
                      <a:gd name="connsiteX7" fmla="*/ 1429 w 90011"/>
                      <a:gd name="connsiteY7" fmla="*/ 0 h 21373"/>
                      <a:gd name="connsiteX8" fmla="*/ 11239 w 90011"/>
                      <a:gd name="connsiteY8" fmla="*/ 3048 h 21373"/>
                      <a:gd name="connsiteX9" fmla="*/ 11049 w 90011"/>
                      <a:gd name="connsiteY9" fmla="*/ 7715 h 21373"/>
                      <a:gd name="connsiteX10" fmla="*/ 15430 w 90011"/>
                      <a:gd name="connsiteY10" fmla="*/ 10287 h 21373"/>
                      <a:gd name="connsiteX11" fmla="*/ 23241 w 90011"/>
                      <a:gd name="connsiteY11" fmla="*/ 13240 h 21373"/>
                      <a:gd name="connsiteX12" fmla="*/ 28289 w 90011"/>
                      <a:gd name="connsiteY12" fmla="*/ 12192 h 21373"/>
                      <a:gd name="connsiteX13" fmla="*/ 34004 w 90011"/>
                      <a:gd name="connsiteY13" fmla="*/ 15621 h 21373"/>
                      <a:gd name="connsiteX14" fmla="*/ 66675 w 90011"/>
                      <a:gd name="connsiteY14" fmla="*/ 14669 h 21373"/>
                      <a:gd name="connsiteX15" fmla="*/ 75438 w 90011"/>
                      <a:gd name="connsiteY15" fmla="*/ 12287 h 21373"/>
                      <a:gd name="connsiteX16" fmla="*/ 80677 w 90011"/>
                      <a:gd name="connsiteY16" fmla="*/ 5239 h 21373"/>
                      <a:gd name="connsiteX17" fmla="*/ 84392 w 90011"/>
                      <a:gd name="connsiteY17" fmla="*/ 6001 h 21373"/>
                      <a:gd name="connsiteX18" fmla="*/ 87725 w 90011"/>
                      <a:gd name="connsiteY18" fmla="*/ 3620 h 21373"/>
                      <a:gd name="connsiteX19" fmla="*/ 88678 w 90011"/>
                      <a:gd name="connsiteY19" fmla="*/ 3143 h 21373"/>
                      <a:gd name="connsiteX20" fmla="*/ 89059 w 90011"/>
                      <a:gd name="connsiteY20" fmla="*/ 4191 h 21373"/>
                      <a:gd name="connsiteX21" fmla="*/ 90011 w 90011"/>
                      <a:gd name="connsiteY21" fmla="*/ 9430 h 21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90011" h="21373">
                        <a:moveTo>
                          <a:pt x="90011" y="9430"/>
                        </a:moveTo>
                        <a:cubicBezTo>
                          <a:pt x="89821" y="9525"/>
                          <a:pt x="89630" y="9716"/>
                          <a:pt x="89440" y="9811"/>
                        </a:cubicBezTo>
                        <a:cubicBezTo>
                          <a:pt x="82010" y="15050"/>
                          <a:pt x="73152" y="18193"/>
                          <a:pt x="64198" y="19812"/>
                        </a:cubicBezTo>
                        <a:cubicBezTo>
                          <a:pt x="55245" y="21431"/>
                          <a:pt x="46006" y="21622"/>
                          <a:pt x="36957" y="21146"/>
                        </a:cubicBezTo>
                        <a:cubicBezTo>
                          <a:pt x="30385" y="20860"/>
                          <a:pt x="23813" y="20193"/>
                          <a:pt x="17717" y="17717"/>
                        </a:cubicBezTo>
                        <a:cubicBezTo>
                          <a:pt x="10478" y="14764"/>
                          <a:pt x="4477" y="9334"/>
                          <a:pt x="0" y="2858"/>
                        </a:cubicBezTo>
                        <a:cubicBezTo>
                          <a:pt x="381" y="2096"/>
                          <a:pt x="762" y="1429"/>
                          <a:pt x="1143" y="571"/>
                        </a:cubicBezTo>
                        <a:cubicBezTo>
                          <a:pt x="1238" y="381"/>
                          <a:pt x="1334" y="191"/>
                          <a:pt x="1429" y="0"/>
                        </a:cubicBezTo>
                        <a:cubicBezTo>
                          <a:pt x="3429" y="3143"/>
                          <a:pt x="7811" y="4572"/>
                          <a:pt x="11239" y="3048"/>
                        </a:cubicBezTo>
                        <a:cubicBezTo>
                          <a:pt x="9811" y="4096"/>
                          <a:pt x="10001" y="6382"/>
                          <a:pt x="11049" y="7715"/>
                        </a:cubicBezTo>
                        <a:cubicBezTo>
                          <a:pt x="12097" y="9049"/>
                          <a:pt x="13811" y="9716"/>
                          <a:pt x="15430" y="10287"/>
                        </a:cubicBezTo>
                        <a:cubicBezTo>
                          <a:pt x="18002" y="11240"/>
                          <a:pt x="20669" y="12287"/>
                          <a:pt x="23241" y="13240"/>
                        </a:cubicBezTo>
                        <a:cubicBezTo>
                          <a:pt x="24574" y="13716"/>
                          <a:pt x="26956" y="11811"/>
                          <a:pt x="28289" y="12192"/>
                        </a:cubicBezTo>
                        <a:cubicBezTo>
                          <a:pt x="30480" y="12763"/>
                          <a:pt x="31718" y="15431"/>
                          <a:pt x="34004" y="15621"/>
                        </a:cubicBezTo>
                        <a:cubicBezTo>
                          <a:pt x="44863" y="16478"/>
                          <a:pt x="55817" y="16192"/>
                          <a:pt x="66675" y="14669"/>
                        </a:cubicBezTo>
                        <a:cubicBezTo>
                          <a:pt x="69723" y="14288"/>
                          <a:pt x="72771" y="13716"/>
                          <a:pt x="75438" y="12287"/>
                        </a:cubicBezTo>
                        <a:cubicBezTo>
                          <a:pt x="78105" y="10858"/>
                          <a:pt x="80391" y="8287"/>
                          <a:pt x="80677" y="5239"/>
                        </a:cubicBezTo>
                        <a:cubicBezTo>
                          <a:pt x="81344" y="6477"/>
                          <a:pt x="83058" y="6572"/>
                          <a:pt x="84392" y="6001"/>
                        </a:cubicBezTo>
                        <a:cubicBezTo>
                          <a:pt x="85630" y="5429"/>
                          <a:pt x="86582" y="4382"/>
                          <a:pt x="87725" y="3620"/>
                        </a:cubicBezTo>
                        <a:cubicBezTo>
                          <a:pt x="88011" y="3429"/>
                          <a:pt x="88297" y="3238"/>
                          <a:pt x="88678" y="3143"/>
                        </a:cubicBezTo>
                        <a:cubicBezTo>
                          <a:pt x="88868" y="3715"/>
                          <a:pt x="88963" y="4096"/>
                          <a:pt x="89059" y="4191"/>
                        </a:cubicBezTo>
                        <a:cubicBezTo>
                          <a:pt x="89535" y="6001"/>
                          <a:pt x="89821" y="7715"/>
                          <a:pt x="90011" y="9430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51" name="شكل حر: شكل 450">
                    <a:extLst>
                      <a:ext uri="{FF2B5EF4-FFF2-40B4-BE49-F238E27FC236}">
                        <a16:creationId xmlns:a16="http://schemas.microsoft.com/office/drawing/2014/main" id="{3E801B7D-3BF0-4BC5-AFDF-9858BCC87A8F}"/>
                      </a:ext>
                    </a:extLst>
                  </p:cNvPr>
                  <p:cNvSpPr/>
                  <p:nvPr/>
                </p:nvSpPr>
                <p:spPr>
                  <a:xfrm>
                    <a:off x="4869322" y="2585094"/>
                    <a:ext cx="6969" cy="15515"/>
                  </a:xfrm>
                  <a:custGeom>
                    <a:avLst/>
                    <a:gdLst>
                      <a:gd name="connsiteX0" fmla="*/ 0 w 6969"/>
                      <a:gd name="connsiteY0" fmla="*/ 15516 h 15515"/>
                      <a:gd name="connsiteX1" fmla="*/ 4763 w 6969"/>
                      <a:gd name="connsiteY1" fmla="*/ 4848 h 15515"/>
                      <a:gd name="connsiteX2" fmla="*/ 6953 w 6969"/>
                      <a:gd name="connsiteY2" fmla="*/ 847 h 15515"/>
                      <a:gd name="connsiteX3" fmla="*/ 4858 w 6969"/>
                      <a:gd name="connsiteY3" fmla="*/ 752 h 15515"/>
                      <a:gd name="connsiteX4" fmla="*/ 667 w 6969"/>
                      <a:gd name="connsiteY4" fmla="*/ 9706 h 15515"/>
                      <a:gd name="connsiteX5" fmla="*/ 0 w 6969"/>
                      <a:gd name="connsiteY5" fmla="*/ 15516 h 15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69" h="15515">
                        <a:moveTo>
                          <a:pt x="0" y="15516"/>
                        </a:moveTo>
                        <a:cubicBezTo>
                          <a:pt x="571" y="11611"/>
                          <a:pt x="2286" y="7896"/>
                          <a:pt x="4763" y="4848"/>
                        </a:cubicBezTo>
                        <a:cubicBezTo>
                          <a:pt x="5620" y="3800"/>
                          <a:pt x="7144" y="2371"/>
                          <a:pt x="6953" y="847"/>
                        </a:cubicBezTo>
                        <a:cubicBezTo>
                          <a:pt x="6763" y="-581"/>
                          <a:pt x="5524" y="85"/>
                          <a:pt x="4858" y="752"/>
                        </a:cubicBezTo>
                        <a:cubicBezTo>
                          <a:pt x="2667" y="2848"/>
                          <a:pt x="1333" y="6848"/>
                          <a:pt x="667" y="9706"/>
                        </a:cubicBezTo>
                        <a:cubicBezTo>
                          <a:pt x="190" y="11706"/>
                          <a:pt x="286" y="13611"/>
                          <a:pt x="0" y="15516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52" name="شكل حر: شكل 451">
                    <a:extLst>
                      <a:ext uri="{FF2B5EF4-FFF2-40B4-BE49-F238E27FC236}">
                        <a16:creationId xmlns:a16="http://schemas.microsoft.com/office/drawing/2014/main" id="{AD48B4DA-0136-45AF-873A-2237E900AC83}"/>
                      </a:ext>
                    </a:extLst>
                  </p:cNvPr>
                  <p:cNvSpPr/>
                  <p:nvPr/>
                </p:nvSpPr>
                <p:spPr>
                  <a:xfrm>
                    <a:off x="4931923" y="2598406"/>
                    <a:ext cx="11979" cy="33922"/>
                  </a:xfrm>
                  <a:custGeom>
                    <a:avLst/>
                    <a:gdLst>
                      <a:gd name="connsiteX0" fmla="*/ 5597 w 11979"/>
                      <a:gd name="connsiteY0" fmla="*/ 8205 h 33922"/>
                      <a:gd name="connsiteX1" fmla="*/ 8741 w 11979"/>
                      <a:gd name="connsiteY1" fmla="*/ 18683 h 33922"/>
                      <a:gd name="connsiteX2" fmla="*/ 11979 w 11979"/>
                      <a:gd name="connsiteY2" fmla="*/ 33923 h 33922"/>
                      <a:gd name="connsiteX3" fmla="*/ 6359 w 11979"/>
                      <a:gd name="connsiteY3" fmla="*/ 1824 h 33922"/>
                      <a:gd name="connsiteX4" fmla="*/ 5883 w 11979"/>
                      <a:gd name="connsiteY4" fmla="*/ 681 h 33922"/>
                      <a:gd name="connsiteX5" fmla="*/ 1502 w 11979"/>
                      <a:gd name="connsiteY5" fmla="*/ 14 h 33922"/>
                      <a:gd name="connsiteX6" fmla="*/ 263 w 11979"/>
                      <a:gd name="connsiteY6" fmla="*/ 1538 h 33922"/>
                      <a:gd name="connsiteX7" fmla="*/ 3026 w 11979"/>
                      <a:gd name="connsiteY7" fmla="*/ 4300 h 33922"/>
                      <a:gd name="connsiteX8" fmla="*/ 5597 w 11979"/>
                      <a:gd name="connsiteY8" fmla="*/ 8205 h 33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979" h="33922">
                        <a:moveTo>
                          <a:pt x="5597" y="8205"/>
                        </a:moveTo>
                        <a:cubicBezTo>
                          <a:pt x="7217" y="11444"/>
                          <a:pt x="7979" y="15063"/>
                          <a:pt x="8741" y="18683"/>
                        </a:cubicBezTo>
                        <a:cubicBezTo>
                          <a:pt x="9788" y="23731"/>
                          <a:pt x="10931" y="28875"/>
                          <a:pt x="11979" y="33923"/>
                        </a:cubicBezTo>
                        <a:cubicBezTo>
                          <a:pt x="11217" y="23064"/>
                          <a:pt x="8836" y="12396"/>
                          <a:pt x="6359" y="1824"/>
                        </a:cubicBezTo>
                        <a:cubicBezTo>
                          <a:pt x="6264" y="1443"/>
                          <a:pt x="6169" y="966"/>
                          <a:pt x="5883" y="681"/>
                        </a:cubicBezTo>
                        <a:cubicBezTo>
                          <a:pt x="5026" y="-272"/>
                          <a:pt x="2645" y="109"/>
                          <a:pt x="1502" y="14"/>
                        </a:cubicBezTo>
                        <a:cubicBezTo>
                          <a:pt x="263" y="-81"/>
                          <a:pt x="-403" y="300"/>
                          <a:pt x="263" y="1538"/>
                        </a:cubicBezTo>
                        <a:cubicBezTo>
                          <a:pt x="835" y="2681"/>
                          <a:pt x="2168" y="3348"/>
                          <a:pt x="3026" y="4300"/>
                        </a:cubicBezTo>
                        <a:cubicBezTo>
                          <a:pt x="4073" y="5538"/>
                          <a:pt x="4931" y="6872"/>
                          <a:pt x="5597" y="8205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53" name="شكل حر: شكل 452">
                    <a:extLst>
                      <a:ext uri="{FF2B5EF4-FFF2-40B4-BE49-F238E27FC236}">
                        <a16:creationId xmlns:a16="http://schemas.microsoft.com/office/drawing/2014/main" id="{F3EEAA35-890A-423D-837F-B3BE244D3C68}"/>
                      </a:ext>
                    </a:extLst>
                  </p:cNvPr>
                  <p:cNvSpPr/>
                  <p:nvPr/>
                </p:nvSpPr>
                <p:spPr>
                  <a:xfrm>
                    <a:off x="4944815" y="2596063"/>
                    <a:ext cx="20804" cy="116466"/>
                  </a:xfrm>
                  <a:custGeom>
                    <a:avLst/>
                    <a:gdLst>
                      <a:gd name="connsiteX0" fmla="*/ 20805 w 20804"/>
                      <a:gd name="connsiteY0" fmla="*/ 101703 h 116466"/>
                      <a:gd name="connsiteX1" fmla="*/ 18519 w 20804"/>
                      <a:gd name="connsiteY1" fmla="*/ 116466 h 116466"/>
                      <a:gd name="connsiteX2" fmla="*/ 8327 w 20804"/>
                      <a:gd name="connsiteY2" fmla="*/ 57602 h 116466"/>
                      <a:gd name="connsiteX3" fmla="*/ 135 w 20804"/>
                      <a:gd name="connsiteY3" fmla="*/ 15406 h 116466"/>
                      <a:gd name="connsiteX4" fmla="*/ 2707 w 20804"/>
                      <a:gd name="connsiteY4" fmla="*/ 166 h 116466"/>
                      <a:gd name="connsiteX5" fmla="*/ 3374 w 20804"/>
                      <a:gd name="connsiteY5" fmla="*/ 7596 h 116466"/>
                      <a:gd name="connsiteX6" fmla="*/ 4231 w 20804"/>
                      <a:gd name="connsiteY6" fmla="*/ 17502 h 116466"/>
                      <a:gd name="connsiteX7" fmla="*/ 6422 w 20804"/>
                      <a:gd name="connsiteY7" fmla="*/ 37695 h 116466"/>
                      <a:gd name="connsiteX8" fmla="*/ 11946 w 20804"/>
                      <a:gd name="connsiteY8" fmla="*/ 77224 h 116466"/>
                      <a:gd name="connsiteX9" fmla="*/ 20805 w 20804"/>
                      <a:gd name="connsiteY9" fmla="*/ 101703 h 116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0804" h="116466">
                        <a:moveTo>
                          <a:pt x="20805" y="101703"/>
                        </a:moveTo>
                        <a:cubicBezTo>
                          <a:pt x="20328" y="106656"/>
                          <a:pt x="19567" y="111609"/>
                          <a:pt x="18519" y="116466"/>
                        </a:cubicBezTo>
                        <a:cubicBezTo>
                          <a:pt x="13089" y="98274"/>
                          <a:pt x="10422" y="75985"/>
                          <a:pt x="8327" y="57602"/>
                        </a:cubicBezTo>
                        <a:cubicBezTo>
                          <a:pt x="6708" y="43124"/>
                          <a:pt x="3660" y="29503"/>
                          <a:pt x="135" y="15406"/>
                        </a:cubicBezTo>
                        <a:cubicBezTo>
                          <a:pt x="-341" y="13311"/>
                          <a:pt x="421" y="-1739"/>
                          <a:pt x="2707" y="166"/>
                        </a:cubicBezTo>
                        <a:cubicBezTo>
                          <a:pt x="3755" y="1024"/>
                          <a:pt x="3279" y="6262"/>
                          <a:pt x="3374" y="7596"/>
                        </a:cubicBezTo>
                        <a:cubicBezTo>
                          <a:pt x="3660" y="10929"/>
                          <a:pt x="3945" y="14263"/>
                          <a:pt x="4231" y="17502"/>
                        </a:cubicBezTo>
                        <a:cubicBezTo>
                          <a:pt x="4898" y="24265"/>
                          <a:pt x="5660" y="30932"/>
                          <a:pt x="6422" y="37695"/>
                        </a:cubicBezTo>
                        <a:cubicBezTo>
                          <a:pt x="8041" y="50934"/>
                          <a:pt x="9946" y="64079"/>
                          <a:pt x="11946" y="77224"/>
                        </a:cubicBezTo>
                        <a:cubicBezTo>
                          <a:pt x="12994" y="83320"/>
                          <a:pt x="18995" y="94749"/>
                          <a:pt x="20805" y="101703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54" name="شكل حر: شكل 453">
                    <a:extLst>
                      <a:ext uri="{FF2B5EF4-FFF2-40B4-BE49-F238E27FC236}">
                        <a16:creationId xmlns:a16="http://schemas.microsoft.com/office/drawing/2014/main" id="{00AE643D-1D1D-4CD3-951C-B1E3151E80FB}"/>
                      </a:ext>
                    </a:extLst>
                  </p:cNvPr>
                  <p:cNvSpPr/>
                  <p:nvPr/>
                </p:nvSpPr>
                <p:spPr>
                  <a:xfrm>
                    <a:off x="4958285" y="2591276"/>
                    <a:ext cx="16729" cy="105921"/>
                  </a:xfrm>
                  <a:custGeom>
                    <a:avLst/>
                    <a:gdLst>
                      <a:gd name="connsiteX0" fmla="*/ 5905 w 16729"/>
                      <a:gd name="connsiteY0" fmla="*/ 38862 h 105921"/>
                      <a:gd name="connsiteX1" fmla="*/ 12192 w 16729"/>
                      <a:gd name="connsiteY1" fmla="*/ 102870 h 105921"/>
                      <a:gd name="connsiteX2" fmla="*/ 13430 w 16729"/>
                      <a:gd name="connsiteY2" fmla="*/ 105727 h 105921"/>
                      <a:gd name="connsiteX3" fmla="*/ 16383 w 16729"/>
                      <a:gd name="connsiteY3" fmla="*/ 104394 h 105921"/>
                      <a:gd name="connsiteX4" fmla="*/ 16573 w 16729"/>
                      <a:gd name="connsiteY4" fmla="*/ 100775 h 105921"/>
                      <a:gd name="connsiteX5" fmla="*/ 4286 w 16729"/>
                      <a:gd name="connsiteY5" fmla="*/ 21717 h 105921"/>
                      <a:gd name="connsiteX6" fmla="*/ 2191 w 16729"/>
                      <a:gd name="connsiteY6" fmla="*/ 10477 h 105921"/>
                      <a:gd name="connsiteX7" fmla="*/ 0 w 16729"/>
                      <a:gd name="connsiteY7" fmla="*/ 0 h 105921"/>
                      <a:gd name="connsiteX8" fmla="*/ 5905 w 16729"/>
                      <a:gd name="connsiteY8" fmla="*/ 38862 h 105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729" h="105921">
                        <a:moveTo>
                          <a:pt x="5905" y="38862"/>
                        </a:moveTo>
                        <a:cubicBezTo>
                          <a:pt x="8001" y="60198"/>
                          <a:pt x="10096" y="81534"/>
                          <a:pt x="12192" y="102870"/>
                        </a:cubicBezTo>
                        <a:cubicBezTo>
                          <a:pt x="12287" y="103918"/>
                          <a:pt x="12478" y="105251"/>
                          <a:pt x="13430" y="105727"/>
                        </a:cubicBezTo>
                        <a:cubicBezTo>
                          <a:pt x="14478" y="106299"/>
                          <a:pt x="15907" y="105537"/>
                          <a:pt x="16383" y="104394"/>
                        </a:cubicBezTo>
                        <a:cubicBezTo>
                          <a:pt x="16859" y="103251"/>
                          <a:pt x="16764" y="102013"/>
                          <a:pt x="16573" y="100775"/>
                        </a:cubicBezTo>
                        <a:cubicBezTo>
                          <a:pt x="13240" y="74295"/>
                          <a:pt x="9144" y="47911"/>
                          <a:pt x="4286" y="21717"/>
                        </a:cubicBezTo>
                        <a:cubicBezTo>
                          <a:pt x="3620" y="18002"/>
                          <a:pt x="2857" y="14192"/>
                          <a:pt x="2191" y="10477"/>
                        </a:cubicBezTo>
                        <a:cubicBezTo>
                          <a:pt x="1619" y="7334"/>
                          <a:pt x="1524" y="2762"/>
                          <a:pt x="0" y="0"/>
                        </a:cubicBezTo>
                        <a:cubicBezTo>
                          <a:pt x="2477" y="12954"/>
                          <a:pt x="4572" y="25717"/>
                          <a:pt x="5905" y="38862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55" name="شكل حر: شكل 454">
                    <a:extLst>
                      <a:ext uri="{FF2B5EF4-FFF2-40B4-BE49-F238E27FC236}">
                        <a16:creationId xmlns:a16="http://schemas.microsoft.com/office/drawing/2014/main" id="{86E02B7C-CB8F-4123-941B-9E677797053F}"/>
                      </a:ext>
                    </a:extLst>
                  </p:cNvPr>
                  <p:cNvSpPr/>
                  <p:nvPr/>
                </p:nvSpPr>
                <p:spPr>
                  <a:xfrm>
                    <a:off x="4872655" y="2576607"/>
                    <a:ext cx="92583" cy="24102"/>
                  </a:xfrm>
                  <a:custGeom>
                    <a:avLst/>
                    <a:gdLst>
                      <a:gd name="connsiteX0" fmla="*/ 92583 w 92583"/>
                      <a:gd name="connsiteY0" fmla="*/ 11621 h 24102"/>
                      <a:gd name="connsiteX1" fmla="*/ 51625 w 92583"/>
                      <a:gd name="connsiteY1" fmla="*/ 24098 h 24102"/>
                      <a:gd name="connsiteX2" fmla="*/ 49054 w 92583"/>
                      <a:gd name="connsiteY2" fmla="*/ 24003 h 24102"/>
                      <a:gd name="connsiteX3" fmla="*/ 0 w 92583"/>
                      <a:gd name="connsiteY3" fmla="*/ 6477 h 24102"/>
                      <a:gd name="connsiteX4" fmla="*/ 3429 w 92583"/>
                      <a:gd name="connsiteY4" fmla="*/ 0 h 24102"/>
                      <a:gd name="connsiteX5" fmla="*/ 51721 w 92583"/>
                      <a:gd name="connsiteY5" fmla="*/ 17240 h 24102"/>
                      <a:gd name="connsiteX6" fmla="*/ 91440 w 92583"/>
                      <a:gd name="connsiteY6" fmla="*/ 3620 h 24102"/>
                      <a:gd name="connsiteX7" fmla="*/ 92583 w 92583"/>
                      <a:gd name="connsiteY7" fmla="*/ 11621 h 24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583" h="24102">
                        <a:moveTo>
                          <a:pt x="92583" y="11621"/>
                        </a:moveTo>
                        <a:cubicBezTo>
                          <a:pt x="83439" y="18669"/>
                          <a:pt x="69056" y="24289"/>
                          <a:pt x="51625" y="24098"/>
                        </a:cubicBezTo>
                        <a:cubicBezTo>
                          <a:pt x="50768" y="24098"/>
                          <a:pt x="49911" y="24098"/>
                          <a:pt x="49054" y="24003"/>
                        </a:cubicBezTo>
                        <a:cubicBezTo>
                          <a:pt x="27241" y="23241"/>
                          <a:pt x="9144" y="16669"/>
                          <a:pt x="0" y="6477"/>
                        </a:cubicBezTo>
                        <a:cubicBezTo>
                          <a:pt x="857" y="4286"/>
                          <a:pt x="2096" y="2191"/>
                          <a:pt x="3429" y="0"/>
                        </a:cubicBezTo>
                        <a:cubicBezTo>
                          <a:pt x="10668" y="10097"/>
                          <a:pt x="29337" y="16954"/>
                          <a:pt x="51721" y="17240"/>
                        </a:cubicBezTo>
                        <a:cubicBezTo>
                          <a:pt x="69818" y="17431"/>
                          <a:pt x="84106" y="10478"/>
                          <a:pt x="91440" y="3620"/>
                        </a:cubicBezTo>
                        <a:cubicBezTo>
                          <a:pt x="92012" y="6287"/>
                          <a:pt x="92488" y="8954"/>
                          <a:pt x="92583" y="11621"/>
                        </a:cubicBezTo>
                        <a:close/>
                      </a:path>
                    </a:pathLst>
                  </a:custGeom>
                  <a:solidFill>
                    <a:srgbClr val="00010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439" name="شكل حر: شكل 438">
                  <a:extLst>
                    <a:ext uri="{FF2B5EF4-FFF2-40B4-BE49-F238E27FC236}">
                      <a16:creationId xmlns:a16="http://schemas.microsoft.com/office/drawing/2014/main" id="{8FE8C9C1-85D2-4938-9BAA-815CFB4C9D4F}"/>
                    </a:ext>
                  </a:extLst>
                </p:cNvPr>
                <p:cNvSpPr/>
                <p:nvPr/>
              </p:nvSpPr>
              <p:spPr>
                <a:xfrm>
                  <a:off x="4933139" y="2665285"/>
                  <a:ext cx="11620" cy="55625"/>
                </a:xfrm>
                <a:custGeom>
                  <a:avLst/>
                  <a:gdLst>
                    <a:gd name="connsiteX0" fmla="*/ 9715 w 11620"/>
                    <a:gd name="connsiteY0" fmla="*/ 49435 h 55625"/>
                    <a:gd name="connsiteX1" fmla="*/ 11334 w 11620"/>
                    <a:gd name="connsiteY1" fmla="*/ 55626 h 55625"/>
                    <a:gd name="connsiteX2" fmla="*/ 8096 w 11620"/>
                    <a:gd name="connsiteY2" fmla="*/ 52864 h 55625"/>
                    <a:gd name="connsiteX3" fmla="*/ 0 w 11620"/>
                    <a:gd name="connsiteY3" fmla="*/ 50863 h 55625"/>
                    <a:gd name="connsiteX4" fmla="*/ 8858 w 11620"/>
                    <a:gd name="connsiteY4" fmla="*/ 32480 h 55625"/>
                    <a:gd name="connsiteX5" fmla="*/ 11620 w 11620"/>
                    <a:gd name="connsiteY5" fmla="*/ 0 h 55625"/>
                    <a:gd name="connsiteX6" fmla="*/ 10096 w 11620"/>
                    <a:gd name="connsiteY6" fmla="*/ 37433 h 55625"/>
                    <a:gd name="connsiteX7" fmla="*/ 9715 w 11620"/>
                    <a:gd name="connsiteY7" fmla="*/ 49435 h 5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620" h="55625">
                      <a:moveTo>
                        <a:pt x="9715" y="49435"/>
                      </a:moveTo>
                      <a:cubicBezTo>
                        <a:pt x="10001" y="51530"/>
                        <a:pt x="10573" y="53626"/>
                        <a:pt x="11334" y="55626"/>
                      </a:cubicBezTo>
                      <a:cubicBezTo>
                        <a:pt x="10287" y="54864"/>
                        <a:pt x="9239" y="53911"/>
                        <a:pt x="8096" y="52864"/>
                      </a:cubicBezTo>
                      <a:cubicBezTo>
                        <a:pt x="6001" y="51149"/>
                        <a:pt x="2476" y="50006"/>
                        <a:pt x="0" y="50863"/>
                      </a:cubicBezTo>
                      <a:cubicBezTo>
                        <a:pt x="4953" y="45148"/>
                        <a:pt x="8382" y="40005"/>
                        <a:pt x="8858" y="32480"/>
                      </a:cubicBezTo>
                      <a:cubicBezTo>
                        <a:pt x="9715" y="20479"/>
                        <a:pt x="10096" y="4000"/>
                        <a:pt x="11620" y="0"/>
                      </a:cubicBezTo>
                      <a:cubicBezTo>
                        <a:pt x="10668" y="4667"/>
                        <a:pt x="10954" y="30956"/>
                        <a:pt x="10096" y="37433"/>
                      </a:cubicBezTo>
                      <a:cubicBezTo>
                        <a:pt x="9620" y="41338"/>
                        <a:pt x="9144" y="45434"/>
                        <a:pt x="9715" y="49435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40" name="شكل حر: شكل 439">
                  <a:extLst>
                    <a:ext uri="{FF2B5EF4-FFF2-40B4-BE49-F238E27FC236}">
                      <a16:creationId xmlns:a16="http://schemas.microsoft.com/office/drawing/2014/main" id="{F4E8BBD8-AD8F-429D-AA9E-D1D90D388AB3}"/>
                    </a:ext>
                  </a:extLst>
                </p:cNvPr>
                <p:cNvSpPr/>
                <p:nvPr/>
              </p:nvSpPr>
              <p:spPr>
                <a:xfrm>
                  <a:off x="4969542" y="2693728"/>
                  <a:ext cx="56499" cy="176864"/>
                </a:xfrm>
                <a:custGeom>
                  <a:avLst/>
                  <a:gdLst>
                    <a:gd name="connsiteX0" fmla="*/ 56371 w 56499"/>
                    <a:gd name="connsiteY0" fmla="*/ 137769 h 176864"/>
                    <a:gd name="connsiteX1" fmla="*/ 56371 w 56499"/>
                    <a:gd name="connsiteY1" fmla="*/ 137769 h 176864"/>
                    <a:gd name="connsiteX2" fmla="*/ 56085 w 56499"/>
                    <a:gd name="connsiteY2" fmla="*/ 141674 h 176864"/>
                    <a:gd name="connsiteX3" fmla="*/ 54942 w 56499"/>
                    <a:gd name="connsiteY3" fmla="*/ 147674 h 176864"/>
                    <a:gd name="connsiteX4" fmla="*/ 46751 w 56499"/>
                    <a:gd name="connsiteY4" fmla="*/ 165010 h 176864"/>
                    <a:gd name="connsiteX5" fmla="*/ 46751 w 56499"/>
                    <a:gd name="connsiteY5" fmla="*/ 165010 h 176864"/>
                    <a:gd name="connsiteX6" fmla="*/ 37321 w 56499"/>
                    <a:gd name="connsiteY6" fmla="*/ 176631 h 176864"/>
                    <a:gd name="connsiteX7" fmla="*/ 26272 w 56499"/>
                    <a:gd name="connsiteY7" fmla="*/ 161390 h 176864"/>
                    <a:gd name="connsiteX8" fmla="*/ 12175 w 56499"/>
                    <a:gd name="connsiteY8" fmla="*/ 129863 h 176864"/>
                    <a:gd name="connsiteX9" fmla="*/ 1697 w 56499"/>
                    <a:gd name="connsiteY9" fmla="*/ 22897 h 176864"/>
                    <a:gd name="connsiteX10" fmla="*/ 17509 w 56499"/>
                    <a:gd name="connsiteY10" fmla="*/ 37 h 176864"/>
                    <a:gd name="connsiteX11" fmla="*/ 24462 w 56499"/>
                    <a:gd name="connsiteY11" fmla="*/ 2418 h 176864"/>
                    <a:gd name="connsiteX12" fmla="*/ 39131 w 56499"/>
                    <a:gd name="connsiteY12" fmla="*/ 19087 h 176864"/>
                    <a:gd name="connsiteX13" fmla="*/ 56371 w 56499"/>
                    <a:gd name="connsiteY13" fmla="*/ 137769 h 176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6499" h="176864">
                      <a:moveTo>
                        <a:pt x="56371" y="137769"/>
                      </a:moveTo>
                      <a:lnTo>
                        <a:pt x="56371" y="137769"/>
                      </a:lnTo>
                      <a:cubicBezTo>
                        <a:pt x="56276" y="139197"/>
                        <a:pt x="56180" y="140436"/>
                        <a:pt x="56085" y="141674"/>
                      </a:cubicBezTo>
                      <a:cubicBezTo>
                        <a:pt x="55894" y="143674"/>
                        <a:pt x="55514" y="145674"/>
                        <a:pt x="54942" y="147674"/>
                      </a:cubicBezTo>
                      <a:cubicBezTo>
                        <a:pt x="53227" y="154247"/>
                        <a:pt x="49989" y="160248"/>
                        <a:pt x="46751" y="165010"/>
                      </a:cubicBezTo>
                      <a:lnTo>
                        <a:pt x="46751" y="165010"/>
                      </a:lnTo>
                      <a:cubicBezTo>
                        <a:pt x="41988" y="172058"/>
                        <a:pt x="37321" y="176631"/>
                        <a:pt x="37321" y="176631"/>
                      </a:cubicBezTo>
                      <a:cubicBezTo>
                        <a:pt x="27034" y="178726"/>
                        <a:pt x="29225" y="166153"/>
                        <a:pt x="26272" y="161390"/>
                      </a:cubicBezTo>
                      <a:cubicBezTo>
                        <a:pt x="23700" y="157199"/>
                        <a:pt x="17699" y="146436"/>
                        <a:pt x="12175" y="129863"/>
                      </a:cubicBezTo>
                      <a:cubicBezTo>
                        <a:pt x="3983" y="105574"/>
                        <a:pt x="-3446" y="68903"/>
                        <a:pt x="1697" y="22897"/>
                      </a:cubicBezTo>
                      <a:cubicBezTo>
                        <a:pt x="3412" y="7752"/>
                        <a:pt x="14461" y="-630"/>
                        <a:pt x="17509" y="37"/>
                      </a:cubicBezTo>
                      <a:cubicBezTo>
                        <a:pt x="20081" y="799"/>
                        <a:pt x="22367" y="1561"/>
                        <a:pt x="24462" y="2418"/>
                      </a:cubicBezTo>
                      <a:cubicBezTo>
                        <a:pt x="32368" y="5561"/>
                        <a:pt x="36654" y="9562"/>
                        <a:pt x="39131" y="19087"/>
                      </a:cubicBezTo>
                      <a:cubicBezTo>
                        <a:pt x="42083" y="30707"/>
                        <a:pt x="58085" y="104621"/>
                        <a:pt x="56371" y="137769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41" name="شكل حر: شكل 440">
                  <a:extLst>
                    <a:ext uri="{FF2B5EF4-FFF2-40B4-BE49-F238E27FC236}">
                      <a16:creationId xmlns:a16="http://schemas.microsoft.com/office/drawing/2014/main" id="{3B2FEE69-9F6C-4E40-B3F2-EC6271BB0B60}"/>
                    </a:ext>
                  </a:extLst>
                </p:cNvPr>
                <p:cNvSpPr/>
                <p:nvPr/>
              </p:nvSpPr>
              <p:spPr>
                <a:xfrm>
                  <a:off x="4965751" y="2949761"/>
                  <a:ext cx="31967" cy="39407"/>
                </a:xfrm>
                <a:custGeom>
                  <a:avLst/>
                  <a:gdLst>
                    <a:gd name="connsiteX0" fmla="*/ 31967 w 31967"/>
                    <a:gd name="connsiteY0" fmla="*/ 13752 h 39407"/>
                    <a:gd name="connsiteX1" fmla="*/ 31586 w 31967"/>
                    <a:gd name="connsiteY1" fmla="*/ 8132 h 39407"/>
                    <a:gd name="connsiteX2" fmla="*/ 24538 w 31967"/>
                    <a:gd name="connsiteY2" fmla="*/ 2608 h 39407"/>
                    <a:gd name="connsiteX3" fmla="*/ 15394 w 31967"/>
                    <a:gd name="connsiteY3" fmla="*/ 36 h 39407"/>
                    <a:gd name="connsiteX4" fmla="*/ 9964 w 31967"/>
                    <a:gd name="connsiteY4" fmla="*/ 6418 h 39407"/>
                    <a:gd name="connsiteX5" fmla="*/ 630 w 31967"/>
                    <a:gd name="connsiteY5" fmla="*/ 39279 h 39407"/>
                    <a:gd name="connsiteX6" fmla="*/ 5392 w 31967"/>
                    <a:gd name="connsiteY6" fmla="*/ 36707 h 39407"/>
                    <a:gd name="connsiteX7" fmla="*/ 6726 w 31967"/>
                    <a:gd name="connsiteY7" fmla="*/ 31088 h 39407"/>
                    <a:gd name="connsiteX8" fmla="*/ 14060 w 31967"/>
                    <a:gd name="connsiteY8" fmla="*/ 25563 h 39407"/>
                    <a:gd name="connsiteX9" fmla="*/ 14727 w 31967"/>
                    <a:gd name="connsiteY9" fmla="*/ 25563 h 39407"/>
                    <a:gd name="connsiteX10" fmla="*/ 31967 w 31967"/>
                    <a:gd name="connsiteY10" fmla="*/ 13752 h 39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967" h="39407">
                      <a:moveTo>
                        <a:pt x="31967" y="13752"/>
                      </a:moveTo>
                      <a:cubicBezTo>
                        <a:pt x="31777" y="11847"/>
                        <a:pt x="31682" y="10037"/>
                        <a:pt x="31586" y="8132"/>
                      </a:cubicBezTo>
                      <a:cubicBezTo>
                        <a:pt x="31491" y="5656"/>
                        <a:pt x="26347" y="3370"/>
                        <a:pt x="24538" y="2608"/>
                      </a:cubicBezTo>
                      <a:cubicBezTo>
                        <a:pt x="21585" y="1370"/>
                        <a:pt x="18537" y="608"/>
                        <a:pt x="15394" y="36"/>
                      </a:cubicBezTo>
                      <a:cubicBezTo>
                        <a:pt x="13584" y="-345"/>
                        <a:pt x="11679" y="2322"/>
                        <a:pt x="9964" y="6418"/>
                      </a:cubicBezTo>
                      <a:cubicBezTo>
                        <a:pt x="5297" y="17657"/>
                        <a:pt x="-2228" y="38422"/>
                        <a:pt x="630" y="39279"/>
                      </a:cubicBezTo>
                      <a:cubicBezTo>
                        <a:pt x="2535" y="39851"/>
                        <a:pt x="4535" y="38422"/>
                        <a:pt x="5392" y="36707"/>
                      </a:cubicBezTo>
                      <a:cubicBezTo>
                        <a:pt x="6250" y="34993"/>
                        <a:pt x="6440" y="32993"/>
                        <a:pt x="6726" y="31088"/>
                      </a:cubicBezTo>
                      <a:cubicBezTo>
                        <a:pt x="7202" y="28135"/>
                        <a:pt x="11203" y="25658"/>
                        <a:pt x="14060" y="25563"/>
                      </a:cubicBezTo>
                      <a:cubicBezTo>
                        <a:pt x="14251" y="25563"/>
                        <a:pt x="14536" y="25563"/>
                        <a:pt x="14727" y="25563"/>
                      </a:cubicBezTo>
                      <a:cubicBezTo>
                        <a:pt x="19585" y="20705"/>
                        <a:pt x="25585" y="16324"/>
                        <a:pt x="31967" y="13752"/>
                      </a:cubicBez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42" name="شكل حر: شكل 441">
                  <a:extLst>
                    <a:ext uri="{FF2B5EF4-FFF2-40B4-BE49-F238E27FC236}">
                      <a16:creationId xmlns:a16="http://schemas.microsoft.com/office/drawing/2014/main" id="{A0128F12-538E-4DC1-8FFD-4A8F36351A6A}"/>
                    </a:ext>
                  </a:extLst>
                </p:cNvPr>
                <p:cNvSpPr/>
                <p:nvPr/>
              </p:nvSpPr>
              <p:spPr>
                <a:xfrm>
                  <a:off x="4969523" y="2808498"/>
                  <a:ext cx="56389" cy="153418"/>
                </a:xfrm>
                <a:custGeom>
                  <a:avLst/>
                  <a:gdLst>
                    <a:gd name="connsiteX0" fmla="*/ 56390 w 56389"/>
                    <a:gd name="connsiteY0" fmla="*/ 22998 h 153418"/>
                    <a:gd name="connsiteX1" fmla="*/ 56390 w 56389"/>
                    <a:gd name="connsiteY1" fmla="*/ 22998 h 153418"/>
                    <a:gd name="connsiteX2" fmla="*/ 56104 w 56389"/>
                    <a:gd name="connsiteY2" fmla="*/ 26903 h 153418"/>
                    <a:gd name="connsiteX3" fmla="*/ 54961 w 56389"/>
                    <a:gd name="connsiteY3" fmla="*/ 32904 h 153418"/>
                    <a:gd name="connsiteX4" fmla="*/ 32196 w 56389"/>
                    <a:gd name="connsiteY4" fmla="*/ 152728 h 153418"/>
                    <a:gd name="connsiteX5" fmla="*/ 27052 w 56389"/>
                    <a:gd name="connsiteY5" fmla="*/ 153395 h 153418"/>
                    <a:gd name="connsiteX6" fmla="*/ 1 w 56389"/>
                    <a:gd name="connsiteY6" fmla="*/ 149490 h 153418"/>
                    <a:gd name="connsiteX7" fmla="*/ 10860 w 56389"/>
                    <a:gd name="connsiteY7" fmla="*/ 19283 h 153418"/>
                    <a:gd name="connsiteX8" fmla="*/ 12193 w 56389"/>
                    <a:gd name="connsiteY8" fmla="*/ 15187 h 153418"/>
                    <a:gd name="connsiteX9" fmla="*/ 37340 w 56389"/>
                    <a:gd name="connsiteY9" fmla="*/ 328 h 153418"/>
                    <a:gd name="connsiteX10" fmla="*/ 51056 w 56389"/>
                    <a:gd name="connsiteY10" fmla="*/ 8234 h 153418"/>
                    <a:gd name="connsiteX11" fmla="*/ 56390 w 56389"/>
                    <a:gd name="connsiteY11" fmla="*/ 22998 h 153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6389" h="153418">
                      <a:moveTo>
                        <a:pt x="56390" y="22998"/>
                      </a:moveTo>
                      <a:lnTo>
                        <a:pt x="56390" y="22998"/>
                      </a:lnTo>
                      <a:cubicBezTo>
                        <a:pt x="56390" y="24331"/>
                        <a:pt x="56294" y="25569"/>
                        <a:pt x="56104" y="26903"/>
                      </a:cubicBezTo>
                      <a:lnTo>
                        <a:pt x="54961" y="32904"/>
                      </a:lnTo>
                      <a:lnTo>
                        <a:pt x="32196" y="152728"/>
                      </a:lnTo>
                      <a:cubicBezTo>
                        <a:pt x="32101" y="153300"/>
                        <a:pt x="30101" y="153490"/>
                        <a:pt x="27052" y="153395"/>
                      </a:cubicBezTo>
                      <a:cubicBezTo>
                        <a:pt x="17909" y="153109"/>
                        <a:pt x="-189" y="150442"/>
                        <a:pt x="1" y="149490"/>
                      </a:cubicBezTo>
                      <a:cubicBezTo>
                        <a:pt x="1" y="149490"/>
                        <a:pt x="1430" y="60050"/>
                        <a:pt x="10860" y="19283"/>
                      </a:cubicBezTo>
                      <a:cubicBezTo>
                        <a:pt x="11146" y="17854"/>
                        <a:pt x="11622" y="16426"/>
                        <a:pt x="12193" y="15187"/>
                      </a:cubicBezTo>
                      <a:cubicBezTo>
                        <a:pt x="16289" y="4996"/>
                        <a:pt x="26291" y="-1577"/>
                        <a:pt x="37340" y="328"/>
                      </a:cubicBezTo>
                      <a:cubicBezTo>
                        <a:pt x="42864" y="1281"/>
                        <a:pt x="47626" y="4138"/>
                        <a:pt x="51056" y="8234"/>
                      </a:cubicBezTo>
                      <a:cubicBezTo>
                        <a:pt x="54389" y="12235"/>
                        <a:pt x="56390" y="17473"/>
                        <a:pt x="56390" y="22998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43" name="شكل حر: شكل 442">
                  <a:extLst>
                    <a:ext uri="{FF2B5EF4-FFF2-40B4-BE49-F238E27FC236}">
                      <a16:creationId xmlns:a16="http://schemas.microsoft.com/office/drawing/2014/main" id="{88BB0A3A-3C72-4B07-98C6-1211317F5208}"/>
                    </a:ext>
                  </a:extLst>
                </p:cNvPr>
                <p:cNvSpPr/>
                <p:nvPr/>
              </p:nvSpPr>
              <p:spPr>
                <a:xfrm>
                  <a:off x="4994004" y="2696241"/>
                  <a:ext cx="32036" cy="265675"/>
                </a:xfrm>
                <a:custGeom>
                  <a:avLst/>
                  <a:gdLst>
                    <a:gd name="connsiteX0" fmla="*/ 31909 w 32036"/>
                    <a:gd name="connsiteY0" fmla="*/ 135255 h 265675"/>
                    <a:gd name="connsiteX1" fmla="*/ 31909 w 32036"/>
                    <a:gd name="connsiteY1" fmla="*/ 135255 h 265675"/>
                    <a:gd name="connsiteX2" fmla="*/ 31623 w 32036"/>
                    <a:gd name="connsiteY2" fmla="*/ 139160 h 265675"/>
                    <a:gd name="connsiteX3" fmla="*/ 30480 w 32036"/>
                    <a:gd name="connsiteY3" fmla="*/ 145161 h 265675"/>
                    <a:gd name="connsiteX4" fmla="*/ 7715 w 32036"/>
                    <a:gd name="connsiteY4" fmla="*/ 264985 h 265675"/>
                    <a:gd name="connsiteX5" fmla="*/ 2572 w 32036"/>
                    <a:gd name="connsiteY5" fmla="*/ 265652 h 265675"/>
                    <a:gd name="connsiteX6" fmla="*/ 8096 w 32036"/>
                    <a:gd name="connsiteY6" fmla="*/ 218884 h 265675"/>
                    <a:gd name="connsiteX7" fmla="*/ 22288 w 32036"/>
                    <a:gd name="connsiteY7" fmla="*/ 162592 h 265675"/>
                    <a:gd name="connsiteX8" fmla="*/ 22288 w 32036"/>
                    <a:gd name="connsiteY8" fmla="*/ 162592 h 265675"/>
                    <a:gd name="connsiteX9" fmla="*/ 23813 w 32036"/>
                    <a:gd name="connsiteY9" fmla="*/ 154400 h 265675"/>
                    <a:gd name="connsiteX10" fmla="*/ 26575 w 32036"/>
                    <a:gd name="connsiteY10" fmla="*/ 120396 h 265675"/>
                    <a:gd name="connsiteX11" fmla="*/ 0 w 32036"/>
                    <a:gd name="connsiteY11" fmla="*/ 0 h 265675"/>
                    <a:gd name="connsiteX12" fmla="*/ 14669 w 32036"/>
                    <a:gd name="connsiteY12" fmla="*/ 16669 h 265675"/>
                    <a:gd name="connsiteX13" fmla="*/ 31909 w 32036"/>
                    <a:gd name="connsiteY13" fmla="*/ 135255 h 265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2036" h="265675">
                      <a:moveTo>
                        <a:pt x="31909" y="135255"/>
                      </a:moveTo>
                      <a:lnTo>
                        <a:pt x="31909" y="135255"/>
                      </a:lnTo>
                      <a:cubicBezTo>
                        <a:pt x="31909" y="136588"/>
                        <a:pt x="31813" y="137827"/>
                        <a:pt x="31623" y="139160"/>
                      </a:cubicBezTo>
                      <a:cubicBezTo>
                        <a:pt x="31432" y="141160"/>
                        <a:pt x="31052" y="143161"/>
                        <a:pt x="30480" y="145161"/>
                      </a:cubicBezTo>
                      <a:lnTo>
                        <a:pt x="7715" y="264985"/>
                      </a:lnTo>
                      <a:cubicBezTo>
                        <a:pt x="7620" y="265557"/>
                        <a:pt x="5620" y="265747"/>
                        <a:pt x="2572" y="265652"/>
                      </a:cubicBezTo>
                      <a:cubicBezTo>
                        <a:pt x="2000" y="250031"/>
                        <a:pt x="4477" y="234220"/>
                        <a:pt x="8096" y="218884"/>
                      </a:cubicBezTo>
                      <a:cubicBezTo>
                        <a:pt x="12478" y="200025"/>
                        <a:pt x="18479" y="181546"/>
                        <a:pt x="22288" y="162592"/>
                      </a:cubicBezTo>
                      <a:lnTo>
                        <a:pt x="22288" y="162592"/>
                      </a:lnTo>
                      <a:cubicBezTo>
                        <a:pt x="22860" y="159925"/>
                        <a:pt x="23336" y="157163"/>
                        <a:pt x="23813" y="154400"/>
                      </a:cubicBezTo>
                      <a:cubicBezTo>
                        <a:pt x="25622" y="143161"/>
                        <a:pt x="26479" y="131731"/>
                        <a:pt x="26575" y="120396"/>
                      </a:cubicBezTo>
                      <a:cubicBezTo>
                        <a:pt x="26670" y="79343"/>
                        <a:pt x="15812" y="38290"/>
                        <a:pt x="0" y="0"/>
                      </a:cubicBezTo>
                      <a:cubicBezTo>
                        <a:pt x="7906" y="3143"/>
                        <a:pt x="12192" y="7144"/>
                        <a:pt x="14669" y="16669"/>
                      </a:cubicBezTo>
                      <a:cubicBezTo>
                        <a:pt x="17621" y="28194"/>
                        <a:pt x="33623" y="102108"/>
                        <a:pt x="31909" y="135255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44" name="شكل حر: شكل 443">
                  <a:extLst>
                    <a:ext uri="{FF2B5EF4-FFF2-40B4-BE49-F238E27FC236}">
                      <a16:creationId xmlns:a16="http://schemas.microsoft.com/office/drawing/2014/main" id="{6F82257F-80B9-4674-8813-BB6F3BBAEBCA}"/>
                    </a:ext>
                  </a:extLst>
                </p:cNvPr>
                <p:cNvSpPr/>
                <p:nvPr/>
              </p:nvSpPr>
              <p:spPr>
                <a:xfrm>
                  <a:off x="4898806" y="2690050"/>
                  <a:ext cx="13568" cy="68294"/>
                </a:xfrm>
                <a:custGeom>
                  <a:avLst/>
                  <a:gdLst>
                    <a:gd name="connsiteX0" fmla="*/ 6425 w 13568"/>
                    <a:gd name="connsiteY0" fmla="*/ 68294 h 68294"/>
                    <a:gd name="connsiteX1" fmla="*/ 13569 w 13568"/>
                    <a:gd name="connsiteY1" fmla="*/ 0 h 68294"/>
                    <a:gd name="connsiteX2" fmla="*/ 7282 w 13568"/>
                    <a:gd name="connsiteY2" fmla="*/ 0 h 68294"/>
                    <a:gd name="connsiteX3" fmla="*/ 139 w 13568"/>
                    <a:gd name="connsiteY3" fmla="*/ 68294 h 68294"/>
                    <a:gd name="connsiteX4" fmla="*/ 6425 w 13568"/>
                    <a:gd name="connsiteY4" fmla="*/ 68294 h 68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68" h="68294">
                      <a:moveTo>
                        <a:pt x="6425" y="68294"/>
                      </a:moveTo>
                      <a:cubicBezTo>
                        <a:pt x="5663" y="45720"/>
                        <a:pt x="8044" y="23241"/>
                        <a:pt x="13569" y="0"/>
                      </a:cubicBezTo>
                      <a:cubicBezTo>
                        <a:pt x="11092" y="0"/>
                        <a:pt x="9854" y="0"/>
                        <a:pt x="7282" y="0"/>
                      </a:cubicBezTo>
                      <a:cubicBezTo>
                        <a:pt x="1758" y="23241"/>
                        <a:pt x="-623" y="45720"/>
                        <a:pt x="139" y="68294"/>
                      </a:cubicBezTo>
                      <a:lnTo>
                        <a:pt x="6425" y="68294"/>
                      </a:ln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408" name="رسم 14">
                <a:extLst>
                  <a:ext uri="{FF2B5EF4-FFF2-40B4-BE49-F238E27FC236}">
                    <a16:creationId xmlns:a16="http://schemas.microsoft.com/office/drawing/2014/main" id="{1E3AADF4-BBF8-430D-BBEF-F65D4660B06C}"/>
                  </a:ext>
                </a:extLst>
              </p:cNvPr>
              <p:cNvGrpSpPr/>
              <p:nvPr/>
            </p:nvGrpSpPr>
            <p:grpSpPr>
              <a:xfrm>
                <a:off x="4915518" y="2956845"/>
                <a:ext cx="135540" cy="160496"/>
                <a:chOff x="4915518" y="2956845"/>
                <a:chExt cx="135540" cy="160496"/>
              </a:xfrm>
            </p:grpSpPr>
            <p:grpSp>
              <p:nvGrpSpPr>
                <p:cNvPr id="410" name="رسم 14">
                  <a:extLst>
                    <a:ext uri="{FF2B5EF4-FFF2-40B4-BE49-F238E27FC236}">
                      <a16:creationId xmlns:a16="http://schemas.microsoft.com/office/drawing/2014/main" id="{90D275F6-2C50-4818-8B8F-A00BEB4B5F7B}"/>
                    </a:ext>
                  </a:extLst>
                </p:cNvPr>
                <p:cNvGrpSpPr/>
                <p:nvPr/>
              </p:nvGrpSpPr>
              <p:grpSpPr>
                <a:xfrm>
                  <a:off x="4915518" y="2956845"/>
                  <a:ext cx="135540" cy="160496"/>
                  <a:chOff x="4915518" y="2956845"/>
                  <a:chExt cx="135540" cy="160496"/>
                </a:xfrm>
              </p:grpSpPr>
              <p:sp>
                <p:nvSpPr>
                  <p:cNvPr id="424" name="شكل حر: شكل 423">
                    <a:extLst>
                      <a:ext uri="{FF2B5EF4-FFF2-40B4-BE49-F238E27FC236}">
                        <a16:creationId xmlns:a16="http://schemas.microsoft.com/office/drawing/2014/main" id="{394B4FF2-7D1F-4BB4-AE56-E6D5C512C989}"/>
                      </a:ext>
                    </a:extLst>
                  </p:cNvPr>
                  <p:cNvSpPr/>
                  <p:nvPr/>
                </p:nvSpPr>
                <p:spPr>
                  <a:xfrm>
                    <a:off x="4936949" y="2968942"/>
                    <a:ext cx="114109" cy="148399"/>
                  </a:xfrm>
                  <a:custGeom>
                    <a:avLst/>
                    <a:gdLst>
                      <a:gd name="connsiteX0" fmla="*/ 0 w 114109"/>
                      <a:gd name="connsiteY0" fmla="*/ 148400 h 148399"/>
                      <a:gd name="connsiteX1" fmla="*/ 114109 w 114109"/>
                      <a:gd name="connsiteY1" fmla="*/ 82487 h 148399"/>
                      <a:gd name="connsiteX2" fmla="*/ 114109 w 114109"/>
                      <a:gd name="connsiteY2" fmla="*/ 0 h 148399"/>
                      <a:gd name="connsiteX3" fmla="*/ 0 w 114109"/>
                      <a:gd name="connsiteY3" fmla="*/ 65818 h 14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4109" h="148399">
                        <a:moveTo>
                          <a:pt x="0" y="148400"/>
                        </a:moveTo>
                        <a:lnTo>
                          <a:pt x="114109" y="82487"/>
                        </a:lnTo>
                        <a:lnTo>
                          <a:pt x="114109" y="0"/>
                        </a:lnTo>
                        <a:lnTo>
                          <a:pt x="0" y="65818"/>
                        </a:lnTo>
                        <a:close/>
                      </a:path>
                    </a:pathLst>
                  </a:custGeom>
                  <a:solidFill>
                    <a:srgbClr val="2122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25" name="شكل حر: شكل 424">
                    <a:extLst>
                      <a:ext uri="{FF2B5EF4-FFF2-40B4-BE49-F238E27FC236}">
                        <a16:creationId xmlns:a16="http://schemas.microsoft.com/office/drawing/2014/main" id="{9278EA47-CACA-4F7C-890E-8449516C45BA}"/>
                      </a:ext>
                    </a:extLst>
                  </p:cNvPr>
                  <p:cNvSpPr/>
                  <p:nvPr/>
                </p:nvSpPr>
                <p:spPr>
                  <a:xfrm>
                    <a:off x="4915518" y="3022663"/>
                    <a:ext cx="21431" cy="94678"/>
                  </a:xfrm>
                  <a:custGeom>
                    <a:avLst/>
                    <a:gdLst>
                      <a:gd name="connsiteX0" fmla="*/ 21431 w 21431"/>
                      <a:gd name="connsiteY0" fmla="*/ 94679 h 94678"/>
                      <a:gd name="connsiteX1" fmla="*/ 0 w 21431"/>
                      <a:gd name="connsiteY1" fmla="*/ 82582 h 94678"/>
                      <a:gd name="connsiteX2" fmla="*/ 0 w 21431"/>
                      <a:gd name="connsiteY2" fmla="*/ 0 h 94678"/>
                      <a:gd name="connsiteX3" fmla="*/ 21431 w 21431"/>
                      <a:gd name="connsiteY3" fmla="*/ 12097 h 94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31" h="94678">
                        <a:moveTo>
                          <a:pt x="21431" y="94679"/>
                        </a:moveTo>
                        <a:lnTo>
                          <a:pt x="0" y="82582"/>
                        </a:lnTo>
                        <a:lnTo>
                          <a:pt x="0" y="0"/>
                        </a:lnTo>
                        <a:lnTo>
                          <a:pt x="21431" y="12097"/>
                        </a:lnTo>
                        <a:close/>
                      </a:path>
                    </a:pathLst>
                  </a:custGeom>
                  <a:solidFill>
                    <a:srgbClr val="16181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26" name="شكل حر: شكل 425">
                    <a:extLst>
                      <a:ext uri="{FF2B5EF4-FFF2-40B4-BE49-F238E27FC236}">
                        <a16:creationId xmlns:a16="http://schemas.microsoft.com/office/drawing/2014/main" id="{C0579EE7-C128-4BC3-872D-6C6997145759}"/>
                      </a:ext>
                    </a:extLst>
                  </p:cNvPr>
                  <p:cNvSpPr/>
                  <p:nvPr/>
                </p:nvSpPr>
                <p:spPr>
                  <a:xfrm>
                    <a:off x="4915518" y="2956845"/>
                    <a:ext cx="135540" cy="77914"/>
                  </a:xfrm>
                  <a:custGeom>
                    <a:avLst/>
                    <a:gdLst>
                      <a:gd name="connsiteX0" fmla="*/ 0 w 135540"/>
                      <a:gd name="connsiteY0" fmla="*/ 65818 h 77914"/>
                      <a:gd name="connsiteX1" fmla="*/ 21431 w 135540"/>
                      <a:gd name="connsiteY1" fmla="*/ 77915 h 77914"/>
                      <a:gd name="connsiteX2" fmla="*/ 135541 w 135540"/>
                      <a:gd name="connsiteY2" fmla="*/ 12097 h 77914"/>
                      <a:gd name="connsiteX3" fmla="*/ 114014 w 135540"/>
                      <a:gd name="connsiteY3" fmla="*/ 0 h 779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5540" h="77914">
                        <a:moveTo>
                          <a:pt x="0" y="65818"/>
                        </a:moveTo>
                        <a:lnTo>
                          <a:pt x="21431" y="77915"/>
                        </a:lnTo>
                        <a:lnTo>
                          <a:pt x="135541" y="12097"/>
                        </a:lnTo>
                        <a:lnTo>
                          <a:pt x="114014" y="0"/>
                        </a:lnTo>
                        <a:close/>
                      </a:path>
                    </a:pathLst>
                  </a:custGeom>
                  <a:solidFill>
                    <a:srgbClr val="292B3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27" name="شكل حر: شكل 426">
                    <a:extLst>
                      <a:ext uri="{FF2B5EF4-FFF2-40B4-BE49-F238E27FC236}">
                        <a16:creationId xmlns:a16="http://schemas.microsoft.com/office/drawing/2014/main" id="{F9F008A4-3BF2-445C-9EBB-C4873CEF78FF}"/>
                      </a:ext>
                    </a:extLst>
                  </p:cNvPr>
                  <p:cNvSpPr/>
                  <p:nvPr/>
                </p:nvSpPr>
                <p:spPr>
                  <a:xfrm>
                    <a:off x="4966096" y="2999708"/>
                    <a:ext cx="15525" cy="11430"/>
                  </a:xfrm>
                  <a:custGeom>
                    <a:avLst/>
                    <a:gdLst>
                      <a:gd name="connsiteX0" fmla="*/ 0 w 15525"/>
                      <a:gd name="connsiteY0" fmla="*/ 11430 h 11430"/>
                      <a:gd name="connsiteX1" fmla="*/ 6477 w 15525"/>
                      <a:gd name="connsiteY1" fmla="*/ 11430 h 11430"/>
                      <a:gd name="connsiteX2" fmla="*/ 15526 w 15525"/>
                      <a:gd name="connsiteY2" fmla="*/ 6953 h 11430"/>
                      <a:gd name="connsiteX3" fmla="*/ 1048 w 15525"/>
                      <a:gd name="connsiteY3" fmla="*/ 0 h 11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" h="11430">
                        <a:moveTo>
                          <a:pt x="0" y="11430"/>
                        </a:moveTo>
                        <a:lnTo>
                          <a:pt x="6477" y="11430"/>
                        </a:lnTo>
                        <a:lnTo>
                          <a:pt x="15526" y="6953"/>
                        </a:lnTo>
                        <a:lnTo>
                          <a:pt x="1048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28" name="شكل حر: شكل 427">
                    <a:extLst>
                      <a:ext uri="{FF2B5EF4-FFF2-40B4-BE49-F238E27FC236}">
                        <a16:creationId xmlns:a16="http://schemas.microsoft.com/office/drawing/2014/main" id="{8E87ADAD-8E7D-48AA-A65A-0304423A1C6B}"/>
                      </a:ext>
                    </a:extLst>
                  </p:cNvPr>
                  <p:cNvSpPr/>
                  <p:nvPr/>
                </p:nvSpPr>
                <p:spPr>
                  <a:xfrm>
                    <a:off x="5001624" y="2979229"/>
                    <a:ext cx="15525" cy="11334"/>
                  </a:xfrm>
                  <a:custGeom>
                    <a:avLst/>
                    <a:gdLst>
                      <a:gd name="connsiteX0" fmla="*/ 0 w 15525"/>
                      <a:gd name="connsiteY0" fmla="*/ 11335 h 11334"/>
                      <a:gd name="connsiteX1" fmla="*/ 6477 w 15525"/>
                      <a:gd name="connsiteY1" fmla="*/ 11335 h 11334"/>
                      <a:gd name="connsiteX2" fmla="*/ 15526 w 15525"/>
                      <a:gd name="connsiteY2" fmla="*/ 6858 h 11334"/>
                      <a:gd name="connsiteX3" fmla="*/ 1048 w 15525"/>
                      <a:gd name="connsiteY3" fmla="*/ 0 h 11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" h="11334">
                        <a:moveTo>
                          <a:pt x="0" y="11335"/>
                        </a:moveTo>
                        <a:lnTo>
                          <a:pt x="6477" y="11335"/>
                        </a:lnTo>
                        <a:lnTo>
                          <a:pt x="15526" y="6858"/>
                        </a:lnTo>
                        <a:lnTo>
                          <a:pt x="1048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29" name="شكل حر: شكل 428">
                    <a:extLst>
                      <a:ext uri="{FF2B5EF4-FFF2-40B4-BE49-F238E27FC236}">
                        <a16:creationId xmlns:a16="http://schemas.microsoft.com/office/drawing/2014/main" id="{F53A3AFD-BEB8-4F3A-B007-A6193AF2505F}"/>
                      </a:ext>
                    </a:extLst>
                  </p:cNvPr>
                  <p:cNvSpPr/>
                  <p:nvPr/>
                </p:nvSpPr>
                <p:spPr>
                  <a:xfrm>
                    <a:off x="4934854" y="3009328"/>
                    <a:ext cx="24955" cy="19621"/>
                  </a:xfrm>
                  <a:custGeom>
                    <a:avLst/>
                    <a:gdLst>
                      <a:gd name="connsiteX0" fmla="*/ 0 w 24955"/>
                      <a:gd name="connsiteY0" fmla="*/ 19526 h 19621"/>
                      <a:gd name="connsiteX1" fmla="*/ 6763 w 24955"/>
                      <a:gd name="connsiteY1" fmla="*/ 19621 h 19621"/>
                      <a:gd name="connsiteX2" fmla="*/ 24955 w 24955"/>
                      <a:gd name="connsiteY2" fmla="*/ 9144 h 19621"/>
                      <a:gd name="connsiteX3" fmla="*/ 9239 w 24955"/>
                      <a:gd name="connsiteY3" fmla="*/ 0 h 19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55" h="19621">
                        <a:moveTo>
                          <a:pt x="0" y="19526"/>
                        </a:moveTo>
                        <a:lnTo>
                          <a:pt x="6763" y="19621"/>
                        </a:lnTo>
                        <a:lnTo>
                          <a:pt x="24955" y="9144"/>
                        </a:lnTo>
                        <a:lnTo>
                          <a:pt x="9239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30" name="شكل حر: شكل 429">
                    <a:extLst>
                      <a:ext uri="{FF2B5EF4-FFF2-40B4-BE49-F238E27FC236}">
                        <a16:creationId xmlns:a16="http://schemas.microsoft.com/office/drawing/2014/main" id="{785A3BE4-1350-4065-A4C7-824D9914B629}"/>
                      </a:ext>
                    </a:extLst>
                  </p:cNvPr>
                  <p:cNvSpPr/>
                  <p:nvPr/>
                </p:nvSpPr>
                <p:spPr>
                  <a:xfrm>
                    <a:off x="5022864" y="2959988"/>
                    <a:ext cx="24955" cy="19621"/>
                  </a:xfrm>
                  <a:custGeom>
                    <a:avLst/>
                    <a:gdLst>
                      <a:gd name="connsiteX0" fmla="*/ 0 w 24955"/>
                      <a:gd name="connsiteY0" fmla="*/ 19431 h 19621"/>
                      <a:gd name="connsiteX1" fmla="*/ 6763 w 24955"/>
                      <a:gd name="connsiteY1" fmla="*/ 19622 h 19621"/>
                      <a:gd name="connsiteX2" fmla="*/ 24955 w 24955"/>
                      <a:gd name="connsiteY2" fmla="*/ 9144 h 19621"/>
                      <a:gd name="connsiteX3" fmla="*/ 9239 w 24955"/>
                      <a:gd name="connsiteY3" fmla="*/ 0 h 19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55" h="19621">
                        <a:moveTo>
                          <a:pt x="0" y="19431"/>
                        </a:moveTo>
                        <a:lnTo>
                          <a:pt x="6763" y="19622"/>
                        </a:lnTo>
                        <a:lnTo>
                          <a:pt x="24955" y="9144"/>
                        </a:lnTo>
                        <a:lnTo>
                          <a:pt x="9239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411" name="رسم 14">
                  <a:extLst>
                    <a:ext uri="{FF2B5EF4-FFF2-40B4-BE49-F238E27FC236}">
                      <a16:creationId xmlns:a16="http://schemas.microsoft.com/office/drawing/2014/main" id="{D6FBC293-D6DA-46D6-B8B6-A81EE279DBC4}"/>
                    </a:ext>
                  </a:extLst>
                </p:cNvPr>
                <p:cNvGrpSpPr/>
                <p:nvPr/>
              </p:nvGrpSpPr>
              <p:grpSpPr>
                <a:xfrm>
                  <a:off x="4925043" y="3009328"/>
                  <a:ext cx="28860" cy="19526"/>
                  <a:chOff x="4925043" y="3009328"/>
                  <a:chExt cx="28860" cy="19526"/>
                </a:xfrm>
              </p:grpSpPr>
              <p:sp>
                <p:nvSpPr>
                  <p:cNvPr id="421" name="شكل حر: شكل 420">
                    <a:extLst>
                      <a:ext uri="{FF2B5EF4-FFF2-40B4-BE49-F238E27FC236}">
                        <a16:creationId xmlns:a16="http://schemas.microsoft.com/office/drawing/2014/main" id="{0CED80AD-7BEF-41A1-823C-5EFEC0644A91}"/>
                      </a:ext>
                    </a:extLst>
                  </p:cNvPr>
                  <p:cNvSpPr/>
                  <p:nvPr/>
                </p:nvSpPr>
                <p:spPr>
                  <a:xfrm>
                    <a:off x="4934854" y="3014853"/>
                    <a:ext cx="19050" cy="14001"/>
                  </a:xfrm>
                  <a:custGeom>
                    <a:avLst/>
                    <a:gdLst>
                      <a:gd name="connsiteX0" fmla="*/ 0 w 19050"/>
                      <a:gd name="connsiteY0" fmla="*/ 14002 h 14001"/>
                      <a:gd name="connsiteX1" fmla="*/ 19050 w 19050"/>
                      <a:gd name="connsiteY1" fmla="*/ 3048 h 14001"/>
                      <a:gd name="connsiteX2" fmla="*/ 19050 w 19050"/>
                      <a:gd name="connsiteY2" fmla="*/ 0 h 14001"/>
                      <a:gd name="connsiteX3" fmla="*/ 0 w 19050"/>
                      <a:gd name="connsiteY3" fmla="*/ 10954 h 14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050" h="14001">
                        <a:moveTo>
                          <a:pt x="0" y="14002"/>
                        </a:moveTo>
                        <a:lnTo>
                          <a:pt x="19050" y="3048"/>
                        </a:lnTo>
                        <a:lnTo>
                          <a:pt x="19050" y="0"/>
                        </a:lnTo>
                        <a:lnTo>
                          <a:pt x="0" y="10954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22" name="شكل حر: شكل 421">
                    <a:extLst>
                      <a:ext uri="{FF2B5EF4-FFF2-40B4-BE49-F238E27FC236}">
                        <a16:creationId xmlns:a16="http://schemas.microsoft.com/office/drawing/2014/main" id="{D3107D2C-DA9F-4C2D-B0F2-09182005EFE0}"/>
                      </a:ext>
                    </a:extLst>
                  </p:cNvPr>
                  <p:cNvSpPr/>
                  <p:nvPr/>
                </p:nvSpPr>
                <p:spPr>
                  <a:xfrm>
                    <a:off x="4925043" y="3020282"/>
                    <a:ext cx="9810" cy="8572"/>
                  </a:xfrm>
                  <a:custGeom>
                    <a:avLst/>
                    <a:gdLst>
                      <a:gd name="connsiteX0" fmla="*/ 9811 w 9810"/>
                      <a:gd name="connsiteY0" fmla="*/ 8573 h 8572"/>
                      <a:gd name="connsiteX1" fmla="*/ 0 w 9810"/>
                      <a:gd name="connsiteY1" fmla="*/ 3048 h 8572"/>
                      <a:gd name="connsiteX2" fmla="*/ 0 w 9810"/>
                      <a:gd name="connsiteY2" fmla="*/ 0 h 8572"/>
                      <a:gd name="connsiteX3" fmla="*/ 9811 w 9810"/>
                      <a:gd name="connsiteY3" fmla="*/ 5525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810" h="8572">
                        <a:moveTo>
                          <a:pt x="9811" y="8573"/>
                        </a:moveTo>
                        <a:lnTo>
                          <a:pt x="0" y="3048"/>
                        </a:lnTo>
                        <a:lnTo>
                          <a:pt x="0" y="0"/>
                        </a:lnTo>
                        <a:lnTo>
                          <a:pt x="9811" y="5525"/>
                        </a:lnTo>
                        <a:close/>
                      </a:path>
                    </a:pathLst>
                  </a:custGeom>
                  <a:solidFill>
                    <a:srgbClr val="4574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23" name="شكل حر: شكل 422">
                    <a:extLst>
                      <a:ext uri="{FF2B5EF4-FFF2-40B4-BE49-F238E27FC236}">
                        <a16:creationId xmlns:a16="http://schemas.microsoft.com/office/drawing/2014/main" id="{2ECCF804-C043-4645-B350-9D0F558B63AF}"/>
                      </a:ext>
                    </a:extLst>
                  </p:cNvPr>
                  <p:cNvSpPr/>
                  <p:nvPr/>
                </p:nvSpPr>
                <p:spPr>
                  <a:xfrm>
                    <a:off x="4925043" y="3009328"/>
                    <a:ext cx="28860" cy="16478"/>
                  </a:xfrm>
                  <a:custGeom>
                    <a:avLst/>
                    <a:gdLst>
                      <a:gd name="connsiteX0" fmla="*/ 0 w 28860"/>
                      <a:gd name="connsiteY0" fmla="*/ 10954 h 16478"/>
                      <a:gd name="connsiteX1" fmla="*/ 9811 w 28860"/>
                      <a:gd name="connsiteY1" fmla="*/ 16478 h 16478"/>
                      <a:gd name="connsiteX2" fmla="*/ 28861 w 28860"/>
                      <a:gd name="connsiteY2" fmla="*/ 5525 h 16478"/>
                      <a:gd name="connsiteX3" fmla="*/ 19050 w 28860"/>
                      <a:gd name="connsiteY3" fmla="*/ 0 h 16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860" h="16478">
                        <a:moveTo>
                          <a:pt x="0" y="10954"/>
                        </a:moveTo>
                        <a:lnTo>
                          <a:pt x="9811" y="16478"/>
                        </a:lnTo>
                        <a:lnTo>
                          <a:pt x="28861" y="5525"/>
                        </a:lnTo>
                        <a:lnTo>
                          <a:pt x="19050" y="0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412" name="رسم 14">
                  <a:extLst>
                    <a:ext uri="{FF2B5EF4-FFF2-40B4-BE49-F238E27FC236}">
                      <a16:creationId xmlns:a16="http://schemas.microsoft.com/office/drawing/2014/main" id="{18D61099-D938-4FB9-86C2-F7A2731220CA}"/>
                    </a:ext>
                  </a:extLst>
                </p:cNvPr>
                <p:cNvGrpSpPr/>
                <p:nvPr/>
              </p:nvGrpSpPr>
              <p:grpSpPr>
                <a:xfrm>
                  <a:off x="5012958" y="2959893"/>
                  <a:ext cx="28956" cy="19526"/>
                  <a:chOff x="5012958" y="2959893"/>
                  <a:chExt cx="28956" cy="19526"/>
                </a:xfrm>
              </p:grpSpPr>
              <p:sp>
                <p:nvSpPr>
                  <p:cNvPr id="418" name="شكل حر: شكل 417">
                    <a:extLst>
                      <a:ext uri="{FF2B5EF4-FFF2-40B4-BE49-F238E27FC236}">
                        <a16:creationId xmlns:a16="http://schemas.microsoft.com/office/drawing/2014/main" id="{47222D2B-B098-489F-B8C0-D6BF5CCFC1ED}"/>
                      </a:ext>
                    </a:extLst>
                  </p:cNvPr>
                  <p:cNvSpPr/>
                  <p:nvPr/>
                </p:nvSpPr>
                <p:spPr>
                  <a:xfrm>
                    <a:off x="5022864" y="2965418"/>
                    <a:ext cx="19050" cy="14001"/>
                  </a:xfrm>
                  <a:custGeom>
                    <a:avLst/>
                    <a:gdLst>
                      <a:gd name="connsiteX0" fmla="*/ 0 w 19050"/>
                      <a:gd name="connsiteY0" fmla="*/ 14002 h 14001"/>
                      <a:gd name="connsiteX1" fmla="*/ 19050 w 19050"/>
                      <a:gd name="connsiteY1" fmla="*/ 3048 h 14001"/>
                      <a:gd name="connsiteX2" fmla="*/ 19050 w 19050"/>
                      <a:gd name="connsiteY2" fmla="*/ 0 h 14001"/>
                      <a:gd name="connsiteX3" fmla="*/ 0 w 19050"/>
                      <a:gd name="connsiteY3" fmla="*/ 10954 h 14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050" h="14001">
                        <a:moveTo>
                          <a:pt x="0" y="14002"/>
                        </a:moveTo>
                        <a:lnTo>
                          <a:pt x="19050" y="3048"/>
                        </a:lnTo>
                        <a:lnTo>
                          <a:pt x="19050" y="0"/>
                        </a:lnTo>
                        <a:lnTo>
                          <a:pt x="0" y="10954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19" name="شكل حر: شكل 418">
                    <a:extLst>
                      <a:ext uri="{FF2B5EF4-FFF2-40B4-BE49-F238E27FC236}">
                        <a16:creationId xmlns:a16="http://schemas.microsoft.com/office/drawing/2014/main" id="{DDBF4D93-AC76-42C6-BB97-3321FAF84E10}"/>
                      </a:ext>
                    </a:extLst>
                  </p:cNvPr>
                  <p:cNvSpPr/>
                  <p:nvPr/>
                </p:nvSpPr>
                <p:spPr>
                  <a:xfrm>
                    <a:off x="5012958" y="2970942"/>
                    <a:ext cx="9906" cy="8477"/>
                  </a:xfrm>
                  <a:custGeom>
                    <a:avLst/>
                    <a:gdLst>
                      <a:gd name="connsiteX0" fmla="*/ 9906 w 9906"/>
                      <a:gd name="connsiteY0" fmla="*/ 8477 h 8477"/>
                      <a:gd name="connsiteX1" fmla="*/ 0 w 9906"/>
                      <a:gd name="connsiteY1" fmla="*/ 2953 h 8477"/>
                      <a:gd name="connsiteX2" fmla="*/ 0 w 9906"/>
                      <a:gd name="connsiteY2" fmla="*/ 0 h 8477"/>
                      <a:gd name="connsiteX3" fmla="*/ 9906 w 9906"/>
                      <a:gd name="connsiteY3" fmla="*/ 5429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06" h="8477">
                        <a:moveTo>
                          <a:pt x="9906" y="8477"/>
                        </a:moveTo>
                        <a:lnTo>
                          <a:pt x="0" y="2953"/>
                        </a:lnTo>
                        <a:lnTo>
                          <a:pt x="0" y="0"/>
                        </a:lnTo>
                        <a:lnTo>
                          <a:pt x="9906" y="5429"/>
                        </a:lnTo>
                        <a:close/>
                      </a:path>
                    </a:pathLst>
                  </a:custGeom>
                  <a:solidFill>
                    <a:srgbClr val="4574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20" name="شكل حر: شكل 419">
                    <a:extLst>
                      <a:ext uri="{FF2B5EF4-FFF2-40B4-BE49-F238E27FC236}">
                        <a16:creationId xmlns:a16="http://schemas.microsoft.com/office/drawing/2014/main" id="{83FE99A9-5D77-48AA-8C54-32072C2F9130}"/>
                      </a:ext>
                    </a:extLst>
                  </p:cNvPr>
                  <p:cNvSpPr/>
                  <p:nvPr/>
                </p:nvSpPr>
                <p:spPr>
                  <a:xfrm>
                    <a:off x="5012958" y="2959893"/>
                    <a:ext cx="28956" cy="16478"/>
                  </a:xfrm>
                  <a:custGeom>
                    <a:avLst/>
                    <a:gdLst>
                      <a:gd name="connsiteX0" fmla="*/ 0 w 28956"/>
                      <a:gd name="connsiteY0" fmla="*/ 11049 h 16478"/>
                      <a:gd name="connsiteX1" fmla="*/ 9906 w 28956"/>
                      <a:gd name="connsiteY1" fmla="*/ 16478 h 16478"/>
                      <a:gd name="connsiteX2" fmla="*/ 28956 w 28956"/>
                      <a:gd name="connsiteY2" fmla="*/ 5525 h 16478"/>
                      <a:gd name="connsiteX3" fmla="*/ 19145 w 28956"/>
                      <a:gd name="connsiteY3" fmla="*/ 0 h 16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956" h="16478">
                        <a:moveTo>
                          <a:pt x="0" y="11049"/>
                        </a:moveTo>
                        <a:lnTo>
                          <a:pt x="9906" y="16478"/>
                        </a:lnTo>
                        <a:lnTo>
                          <a:pt x="28956" y="5525"/>
                        </a:lnTo>
                        <a:lnTo>
                          <a:pt x="19145" y="0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413" name="رسم 14">
                  <a:extLst>
                    <a:ext uri="{FF2B5EF4-FFF2-40B4-BE49-F238E27FC236}">
                      <a16:creationId xmlns:a16="http://schemas.microsoft.com/office/drawing/2014/main" id="{EF4C54E6-D78E-4E90-BD94-77E1F2579FE6}"/>
                    </a:ext>
                  </a:extLst>
                </p:cNvPr>
                <p:cNvGrpSpPr/>
                <p:nvPr/>
              </p:nvGrpSpPr>
              <p:grpSpPr>
                <a:xfrm>
                  <a:off x="4960285" y="2962941"/>
                  <a:ext cx="48196" cy="48196"/>
                  <a:chOff x="4960285" y="2962941"/>
                  <a:chExt cx="48196" cy="48196"/>
                </a:xfrm>
              </p:grpSpPr>
              <p:sp>
                <p:nvSpPr>
                  <p:cNvPr id="414" name="شكل حر: شكل 413">
                    <a:extLst>
                      <a:ext uri="{FF2B5EF4-FFF2-40B4-BE49-F238E27FC236}">
                        <a16:creationId xmlns:a16="http://schemas.microsoft.com/office/drawing/2014/main" id="{1C91DC1F-EE44-4837-AA5C-189E0C256571}"/>
                      </a:ext>
                    </a:extLst>
                  </p:cNvPr>
                  <p:cNvSpPr/>
                  <p:nvPr/>
                </p:nvSpPr>
                <p:spPr>
                  <a:xfrm>
                    <a:off x="4995814" y="2973609"/>
                    <a:ext cx="5810" cy="16954"/>
                  </a:xfrm>
                  <a:custGeom>
                    <a:avLst/>
                    <a:gdLst>
                      <a:gd name="connsiteX0" fmla="*/ 5810 w 5810"/>
                      <a:gd name="connsiteY0" fmla="*/ 16954 h 16954"/>
                      <a:gd name="connsiteX1" fmla="*/ 0 w 5810"/>
                      <a:gd name="connsiteY1" fmla="*/ 13335 h 16954"/>
                      <a:gd name="connsiteX2" fmla="*/ 0 w 5810"/>
                      <a:gd name="connsiteY2" fmla="*/ 0 h 16954"/>
                      <a:gd name="connsiteX3" fmla="*/ 5810 w 5810"/>
                      <a:gd name="connsiteY3" fmla="*/ 3715 h 16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" h="16954">
                        <a:moveTo>
                          <a:pt x="5810" y="16954"/>
                        </a:moveTo>
                        <a:lnTo>
                          <a:pt x="0" y="13335"/>
                        </a:lnTo>
                        <a:lnTo>
                          <a:pt x="0" y="0"/>
                        </a:lnTo>
                        <a:lnTo>
                          <a:pt x="5810" y="3715"/>
                        </a:lnTo>
                        <a:close/>
                      </a:path>
                    </a:pathLst>
                  </a:custGeom>
                  <a:solidFill>
                    <a:srgbClr val="4574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15" name="شكل حر: شكل 414">
                    <a:extLst>
                      <a:ext uri="{FF2B5EF4-FFF2-40B4-BE49-F238E27FC236}">
                        <a16:creationId xmlns:a16="http://schemas.microsoft.com/office/drawing/2014/main" id="{B7E2F108-805B-481B-992A-DDDB81C9DF0B}"/>
                      </a:ext>
                    </a:extLst>
                  </p:cNvPr>
                  <p:cNvSpPr/>
                  <p:nvPr/>
                </p:nvSpPr>
                <p:spPr>
                  <a:xfrm>
                    <a:off x="4966096" y="2966466"/>
                    <a:ext cx="42386" cy="44672"/>
                  </a:xfrm>
                  <a:custGeom>
                    <a:avLst/>
                    <a:gdLst>
                      <a:gd name="connsiteX0" fmla="*/ 0 w 42386"/>
                      <a:gd name="connsiteY0" fmla="*/ 24575 h 44672"/>
                      <a:gd name="connsiteX1" fmla="*/ 0 w 42386"/>
                      <a:gd name="connsiteY1" fmla="*/ 44672 h 44672"/>
                      <a:gd name="connsiteX2" fmla="*/ 6858 w 42386"/>
                      <a:gd name="connsiteY2" fmla="*/ 40672 h 44672"/>
                      <a:gd name="connsiteX3" fmla="*/ 6858 w 42386"/>
                      <a:gd name="connsiteY3" fmla="*/ 27337 h 44672"/>
                      <a:gd name="connsiteX4" fmla="*/ 35528 w 42386"/>
                      <a:gd name="connsiteY4" fmla="*/ 10763 h 44672"/>
                      <a:gd name="connsiteX5" fmla="*/ 35528 w 42386"/>
                      <a:gd name="connsiteY5" fmla="*/ 24098 h 44672"/>
                      <a:gd name="connsiteX6" fmla="*/ 42386 w 42386"/>
                      <a:gd name="connsiteY6" fmla="*/ 20098 h 44672"/>
                      <a:gd name="connsiteX7" fmla="*/ 42386 w 42386"/>
                      <a:gd name="connsiteY7" fmla="*/ 0 h 44672"/>
                      <a:gd name="connsiteX8" fmla="*/ 0 w 42386"/>
                      <a:gd name="connsiteY8" fmla="*/ 24575 h 44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2386" h="44672">
                        <a:moveTo>
                          <a:pt x="0" y="24575"/>
                        </a:moveTo>
                        <a:lnTo>
                          <a:pt x="0" y="44672"/>
                        </a:lnTo>
                        <a:lnTo>
                          <a:pt x="6858" y="40672"/>
                        </a:lnTo>
                        <a:lnTo>
                          <a:pt x="6858" y="27337"/>
                        </a:lnTo>
                        <a:lnTo>
                          <a:pt x="35528" y="10763"/>
                        </a:lnTo>
                        <a:lnTo>
                          <a:pt x="35528" y="24098"/>
                        </a:lnTo>
                        <a:lnTo>
                          <a:pt x="42386" y="20098"/>
                        </a:lnTo>
                        <a:lnTo>
                          <a:pt x="42386" y="0"/>
                        </a:lnTo>
                        <a:lnTo>
                          <a:pt x="0" y="24575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16" name="شكل حر: شكل 415">
                    <a:extLst>
                      <a:ext uri="{FF2B5EF4-FFF2-40B4-BE49-F238E27FC236}">
                        <a16:creationId xmlns:a16="http://schemas.microsoft.com/office/drawing/2014/main" id="{0ADEF74E-3CAE-433B-BD86-7D6DEC58DDDA}"/>
                      </a:ext>
                    </a:extLst>
                  </p:cNvPr>
                  <p:cNvSpPr/>
                  <p:nvPr/>
                </p:nvSpPr>
                <p:spPr>
                  <a:xfrm>
                    <a:off x="4960285" y="2987420"/>
                    <a:ext cx="5810" cy="23717"/>
                  </a:xfrm>
                  <a:custGeom>
                    <a:avLst/>
                    <a:gdLst>
                      <a:gd name="connsiteX0" fmla="*/ 5810 w 5810"/>
                      <a:gd name="connsiteY0" fmla="*/ 23717 h 23717"/>
                      <a:gd name="connsiteX1" fmla="*/ 0 w 5810"/>
                      <a:gd name="connsiteY1" fmla="*/ 20098 h 23717"/>
                      <a:gd name="connsiteX2" fmla="*/ 0 w 5810"/>
                      <a:gd name="connsiteY2" fmla="*/ 0 h 23717"/>
                      <a:gd name="connsiteX3" fmla="*/ 5810 w 5810"/>
                      <a:gd name="connsiteY3" fmla="*/ 3620 h 23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" h="23717">
                        <a:moveTo>
                          <a:pt x="5810" y="23717"/>
                        </a:moveTo>
                        <a:lnTo>
                          <a:pt x="0" y="20098"/>
                        </a:lnTo>
                        <a:lnTo>
                          <a:pt x="0" y="0"/>
                        </a:lnTo>
                        <a:lnTo>
                          <a:pt x="5810" y="3620"/>
                        </a:lnTo>
                        <a:close/>
                      </a:path>
                    </a:pathLst>
                  </a:custGeom>
                  <a:solidFill>
                    <a:srgbClr val="4574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17" name="شكل حر: شكل 416">
                    <a:extLst>
                      <a:ext uri="{FF2B5EF4-FFF2-40B4-BE49-F238E27FC236}">
                        <a16:creationId xmlns:a16="http://schemas.microsoft.com/office/drawing/2014/main" id="{9521D73B-94BB-457B-9E5F-493D66BFEBA5}"/>
                      </a:ext>
                    </a:extLst>
                  </p:cNvPr>
                  <p:cNvSpPr/>
                  <p:nvPr/>
                </p:nvSpPr>
                <p:spPr>
                  <a:xfrm>
                    <a:off x="4960285" y="2962941"/>
                    <a:ext cx="48196" cy="28098"/>
                  </a:xfrm>
                  <a:custGeom>
                    <a:avLst/>
                    <a:gdLst>
                      <a:gd name="connsiteX0" fmla="*/ 5810 w 48196"/>
                      <a:gd name="connsiteY0" fmla="*/ 28099 h 28098"/>
                      <a:gd name="connsiteX1" fmla="*/ 0 w 48196"/>
                      <a:gd name="connsiteY1" fmla="*/ 24479 h 28098"/>
                      <a:gd name="connsiteX2" fmla="*/ 42386 w 48196"/>
                      <a:gd name="connsiteY2" fmla="*/ 0 h 28098"/>
                      <a:gd name="connsiteX3" fmla="*/ 48196 w 48196"/>
                      <a:gd name="connsiteY3" fmla="*/ 3619 h 2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196" h="28098">
                        <a:moveTo>
                          <a:pt x="5810" y="28099"/>
                        </a:moveTo>
                        <a:lnTo>
                          <a:pt x="0" y="24479"/>
                        </a:lnTo>
                        <a:lnTo>
                          <a:pt x="42386" y="0"/>
                        </a:lnTo>
                        <a:lnTo>
                          <a:pt x="48196" y="3619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sp>
            <p:nvSpPr>
              <p:cNvPr id="409" name="شكل حر: شكل 408">
                <a:extLst>
                  <a:ext uri="{FF2B5EF4-FFF2-40B4-BE49-F238E27FC236}">
                    <a16:creationId xmlns:a16="http://schemas.microsoft.com/office/drawing/2014/main" id="{342619FE-5CE0-4EDA-B552-B69A2F0C2A3A}"/>
                  </a:ext>
                </a:extLst>
              </p:cNvPr>
              <p:cNvSpPr/>
              <p:nvPr/>
            </p:nvSpPr>
            <p:spPr>
              <a:xfrm>
                <a:off x="4978065" y="2963608"/>
                <a:ext cx="20667" cy="41559"/>
              </a:xfrm>
              <a:custGeom>
                <a:avLst/>
                <a:gdLst>
                  <a:gd name="connsiteX0" fmla="*/ 2413 w 20667"/>
                  <a:gd name="connsiteY0" fmla="*/ 11811 h 41559"/>
                  <a:gd name="connsiteX1" fmla="*/ 6699 w 20667"/>
                  <a:gd name="connsiteY1" fmla="*/ 24670 h 41559"/>
                  <a:gd name="connsiteX2" fmla="*/ 127 w 20667"/>
                  <a:gd name="connsiteY2" fmla="*/ 37624 h 41559"/>
                  <a:gd name="connsiteX3" fmla="*/ 8700 w 20667"/>
                  <a:gd name="connsiteY3" fmla="*/ 36862 h 41559"/>
                  <a:gd name="connsiteX4" fmla="*/ 9557 w 20667"/>
                  <a:gd name="connsiteY4" fmla="*/ 40481 h 41559"/>
                  <a:gd name="connsiteX5" fmla="*/ 12129 w 20667"/>
                  <a:gd name="connsiteY5" fmla="*/ 40196 h 41559"/>
                  <a:gd name="connsiteX6" fmla="*/ 13843 w 20667"/>
                  <a:gd name="connsiteY6" fmla="*/ 38005 h 41559"/>
                  <a:gd name="connsiteX7" fmla="*/ 20606 w 20667"/>
                  <a:gd name="connsiteY7" fmla="*/ 16288 h 41559"/>
                  <a:gd name="connsiteX8" fmla="*/ 19558 w 20667"/>
                  <a:gd name="connsiteY8" fmla="*/ 0 h 41559"/>
                  <a:gd name="connsiteX9" fmla="*/ 2413 w 20667"/>
                  <a:gd name="connsiteY9" fmla="*/ 11811 h 41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667" h="41559">
                    <a:moveTo>
                      <a:pt x="2413" y="11811"/>
                    </a:moveTo>
                    <a:cubicBezTo>
                      <a:pt x="7176" y="12287"/>
                      <a:pt x="8890" y="20193"/>
                      <a:pt x="6699" y="24670"/>
                    </a:cubicBezTo>
                    <a:cubicBezTo>
                      <a:pt x="4794" y="28575"/>
                      <a:pt x="699" y="33242"/>
                      <a:pt x="127" y="37624"/>
                    </a:cubicBezTo>
                    <a:cubicBezTo>
                      <a:pt x="-1016" y="46006"/>
                      <a:pt x="5842" y="38671"/>
                      <a:pt x="8700" y="36862"/>
                    </a:cubicBezTo>
                    <a:cubicBezTo>
                      <a:pt x="8509" y="38195"/>
                      <a:pt x="8414" y="39815"/>
                      <a:pt x="9557" y="40481"/>
                    </a:cubicBezTo>
                    <a:cubicBezTo>
                      <a:pt x="10319" y="40958"/>
                      <a:pt x="11462" y="40767"/>
                      <a:pt x="12129" y="40196"/>
                    </a:cubicBezTo>
                    <a:cubicBezTo>
                      <a:pt x="12891" y="39624"/>
                      <a:pt x="13367" y="38767"/>
                      <a:pt x="13843" y="38005"/>
                    </a:cubicBezTo>
                    <a:cubicBezTo>
                      <a:pt x="18130" y="30480"/>
                      <a:pt x="20130" y="25146"/>
                      <a:pt x="20606" y="16288"/>
                    </a:cubicBezTo>
                    <a:cubicBezTo>
                      <a:pt x="20892" y="10858"/>
                      <a:pt x="20130" y="5429"/>
                      <a:pt x="19558" y="0"/>
                    </a:cubicBezTo>
                    <a:cubicBezTo>
                      <a:pt x="13272" y="2476"/>
                      <a:pt x="7271" y="6858"/>
                      <a:pt x="2413" y="11811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360" name="رسم 14">
              <a:extLst>
                <a:ext uri="{FF2B5EF4-FFF2-40B4-BE49-F238E27FC236}">
                  <a16:creationId xmlns:a16="http://schemas.microsoft.com/office/drawing/2014/main" id="{105E464B-4BBC-4619-B1C2-3156EDE2296E}"/>
                </a:ext>
              </a:extLst>
            </p:cNvPr>
            <p:cNvGrpSpPr/>
            <p:nvPr/>
          </p:nvGrpSpPr>
          <p:grpSpPr>
            <a:xfrm>
              <a:off x="6063439" y="4590724"/>
              <a:ext cx="1342458" cy="2107381"/>
              <a:chOff x="4419696" y="2721433"/>
              <a:chExt cx="339477" cy="711292"/>
            </a:xfrm>
          </p:grpSpPr>
          <p:sp>
            <p:nvSpPr>
              <p:cNvPr id="361" name="شكل حر: شكل 360">
                <a:extLst>
                  <a:ext uri="{FF2B5EF4-FFF2-40B4-BE49-F238E27FC236}">
                    <a16:creationId xmlns:a16="http://schemas.microsoft.com/office/drawing/2014/main" id="{5147FC20-3A68-44D8-A641-567DD0676F70}"/>
                  </a:ext>
                </a:extLst>
              </p:cNvPr>
              <p:cNvSpPr/>
              <p:nvPr/>
            </p:nvSpPr>
            <p:spPr>
              <a:xfrm>
                <a:off x="4431222" y="3075435"/>
                <a:ext cx="23469" cy="69056"/>
              </a:xfrm>
              <a:custGeom>
                <a:avLst/>
                <a:gdLst>
                  <a:gd name="connsiteX0" fmla="*/ 11849 w 23469"/>
                  <a:gd name="connsiteY0" fmla="*/ 0 h 69056"/>
                  <a:gd name="connsiteX1" fmla="*/ 23470 w 23469"/>
                  <a:gd name="connsiteY1" fmla="*/ 8858 h 69056"/>
                  <a:gd name="connsiteX2" fmla="*/ 19469 w 23469"/>
                  <a:gd name="connsiteY2" fmla="*/ 33814 h 69056"/>
                  <a:gd name="connsiteX3" fmla="*/ 17564 w 23469"/>
                  <a:gd name="connsiteY3" fmla="*/ 54388 h 69056"/>
                  <a:gd name="connsiteX4" fmla="*/ 16421 w 23469"/>
                  <a:gd name="connsiteY4" fmla="*/ 69056 h 69056"/>
                  <a:gd name="connsiteX5" fmla="*/ 4039 w 23469"/>
                  <a:gd name="connsiteY5" fmla="*/ 44291 h 69056"/>
                  <a:gd name="connsiteX6" fmla="*/ 133 w 23469"/>
                  <a:gd name="connsiteY6" fmla="*/ 22765 h 69056"/>
                  <a:gd name="connsiteX7" fmla="*/ 11849 w 23469"/>
                  <a:gd name="connsiteY7" fmla="*/ 0 h 69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469" h="69056">
                    <a:moveTo>
                      <a:pt x="11849" y="0"/>
                    </a:moveTo>
                    <a:lnTo>
                      <a:pt x="23470" y="8858"/>
                    </a:lnTo>
                    <a:cubicBezTo>
                      <a:pt x="21850" y="17145"/>
                      <a:pt x="20231" y="25432"/>
                      <a:pt x="19469" y="33814"/>
                    </a:cubicBezTo>
                    <a:cubicBezTo>
                      <a:pt x="18802" y="40672"/>
                      <a:pt x="18802" y="47625"/>
                      <a:pt x="17564" y="54388"/>
                    </a:cubicBezTo>
                    <a:cubicBezTo>
                      <a:pt x="16326" y="61150"/>
                      <a:pt x="21279" y="64103"/>
                      <a:pt x="16421" y="69056"/>
                    </a:cubicBezTo>
                    <a:cubicBezTo>
                      <a:pt x="9182" y="61817"/>
                      <a:pt x="6705" y="53626"/>
                      <a:pt x="4039" y="44291"/>
                    </a:cubicBezTo>
                    <a:cubicBezTo>
                      <a:pt x="2038" y="37243"/>
                      <a:pt x="-629" y="30004"/>
                      <a:pt x="133" y="22765"/>
                    </a:cubicBezTo>
                    <a:cubicBezTo>
                      <a:pt x="1181" y="14192"/>
                      <a:pt x="6610" y="6858"/>
                      <a:pt x="11849" y="0"/>
                    </a:cubicBezTo>
                    <a:close/>
                  </a:path>
                </a:pathLst>
              </a:custGeom>
              <a:solidFill>
                <a:srgbClr val="F3BAA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362" name="رسم 14">
                <a:extLst>
                  <a:ext uri="{FF2B5EF4-FFF2-40B4-BE49-F238E27FC236}">
                    <a16:creationId xmlns:a16="http://schemas.microsoft.com/office/drawing/2014/main" id="{CA404C72-00E3-498D-87AC-11C5213F5273}"/>
                  </a:ext>
                </a:extLst>
              </p:cNvPr>
              <p:cNvGrpSpPr/>
              <p:nvPr/>
            </p:nvGrpSpPr>
            <p:grpSpPr>
              <a:xfrm>
                <a:off x="4431736" y="3100676"/>
                <a:ext cx="87534" cy="51148"/>
                <a:chOff x="4431743" y="3100673"/>
                <a:chExt cx="87534" cy="51148"/>
              </a:xfrm>
            </p:grpSpPr>
            <p:grpSp>
              <p:nvGrpSpPr>
                <p:cNvPr id="394" name="رسم 14">
                  <a:extLst>
                    <a:ext uri="{FF2B5EF4-FFF2-40B4-BE49-F238E27FC236}">
                      <a16:creationId xmlns:a16="http://schemas.microsoft.com/office/drawing/2014/main" id="{9446AB1E-A9E3-43E8-B4B3-4B9B53C25D1E}"/>
                    </a:ext>
                  </a:extLst>
                </p:cNvPr>
                <p:cNvGrpSpPr/>
                <p:nvPr/>
              </p:nvGrpSpPr>
              <p:grpSpPr>
                <a:xfrm>
                  <a:off x="4437553" y="3100673"/>
                  <a:ext cx="81724" cy="51148"/>
                  <a:chOff x="4437553" y="3100673"/>
                  <a:chExt cx="81724" cy="51148"/>
                </a:xfrm>
              </p:grpSpPr>
              <p:sp>
                <p:nvSpPr>
                  <p:cNvPr id="402" name="شكل حر: شكل 401">
                    <a:extLst>
                      <a:ext uri="{FF2B5EF4-FFF2-40B4-BE49-F238E27FC236}">
                        <a16:creationId xmlns:a16="http://schemas.microsoft.com/office/drawing/2014/main" id="{2D2D8B85-2D1A-498C-AE78-6215F69D282A}"/>
                      </a:ext>
                    </a:extLst>
                  </p:cNvPr>
                  <p:cNvSpPr/>
                  <p:nvPr/>
                </p:nvSpPr>
                <p:spPr>
                  <a:xfrm>
                    <a:off x="4437553" y="3140487"/>
                    <a:ext cx="15525" cy="11334"/>
                  </a:xfrm>
                  <a:custGeom>
                    <a:avLst/>
                    <a:gdLst>
                      <a:gd name="connsiteX0" fmla="*/ 0 w 15525"/>
                      <a:gd name="connsiteY0" fmla="*/ 11335 h 11334"/>
                      <a:gd name="connsiteX1" fmla="*/ 6477 w 15525"/>
                      <a:gd name="connsiteY1" fmla="*/ 11335 h 11334"/>
                      <a:gd name="connsiteX2" fmla="*/ 15526 w 15525"/>
                      <a:gd name="connsiteY2" fmla="*/ 6858 h 11334"/>
                      <a:gd name="connsiteX3" fmla="*/ 1048 w 15525"/>
                      <a:gd name="connsiteY3" fmla="*/ 0 h 113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" h="11334">
                        <a:moveTo>
                          <a:pt x="0" y="11335"/>
                        </a:moveTo>
                        <a:lnTo>
                          <a:pt x="6477" y="11335"/>
                        </a:lnTo>
                        <a:lnTo>
                          <a:pt x="15526" y="6858"/>
                        </a:lnTo>
                        <a:lnTo>
                          <a:pt x="1048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03" name="شكل حر: شكل 402">
                    <a:extLst>
                      <a:ext uri="{FF2B5EF4-FFF2-40B4-BE49-F238E27FC236}">
                        <a16:creationId xmlns:a16="http://schemas.microsoft.com/office/drawing/2014/main" id="{AD90107D-CC0A-418E-9386-E7087BB54D64}"/>
                      </a:ext>
                    </a:extLst>
                  </p:cNvPr>
                  <p:cNvSpPr/>
                  <p:nvPr/>
                </p:nvSpPr>
                <p:spPr>
                  <a:xfrm>
                    <a:off x="4473081" y="3119913"/>
                    <a:ext cx="15525" cy="11429"/>
                  </a:xfrm>
                  <a:custGeom>
                    <a:avLst/>
                    <a:gdLst>
                      <a:gd name="connsiteX0" fmla="*/ 0 w 15525"/>
                      <a:gd name="connsiteY0" fmla="*/ 11430 h 11429"/>
                      <a:gd name="connsiteX1" fmla="*/ 6477 w 15525"/>
                      <a:gd name="connsiteY1" fmla="*/ 11335 h 11429"/>
                      <a:gd name="connsiteX2" fmla="*/ 15526 w 15525"/>
                      <a:gd name="connsiteY2" fmla="*/ 6858 h 11429"/>
                      <a:gd name="connsiteX3" fmla="*/ 1048 w 15525"/>
                      <a:gd name="connsiteY3" fmla="*/ 0 h 11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" h="11429">
                        <a:moveTo>
                          <a:pt x="0" y="11430"/>
                        </a:moveTo>
                        <a:lnTo>
                          <a:pt x="6477" y="11335"/>
                        </a:lnTo>
                        <a:lnTo>
                          <a:pt x="15526" y="6858"/>
                        </a:lnTo>
                        <a:lnTo>
                          <a:pt x="1048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04" name="شكل حر: شكل 403">
                    <a:extLst>
                      <a:ext uri="{FF2B5EF4-FFF2-40B4-BE49-F238E27FC236}">
                        <a16:creationId xmlns:a16="http://schemas.microsoft.com/office/drawing/2014/main" id="{9C444131-5D6B-4A4E-B00B-0A0DD088917D}"/>
                      </a:ext>
                    </a:extLst>
                  </p:cNvPr>
                  <p:cNvSpPr/>
                  <p:nvPr/>
                </p:nvSpPr>
                <p:spPr>
                  <a:xfrm>
                    <a:off x="4494322" y="3100673"/>
                    <a:ext cx="24955" cy="19621"/>
                  </a:xfrm>
                  <a:custGeom>
                    <a:avLst/>
                    <a:gdLst>
                      <a:gd name="connsiteX0" fmla="*/ 0 w 24955"/>
                      <a:gd name="connsiteY0" fmla="*/ 19526 h 19621"/>
                      <a:gd name="connsiteX1" fmla="*/ 6763 w 24955"/>
                      <a:gd name="connsiteY1" fmla="*/ 19621 h 19621"/>
                      <a:gd name="connsiteX2" fmla="*/ 24955 w 24955"/>
                      <a:gd name="connsiteY2" fmla="*/ 9144 h 19621"/>
                      <a:gd name="connsiteX3" fmla="*/ 9239 w 24955"/>
                      <a:gd name="connsiteY3" fmla="*/ 0 h 19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55" h="19621">
                        <a:moveTo>
                          <a:pt x="0" y="19526"/>
                        </a:moveTo>
                        <a:lnTo>
                          <a:pt x="6763" y="19621"/>
                        </a:lnTo>
                        <a:lnTo>
                          <a:pt x="24955" y="9144"/>
                        </a:lnTo>
                        <a:lnTo>
                          <a:pt x="9239" y="0"/>
                        </a:lnTo>
                        <a:close/>
                      </a:path>
                    </a:pathLst>
                  </a:custGeom>
                  <a:solidFill>
                    <a:srgbClr val="E6E8ED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395" name="رسم 14">
                  <a:extLst>
                    <a:ext uri="{FF2B5EF4-FFF2-40B4-BE49-F238E27FC236}">
                      <a16:creationId xmlns:a16="http://schemas.microsoft.com/office/drawing/2014/main" id="{2872FC93-49F3-4D1D-B5DE-6C1F0626AAB3}"/>
                    </a:ext>
                  </a:extLst>
                </p:cNvPr>
                <p:cNvGrpSpPr/>
                <p:nvPr/>
              </p:nvGrpSpPr>
              <p:grpSpPr>
                <a:xfrm>
                  <a:off x="4484416" y="3100673"/>
                  <a:ext cx="28956" cy="19431"/>
                  <a:chOff x="4484416" y="3100673"/>
                  <a:chExt cx="28956" cy="19431"/>
                </a:xfrm>
              </p:grpSpPr>
              <p:sp>
                <p:nvSpPr>
                  <p:cNvPr id="399" name="شكل حر: شكل 398">
                    <a:extLst>
                      <a:ext uri="{FF2B5EF4-FFF2-40B4-BE49-F238E27FC236}">
                        <a16:creationId xmlns:a16="http://schemas.microsoft.com/office/drawing/2014/main" id="{606D28B1-7200-4E12-BA9B-72A290A9F7BC}"/>
                      </a:ext>
                    </a:extLst>
                  </p:cNvPr>
                  <p:cNvSpPr/>
                  <p:nvPr/>
                </p:nvSpPr>
                <p:spPr>
                  <a:xfrm>
                    <a:off x="4494322" y="3106197"/>
                    <a:ext cx="19050" cy="13906"/>
                  </a:xfrm>
                  <a:custGeom>
                    <a:avLst/>
                    <a:gdLst>
                      <a:gd name="connsiteX0" fmla="*/ 0 w 19050"/>
                      <a:gd name="connsiteY0" fmla="*/ 13907 h 13906"/>
                      <a:gd name="connsiteX1" fmla="*/ 19050 w 19050"/>
                      <a:gd name="connsiteY1" fmla="*/ 2953 h 13906"/>
                      <a:gd name="connsiteX2" fmla="*/ 19050 w 19050"/>
                      <a:gd name="connsiteY2" fmla="*/ 0 h 13906"/>
                      <a:gd name="connsiteX3" fmla="*/ 0 w 19050"/>
                      <a:gd name="connsiteY3" fmla="*/ 10954 h 13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050" h="13906">
                        <a:moveTo>
                          <a:pt x="0" y="13907"/>
                        </a:moveTo>
                        <a:lnTo>
                          <a:pt x="19050" y="2953"/>
                        </a:lnTo>
                        <a:lnTo>
                          <a:pt x="19050" y="0"/>
                        </a:lnTo>
                        <a:lnTo>
                          <a:pt x="0" y="10954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00" name="شكل حر: شكل 399">
                    <a:extLst>
                      <a:ext uri="{FF2B5EF4-FFF2-40B4-BE49-F238E27FC236}">
                        <a16:creationId xmlns:a16="http://schemas.microsoft.com/office/drawing/2014/main" id="{DFCAC2C1-2624-4054-AACC-52A35491489E}"/>
                      </a:ext>
                    </a:extLst>
                  </p:cNvPr>
                  <p:cNvSpPr/>
                  <p:nvPr/>
                </p:nvSpPr>
                <p:spPr>
                  <a:xfrm>
                    <a:off x="4484416" y="3111626"/>
                    <a:ext cx="9906" cy="8477"/>
                  </a:xfrm>
                  <a:custGeom>
                    <a:avLst/>
                    <a:gdLst>
                      <a:gd name="connsiteX0" fmla="*/ 9906 w 9906"/>
                      <a:gd name="connsiteY0" fmla="*/ 8477 h 8477"/>
                      <a:gd name="connsiteX1" fmla="*/ 0 w 9906"/>
                      <a:gd name="connsiteY1" fmla="*/ 3048 h 8477"/>
                      <a:gd name="connsiteX2" fmla="*/ 0 w 9906"/>
                      <a:gd name="connsiteY2" fmla="*/ 0 h 8477"/>
                      <a:gd name="connsiteX3" fmla="*/ 9906 w 9906"/>
                      <a:gd name="connsiteY3" fmla="*/ 5525 h 8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06" h="8477">
                        <a:moveTo>
                          <a:pt x="9906" y="8477"/>
                        </a:moveTo>
                        <a:lnTo>
                          <a:pt x="0" y="3048"/>
                        </a:lnTo>
                        <a:lnTo>
                          <a:pt x="0" y="0"/>
                        </a:lnTo>
                        <a:lnTo>
                          <a:pt x="9906" y="5525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01" name="شكل حر: شكل 400">
                    <a:extLst>
                      <a:ext uri="{FF2B5EF4-FFF2-40B4-BE49-F238E27FC236}">
                        <a16:creationId xmlns:a16="http://schemas.microsoft.com/office/drawing/2014/main" id="{24906050-403F-4FC7-B737-7E59CFBC7D25}"/>
                      </a:ext>
                    </a:extLst>
                  </p:cNvPr>
                  <p:cNvSpPr/>
                  <p:nvPr/>
                </p:nvSpPr>
                <p:spPr>
                  <a:xfrm>
                    <a:off x="4484416" y="3100673"/>
                    <a:ext cx="28956" cy="16478"/>
                  </a:xfrm>
                  <a:custGeom>
                    <a:avLst/>
                    <a:gdLst>
                      <a:gd name="connsiteX0" fmla="*/ 0 w 28956"/>
                      <a:gd name="connsiteY0" fmla="*/ 10954 h 16478"/>
                      <a:gd name="connsiteX1" fmla="*/ 9906 w 28956"/>
                      <a:gd name="connsiteY1" fmla="*/ 16478 h 16478"/>
                      <a:gd name="connsiteX2" fmla="*/ 28956 w 28956"/>
                      <a:gd name="connsiteY2" fmla="*/ 5525 h 16478"/>
                      <a:gd name="connsiteX3" fmla="*/ 19145 w 28956"/>
                      <a:gd name="connsiteY3" fmla="*/ 0 h 16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8956" h="16478">
                        <a:moveTo>
                          <a:pt x="0" y="10954"/>
                        </a:moveTo>
                        <a:lnTo>
                          <a:pt x="9906" y="16478"/>
                        </a:lnTo>
                        <a:lnTo>
                          <a:pt x="28956" y="5525"/>
                        </a:lnTo>
                        <a:lnTo>
                          <a:pt x="19145" y="0"/>
                        </a:lnTo>
                        <a:close/>
                      </a:path>
                    </a:pathLst>
                  </a:custGeom>
                  <a:solidFill>
                    <a:srgbClr val="81C3D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396" name="رسم 14">
                  <a:extLst>
                    <a:ext uri="{FF2B5EF4-FFF2-40B4-BE49-F238E27FC236}">
                      <a16:creationId xmlns:a16="http://schemas.microsoft.com/office/drawing/2014/main" id="{645E5C42-1025-4DB9-B345-7AC7D54BAC65}"/>
                    </a:ext>
                  </a:extLst>
                </p:cNvPr>
                <p:cNvGrpSpPr/>
                <p:nvPr/>
              </p:nvGrpSpPr>
              <p:grpSpPr>
                <a:xfrm>
                  <a:off x="4431743" y="3103625"/>
                  <a:ext cx="48196" cy="28098"/>
                  <a:chOff x="4431743" y="3103625"/>
                  <a:chExt cx="48196" cy="28098"/>
                </a:xfrm>
              </p:grpSpPr>
              <p:sp>
                <p:nvSpPr>
                  <p:cNvPr id="397" name="شكل حر: شكل 396">
                    <a:extLst>
                      <a:ext uri="{FF2B5EF4-FFF2-40B4-BE49-F238E27FC236}">
                        <a16:creationId xmlns:a16="http://schemas.microsoft.com/office/drawing/2014/main" id="{74B37C1F-C882-4599-B368-B2EBBC8CB907}"/>
                      </a:ext>
                    </a:extLst>
                  </p:cNvPr>
                  <p:cNvSpPr/>
                  <p:nvPr/>
                </p:nvSpPr>
                <p:spPr>
                  <a:xfrm>
                    <a:off x="4467176" y="3114389"/>
                    <a:ext cx="5905" cy="16954"/>
                  </a:xfrm>
                  <a:custGeom>
                    <a:avLst/>
                    <a:gdLst>
                      <a:gd name="connsiteX0" fmla="*/ 5905 w 5905"/>
                      <a:gd name="connsiteY0" fmla="*/ 16954 h 16954"/>
                      <a:gd name="connsiteX1" fmla="*/ 0 w 5905"/>
                      <a:gd name="connsiteY1" fmla="*/ 13335 h 16954"/>
                      <a:gd name="connsiteX2" fmla="*/ 0 w 5905"/>
                      <a:gd name="connsiteY2" fmla="*/ 0 h 16954"/>
                      <a:gd name="connsiteX3" fmla="*/ 5905 w 5905"/>
                      <a:gd name="connsiteY3" fmla="*/ 3620 h 16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05" h="16954">
                        <a:moveTo>
                          <a:pt x="5905" y="16954"/>
                        </a:moveTo>
                        <a:lnTo>
                          <a:pt x="0" y="13335"/>
                        </a:lnTo>
                        <a:lnTo>
                          <a:pt x="0" y="0"/>
                        </a:lnTo>
                        <a:lnTo>
                          <a:pt x="5905" y="3620"/>
                        </a:lnTo>
                        <a:close/>
                      </a:path>
                    </a:pathLst>
                  </a:custGeom>
                  <a:solidFill>
                    <a:srgbClr val="639BA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98" name="شكل حر: شكل 397">
                    <a:extLst>
                      <a:ext uri="{FF2B5EF4-FFF2-40B4-BE49-F238E27FC236}">
                        <a16:creationId xmlns:a16="http://schemas.microsoft.com/office/drawing/2014/main" id="{858FB881-C2D4-4807-B7C3-9F0ADE3A4A0F}"/>
                      </a:ext>
                    </a:extLst>
                  </p:cNvPr>
                  <p:cNvSpPr/>
                  <p:nvPr/>
                </p:nvSpPr>
                <p:spPr>
                  <a:xfrm>
                    <a:off x="4431743" y="3103625"/>
                    <a:ext cx="48196" cy="28098"/>
                  </a:xfrm>
                  <a:custGeom>
                    <a:avLst/>
                    <a:gdLst>
                      <a:gd name="connsiteX0" fmla="*/ 5810 w 48196"/>
                      <a:gd name="connsiteY0" fmla="*/ 28099 h 28098"/>
                      <a:gd name="connsiteX1" fmla="*/ 0 w 48196"/>
                      <a:gd name="connsiteY1" fmla="*/ 24479 h 28098"/>
                      <a:gd name="connsiteX2" fmla="*/ 42386 w 48196"/>
                      <a:gd name="connsiteY2" fmla="*/ 0 h 28098"/>
                      <a:gd name="connsiteX3" fmla="*/ 48196 w 48196"/>
                      <a:gd name="connsiteY3" fmla="*/ 3620 h 2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196" h="28098">
                        <a:moveTo>
                          <a:pt x="5810" y="28099"/>
                        </a:moveTo>
                        <a:lnTo>
                          <a:pt x="0" y="24479"/>
                        </a:lnTo>
                        <a:lnTo>
                          <a:pt x="42386" y="0"/>
                        </a:lnTo>
                        <a:lnTo>
                          <a:pt x="48196" y="3620"/>
                        </a:lnTo>
                        <a:close/>
                      </a:path>
                    </a:pathLst>
                  </a:custGeom>
                  <a:solidFill>
                    <a:srgbClr val="FFBB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sp>
            <p:nvSpPr>
              <p:cNvPr id="363" name="شكل حر: شكل 362">
                <a:extLst>
                  <a:ext uri="{FF2B5EF4-FFF2-40B4-BE49-F238E27FC236}">
                    <a16:creationId xmlns:a16="http://schemas.microsoft.com/office/drawing/2014/main" id="{A6301AC1-D649-474E-9580-4383A966BAE8}"/>
                  </a:ext>
                </a:extLst>
              </p:cNvPr>
              <p:cNvSpPr/>
              <p:nvPr/>
            </p:nvSpPr>
            <p:spPr>
              <a:xfrm>
                <a:off x="4430544" y="3090103"/>
                <a:ext cx="26052" cy="20815"/>
              </a:xfrm>
              <a:custGeom>
                <a:avLst/>
                <a:gdLst>
                  <a:gd name="connsiteX0" fmla="*/ 2430 w 26052"/>
                  <a:gd name="connsiteY0" fmla="*/ 20288 h 20815"/>
                  <a:gd name="connsiteX1" fmla="*/ 7193 w 26052"/>
                  <a:gd name="connsiteY1" fmla="*/ 20479 h 20815"/>
                  <a:gd name="connsiteX2" fmla="*/ 26052 w 26052"/>
                  <a:gd name="connsiteY2" fmla="*/ 15050 h 20815"/>
                  <a:gd name="connsiteX3" fmla="*/ 21861 w 26052"/>
                  <a:gd name="connsiteY3" fmla="*/ 0 h 20815"/>
                  <a:gd name="connsiteX4" fmla="*/ 15099 w 26052"/>
                  <a:gd name="connsiteY4" fmla="*/ 5810 h 20815"/>
                  <a:gd name="connsiteX5" fmla="*/ 7002 w 26052"/>
                  <a:gd name="connsiteY5" fmla="*/ 10382 h 20815"/>
                  <a:gd name="connsiteX6" fmla="*/ 240 w 26052"/>
                  <a:gd name="connsiteY6" fmla="*/ 13716 h 20815"/>
                  <a:gd name="connsiteX7" fmla="*/ 2430 w 26052"/>
                  <a:gd name="connsiteY7" fmla="*/ 20288 h 20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052" h="20815">
                    <a:moveTo>
                      <a:pt x="2430" y="20288"/>
                    </a:moveTo>
                    <a:cubicBezTo>
                      <a:pt x="3859" y="21146"/>
                      <a:pt x="5669" y="20765"/>
                      <a:pt x="7193" y="20479"/>
                    </a:cubicBezTo>
                    <a:cubicBezTo>
                      <a:pt x="13575" y="19050"/>
                      <a:pt x="19956" y="17240"/>
                      <a:pt x="26052" y="15050"/>
                    </a:cubicBezTo>
                    <a:cubicBezTo>
                      <a:pt x="23290" y="10573"/>
                      <a:pt x="21766" y="5334"/>
                      <a:pt x="21861" y="0"/>
                    </a:cubicBezTo>
                    <a:cubicBezTo>
                      <a:pt x="21861" y="1524"/>
                      <a:pt x="16241" y="5048"/>
                      <a:pt x="15099" y="5810"/>
                    </a:cubicBezTo>
                    <a:cubicBezTo>
                      <a:pt x="12527" y="7620"/>
                      <a:pt x="9860" y="9144"/>
                      <a:pt x="7002" y="10382"/>
                    </a:cubicBezTo>
                    <a:cubicBezTo>
                      <a:pt x="5097" y="11240"/>
                      <a:pt x="1192" y="11716"/>
                      <a:pt x="240" y="13716"/>
                    </a:cubicBezTo>
                    <a:cubicBezTo>
                      <a:pt x="-522" y="15621"/>
                      <a:pt x="621" y="19241"/>
                      <a:pt x="2430" y="20288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4" name="شكل حر: شكل 363">
                <a:extLst>
                  <a:ext uri="{FF2B5EF4-FFF2-40B4-BE49-F238E27FC236}">
                    <a16:creationId xmlns:a16="http://schemas.microsoft.com/office/drawing/2014/main" id="{5B601E7A-CFB3-41F1-BF34-1274205E7AC3}"/>
                  </a:ext>
                </a:extLst>
              </p:cNvPr>
              <p:cNvSpPr/>
              <p:nvPr/>
            </p:nvSpPr>
            <p:spPr>
              <a:xfrm>
                <a:off x="4419696" y="2844738"/>
                <a:ext cx="37660" cy="261957"/>
              </a:xfrm>
              <a:custGeom>
                <a:avLst/>
                <a:gdLst>
                  <a:gd name="connsiteX0" fmla="*/ 33469 w 37660"/>
                  <a:gd name="connsiteY0" fmla="*/ 233743 h 261957"/>
                  <a:gd name="connsiteX1" fmla="*/ 27945 w 37660"/>
                  <a:gd name="connsiteY1" fmla="*/ 258889 h 261957"/>
                  <a:gd name="connsiteX2" fmla="*/ 9943 w 37660"/>
                  <a:gd name="connsiteY2" fmla="*/ 260699 h 261957"/>
                  <a:gd name="connsiteX3" fmla="*/ 1561 w 37660"/>
                  <a:gd name="connsiteY3" fmla="*/ 37529 h 261957"/>
                  <a:gd name="connsiteX4" fmla="*/ 13467 w 37660"/>
                  <a:gd name="connsiteY4" fmla="*/ 13525 h 261957"/>
                  <a:gd name="connsiteX5" fmla="*/ 23182 w 37660"/>
                  <a:gd name="connsiteY5" fmla="*/ 5429 h 261957"/>
                  <a:gd name="connsiteX6" fmla="*/ 37660 w 37660"/>
                  <a:gd name="connsiteY6" fmla="*/ 0 h 261957"/>
                  <a:gd name="connsiteX7" fmla="*/ 34041 w 37660"/>
                  <a:gd name="connsiteY7" fmla="*/ 4000 h 261957"/>
                  <a:gd name="connsiteX8" fmla="*/ 32612 w 37660"/>
                  <a:gd name="connsiteY8" fmla="*/ 8287 h 261957"/>
                  <a:gd name="connsiteX9" fmla="*/ 32041 w 37660"/>
                  <a:gd name="connsiteY9" fmla="*/ 17145 h 261957"/>
                  <a:gd name="connsiteX10" fmla="*/ 34136 w 37660"/>
                  <a:gd name="connsiteY10" fmla="*/ 28194 h 261957"/>
                  <a:gd name="connsiteX11" fmla="*/ 36041 w 37660"/>
                  <a:gd name="connsiteY11" fmla="*/ 128778 h 261957"/>
                  <a:gd name="connsiteX12" fmla="*/ 36041 w 37660"/>
                  <a:gd name="connsiteY12" fmla="*/ 155448 h 261957"/>
                  <a:gd name="connsiteX13" fmla="*/ 35470 w 37660"/>
                  <a:gd name="connsiteY13" fmla="*/ 164306 h 261957"/>
                  <a:gd name="connsiteX14" fmla="*/ 37470 w 37660"/>
                  <a:gd name="connsiteY14" fmla="*/ 181261 h 261957"/>
                  <a:gd name="connsiteX15" fmla="*/ 33469 w 37660"/>
                  <a:gd name="connsiteY15" fmla="*/ 233743 h 261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660" h="261957">
                    <a:moveTo>
                      <a:pt x="33469" y="233743"/>
                    </a:moveTo>
                    <a:cubicBezTo>
                      <a:pt x="32898" y="238315"/>
                      <a:pt x="30707" y="255175"/>
                      <a:pt x="27945" y="258889"/>
                    </a:cubicBezTo>
                    <a:cubicBezTo>
                      <a:pt x="25278" y="262604"/>
                      <a:pt x="14134" y="262604"/>
                      <a:pt x="9943" y="260699"/>
                    </a:cubicBezTo>
                    <a:cubicBezTo>
                      <a:pt x="6704" y="259271"/>
                      <a:pt x="-3964" y="58293"/>
                      <a:pt x="1561" y="37529"/>
                    </a:cubicBezTo>
                    <a:cubicBezTo>
                      <a:pt x="3942" y="28861"/>
                      <a:pt x="7657" y="20383"/>
                      <a:pt x="13467" y="13525"/>
                    </a:cubicBezTo>
                    <a:cubicBezTo>
                      <a:pt x="16324" y="10192"/>
                      <a:pt x="19182" y="7429"/>
                      <a:pt x="23182" y="5429"/>
                    </a:cubicBezTo>
                    <a:cubicBezTo>
                      <a:pt x="27850" y="3143"/>
                      <a:pt x="32612" y="1333"/>
                      <a:pt x="37660" y="0"/>
                    </a:cubicBezTo>
                    <a:cubicBezTo>
                      <a:pt x="36422" y="381"/>
                      <a:pt x="34612" y="3048"/>
                      <a:pt x="34041" y="4000"/>
                    </a:cubicBezTo>
                    <a:cubicBezTo>
                      <a:pt x="32993" y="5429"/>
                      <a:pt x="32422" y="6667"/>
                      <a:pt x="32612" y="8287"/>
                    </a:cubicBezTo>
                    <a:cubicBezTo>
                      <a:pt x="32612" y="11144"/>
                      <a:pt x="31755" y="14192"/>
                      <a:pt x="32041" y="17145"/>
                    </a:cubicBezTo>
                    <a:cubicBezTo>
                      <a:pt x="32326" y="20764"/>
                      <a:pt x="33565" y="24575"/>
                      <a:pt x="34136" y="28194"/>
                    </a:cubicBezTo>
                    <a:cubicBezTo>
                      <a:pt x="35279" y="61722"/>
                      <a:pt x="35851" y="95345"/>
                      <a:pt x="36041" y="128778"/>
                    </a:cubicBezTo>
                    <a:cubicBezTo>
                      <a:pt x="36041" y="137636"/>
                      <a:pt x="36041" y="146590"/>
                      <a:pt x="36041" y="155448"/>
                    </a:cubicBezTo>
                    <a:cubicBezTo>
                      <a:pt x="36041" y="158305"/>
                      <a:pt x="35946" y="161354"/>
                      <a:pt x="35470" y="164306"/>
                    </a:cubicBezTo>
                    <a:cubicBezTo>
                      <a:pt x="37565" y="169450"/>
                      <a:pt x="37756" y="175450"/>
                      <a:pt x="37470" y="181261"/>
                    </a:cubicBezTo>
                    <a:cubicBezTo>
                      <a:pt x="36898" y="198787"/>
                      <a:pt x="35946" y="216313"/>
                      <a:pt x="33469" y="233743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5" name="شكل حر: شكل 364">
                <a:extLst>
                  <a:ext uri="{FF2B5EF4-FFF2-40B4-BE49-F238E27FC236}">
                    <a16:creationId xmlns:a16="http://schemas.microsoft.com/office/drawing/2014/main" id="{AF2EB42D-2130-4A57-A523-2D4B4D96C291}"/>
                  </a:ext>
                </a:extLst>
              </p:cNvPr>
              <p:cNvSpPr/>
              <p:nvPr/>
            </p:nvSpPr>
            <p:spPr>
              <a:xfrm>
                <a:off x="4428782" y="2844834"/>
                <a:ext cx="28575" cy="261833"/>
              </a:xfrm>
              <a:custGeom>
                <a:avLst/>
                <a:gdLst>
                  <a:gd name="connsiteX0" fmla="*/ 24955 w 28575"/>
                  <a:gd name="connsiteY0" fmla="*/ 4000 h 261833"/>
                  <a:gd name="connsiteX1" fmla="*/ 28575 w 28575"/>
                  <a:gd name="connsiteY1" fmla="*/ 0 h 261833"/>
                  <a:gd name="connsiteX2" fmla="*/ 14097 w 28575"/>
                  <a:gd name="connsiteY2" fmla="*/ 5429 h 261833"/>
                  <a:gd name="connsiteX3" fmla="*/ 6953 w 28575"/>
                  <a:gd name="connsiteY3" fmla="*/ 10763 h 261833"/>
                  <a:gd name="connsiteX4" fmla="*/ 6572 w 28575"/>
                  <a:gd name="connsiteY4" fmla="*/ 49149 h 261833"/>
                  <a:gd name="connsiteX5" fmla="*/ 0 w 28575"/>
                  <a:gd name="connsiteY5" fmla="*/ 259271 h 261833"/>
                  <a:gd name="connsiteX6" fmla="*/ 857 w 28575"/>
                  <a:gd name="connsiteY6" fmla="*/ 260604 h 261833"/>
                  <a:gd name="connsiteX7" fmla="*/ 18860 w 28575"/>
                  <a:gd name="connsiteY7" fmla="*/ 258794 h 261833"/>
                  <a:gd name="connsiteX8" fmla="*/ 24384 w 28575"/>
                  <a:gd name="connsiteY8" fmla="*/ 233648 h 261833"/>
                  <a:gd name="connsiteX9" fmla="*/ 28385 w 28575"/>
                  <a:gd name="connsiteY9" fmla="*/ 181166 h 261833"/>
                  <a:gd name="connsiteX10" fmla="*/ 26384 w 28575"/>
                  <a:gd name="connsiteY10" fmla="*/ 164211 h 261833"/>
                  <a:gd name="connsiteX11" fmla="*/ 26956 w 28575"/>
                  <a:gd name="connsiteY11" fmla="*/ 155353 h 261833"/>
                  <a:gd name="connsiteX12" fmla="*/ 26956 w 28575"/>
                  <a:gd name="connsiteY12" fmla="*/ 128683 h 261833"/>
                  <a:gd name="connsiteX13" fmla="*/ 25051 w 28575"/>
                  <a:gd name="connsiteY13" fmla="*/ 28099 h 261833"/>
                  <a:gd name="connsiteX14" fmla="*/ 22955 w 28575"/>
                  <a:gd name="connsiteY14" fmla="*/ 17050 h 261833"/>
                  <a:gd name="connsiteX15" fmla="*/ 23527 w 28575"/>
                  <a:gd name="connsiteY15" fmla="*/ 8192 h 261833"/>
                  <a:gd name="connsiteX16" fmla="*/ 24955 w 28575"/>
                  <a:gd name="connsiteY16" fmla="*/ 4000 h 261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8575" h="261833">
                    <a:moveTo>
                      <a:pt x="24955" y="4000"/>
                    </a:moveTo>
                    <a:cubicBezTo>
                      <a:pt x="25527" y="3048"/>
                      <a:pt x="27337" y="381"/>
                      <a:pt x="28575" y="0"/>
                    </a:cubicBezTo>
                    <a:cubicBezTo>
                      <a:pt x="23527" y="1333"/>
                      <a:pt x="18764" y="3143"/>
                      <a:pt x="14097" y="5429"/>
                    </a:cubicBezTo>
                    <a:cubicBezTo>
                      <a:pt x="11335" y="6858"/>
                      <a:pt x="9049" y="8668"/>
                      <a:pt x="6953" y="10763"/>
                    </a:cubicBezTo>
                    <a:cubicBezTo>
                      <a:pt x="3238" y="22574"/>
                      <a:pt x="4286" y="37909"/>
                      <a:pt x="6572" y="49149"/>
                    </a:cubicBezTo>
                    <a:cubicBezTo>
                      <a:pt x="15049" y="90297"/>
                      <a:pt x="4667" y="228886"/>
                      <a:pt x="0" y="259271"/>
                    </a:cubicBezTo>
                    <a:cubicBezTo>
                      <a:pt x="286" y="260033"/>
                      <a:pt x="667" y="260509"/>
                      <a:pt x="857" y="260604"/>
                    </a:cubicBezTo>
                    <a:cubicBezTo>
                      <a:pt x="5048" y="262509"/>
                      <a:pt x="16193" y="262414"/>
                      <a:pt x="18860" y="258794"/>
                    </a:cubicBezTo>
                    <a:cubicBezTo>
                      <a:pt x="21527" y="255079"/>
                      <a:pt x="23717" y="238220"/>
                      <a:pt x="24384" y="233648"/>
                    </a:cubicBezTo>
                    <a:cubicBezTo>
                      <a:pt x="26861" y="216217"/>
                      <a:pt x="27813" y="198692"/>
                      <a:pt x="28385" y="181166"/>
                    </a:cubicBezTo>
                    <a:cubicBezTo>
                      <a:pt x="28575" y="175355"/>
                      <a:pt x="28480" y="169354"/>
                      <a:pt x="26384" y="164211"/>
                    </a:cubicBezTo>
                    <a:cubicBezTo>
                      <a:pt x="26861" y="161258"/>
                      <a:pt x="26956" y="158305"/>
                      <a:pt x="26956" y="155353"/>
                    </a:cubicBezTo>
                    <a:cubicBezTo>
                      <a:pt x="27051" y="146495"/>
                      <a:pt x="27051" y="137541"/>
                      <a:pt x="26956" y="128683"/>
                    </a:cubicBezTo>
                    <a:cubicBezTo>
                      <a:pt x="26765" y="95155"/>
                      <a:pt x="26098" y="61532"/>
                      <a:pt x="25051" y="28099"/>
                    </a:cubicBezTo>
                    <a:cubicBezTo>
                      <a:pt x="24479" y="24575"/>
                      <a:pt x="23241" y="20669"/>
                      <a:pt x="22955" y="17050"/>
                    </a:cubicBezTo>
                    <a:cubicBezTo>
                      <a:pt x="22670" y="14097"/>
                      <a:pt x="23527" y="11144"/>
                      <a:pt x="23527" y="8192"/>
                    </a:cubicBezTo>
                    <a:cubicBezTo>
                      <a:pt x="23336" y="6572"/>
                      <a:pt x="23908" y="5334"/>
                      <a:pt x="24955" y="4000"/>
                    </a:cubicBezTo>
                    <a:close/>
                  </a:path>
                </a:pathLst>
              </a:custGeom>
              <a:solidFill>
                <a:srgbClr val="16181D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6" name="شكل حر: شكل 365">
                <a:extLst>
                  <a:ext uri="{FF2B5EF4-FFF2-40B4-BE49-F238E27FC236}">
                    <a16:creationId xmlns:a16="http://schemas.microsoft.com/office/drawing/2014/main" id="{B8632A34-CF32-4320-BE64-072A69E5FCD9}"/>
                  </a:ext>
                </a:extLst>
              </p:cNvPr>
              <p:cNvSpPr/>
              <p:nvPr/>
            </p:nvSpPr>
            <p:spPr>
              <a:xfrm>
                <a:off x="4694623" y="2904175"/>
                <a:ext cx="64550" cy="58674"/>
              </a:xfrm>
              <a:custGeom>
                <a:avLst/>
                <a:gdLst>
                  <a:gd name="connsiteX0" fmla="*/ 10479 w 64550"/>
                  <a:gd name="connsiteY0" fmla="*/ 57055 h 58674"/>
                  <a:gd name="connsiteX1" fmla="*/ 4669 w 64550"/>
                  <a:gd name="connsiteY1" fmla="*/ 58674 h 58674"/>
                  <a:gd name="connsiteX2" fmla="*/ 1430 w 64550"/>
                  <a:gd name="connsiteY2" fmla="*/ 54102 h 58674"/>
                  <a:gd name="connsiteX3" fmla="*/ 6955 w 64550"/>
                  <a:gd name="connsiteY3" fmla="*/ 32004 h 58674"/>
                  <a:gd name="connsiteX4" fmla="*/ 9908 w 64550"/>
                  <a:gd name="connsiteY4" fmla="*/ 28956 h 58674"/>
                  <a:gd name="connsiteX5" fmla="*/ 13718 w 64550"/>
                  <a:gd name="connsiteY5" fmla="*/ 21717 h 58674"/>
                  <a:gd name="connsiteX6" fmla="*/ 26957 w 64550"/>
                  <a:gd name="connsiteY6" fmla="*/ 7429 h 58674"/>
                  <a:gd name="connsiteX7" fmla="*/ 33244 w 64550"/>
                  <a:gd name="connsiteY7" fmla="*/ 0 h 58674"/>
                  <a:gd name="connsiteX8" fmla="*/ 34482 w 64550"/>
                  <a:gd name="connsiteY8" fmla="*/ 762 h 58674"/>
                  <a:gd name="connsiteX9" fmla="*/ 30672 w 64550"/>
                  <a:gd name="connsiteY9" fmla="*/ 14669 h 58674"/>
                  <a:gd name="connsiteX10" fmla="*/ 37054 w 64550"/>
                  <a:gd name="connsiteY10" fmla="*/ 10192 h 58674"/>
                  <a:gd name="connsiteX11" fmla="*/ 54008 w 64550"/>
                  <a:gd name="connsiteY11" fmla="*/ 2191 h 58674"/>
                  <a:gd name="connsiteX12" fmla="*/ 52008 w 64550"/>
                  <a:gd name="connsiteY12" fmla="*/ 6572 h 58674"/>
                  <a:gd name="connsiteX13" fmla="*/ 37721 w 64550"/>
                  <a:gd name="connsiteY13" fmla="*/ 18288 h 58674"/>
                  <a:gd name="connsiteX14" fmla="*/ 50675 w 64550"/>
                  <a:gd name="connsiteY14" fmla="*/ 9620 h 58674"/>
                  <a:gd name="connsiteX15" fmla="*/ 62581 w 64550"/>
                  <a:gd name="connsiteY15" fmla="*/ 6572 h 58674"/>
                  <a:gd name="connsiteX16" fmla="*/ 62009 w 64550"/>
                  <a:gd name="connsiteY16" fmla="*/ 9335 h 58674"/>
                  <a:gd name="connsiteX17" fmla="*/ 50008 w 64550"/>
                  <a:gd name="connsiteY17" fmla="*/ 18002 h 58674"/>
                  <a:gd name="connsiteX18" fmla="*/ 58485 w 64550"/>
                  <a:gd name="connsiteY18" fmla="*/ 13526 h 58674"/>
                  <a:gd name="connsiteX19" fmla="*/ 63819 w 64550"/>
                  <a:gd name="connsiteY19" fmla="*/ 12954 h 58674"/>
                  <a:gd name="connsiteX20" fmla="*/ 62295 w 64550"/>
                  <a:gd name="connsiteY20" fmla="*/ 17907 h 58674"/>
                  <a:gd name="connsiteX21" fmla="*/ 46293 w 64550"/>
                  <a:gd name="connsiteY21" fmla="*/ 28385 h 58674"/>
                  <a:gd name="connsiteX22" fmla="*/ 62200 w 64550"/>
                  <a:gd name="connsiteY22" fmla="*/ 22479 h 58674"/>
                  <a:gd name="connsiteX23" fmla="*/ 62295 w 64550"/>
                  <a:gd name="connsiteY23" fmla="*/ 22384 h 58674"/>
                  <a:gd name="connsiteX24" fmla="*/ 63438 w 64550"/>
                  <a:gd name="connsiteY24" fmla="*/ 23622 h 58674"/>
                  <a:gd name="connsiteX25" fmla="*/ 61152 w 64550"/>
                  <a:gd name="connsiteY25" fmla="*/ 26575 h 58674"/>
                  <a:gd name="connsiteX26" fmla="*/ 45817 w 64550"/>
                  <a:gd name="connsiteY26" fmla="*/ 39148 h 58674"/>
                  <a:gd name="connsiteX27" fmla="*/ 36292 w 64550"/>
                  <a:gd name="connsiteY27" fmla="*/ 45244 h 58674"/>
                  <a:gd name="connsiteX28" fmla="*/ 26957 w 64550"/>
                  <a:gd name="connsiteY28" fmla="*/ 50578 h 58674"/>
                  <a:gd name="connsiteX29" fmla="*/ 18194 w 64550"/>
                  <a:gd name="connsiteY29" fmla="*/ 54959 h 58674"/>
                  <a:gd name="connsiteX30" fmla="*/ 10479 w 64550"/>
                  <a:gd name="connsiteY30" fmla="*/ 57055 h 58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4550" h="58674">
                    <a:moveTo>
                      <a:pt x="10479" y="57055"/>
                    </a:moveTo>
                    <a:lnTo>
                      <a:pt x="4669" y="58674"/>
                    </a:lnTo>
                    <a:cubicBezTo>
                      <a:pt x="3335" y="57341"/>
                      <a:pt x="2288" y="55817"/>
                      <a:pt x="1430" y="54102"/>
                    </a:cubicBezTo>
                    <a:cubicBezTo>
                      <a:pt x="-2380" y="46196"/>
                      <a:pt x="2097" y="38481"/>
                      <a:pt x="6955" y="32004"/>
                    </a:cubicBezTo>
                    <a:cubicBezTo>
                      <a:pt x="8669" y="30575"/>
                      <a:pt x="9908" y="29147"/>
                      <a:pt x="9908" y="28956"/>
                    </a:cubicBezTo>
                    <a:cubicBezTo>
                      <a:pt x="10479" y="27623"/>
                      <a:pt x="13146" y="22479"/>
                      <a:pt x="13718" y="21717"/>
                    </a:cubicBezTo>
                    <a:cubicBezTo>
                      <a:pt x="17528" y="16478"/>
                      <a:pt x="23052" y="12573"/>
                      <a:pt x="26957" y="7429"/>
                    </a:cubicBezTo>
                    <a:cubicBezTo>
                      <a:pt x="28100" y="5906"/>
                      <a:pt x="31053" y="381"/>
                      <a:pt x="33244" y="0"/>
                    </a:cubicBezTo>
                    <a:cubicBezTo>
                      <a:pt x="33720" y="0"/>
                      <a:pt x="34196" y="381"/>
                      <a:pt x="34482" y="762"/>
                    </a:cubicBezTo>
                    <a:cubicBezTo>
                      <a:pt x="38863" y="5715"/>
                      <a:pt x="34387" y="10763"/>
                      <a:pt x="30672" y="14669"/>
                    </a:cubicBezTo>
                    <a:cubicBezTo>
                      <a:pt x="32863" y="13240"/>
                      <a:pt x="34863" y="11716"/>
                      <a:pt x="37054" y="10192"/>
                    </a:cubicBezTo>
                    <a:cubicBezTo>
                      <a:pt x="39530" y="8477"/>
                      <a:pt x="52008" y="-952"/>
                      <a:pt x="54008" y="2191"/>
                    </a:cubicBezTo>
                    <a:cubicBezTo>
                      <a:pt x="54961" y="3715"/>
                      <a:pt x="52961" y="5525"/>
                      <a:pt x="52008" y="6572"/>
                    </a:cubicBezTo>
                    <a:cubicBezTo>
                      <a:pt x="47531" y="10763"/>
                      <a:pt x="42769" y="14764"/>
                      <a:pt x="37721" y="18288"/>
                    </a:cubicBezTo>
                    <a:cubicBezTo>
                      <a:pt x="42197" y="15335"/>
                      <a:pt x="46388" y="12383"/>
                      <a:pt x="50675" y="9620"/>
                    </a:cubicBezTo>
                    <a:cubicBezTo>
                      <a:pt x="52675" y="8287"/>
                      <a:pt x="60676" y="3429"/>
                      <a:pt x="62581" y="6572"/>
                    </a:cubicBezTo>
                    <a:cubicBezTo>
                      <a:pt x="63057" y="7429"/>
                      <a:pt x="62867" y="8573"/>
                      <a:pt x="62009" y="9335"/>
                    </a:cubicBezTo>
                    <a:cubicBezTo>
                      <a:pt x="58390" y="12668"/>
                      <a:pt x="54389" y="15431"/>
                      <a:pt x="50008" y="18002"/>
                    </a:cubicBezTo>
                    <a:cubicBezTo>
                      <a:pt x="52770" y="16478"/>
                      <a:pt x="55532" y="14954"/>
                      <a:pt x="58485" y="13526"/>
                    </a:cubicBezTo>
                    <a:cubicBezTo>
                      <a:pt x="59723" y="12764"/>
                      <a:pt x="62295" y="11525"/>
                      <a:pt x="63819" y="12954"/>
                    </a:cubicBezTo>
                    <a:cubicBezTo>
                      <a:pt x="65724" y="14573"/>
                      <a:pt x="63438" y="16859"/>
                      <a:pt x="62295" y="17907"/>
                    </a:cubicBezTo>
                    <a:cubicBezTo>
                      <a:pt x="57056" y="22003"/>
                      <a:pt x="52103" y="25241"/>
                      <a:pt x="46293" y="28385"/>
                    </a:cubicBezTo>
                    <a:cubicBezTo>
                      <a:pt x="50103" y="27527"/>
                      <a:pt x="58771" y="22574"/>
                      <a:pt x="62200" y="22479"/>
                    </a:cubicBezTo>
                    <a:cubicBezTo>
                      <a:pt x="62200" y="22479"/>
                      <a:pt x="62200" y="22384"/>
                      <a:pt x="62295" y="22384"/>
                    </a:cubicBezTo>
                    <a:cubicBezTo>
                      <a:pt x="63247" y="22289"/>
                      <a:pt x="63724" y="22574"/>
                      <a:pt x="63438" y="23622"/>
                    </a:cubicBezTo>
                    <a:cubicBezTo>
                      <a:pt x="63152" y="24860"/>
                      <a:pt x="62200" y="25813"/>
                      <a:pt x="61152" y="26575"/>
                    </a:cubicBezTo>
                    <a:cubicBezTo>
                      <a:pt x="55151" y="31433"/>
                      <a:pt x="51722" y="34290"/>
                      <a:pt x="45817" y="39148"/>
                    </a:cubicBezTo>
                    <a:cubicBezTo>
                      <a:pt x="43340" y="41053"/>
                      <a:pt x="39149" y="43910"/>
                      <a:pt x="36292" y="45244"/>
                    </a:cubicBezTo>
                    <a:cubicBezTo>
                      <a:pt x="32863" y="47054"/>
                      <a:pt x="30196" y="48578"/>
                      <a:pt x="26957" y="50578"/>
                    </a:cubicBezTo>
                    <a:cubicBezTo>
                      <a:pt x="24767" y="51816"/>
                      <a:pt x="21528" y="53531"/>
                      <a:pt x="18194" y="54959"/>
                    </a:cubicBezTo>
                    <a:lnTo>
                      <a:pt x="10479" y="57055"/>
                    </a:lnTo>
                    <a:close/>
                  </a:path>
                </a:pathLst>
              </a:custGeom>
              <a:solidFill>
                <a:srgbClr val="F3BAA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7" name="شكل حر: شكل 366">
                <a:extLst>
                  <a:ext uri="{FF2B5EF4-FFF2-40B4-BE49-F238E27FC236}">
                    <a16:creationId xmlns:a16="http://schemas.microsoft.com/office/drawing/2014/main" id="{8240F544-246E-4EAD-9363-5276066AE188}"/>
                  </a:ext>
                </a:extLst>
              </p:cNvPr>
              <p:cNvSpPr/>
              <p:nvPr/>
            </p:nvSpPr>
            <p:spPr>
              <a:xfrm>
                <a:off x="4695219" y="2931607"/>
                <a:ext cx="28074" cy="32289"/>
              </a:xfrm>
              <a:custGeom>
                <a:avLst/>
                <a:gdLst>
                  <a:gd name="connsiteX0" fmla="*/ 5024 w 28074"/>
                  <a:gd name="connsiteY0" fmla="*/ 0 h 32289"/>
                  <a:gd name="connsiteX1" fmla="*/ 28074 w 28074"/>
                  <a:gd name="connsiteY1" fmla="*/ 24194 h 32289"/>
                  <a:gd name="connsiteX2" fmla="*/ 13501 w 28074"/>
                  <a:gd name="connsiteY2" fmla="*/ 32290 h 32289"/>
                  <a:gd name="connsiteX3" fmla="*/ 166 w 28074"/>
                  <a:gd name="connsiteY3" fmla="*/ 9239 h 32289"/>
                  <a:gd name="connsiteX4" fmla="*/ 5024 w 28074"/>
                  <a:gd name="connsiteY4" fmla="*/ 0 h 32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074" h="32289">
                    <a:moveTo>
                      <a:pt x="5024" y="0"/>
                    </a:moveTo>
                    <a:cubicBezTo>
                      <a:pt x="5024" y="0"/>
                      <a:pt x="21978" y="18002"/>
                      <a:pt x="28074" y="24194"/>
                    </a:cubicBezTo>
                    <a:cubicBezTo>
                      <a:pt x="22550" y="27527"/>
                      <a:pt x="19026" y="28861"/>
                      <a:pt x="13501" y="32290"/>
                    </a:cubicBezTo>
                    <a:cubicBezTo>
                      <a:pt x="9120" y="24860"/>
                      <a:pt x="3500" y="17240"/>
                      <a:pt x="166" y="9239"/>
                    </a:cubicBezTo>
                    <a:cubicBezTo>
                      <a:pt x="-1072" y="6382"/>
                      <a:pt x="5024" y="0"/>
                      <a:pt x="5024" y="0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368" name="رسم 14">
                <a:extLst>
                  <a:ext uri="{FF2B5EF4-FFF2-40B4-BE49-F238E27FC236}">
                    <a16:creationId xmlns:a16="http://schemas.microsoft.com/office/drawing/2014/main" id="{E1FE73E6-4EC9-4697-BC37-72EA0FCDCA86}"/>
                  </a:ext>
                </a:extLst>
              </p:cNvPr>
              <p:cNvGrpSpPr/>
              <p:nvPr/>
            </p:nvGrpSpPr>
            <p:grpSpPr>
              <a:xfrm>
                <a:off x="4438917" y="2721433"/>
                <a:ext cx="281044" cy="711292"/>
                <a:chOff x="4438925" y="2721430"/>
                <a:chExt cx="281044" cy="711291"/>
              </a:xfrm>
            </p:grpSpPr>
            <p:sp>
              <p:nvSpPr>
                <p:cNvPr id="374" name="شكل حر: شكل 373">
                  <a:extLst>
                    <a:ext uri="{FF2B5EF4-FFF2-40B4-BE49-F238E27FC236}">
                      <a16:creationId xmlns:a16="http://schemas.microsoft.com/office/drawing/2014/main" id="{03613C9B-33F1-462E-9CBF-0E67957AE4D3}"/>
                    </a:ext>
                  </a:extLst>
                </p:cNvPr>
                <p:cNvSpPr/>
                <p:nvPr/>
              </p:nvSpPr>
              <p:spPr>
                <a:xfrm>
                  <a:off x="4588977" y="2931699"/>
                  <a:ext cx="130992" cy="100182"/>
                </a:xfrm>
                <a:custGeom>
                  <a:avLst/>
                  <a:gdLst>
                    <a:gd name="connsiteX0" fmla="*/ 130992 w 130992"/>
                    <a:gd name="connsiteY0" fmla="*/ 29432 h 100182"/>
                    <a:gd name="connsiteX1" fmla="*/ 130516 w 130992"/>
                    <a:gd name="connsiteY1" fmla="*/ 29813 h 100182"/>
                    <a:gd name="connsiteX2" fmla="*/ 38885 w 130992"/>
                    <a:gd name="connsiteY2" fmla="*/ 95631 h 100182"/>
                    <a:gd name="connsiteX3" fmla="*/ 5357 w 130992"/>
                    <a:gd name="connsiteY3" fmla="*/ 90869 h 100182"/>
                    <a:gd name="connsiteX4" fmla="*/ 4500 w 130992"/>
                    <a:gd name="connsiteY4" fmla="*/ 89726 h 100182"/>
                    <a:gd name="connsiteX5" fmla="*/ 3738 w 130992"/>
                    <a:gd name="connsiteY5" fmla="*/ 88583 h 100182"/>
                    <a:gd name="connsiteX6" fmla="*/ 595 w 130992"/>
                    <a:gd name="connsiteY6" fmla="*/ 80963 h 100182"/>
                    <a:gd name="connsiteX7" fmla="*/ 4595 w 130992"/>
                    <a:gd name="connsiteY7" fmla="*/ 61151 h 100182"/>
                    <a:gd name="connsiteX8" fmla="*/ 10501 w 130992"/>
                    <a:gd name="connsiteY8" fmla="*/ 55245 h 100182"/>
                    <a:gd name="connsiteX9" fmla="*/ 31646 w 130992"/>
                    <a:gd name="connsiteY9" fmla="*/ 43148 h 100182"/>
                    <a:gd name="connsiteX10" fmla="*/ 33932 w 130992"/>
                    <a:gd name="connsiteY10" fmla="*/ 41815 h 100182"/>
                    <a:gd name="connsiteX11" fmla="*/ 40409 w 130992"/>
                    <a:gd name="connsiteY11" fmla="*/ 38100 h 100182"/>
                    <a:gd name="connsiteX12" fmla="*/ 106703 w 130992"/>
                    <a:gd name="connsiteY12" fmla="*/ 0 h 100182"/>
                    <a:gd name="connsiteX13" fmla="*/ 128611 w 130992"/>
                    <a:gd name="connsiteY13" fmla="*/ 25241 h 100182"/>
                    <a:gd name="connsiteX14" fmla="*/ 129944 w 130992"/>
                    <a:gd name="connsiteY14" fmla="*/ 27432 h 100182"/>
                    <a:gd name="connsiteX15" fmla="*/ 130992 w 130992"/>
                    <a:gd name="connsiteY15" fmla="*/ 29432 h 100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0992" h="100182">
                      <a:moveTo>
                        <a:pt x="130992" y="29432"/>
                      </a:moveTo>
                      <a:cubicBezTo>
                        <a:pt x="130897" y="29528"/>
                        <a:pt x="130707" y="29718"/>
                        <a:pt x="130516" y="29813"/>
                      </a:cubicBezTo>
                      <a:lnTo>
                        <a:pt x="38885" y="95631"/>
                      </a:lnTo>
                      <a:cubicBezTo>
                        <a:pt x="28122" y="103251"/>
                        <a:pt x="13358" y="101060"/>
                        <a:pt x="5357" y="90869"/>
                      </a:cubicBezTo>
                      <a:cubicBezTo>
                        <a:pt x="5072" y="90488"/>
                        <a:pt x="4786" y="90107"/>
                        <a:pt x="4500" y="89726"/>
                      </a:cubicBezTo>
                      <a:cubicBezTo>
                        <a:pt x="4215" y="89345"/>
                        <a:pt x="4024" y="88964"/>
                        <a:pt x="3738" y="88583"/>
                      </a:cubicBezTo>
                      <a:cubicBezTo>
                        <a:pt x="2214" y="86201"/>
                        <a:pt x="1166" y="83630"/>
                        <a:pt x="595" y="80963"/>
                      </a:cubicBezTo>
                      <a:cubicBezTo>
                        <a:pt x="-929" y="74105"/>
                        <a:pt x="500" y="66961"/>
                        <a:pt x="4595" y="61151"/>
                      </a:cubicBezTo>
                      <a:cubicBezTo>
                        <a:pt x="6215" y="58865"/>
                        <a:pt x="8120" y="56864"/>
                        <a:pt x="10501" y="55245"/>
                      </a:cubicBezTo>
                      <a:lnTo>
                        <a:pt x="31646" y="43148"/>
                      </a:lnTo>
                      <a:lnTo>
                        <a:pt x="33932" y="41815"/>
                      </a:lnTo>
                      <a:lnTo>
                        <a:pt x="40409" y="38100"/>
                      </a:lnTo>
                      <a:lnTo>
                        <a:pt x="106703" y="0"/>
                      </a:lnTo>
                      <a:cubicBezTo>
                        <a:pt x="113276" y="3715"/>
                        <a:pt x="124515" y="19050"/>
                        <a:pt x="128611" y="25241"/>
                      </a:cubicBezTo>
                      <a:cubicBezTo>
                        <a:pt x="129278" y="26289"/>
                        <a:pt x="129754" y="27051"/>
                        <a:pt x="129944" y="27432"/>
                      </a:cubicBezTo>
                      <a:cubicBezTo>
                        <a:pt x="130516" y="28099"/>
                        <a:pt x="130802" y="28766"/>
                        <a:pt x="130992" y="29432"/>
                      </a:cubicBezTo>
                      <a:close/>
                    </a:path>
                  </a:pathLst>
                </a:custGeom>
                <a:solidFill>
                  <a:srgbClr val="21222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375" name="رسم 14">
                  <a:extLst>
                    <a:ext uri="{FF2B5EF4-FFF2-40B4-BE49-F238E27FC236}">
                      <a16:creationId xmlns:a16="http://schemas.microsoft.com/office/drawing/2014/main" id="{48EE0022-3DDB-44FA-9EF1-C7CA1C270175}"/>
                    </a:ext>
                  </a:extLst>
                </p:cNvPr>
                <p:cNvGrpSpPr/>
                <p:nvPr/>
              </p:nvGrpSpPr>
              <p:grpSpPr>
                <a:xfrm>
                  <a:off x="4438925" y="2721430"/>
                  <a:ext cx="150075" cy="711291"/>
                  <a:chOff x="4438925" y="2721430"/>
                  <a:chExt cx="150075" cy="711291"/>
                </a:xfrm>
              </p:grpSpPr>
              <p:sp>
                <p:nvSpPr>
                  <p:cNvPr id="377" name="شكل حر: شكل 376">
                    <a:extLst>
                      <a:ext uri="{FF2B5EF4-FFF2-40B4-BE49-F238E27FC236}">
                        <a16:creationId xmlns:a16="http://schemas.microsoft.com/office/drawing/2014/main" id="{8B186B03-9C67-49D2-9421-3ECF18960929}"/>
                      </a:ext>
                    </a:extLst>
                  </p:cNvPr>
                  <p:cNvSpPr/>
                  <p:nvPr/>
                </p:nvSpPr>
                <p:spPr>
                  <a:xfrm>
                    <a:off x="4488607" y="2825305"/>
                    <a:ext cx="42957" cy="33718"/>
                  </a:xfrm>
                  <a:custGeom>
                    <a:avLst/>
                    <a:gdLst>
                      <a:gd name="connsiteX0" fmla="*/ 42958 w 42957"/>
                      <a:gd name="connsiteY0" fmla="*/ 3715 h 33718"/>
                      <a:gd name="connsiteX1" fmla="*/ 42863 w 42957"/>
                      <a:gd name="connsiteY1" fmla="*/ 6191 h 33718"/>
                      <a:gd name="connsiteX2" fmla="*/ 42481 w 42957"/>
                      <a:gd name="connsiteY2" fmla="*/ 27813 h 33718"/>
                      <a:gd name="connsiteX3" fmla="*/ 37338 w 42957"/>
                      <a:gd name="connsiteY3" fmla="*/ 33719 h 33718"/>
                      <a:gd name="connsiteX4" fmla="*/ 37243 w 42957"/>
                      <a:gd name="connsiteY4" fmla="*/ 33719 h 33718"/>
                      <a:gd name="connsiteX5" fmla="*/ 35623 w 42957"/>
                      <a:gd name="connsiteY5" fmla="*/ 33528 h 33718"/>
                      <a:gd name="connsiteX6" fmla="*/ 286 w 42957"/>
                      <a:gd name="connsiteY6" fmla="*/ 16859 h 33718"/>
                      <a:gd name="connsiteX7" fmla="*/ 0 w 42957"/>
                      <a:gd name="connsiteY7" fmla="*/ 16478 h 33718"/>
                      <a:gd name="connsiteX8" fmla="*/ 857 w 42957"/>
                      <a:gd name="connsiteY8" fmla="*/ 0 h 33718"/>
                      <a:gd name="connsiteX9" fmla="*/ 2762 w 42957"/>
                      <a:gd name="connsiteY9" fmla="*/ 191 h 33718"/>
                      <a:gd name="connsiteX10" fmla="*/ 31147 w 42957"/>
                      <a:gd name="connsiteY10" fmla="*/ 2667 h 33718"/>
                      <a:gd name="connsiteX11" fmla="*/ 42958 w 42957"/>
                      <a:gd name="connsiteY11" fmla="*/ 3715 h 33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2957" h="33718">
                        <a:moveTo>
                          <a:pt x="42958" y="3715"/>
                        </a:moveTo>
                        <a:lnTo>
                          <a:pt x="42863" y="6191"/>
                        </a:lnTo>
                        <a:lnTo>
                          <a:pt x="42481" y="27813"/>
                        </a:lnTo>
                        <a:cubicBezTo>
                          <a:pt x="42481" y="27813"/>
                          <a:pt x="40672" y="30766"/>
                          <a:pt x="37338" y="33719"/>
                        </a:cubicBezTo>
                        <a:cubicBezTo>
                          <a:pt x="37338" y="33719"/>
                          <a:pt x="37243" y="33719"/>
                          <a:pt x="37243" y="33719"/>
                        </a:cubicBezTo>
                        <a:cubicBezTo>
                          <a:pt x="36671" y="33623"/>
                          <a:pt x="36100" y="33623"/>
                          <a:pt x="35623" y="33528"/>
                        </a:cubicBezTo>
                        <a:cubicBezTo>
                          <a:pt x="19812" y="31814"/>
                          <a:pt x="286" y="28480"/>
                          <a:pt x="286" y="16859"/>
                        </a:cubicBezTo>
                        <a:cubicBezTo>
                          <a:pt x="286" y="16764"/>
                          <a:pt x="0" y="16574"/>
                          <a:pt x="0" y="16478"/>
                        </a:cubicBezTo>
                        <a:lnTo>
                          <a:pt x="857" y="0"/>
                        </a:lnTo>
                        <a:lnTo>
                          <a:pt x="2762" y="191"/>
                        </a:lnTo>
                        <a:lnTo>
                          <a:pt x="31147" y="2667"/>
                        </a:lnTo>
                        <a:lnTo>
                          <a:pt x="42958" y="3715"/>
                        </a:lnTo>
                        <a:close/>
                      </a:path>
                    </a:pathLst>
                  </a:custGeom>
                  <a:solidFill>
                    <a:srgbClr val="E9C2B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78" name="شكل حر: شكل 377">
                    <a:extLst>
                      <a:ext uri="{FF2B5EF4-FFF2-40B4-BE49-F238E27FC236}">
                        <a16:creationId xmlns:a16="http://schemas.microsoft.com/office/drawing/2014/main" id="{F53DC6D7-BA1F-4C9A-8CF4-2AE7EA9DA15F}"/>
                      </a:ext>
                    </a:extLst>
                  </p:cNvPr>
                  <p:cNvSpPr/>
                  <p:nvPr/>
                </p:nvSpPr>
                <p:spPr>
                  <a:xfrm>
                    <a:off x="4482225" y="2836929"/>
                    <a:ext cx="50889" cy="33171"/>
                  </a:xfrm>
                  <a:custGeom>
                    <a:avLst/>
                    <a:gdLst>
                      <a:gd name="connsiteX0" fmla="*/ 1524 w 50889"/>
                      <a:gd name="connsiteY0" fmla="*/ 2378 h 33171"/>
                      <a:gd name="connsiteX1" fmla="*/ 476 w 50889"/>
                      <a:gd name="connsiteY1" fmla="*/ 29905 h 33171"/>
                      <a:gd name="connsiteX2" fmla="*/ 11049 w 50889"/>
                      <a:gd name="connsiteY2" fmla="*/ 29619 h 33171"/>
                      <a:gd name="connsiteX3" fmla="*/ 37528 w 50889"/>
                      <a:gd name="connsiteY3" fmla="*/ 31048 h 33171"/>
                      <a:gd name="connsiteX4" fmla="*/ 48196 w 50889"/>
                      <a:gd name="connsiteY4" fmla="*/ 25809 h 33171"/>
                      <a:gd name="connsiteX5" fmla="*/ 48577 w 50889"/>
                      <a:gd name="connsiteY5" fmla="*/ 7140 h 33171"/>
                      <a:gd name="connsiteX6" fmla="*/ 35147 w 50889"/>
                      <a:gd name="connsiteY6" fmla="*/ 7521 h 33171"/>
                      <a:gd name="connsiteX7" fmla="*/ 13526 w 50889"/>
                      <a:gd name="connsiteY7" fmla="*/ 3902 h 33171"/>
                      <a:gd name="connsiteX8" fmla="*/ 1524 w 50889"/>
                      <a:gd name="connsiteY8" fmla="*/ 2378 h 33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0889" h="33171">
                        <a:moveTo>
                          <a:pt x="1524" y="2378"/>
                        </a:moveTo>
                        <a:cubicBezTo>
                          <a:pt x="-857" y="4759"/>
                          <a:pt x="191" y="26476"/>
                          <a:pt x="476" y="29905"/>
                        </a:cubicBezTo>
                        <a:cubicBezTo>
                          <a:pt x="1238" y="38859"/>
                          <a:pt x="2762" y="26190"/>
                          <a:pt x="11049" y="29619"/>
                        </a:cubicBezTo>
                        <a:cubicBezTo>
                          <a:pt x="19336" y="33048"/>
                          <a:pt x="28766" y="32858"/>
                          <a:pt x="37528" y="31048"/>
                        </a:cubicBezTo>
                        <a:cubicBezTo>
                          <a:pt x="42482" y="30000"/>
                          <a:pt x="44672" y="29524"/>
                          <a:pt x="48196" y="25809"/>
                        </a:cubicBezTo>
                        <a:cubicBezTo>
                          <a:pt x="51721" y="22190"/>
                          <a:pt x="51721" y="7426"/>
                          <a:pt x="48577" y="7140"/>
                        </a:cubicBezTo>
                        <a:cubicBezTo>
                          <a:pt x="45529" y="6855"/>
                          <a:pt x="38291" y="7331"/>
                          <a:pt x="35147" y="7521"/>
                        </a:cubicBezTo>
                        <a:cubicBezTo>
                          <a:pt x="27813" y="7902"/>
                          <a:pt x="20384" y="6664"/>
                          <a:pt x="13526" y="3902"/>
                        </a:cubicBezTo>
                        <a:cubicBezTo>
                          <a:pt x="8668" y="1901"/>
                          <a:pt x="6858" y="-2861"/>
                          <a:pt x="1524" y="2378"/>
                        </a:cubicBezTo>
                        <a:close/>
                      </a:path>
                    </a:pathLst>
                  </a:custGeom>
                  <a:solidFill>
                    <a:srgbClr val="D7E2E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79" name="شكل حر: شكل 378">
                    <a:extLst>
                      <a:ext uri="{FF2B5EF4-FFF2-40B4-BE49-F238E27FC236}">
                        <a16:creationId xmlns:a16="http://schemas.microsoft.com/office/drawing/2014/main" id="{AD8999DC-DC83-4114-BE62-B18BE85EFE90}"/>
                      </a:ext>
                    </a:extLst>
                  </p:cNvPr>
                  <p:cNvSpPr/>
                  <p:nvPr/>
                </p:nvSpPr>
                <p:spPr>
                  <a:xfrm>
                    <a:off x="4451094" y="3341183"/>
                    <a:ext cx="72793" cy="55006"/>
                  </a:xfrm>
                  <a:custGeom>
                    <a:avLst/>
                    <a:gdLst>
                      <a:gd name="connsiteX0" fmla="*/ 461 w 72793"/>
                      <a:gd name="connsiteY0" fmla="*/ 23904 h 55006"/>
                      <a:gd name="connsiteX1" fmla="*/ 5700 w 72793"/>
                      <a:gd name="connsiteY1" fmla="*/ 54003 h 55006"/>
                      <a:gd name="connsiteX2" fmla="*/ 25131 w 72793"/>
                      <a:gd name="connsiteY2" fmla="*/ 51336 h 55006"/>
                      <a:gd name="connsiteX3" fmla="*/ 43038 w 72793"/>
                      <a:gd name="connsiteY3" fmla="*/ 41716 h 55006"/>
                      <a:gd name="connsiteX4" fmla="*/ 69708 w 72793"/>
                      <a:gd name="connsiteY4" fmla="*/ 15046 h 55006"/>
                      <a:gd name="connsiteX5" fmla="*/ 36656 w 72793"/>
                      <a:gd name="connsiteY5" fmla="*/ 11902 h 55006"/>
                      <a:gd name="connsiteX6" fmla="*/ 461 w 72793"/>
                      <a:gd name="connsiteY6" fmla="*/ 23904 h 55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2793" h="55006">
                        <a:moveTo>
                          <a:pt x="461" y="23904"/>
                        </a:moveTo>
                        <a:cubicBezTo>
                          <a:pt x="461" y="23904"/>
                          <a:pt x="-2301" y="47240"/>
                          <a:pt x="5700" y="54003"/>
                        </a:cubicBezTo>
                        <a:cubicBezTo>
                          <a:pt x="7986" y="55908"/>
                          <a:pt x="16082" y="55146"/>
                          <a:pt x="25131" y="51336"/>
                        </a:cubicBezTo>
                        <a:cubicBezTo>
                          <a:pt x="31036" y="48859"/>
                          <a:pt x="37132" y="43716"/>
                          <a:pt x="43038" y="41716"/>
                        </a:cubicBezTo>
                        <a:cubicBezTo>
                          <a:pt x="60468" y="35905"/>
                          <a:pt x="63897" y="26857"/>
                          <a:pt x="69708" y="15046"/>
                        </a:cubicBezTo>
                        <a:cubicBezTo>
                          <a:pt x="82090" y="-10100"/>
                          <a:pt x="54372" y="1615"/>
                          <a:pt x="36656" y="11902"/>
                        </a:cubicBezTo>
                        <a:cubicBezTo>
                          <a:pt x="18177" y="22856"/>
                          <a:pt x="461" y="23904"/>
                          <a:pt x="461" y="23904"/>
                        </a:cubicBezTo>
                        <a:close/>
                      </a:path>
                    </a:pathLst>
                  </a:custGeom>
                  <a:solidFill>
                    <a:srgbClr val="0B0C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0" name="شكل حر: شكل 379">
                    <a:extLst>
                      <a:ext uri="{FF2B5EF4-FFF2-40B4-BE49-F238E27FC236}">
                        <a16:creationId xmlns:a16="http://schemas.microsoft.com/office/drawing/2014/main" id="{0544FC2F-DC33-4D15-A419-79E033148936}"/>
                      </a:ext>
                    </a:extLst>
                  </p:cNvPr>
                  <p:cNvSpPr/>
                  <p:nvPr/>
                </p:nvSpPr>
                <p:spPr>
                  <a:xfrm>
                    <a:off x="4449269" y="3376421"/>
                    <a:ext cx="40005" cy="24677"/>
                  </a:xfrm>
                  <a:custGeom>
                    <a:avLst/>
                    <a:gdLst>
                      <a:gd name="connsiteX0" fmla="*/ 20669 w 40005"/>
                      <a:gd name="connsiteY0" fmla="*/ 8477 h 24677"/>
                      <a:gd name="connsiteX1" fmla="*/ 21146 w 40005"/>
                      <a:gd name="connsiteY1" fmla="*/ 4096 h 24677"/>
                      <a:gd name="connsiteX2" fmla="*/ 4001 w 40005"/>
                      <a:gd name="connsiteY2" fmla="*/ 2096 h 24677"/>
                      <a:gd name="connsiteX3" fmla="*/ 4001 w 40005"/>
                      <a:gd name="connsiteY3" fmla="*/ 1715 h 24677"/>
                      <a:gd name="connsiteX4" fmla="*/ 0 w 40005"/>
                      <a:gd name="connsiteY4" fmla="*/ 7239 h 24677"/>
                      <a:gd name="connsiteX5" fmla="*/ 857 w 40005"/>
                      <a:gd name="connsiteY5" fmla="*/ 16669 h 24677"/>
                      <a:gd name="connsiteX6" fmla="*/ 11811 w 40005"/>
                      <a:gd name="connsiteY6" fmla="*/ 24670 h 24677"/>
                      <a:gd name="connsiteX7" fmla="*/ 12763 w 40005"/>
                      <a:gd name="connsiteY7" fmla="*/ 24479 h 24677"/>
                      <a:gd name="connsiteX8" fmla="*/ 28670 w 40005"/>
                      <a:gd name="connsiteY8" fmla="*/ 17050 h 24677"/>
                      <a:gd name="connsiteX9" fmla="*/ 28004 w 40005"/>
                      <a:gd name="connsiteY9" fmla="*/ 13811 h 24677"/>
                      <a:gd name="connsiteX10" fmla="*/ 40005 w 40005"/>
                      <a:gd name="connsiteY10" fmla="*/ 0 h 24677"/>
                      <a:gd name="connsiteX11" fmla="*/ 20669 w 40005"/>
                      <a:gd name="connsiteY11" fmla="*/ 8477 h 24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0005" h="24677">
                        <a:moveTo>
                          <a:pt x="20669" y="8477"/>
                        </a:moveTo>
                        <a:lnTo>
                          <a:pt x="21146" y="4096"/>
                        </a:lnTo>
                        <a:lnTo>
                          <a:pt x="4001" y="2096"/>
                        </a:lnTo>
                        <a:lnTo>
                          <a:pt x="4001" y="1715"/>
                        </a:lnTo>
                        <a:lnTo>
                          <a:pt x="0" y="7239"/>
                        </a:lnTo>
                        <a:lnTo>
                          <a:pt x="857" y="16669"/>
                        </a:lnTo>
                        <a:cubicBezTo>
                          <a:pt x="857" y="16669"/>
                          <a:pt x="9811" y="24956"/>
                          <a:pt x="11811" y="24670"/>
                        </a:cubicBezTo>
                        <a:cubicBezTo>
                          <a:pt x="12097" y="24670"/>
                          <a:pt x="12478" y="24575"/>
                          <a:pt x="12763" y="24479"/>
                        </a:cubicBezTo>
                        <a:lnTo>
                          <a:pt x="28670" y="17050"/>
                        </a:lnTo>
                        <a:lnTo>
                          <a:pt x="28004" y="13811"/>
                        </a:lnTo>
                        <a:cubicBezTo>
                          <a:pt x="31147" y="13049"/>
                          <a:pt x="40005" y="0"/>
                          <a:pt x="40005" y="0"/>
                        </a:cubicBezTo>
                        <a:lnTo>
                          <a:pt x="20669" y="8477"/>
                        </a:lnTo>
                        <a:close/>
                      </a:path>
                    </a:pathLst>
                  </a:custGeom>
                  <a:solidFill>
                    <a:srgbClr val="0B0C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1" name="شكل حر: شكل 380">
                    <a:extLst>
                      <a:ext uri="{FF2B5EF4-FFF2-40B4-BE49-F238E27FC236}">
                        <a16:creationId xmlns:a16="http://schemas.microsoft.com/office/drawing/2014/main" id="{8B7D44E8-CAAE-4BA0-9375-6C5582C4106C}"/>
                      </a:ext>
                    </a:extLst>
                  </p:cNvPr>
                  <p:cNvSpPr/>
                  <p:nvPr/>
                </p:nvSpPr>
                <p:spPr>
                  <a:xfrm>
                    <a:off x="4438925" y="3059908"/>
                    <a:ext cx="76447" cy="321912"/>
                  </a:xfrm>
                  <a:custGeom>
                    <a:avLst/>
                    <a:gdLst>
                      <a:gd name="connsiteX0" fmla="*/ 76447 w 76447"/>
                      <a:gd name="connsiteY0" fmla="*/ 55624 h 321912"/>
                      <a:gd name="connsiteX1" fmla="*/ 76257 w 76447"/>
                      <a:gd name="connsiteY1" fmla="*/ 61720 h 321912"/>
                      <a:gd name="connsiteX2" fmla="*/ 75876 w 76447"/>
                      <a:gd name="connsiteY2" fmla="*/ 67626 h 321912"/>
                      <a:gd name="connsiteX3" fmla="*/ 73971 w 76447"/>
                      <a:gd name="connsiteY3" fmla="*/ 87152 h 321912"/>
                      <a:gd name="connsiteX4" fmla="*/ 72828 w 76447"/>
                      <a:gd name="connsiteY4" fmla="*/ 96582 h 321912"/>
                      <a:gd name="connsiteX5" fmla="*/ 68351 w 76447"/>
                      <a:gd name="connsiteY5" fmla="*/ 135444 h 321912"/>
                      <a:gd name="connsiteX6" fmla="*/ 61969 w 76447"/>
                      <a:gd name="connsiteY6" fmla="*/ 175163 h 321912"/>
                      <a:gd name="connsiteX7" fmla="*/ 59779 w 76447"/>
                      <a:gd name="connsiteY7" fmla="*/ 196118 h 321912"/>
                      <a:gd name="connsiteX8" fmla="*/ 57778 w 76447"/>
                      <a:gd name="connsiteY8" fmla="*/ 306608 h 321912"/>
                      <a:gd name="connsiteX9" fmla="*/ 3295 w 76447"/>
                      <a:gd name="connsiteY9" fmla="*/ 320038 h 321912"/>
                      <a:gd name="connsiteX10" fmla="*/ 914 w 76447"/>
                      <a:gd name="connsiteY10" fmla="*/ 233551 h 321912"/>
                      <a:gd name="connsiteX11" fmla="*/ 5867 w 76447"/>
                      <a:gd name="connsiteY11" fmla="*/ 55243 h 321912"/>
                      <a:gd name="connsiteX12" fmla="*/ 5867 w 76447"/>
                      <a:gd name="connsiteY12" fmla="*/ 33431 h 321912"/>
                      <a:gd name="connsiteX13" fmla="*/ 19488 w 76447"/>
                      <a:gd name="connsiteY13" fmla="*/ 3141 h 321912"/>
                      <a:gd name="connsiteX14" fmla="*/ 41681 w 76447"/>
                      <a:gd name="connsiteY14" fmla="*/ 2094 h 321912"/>
                      <a:gd name="connsiteX15" fmla="*/ 59112 w 76447"/>
                      <a:gd name="connsiteY15" fmla="*/ 14476 h 321912"/>
                      <a:gd name="connsiteX16" fmla="*/ 60350 w 76447"/>
                      <a:gd name="connsiteY16" fmla="*/ 15714 h 321912"/>
                      <a:gd name="connsiteX17" fmla="*/ 71971 w 76447"/>
                      <a:gd name="connsiteY17" fmla="*/ 31335 h 321912"/>
                      <a:gd name="connsiteX18" fmla="*/ 76447 w 76447"/>
                      <a:gd name="connsiteY18" fmla="*/ 55624 h 321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76447" h="321912">
                        <a:moveTo>
                          <a:pt x="76447" y="55624"/>
                        </a:moveTo>
                        <a:cubicBezTo>
                          <a:pt x="76447" y="57624"/>
                          <a:pt x="76352" y="59720"/>
                          <a:pt x="76257" y="61720"/>
                        </a:cubicBezTo>
                        <a:cubicBezTo>
                          <a:pt x="76162" y="63720"/>
                          <a:pt x="76066" y="65721"/>
                          <a:pt x="75876" y="67626"/>
                        </a:cubicBezTo>
                        <a:cubicBezTo>
                          <a:pt x="75495" y="74103"/>
                          <a:pt x="74638" y="80675"/>
                          <a:pt x="73971" y="87152"/>
                        </a:cubicBezTo>
                        <a:cubicBezTo>
                          <a:pt x="73590" y="90295"/>
                          <a:pt x="73209" y="93438"/>
                          <a:pt x="72828" y="96582"/>
                        </a:cubicBezTo>
                        <a:cubicBezTo>
                          <a:pt x="71304" y="109536"/>
                          <a:pt x="69875" y="122490"/>
                          <a:pt x="68351" y="135444"/>
                        </a:cubicBezTo>
                        <a:cubicBezTo>
                          <a:pt x="66827" y="148779"/>
                          <a:pt x="64065" y="162018"/>
                          <a:pt x="61969" y="175163"/>
                        </a:cubicBezTo>
                        <a:cubicBezTo>
                          <a:pt x="60731" y="182783"/>
                          <a:pt x="61112" y="188593"/>
                          <a:pt x="59779" y="196118"/>
                        </a:cubicBezTo>
                        <a:cubicBezTo>
                          <a:pt x="57112" y="211358"/>
                          <a:pt x="57778" y="282319"/>
                          <a:pt x="57778" y="306608"/>
                        </a:cubicBezTo>
                        <a:cubicBezTo>
                          <a:pt x="57778" y="311561"/>
                          <a:pt x="4819" y="327277"/>
                          <a:pt x="3295" y="320038"/>
                        </a:cubicBezTo>
                        <a:cubicBezTo>
                          <a:pt x="1867" y="313085"/>
                          <a:pt x="-1658" y="254601"/>
                          <a:pt x="914" y="233551"/>
                        </a:cubicBezTo>
                        <a:cubicBezTo>
                          <a:pt x="2819" y="217454"/>
                          <a:pt x="6915" y="65340"/>
                          <a:pt x="5867" y="55243"/>
                        </a:cubicBezTo>
                        <a:cubicBezTo>
                          <a:pt x="5296" y="49338"/>
                          <a:pt x="5010" y="41432"/>
                          <a:pt x="5867" y="33431"/>
                        </a:cubicBezTo>
                        <a:cubicBezTo>
                          <a:pt x="7105" y="21048"/>
                          <a:pt x="10915" y="8475"/>
                          <a:pt x="19488" y="3141"/>
                        </a:cubicBezTo>
                        <a:cubicBezTo>
                          <a:pt x="26060" y="-954"/>
                          <a:pt x="34442" y="-764"/>
                          <a:pt x="41681" y="2094"/>
                        </a:cubicBezTo>
                        <a:cubicBezTo>
                          <a:pt x="48253" y="4761"/>
                          <a:pt x="54063" y="9333"/>
                          <a:pt x="59112" y="14476"/>
                        </a:cubicBezTo>
                        <a:cubicBezTo>
                          <a:pt x="59588" y="14857"/>
                          <a:pt x="59969" y="15333"/>
                          <a:pt x="60350" y="15714"/>
                        </a:cubicBezTo>
                        <a:cubicBezTo>
                          <a:pt x="64922" y="20286"/>
                          <a:pt x="69304" y="25335"/>
                          <a:pt x="71971" y="31335"/>
                        </a:cubicBezTo>
                        <a:cubicBezTo>
                          <a:pt x="75685" y="38765"/>
                          <a:pt x="76447" y="47242"/>
                          <a:pt x="76447" y="55624"/>
                        </a:cubicBezTo>
                        <a:close/>
                      </a:path>
                    </a:pathLst>
                  </a:custGeom>
                  <a:solidFill>
                    <a:srgbClr val="16181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382" name="رسم 14">
                    <a:extLst>
                      <a:ext uri="{FF2B5EF4-FFF2-40B4-BE49-F238E27FC236}">
                        <a16:creationId xmlns:a16="http://schemas.microsoft.com/office/drawing/2014/main" id="{5DB49FBF-D2E8-48C0-A0F8-9659EB401C34}"/>
                      </a:ext>
                    </a:extLst>
                  </p:cNvPr>
                  <p:cNvGrpSpPr/>
                  <p:nvPr/>
                </p:nvGrpSpPr>
                <p:grpSpPr>
                  <a:xfrm>
                    <a:off x="4505811" y="3386090"/>
                    <a:ext cx="79393" cy="46631"/>
                    <a:chOff x="4505811" y="3386090"/>
                    <a:chExt cx="79393" cy="46631"/>
                  </a:xfrm>
                  <a:solidFill>
                    <a:srgbClr val="0B0C0D"/>
                  </a:solidFill>
                </p:grpSpPr>
                <p:sp>
                  <p:nvSpPr>
                    <p:cNvPr id="392" name="شكل حر: شكل 391">
                      <a:extLst>
                        <a:ext uri="{FF2B5EF4-FFF2-40B4-BE49-F238E27FC236}">
                          <a16:creationId xmlns:a16="http://schemas.microsoft.com/office/drawing/2014/main" id="{F1D1C59E-69EE-4273-9A17-ACAD67FC23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5811" y="3386090"/>
                      <a:ext cx="79393" cy="38902"/>
                    </a:xfrm>
                    <a:custGeom>
                      <a:avLst/>
                      <a:gdLst>
                        <a:gd name="connsiteX0" fmla="*/ 4704 w 79393"/>
                        <a:gd name="connsiteY0" fmla="*/ 5096 h 38902"/>
                        <a:gd name="connsiteX1" fmla="*/ 2132 w 79393"/>
                        <a:gd name="connsiteY1" fmla="*/ 35576 h 38902"/>
                        <a:gd name="connsiteX2" fmla="*/ 21563 w 79393"/>
                        <a:gd name="connsiteY2" fmla="*/ 38528 h 38902"/>
                        <a:gd name="connsiteX3" fmla="*/ 41280 w 79393"/>
                        <a:gd name="connsiteY3" fmla="*/ 34337 h 38902"/>
                        <a:gd name="connsiteX4" fmla="*/ 73665 w 79393"/>
                        <a:gd name="connsiteY4" fmla="*/ 16145 h 38902"/>
                        <a:gd name="connsiteX5" fmla="*/ 42613 w 79393"/>
                        <a:gd name="connsiteY5" fmla="*/ 3762 h 38902"/>
                        <a:gd name="connsiteX6" fmla="*/ 4704 w 79393"/>
                        <a:gd name="connsiteY6" fmla="*/ 5096 h 389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9393" h="38902">
                          <a:moveTo>
                            <a:pt x="4704" y="5096"/>
                          </a:moveTo>
                          <a:cubicBezTo>
                            <a:pt x="4704" y="5096"/>
                            <a:pt x="-3869" y="26813"/>
                            <a:pt x="2132" y="35576"/>
                          </a:cubicBezTo>
                          <a:cubicBezTo>
                            <a:pt x="3846" y="38052"/>
                            <a:pt x="11847" y="39671"/>
                            <a:pt x="21563" y="38528"/>
                          </a:cubicBezTo>
                          <a:cubicBezTo>
                            <a:pt x="27945" y="37766"/>
                            <a:pt x="34993" y="34528"/>
                            <a:pt x="41280" y="34337"/>
                          </a:cubicBezTo>
                          <a:cubicBezTo>
                            <a:pt x="59568" y="33671"/>
                            <a:pt x="65092" y="25955"/>
                            <a:pt x="73665" y="16145"/>
                          </a:cubicBezTo>
                          <a:cubicBezTo>
                            <a:pt x="91953" y="-4620"/>
                            <a:pt x="62330" y="-1191"/>
                            <a:pt x="42613" y="3762"/>
                          </a:cubicBezTo>
                          <a:cubicBezTo>
                            <a:pt x="22039" y="9001"/>
                            <a:pt x="4704" y="5096"/>
                            <a:pt x="4704" y="5096"/>
                          </a:cubicBezTo>
                          <a:close/>
                        </a:path>
                      </a:pathLst>
                    </a:custGeom>
                    <a:solidFill>
                      <a:srgbClr val="0B0C0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93" name="شكل حر: شكل 392">
                      <a:extLst>
                        <a:ext uri="{FF2B5EF4-FFF2-40B4-BE49-F238E27FC236}">
                          <a16:creationId xmlns:a16="http://schemas.microsoft.com/office/drawing/2014/main" id="{809B2EED-F2D6-4A4B-A53B-7B7BB7B528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05847" y="3409759"/>
                      <a:ext cx="43243" cy="22962"/>
                    </a:xfrm>
                    <a:custGeom>
                      <a:avLst/>
                      <a:gdLst>
                        <a:gd name="connsiteX0" fmla="*/ 20669 w 43243"/>
                        <a:gd name="connsiteY0" fmla="*/ 6763 h 22962"/>
                        <a:gd name="connsiteX1" fmla="*/ 21146 w 43243"/>
                        <a:gd name="connsiteY1" fmla="*/ 2381 h 22962"/>
                        <a:gd name="connsiteX2" fmla="*/ 4001 w 43243"/>
                        <a:gd name="connsiteY2" fmla="*/ 381 h 22962"/>
                        <a:gd name="connsiteX3" fmla="*/ 4001 w 43243"/>
                        <a:gd name="connsiteY3" fmla="*/ 0 h 22962"/>
                        <a:gd name="connsiteX4" fmla="*/ 0 w 43243"/>
                        <a:gd name="connsiteY4" fmla="*/ 5525 h 22962"/>
                        <a:gd name="connsiteX5" fmla="*/ 857 w 43243"/>
                        <a:gd name="connsiteY5" fmla="*/ 14954 h 22962"/>
                        <a:gd name="connsiteX6" fmla="*/ 11811 w 43243"/>
                        <a:gd name="connsiteY6" fmla="*/ 22955 h 22962"/>
                        <a:gd name="connsiteX7" fmla="*/ 12763 w 43243"/>
                        <a:gd name="connsiteY7" fmla="*/ 22765 h 22962"/>
                        <a:gd name="connsiteX8" fmla="*/ 28670 w 43243"/>
                        <a:gd name="connsiteY8" fmla="*/ 15335 h 22962"/>
                        <a:gd name="connsiteX9" fmla="*/ 28194 w 43243"/>
                        <a:gd name="connsiteY9" fmla="*/ 13525 h 22962"/>
                        <a:gd name="connsiteX10" fmla="*/ 37814 w 43243"/>
                        <a:gd name="connsiteY10" fmla="*/ 10954 h 22962"/>
                        <a:gd name="connsiteX11" fmla="*/ 38005 w 43243"/>
                        <a:gd name="connsiteY11" fmla="*/ 10858 h 22962"/>
                        <a:gd name="connsiteX12" fmla="*/ 38100 w 43243"/>
                        <a:gd name="connsiteY12" fmla="*/ 10858 h 22962"/>
                        <a:gd name="connsiteX13" fmla="*/ 42481 w 43243"/>
                        <a:gd name="connsiteY13" fmla="*/ 9620 h 22962"/>
                        <a:gd name="connsiteX14" fmla="*/ 43244 w 43243"/>
                        <a:gd name="connsiteY14" fmla="*/ 9335 h 22962"/>
                        <a:gd name="connsiteX15" fmla="*/ 20669 w 43243"/>
                        <a:gd name="connsiteY15" fmla="*/ 6763 h 229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43243" h="22962">
                          <a:moveTo>
                            <a:pt x="20669" y="6763"/>
                          </a:moveTo>
                          <a:lnTo>
                            <a:pt x="21146" y="2381"/>
                          </a:lnTo>
                          <a:lnTo>
                            <a:pt x="4001" y="381"/>
                          </a:lnTo>
                          <a:lnTo>
                            <a:pt x="4001" y="0"/>
                          </a:lnTo>
                          <a:lnTo>
                            <a:pt x="0" y="5525"/>
                          </a:lnTo>
                          <a:lnTo>
                            <a:pt x="857" y="14954"/>
                          </a:lnTo>
                          <a:cubicBezTo>
                            <a:pt x="857" y="14954"/>
                            <a:pt x="9811" y="23241"/>
                            <a:pt x="11811" y="22955"/>
                          </a:cubicBezTo>
                          <a:cubicBezTo>
                            <a:pt x="12097" y="22955"/>
                            <a:pt x="12478" y="22860"/>
                            <a:pt x="12763" y="22765"/>
                          </a:cubicBezTo>
                          <a:lnTo>
                            <a:pt x="28670" y="15335"/>
                          </a:lnTo>
                          <a:lnTo>
                            <a:pt x="28194" y="13525"/>
                          </a:lnTo>
                          <a:cubicBezTo>
                            <a:pt x="31337" y="12764"/>
                            <a:pt x="34480" y="11906"/>
                            <a:pt x="37814" y="10954"/>
                          </a:cubicBezTo>
                          <a:lnTo>
                            <a:pt x="38005" y="10858"/>
                          </a:lnTo>
                          <a:lnTo>
                            <a:pt x="38100" y="10858"/>
                          </a:lnTo>
                          <a:cubicBezTo>
                            <a:pt x="39529" y="10478"/>
                            <a:pt x="41053" y="10001"/>
                            <a:pt x="42481" y="9620"/>
                          </a:cubicBezTo>
                          <a:lnTo>
                            <a:pt x="43244" y="9335"/>
                          </a:lnTo>
                          <a:lnTo>
                            <a:pt x="20669" y="6763"/>
                          </a:lnTo>
                          <a:close/>
                        </a:path>
                      </a:pathLst>
                    </a:custGeom>
                    <a:solidFill>
                      <a:srgbClr val="0B0C0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383" name="شكل حر: شكل 382">
                    <a:extLst>
                      <a:ext uri="{FF2B5EF4-FFF2-40B4-BE49-F238E27FC236}">
                        <a16:creationId xmlns:a16="http://schemas.microsoft.com/office/drawing/2014/main" id="{D194101F-9B94-48DB-B519-1AF3ADA263A0}"/>
                      </a:ext>
                    </a:extLst>
                  </p:cNvPr>
                  <p:cNvSpPr/>
                  <p:nvPr/>
                </p:nvSpPr>
                <p:spPr>
                  <a:xfrm>
                    <a:off x="4501620" y="3186207"/>
                    <a:ext cx="69664" cy="219846"/>
                  </a:xfrm>
                  <a:custGeom>
                    <a:avLst/>
                    <a:gdLst>
                      <a:gd name="connsiteX0" fmla="*/ 69664 w 69664"/>
                      <a:gd name="connsiteY0" fmla="*/ 0 h 219846"/>
                      <a:gd name="connsiteX1" fmla="*/ 69664 w 69664"/>
                      <a:gd name="connsiteY1" fmla="*/ 0 h 219846"/>
                      <a:gd name="connsiteX2" fmla="*/ 67664 w 69664"/>
                      <a:gd name="connsiteY2" fmla="*/ 16288 h 219846"/>
                      <a:gd name="connsiteX3" fmla="*/ 67664 w 69664"/>
                      <a:gd name="connsiteY3" fmla="*/ 16383 h 219846"/>
                      <a:gd name="connsiteX4" fmla="*/ 58044 w 69664"/>
                      <a:gd name="connsiteY4" fmla="*/ 115919 h 219846"/>
                      <a:gd name="connsiteX5" fmla="*/ 58615 w 69664"/>
                      <a:gd name="connsiteY5" fmla="*/ 208788 h 219846"/>
                      <a:gd name="connsiteX6" fmla="*/ 57377 w 69664"/>
                      <a:gd name="connsiteY6" fmla="*/ 213836 h 219846"/>
                      <a:gd name="connsiteX7" fmla="*/ 53091 w 69664"/>
                      <a:gd name="connsiteY7" fmla="*/ 215646 h 219846"/>
                      <a:gd name="connsiteX8" fmla="*/ 47281 w 69664"/>
                      <a:gd name="connsiteY8" fmla="*/ 216503 h 219846"/>
                      <a:gd name="connsiteX9" fmla="*/ 33184 w 69664"/>
                      <a:gd name="connsiteY9" fmla="*/ 218694 h 219846"/>
                      <a:gd name="connsiteX10" fmla="*/ 18039 w 69664"/>
                      <a:gd name="connsiteY10" fmla="*/ 219647 h 219846"/>
                      <a:gd name="connsiteX11" fmla="*/ 4704 w 69664"/>
                      <a:gd name="connsiteY11" fmla="*/ 212693 h 219846"/>
                      <a:gd name="connsiteX12" fmla="*/ 132 w 69664"/>
                      <a:gd name="connsiteY12" fmla="*/ 194024 h 219846"/>
                      <a:gd name="connsiteX13" fmla="*/ 513 w 69664"/>
                      <a:gd name="connsiteY13" fmla="*/ 137255 h 219846"/>
                      <a:gd name="connsiteX14" fmla="*/ 4513 w 69664"/>
                      <a:gd name="connsiteY14" fmla="*/ 85916 h 219846"/>
                      <a:gd name="connsiteX15" fmla="*/ 6419 w 69664"/>
                      <a:gd name="connsiteY15" fmla="*/ 72485 h 219846"/>
                      <a:gd name="connsiteX16" fmla="*/ 13753 w 69664"/>
                      <a:gd name="connsiteY16" fmla="*/ 44768 h 219846"/>
                      <a:gd name="connsiteX17" fmla="*/ 31374 w 69664"/>
                      <a:gd name="connsiteY17" fmla="*/ 25813 h 219846"/>
                      <a:gd name="connsiteX18" fmla="*/ 57568 w 69664"/>
                      <a:gd name="connsiteY18" fmla="*/ 9430 h 219846"/>
                      <a:gd name="connsiteX19" fmla="*/ 69664 w 69664"/>
                      <a:gd name="connsiteY19" fmla="*/ 0 h 219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69664" h="219846">
                        <a:moveTo>
                          <a:pt x="69664" y="0"/>
                        </a:moveTo>
                        <a:cubicBezTo>
                          <a:pt x="69664" y="0"/>
                          <a:pt x="69664" y="0"/>
                          <a:pt x="69664" y="0"/>
                        </a:cubicBezTo>
                        <a:cubicBezTo>
                          <a:pt x="69569" y="762"/>
                          <a:pt x="68807" y="6953"/>
                          <a:pt x="67664" y="16288"/>
                        </a:cubicBezTo>
                        <a:cubicBezTo>
                          <a:pt x="67664" y="16288"/>
                          <a:pt x="67664" y="16383"/>
                          <a:pt x="67664" y="16383"/>
                        </a:cubicBezTo>
                        <a:cubicBezTo>
                          <a:pt x="64426" y="43815"/>
                          <a:pt x="58330" y="97536"/>
                          <a:pt x="58044" y="115919"/>
                        </a:cubicBezTo>
                        <a:cubicBezTo>
                          <a:pt x="57663" y="146971"/>
                          <a:pt x="58806" y="177737"/>
                          <a:pt x="58615" y="208788"/>
                        </a:cubicBezTo>
                        <a:cubicBezTo>
                          <a:pt x="58615" y="210598"/>
                          <a:pt x="58520" y="212503"/>
                          <a:pt x="57377" y="213836"/>
                        </a:cubicBezTo>
                        <a:cubicBezTo>
                          <a:pt x="56329" y="215075"/>
                          <a:pt x="54615" y="215360"/>
                          <a:pt x="53091" y="215646"/>
                        </a:cubicBezTo>
                        <a:cubicBezTo>
                          <a:pt x="51186" y="215932"/>
                          <a:pt x="49186" y="216218"/>
                          <a:pt x="47281" y="216503"/>
                        </a:cubicBezTo>
                        <a:cubicBezTo>
                          <a:pt x="42613" y="217170"/>
                          <a:pt x="37946" y="217932"/>
                          <a:pt x="33184" y="218694"/>
                        </a:cubicBezTo>
                        <a:cubicBezTo>
                          <a:pt x="28136" y="219456"/>
                          <a:pt x="23087" y="220218"/>
                          <a:pt x="18039" y="219647"/>
                        </a:cubicBezTo>
                        <a:cubicBezTo>
                          <a:pt x="12991" y="219075"/>
                          <a:pt x="7943" y="216884"/>
                          <a:pt x="4704" y="212693"/>
                        </a:cubicBezTo>
                        <a:cubicBezTo>
                          <a:pt x="799" y="207645"/>
                          <a:pt x="322" y="200597"/>
                          <a:pt x="132" y="194024"/>
                        </a:cubicBezTo>
                        <a:cubicBezTo>
                          <a:pt x="132" y="175070"/>
                          <a:pt x="-344" y="156210"/>
                          <a:pt x="513" y="137255"/>
                        </a:cubicBezTo>
                        <a:cubicBezTo>
                          <a:pt x="1275" y="120110"/>
                          <a:pt x="2608" y="102965"/>
                          <a:pt x="4513" y="85916"/>
                        </a:cubicBezTo>
                        <a:cubicBezTo>
                          <a:pt x="5085" y="81153"/>
                          <a:pt x="5656" y="76772"/>
                          <a:pt x="6419" y="72485"/>
                        </a:cubicBezTo>
                        <a:cubicBezTo>
                          <a:pt x="8038" y="63151"/>
                          <a:pt x="10228" y="54578"/>
                          <a:pt x="13753" y="44768"/>
                        </a:cubicBezTo>
                        <a:cubicBezTo>
                          <a:pt x="17086" y="35528"/>
                          <a:pt x="22230" y="25813"/>
                          <a:pt x="31374" y="25813"/>
                        </a:cubicBezTo>
                        <a:cubicBezTo>
                          <a:pt x="35184" y="25813"/>
                          <a:pt x="47852" y="16764"/>
                          <a:pt x="57568" y="9430"/>
                        </a:cubicBezTo>
                        <a:cubicBezTo>
                          <a:pt x="64330" y="4286"/>
                          <a:pt x="69664" y="0"/>
                          <a:pt x="69664" y="0"/>
                        </a:cubicBezTo>
                        <a:close/>
                      </a:path>
                    </a:pathLst>
                  </a:custGeom>
                  <a:solidFill>
                    <a:srgbClr val="2122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4" name="شكل حر: شكل 383">
                    <a:extLst>
                      <a:ext uri="{FF2B5EF4-FFF2-40B4-BE49-F238E27FC236}">
                        <a16:creationId xmlns:a16="http://schemas.microsoft.com/office/drawing/2014/main" id="{2568EF05-5176-4CE0-8F2A-171A34575543}"/>
                      </a:ext>
                    </a:extLst>
                  </p:cNvPr>
                  <p:cNvSpPr/>
                  <p:nvPr/>
                </p:nvSpPr>
                <p:spPr>
                  <a:xfrm>
                    <a:off x="4484357" y="3096764"/>
                    <a:ext cx="90547" cy="184611"/>
                  </a:xfrm>
                  <a:custGeom>
                    <a:avLst/>
                    <a:gdLst>
                      <a:gd name="connsiteX0" fmla="*/ 90547 w 90547"/>
                      <a:gd name="connsiteY0" fmla="*/ 4 h 184611"/>
                      <a:gd name="connsiteX1" fmla="*/ 86928 w 90547"/>
                      <a:gd name="connsiteY1" fmla="*/ 89348 h 184611"/>
                      <a:gd name="connsiteX2" fmla="*/ 86928 w 90547"/>
                      <a:gd name="connsiteY2" fmla="*/ 89443 h 184611"/>
                      <a:gd name="connsiteX3" fmla="*/ 84927 w 90547"/>
                      <a:gd name="connsiteY3" fmla="*/ 105731 h 184611"/>
                      <a:gd name="connsiteX4" fmla="*/ 84927 w 90547"/>
                      <a:gd name="connsiteY4" fmla="*/ 105826 h 184611"/>
                      <a:gd name="connsiteX5" fmla="*/ 82070 w 90547"/>
                      <a:gd name="connsiteY5" fmla="*/ 117161 h 184611"/>
                      <a:gd name="connsiteX6" fmla="*/ 72926 w 90547"/>
                      <a:gd name="connsiteY6" fmla="*/ 137164 h 184611"/>
                      <a:gd name="connsiteX7" fmla="*/ 69211 w 90547"/>
                      <a:gd name="connsiteY7" fmla="*/ 147832 h 184611"/>
                      <a:gd name="connsiteX8" fmla="*/ 61401 w 90547"/>
                      <a:gd name="connsiteY8" fmla="*/ 164310 h 184611"/>
                      <a:gd name="connsiteX9" fmla="*/ 42065 w 90547"/>
                      <a:gd name="connsiteY9" fmla="*/ 165262 h 184611"/>
                      <a:gd name="connsiteX10" fmla="*/ 25968 w 90547"/>
                      <a:gd name="connsiteY10" fmla="*/ 183550 h 184611"/>
                      <a:gd name="connsiteX11" fmla="*/ 23777 w 90547"/>
                      <a:gd name="connsiteY11" fmla="*/ 163929 h 184611"/>
                      <a:gd name="connsiteX12" fmla="*/ 23682 w 90547"/>
                      <a:gd name="connsiteY12" fmla="*/ 161738 h 184611"/>
                      <a:gd name="connsiteX13" fmla="*/ 22920 w 90547"/>
                      <a:gd name="connsiteY13" fmla="*/ 146403 h 184611"/>
                      <a:gd name="connsiteX14" fmla="*/ 22253 w 90547"/>
                      <a:gd name="connsiteY14" fmla="*/ 133449 h 184611"/>
                      <a:gd name="connsiteX15" fmla="*/ 8537 w 90547"/>
                      <a:gd name="connsiteY15" fmla="*/ 70203 h 184611"/>
                      <a:gd name="connsiteX16" fmla="*/ 250 w 90547"/>
                      <a:gd name="connsiteY16" fmla="*/ 23054 h 184611"/>
                      <a:gd name="connsiteX17" fmla="*/ 631 w 90547"/>
                      <a:gd name="connsiteY17" fmla="*/ 2194 h 184611"/>
                      <a:gd name="connsiteX18" fmla="*/ 90547 w 90547"/>
                      <a:gd name="connsiteY18" fmla="*/ 4 h 1846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90547" h="184611">
                        <a:moveTo>
                          <a:pt x="90547" y="4"/>
                        </a:moveTo>
                        <a:cubicBezTo>
                          <a:pt x="89119" y="33722"/>
                          <a:pt x="88928" y="66012"/>
                          <a:pt x="86928" y="89348"/>
                        </a:cubicBezTo>
                        <a:cubicBezTo>
                          <a:pt x="86928" y="89348"/>
                          <a:pt x="86928" y="89348"/>
                          <a:pt x="86928" y="89443"/>
                        </a:cubicBezTo>
                        <a:cubicBezTo>
                          <a:pt x="86452" y="95539"/>
                          <a:pt x="85785" y="100969"/>
                          <a:pt x="84927" y="105731"/>
                        </a:cubicBezTo>
                        <a:cubicBezTo>
                          <a:pt x="84927" y="105731"/>
                          <a:pt x="84927" y="105826"/>
                          <a:pt x="84927" y="105826"/>
                        </a:cubicBezTo>
                        <a:cubicBezTo>
                          <a:pt x="84165" y="110303"/>
                          <a:pt x="83213" y="114113"/>
                          <a:pt x="82070" y="117161"/>
                        </a:cubicBezTo>
                        <a:cubicBezTo>
                          <a:pt x="79403" y="124210"/>
                          <a:pt x="75879" y="130496"/>
                          <a:pt x="72926" y="137164"/>
                        </a:cubicBezTo>
                        <a:cubicBezTo>
                          <a:pt x="71402" y="140593"/>
                          <a:pt x="70164" y="144117"/>
                          <a:pt x="69211" y="147832"/>
                        </a:cubicBezTo>
                        <a:cubicBezTo>
                          <a:pt x="67687" y="153832"/>
                          <a:pt x="65973" y="160309"/>
                          <a:pt x="61401" y="164310"/>
                        </a:cubicBezTo>
                        <a:cubicBezTo>
                          <a:pt x="56067" y="168977"/>
                          <a:pt x="47970" y="168882"/>
                          <a:pt x="42065" y="165262"/>
                        </a:cubicBezTo>
                        <a:cubicBezTo>
                          <a:pt x="36064" y="161643"/>
                          <a:pt x="28159" y="190408"/>
                          <a:pt x="25968" y="183550"/>
                        </a:cubicBezTo>
                        <a:cubicBezTo>
                          <a:pt x="25015" y="180693"/>
                          <a:pt x="24348" y="172787"/>
                          <a:pt x="23777" y="163929"/>
                        </a:cubicBezTo>
                        <a:cubicBezTo>
                          <a:pt x="23682" y="163262"/>
                          <a:pt x="23682" y="162500"/>
                          <a:pt x="23682" y="161738"/>
                        </a:cubicBezTo>
                        <a:cubicBezTo>
                          <a:pt x="23396" y="156499"/>
                          <a:pt x="23110" y="151165"/>
                          <a:pt x="22920" y="146403"/>
                        </a:cubicBezTo>
                        <a:cubicBezTo>
                          <a:pt x="22634" y="140497"/>
                          <a:pt x="22444" y="135735"/>
                          <a:pt x="22253" y="133449"/>
                        </a:cubicBezTo>
                        <a:cubicBezTo>
                          <a:pt x="20824" y="112875"/>
                          <a:pt x="13966" y="91253"/>
                          <a:pt x="8537" y="70203"/>
                        </a:cubicBezTo>
                        <a:cubicBezTo>
                          <a:pt x="5965" y="60202"/>
                          <a:pt x="1393" y="42009"/>
                          <a:pt x="250" y="23054"/>
                        </a:cubicBezTo>
                        <a:cubicBezTo>
                          <a:pt x="-131" y="16101"/>
                          <a:pt x="-131" y="8957"/>
                          <a:pt x="631" y="2194"/>
                        </a:cubicBezTo>
                        <a:cubicBezTo>
                          <a:pt x="1012" y="-187"/>
                          <a:pt x="90547" y="4"/>
                          <a:pt x="90547" y="4"/>
                        </a:cubicBezTo>
                        <a:close/>
                      </a:path>
                    </a:pathLst>
                  </a:custGeom>
                  <a:solidFill>
                    <a:srgbClr val="2122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5" name="شكل حر: شكل 384">
                    <a:extLst>
                      <a:ext uri="{FF2B5EF4-FFF2-40B4-BE49-F238E27FC236}">
                        <a16:creationId xmlns:a16="http://schemas.microsoft.com/office/drawing/2014/main" id="{8CCB72DE-1A4A-4805-B6C0-FEC4E5B39906}"/>
                      </a:ext>
                    </a:extLst>
                  </p:cNvPr>
                  <p:cNvSpPr/>
                  <p:nvPr/>
                </p:nvSpPr>
                <p:spPr>
                  <a:xfrm>
                    <a:off x="4484357" y="3096764"/>
                    <a:ext cx="90547" cy="305946"/>
                  </a:xfrm>
                  <a:custGeom>
                    <a:avLst/>
                    <a:gdLst>
                      <a:gd name="connsiteX0" fmla="*/ 90547 w 90547"/>
                      <a:gd name="connsiteY0" fmla="*/ 3 h 305946"/>
                      <a:gd name="connsiteX1" fmla="*/ 86928 w 90547"/>
                      <a:gd name="connsiteY1" fmla="*/ 89348 h 305946"/>
                      <a:gd name="connsiteX2" fmla="*/ 86928 w 90547"/>
                      <a:gd name="connsiteY2" fmla="*/ 89443 h 305946"/>
                      <a:gd name="connsiteX3" fmla="*/ 84927 w 90547"/>
                      <a:gd name="connsiteY3" fmla="*/ 105731 h 305946"/>
                      <a:gd name="connsiteX4" fmla="*/ 84927 w 90547"/>
                      <a:gd name="connsiteY4" fmla="*/ 105826 h 305946"/>
                      <a:gd name="connsiteX5" fmla="*/ 75307 w 90547"/>
                      <a:gd name="connsiteY5" fmla="*/ 205362 h 305946"/>
                      <a:gd name="connsiteX6" fmla="*/ 75879 w 90547"/>
                      <a:gd name="connsiteY6" fmla="*/ 298231 h 305946"/>
                      <a:gd name="connsiteX7" fmla="*/ 74640 w 90547"/>
                      <a:gd name="connsiteY7" fmla="*/ 303279 h 305946"/>
                      <a:gd name="connsiteX8" fmla="*/ 70354 w 90547"/>
                      <a:gd name="connsiteY8" fmla="*/ 305089 h 305946"/>
                      <a:gd name="connsiteX9" fmla="*/ 64544 w 90547"/>
                      <a:gd name="connsiteY9" fmla="*/ 305946 h 305946"/>
                      <a:gd name="connsiteX10" fmla="*/ 63306 w 90547"/>
                      <a:gd name="connsiteY10" fmla="*/ 271370 h 305946"/>
                      <a:gd name="connsiteX11" fmla="*/ 72926 w 90547"/>
                      <a:gd name="connsiteY11" fmla="*/ 137258 h 305946"/>
                      <a:gd name="connsiteX12" fmla="*/ 74831 w 90547"/>
                      <a:gd name="connsiteY12" fmla="*/ 98873 h 305946"/>
                      <a:gd name="connsiteX13" fmla="*/ 72831 w 90547"/>
                      <a:gd name="connsiteY13" fmla="*/ 31817 h 305946"/>
                      <a:gd name="connsiteX14" fmla="*/ 71307 w 90547"/>
                      <a:gd name="connsiteY14" fmla="*/ 26292 h 305946"/>
                      <a:gd name="connsiteX15" fmla="*/ 57686 w 90547"/>
                      <a:gd name="connsiteY15" fmla="*/ 24768 h 305946"/>
                      <a:gd name="connsiteX16" fmla="*/ 250 w 90547"/>
                      <a:gd name="connsiteY16" fmla="*/ 23244 h 305946"/>
                      <a:gd name="connsiteX17" fmla="*/ 631 w 90547"/>
                      <a:gd name="connsiteY17" fmla="*/ 2384 h 305946"/>
                      <a:gd name="connsiteX18" fmla="*/ 90547 w 90547"/>
                      <a:gd name="connsiteY18" fmla="*/ 3 h 305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90547" h="305946">
                        <a:moveTo>
                          <a:pt x="90547" y="3"/>
                        </a:moveTo>
                        <a:cubicBezTo>
                          <a:pt x="89119" y="33722"/>
                          <a:pt x="88928" y="66011"/>
                          <a:pt x="86928" y="89348"/>
                        </a:cubicBezTo>
                        <a:cubicBezTo>
                          <a:pt x="86928" y="89348"/>
                          <a:pt x="86928" y="89348"/>
                          <a:pt x="86928" y="89443"/>
                        </a:cubicBezTo>
                        <a:cubicBezTo>
                          <a:pt x="86452" y="95539"/>
                          <a:pt x="85785" y="100968"/>
                          <a:pt x="84927" y="105731"/>
                        </a:cubicBezTo>
                        <a:cubicBezTo>
                          <a:pt x="84927" y="105731"/>
                          <a:pt x="84927" y="105826"/>
                          <a:pt x="84927" y="105826"/>
                        </a:cubicBezTo>
                        <a:cubicBezTo>
                          <a:pt x="81689" y="133258"/>
                          <a:pt x="75593" y="186979"/>
                          <a:pt x="75307" y="205362"/>
                        </a:cubicBezTo>
                        <a:cubicBezTo>
                          <a:pt x="74926" y="236414"/>
                          <a:pt x="76069" y="267179"/>
                          <a:pt x="75879" y="298231"/>
                        </a:cubicBezTo>
                        <a:cubicBezTo>
                          <a:pt x="75879" y="300041"/>
                          <a:pt x="75784" y="301946"/>
                          <a:pt x="74640" y="303279"/>
                        </a:cubicBezTo>
                        <a:cubicBezTo>
                          <a:pt x="73593" y="304517"/>
                          <a:pt x="71878" y="304803"/>
                          <a:pt x="70354" y="305089"/>
                        </a:cubicBezTo>
                        <a:cubicBezTo>
                          <a:pt x="68449" y="305375"/>
                          <a:pt x="66449" y="305661"/>
                          <a:pt x="64544" y="305946"/>
                        </a:cubicBezTo>
                        <a:cubicBezTo>
                          <a:pt x="62925" y="294612"/>
                          <a:pt x="62925" y="282800"/>
                          <a:pt x="63306" y="271370"/>
                        </a:cubicBezTo>
                        <a:cubicBezTo>
                          <a:pt x="64735" y="226603"/>
                          <a:pt x="69973" y="181931"/>
                          <a:pt x="72926" y="137258"/>
                        </a:cubicBezTo>
                        <a:cubicBezTo>
                          <a:pt x="73783" y="124495"/>
                          <a:pt x="74450" y="111636"/>
                          <a:pt x="74831" y="98873"/>
                        </a:cubicBezTo>
                        <a:cubicBezTo>
                          <a:pt x="75402" y="76489"/>
                          <a:pt x="75021" y="54105"/>
                          <a:pt x="72831" y="31817"/>
                        </a:cubicBezTo>
                        <a:cubicBezTo>
                          <a:pt x="72640" y="29912"/>
                          <a:pt x="72354" y="27816"/>
                          <a:pt x="71307" y="26292"/>
                        </a:cubicBezTo>
                        <a:cubicBezTo>
                          <a:pt x="68449" y="22292"/>
                          <a:pt x="62448" y="23530"/>
                          <a:pt x="57686" y="24768"/>
                        </a:cubicBezTo>
                        <a:cubicBezTo>
                          <a:pt x="38922" y="29912"/>
                          <a:pt x="18729" y="29245"/>
                          <a:pt x="250" y="23244"/>
                        </a:cubicBezTo>
                        <a:cubicBezTo>
                          <a:pt x="-131" y="16291"/>
                          <a:pt x="-131" y="9147"/>
                          <a:pt x="631" y="2384"/>
                        </a:cubicBezTo>
                        <a:cubicBezTo>
                          <a:pt x="1012" y="-187"/>
                          <a:pt x="90547" y="3"/>
                          <a:pt x="90547" y="3"/>
                        </a:cubicBezTo>
                        <a:close/>
                      </a:path>
                    </a:pathLst>
                  </a:custGeom>
                  <a:solidFill>
                    <a:srgbClr val="16181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6" name="شكل حر: شكل 385">
                    <a:extLst>
                      <a:ext uri="{FF2B5EF4-FFF2-40B4-BE49-F238E27FC236}">
                        <a16:creationId xmlns:a16="http://schemas.microsoft.com/office/drawing/2014/main" id="{38A93BCA-D34B-42BA-AD4A-60512EE0958C}"/>
                      </a:ext>
                    </a:extLst>
                  </p:cNvPr>
                  <p:cNvSpPr/>
                  <p:nvPr/>
                </p:nvSpPr>
                <p:spPr>
                  <a:xfrm>
                    <a:off x="4439028" y="2841567"/>
                    <a:ext cx="149972" cy="274134"/>
                  </a:xfrm>
                  <a:custGeom>
                    <a:avLst/>
                    <a:gdLst>
                      <a:gd name="connsiteX0" fmla="*/ 141114 w 149972"/>
                      <a:gd name="connsiteY0" fmla="*/ 253295 h 274134"/>
                      <a:gd name="connsiteX1" fmla="*/ 136542 w 149972"/>
                      <a:gd name="connsiteY1" fmla="*/ 262154 h 274134"/>
                      <a:gd name="connsiteX2" fmla="*/ 110920 w 149972"/>
                      <a:gd name="connsiteY2" fmla="*/ 271774 h 274134"/>
                      <a:gd name="connsiteX3" fmla="*/ 97680 w 149972"/>
                      <a:gd name="connsiteY3" fmla="*/ 273393 h 274134"/>
                      <a:gd name="connsiteX4" fmla="*/ 42054 w 149972"/>
                      <a:gd name="connsiteY4" fmla="*/ 271107 h 274134"/>
                      <a:gd name="connsiteX5" fmla="*/ 6050 w 149972"/>
                      <a:gd name="connsiteY5" fmla="*/ 255867 h 274134"/>
                      <a:gd name="connsiteX6" fmla="*/ 2240 w 149972"/>
                      <a:gd name="connsiteY6" fmla="*/ 248056 h 274134"/>
                      <a:gd name="connsiteX7" fmla="*/ 2240 w 149972"/>
                      <a:gd name="connsiteY7" fmla="*/ 247961 h 274134"/>
                      <a:gd name="connsiteX8" fmla="*/ 12241 w 149972"/>
                      <a:gd name="connsiteY8" fmla="*/ 152140 h 274134"/>
                      <a:gd name="connsiteX9" fmla="*/ 49 w 149972"/>
                      <a:gd name="connsiteY9" fmla="*/ 33839 h 274134"/>
                      <a:gd name="connsiteX10" fmla="*/ 44150 w 149972"/>
                      <a:gd name="connsiteY10" fmla="*/ 692 h 274134"/>
                      <a:gd name="connsiteX11" fmla="*/ 93108 w 149972"/>
                      <a:gd name="connsiteY11" fmla="*/ 11837 h 274134"/>
                      <a:gd name="connsiteX12" fmla="*/ 149973 w 149972"/>
                      <a:gd name="connsiteY12" fmla="*/ 49937 h 274134"/>
                      <a:gd name="connsiteX13" fmla="*/ 138162 w 149972"/>
                      <a:gd name="connsiteY13" fmla="*/ 139757 h 274134"/>
                      <a:gd name="connsiteX14" fmla="*/ 137209 w 149972"/>
                      <a:gd name="connsiteY14" fmla="*/ 155950 h 274134"/>
                      <a:gd name="connsiteX15" fmla="*/ 141114 w 149972"/>
                      <a:gd name="connsiteY15" fmla="*/ 253295 h 274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49972" h="274134">
                        <a:moveTo>
                          <a:pt x="141114" y="253295"/>
                        </a:moveTo>
                        <a:cubicBezTo>
                          <a:pt x="141305" y="256915"/>
                          <a:pt x="139591" y="260344"/>
                          <a:pt x="136542" y="262154"/>
                        </a:cubicBezTo>
                        <a:cubicBezTo>
                          <a:pt x="127970" y="267488"/>
                          <a:pt x="120159" y="270250"/>
                          <a:pt x="110920" y="271774"/>
                        </a:cubicBezTo>
                        <a:cubicBezTo>
                          <a:pt x="106920" y="272440"/>
                          <a:pt x="102538" y="273012"/>
                          <a:pt x="97680" y="273393"/>
                        </a:cubicBezTo>
                        <a:cubicBezTo>
                          <a:pt x="79487" y="274822"/>
                          <a:pt x="59961" y="274250"/>
                          <a:pt x="42054" y="271107"/>
                        </a:cubicBezTo>
                        <a:cubicBezTo>
                          <a:pt x="28624" y="268726"/>
                          <a:pt x="16242" y="264059"/>
                          <a:pt x="6050" y="255867"/>
                        </a:cubicBezTo>
                        <a:cubicBezTo>
                          <a:pt x="3669" y="253962"/>
                          <a:pt x="2240" y="251105"/>
                          <a:pt x="2240" y="248056"/>
                        </a:cubicBezTo>
                        <a:lnTo>
                          <a:pt x="2240" y="247961"/>
                        </a:lnTo>
                        <a:cubicBezTo>
                          <a:pt x="1764" y="228149"/>
                          <a:pt x="12241" y="173476"/>
                          <a:pt x="12241" y="152140"/>
                        </a:cubicBezTo>
                        <a:cubicBezTo>
                          <a:pt x="12336" y="115659"/>
                          <a:pt x="-903" y="54223"/>
                          <a:pt x="49" y="33839"/>
                        </a:cubicBezTo>
                        <a:cubicBezTo>
                          <a:pt x="811" y="16694"/>
                          <a:pt x="7002" y="-4070"/>
                          <a:pt x="44150" y="692"/>
                        </a:cubicBezTo>
                        <a:lnTo>
                          <a:pt x="93108" y="11837"/>
                        </a:lnTo>
                        <a:cubicBezTo>
                          <a:pt x="103300" y="17551"/>
                          <a:pt x="145877" y="25171"/>
                          <a:pt x="149973" y="49937"/>
                        </a:cubicBezTo>
                        <a:cubicBezTo>
                          <a:pt x="149973" y="49937"/>
                          <a:pt x="141210" y="106039"/>
                          <a:pt x="138162" y="139757"/>
                        </a:cubicBezTo>
                        <a:cubicBezTo>
                          <a:pt x="137590" y="146139"/>
                          <a:pt x="137209" y="151759"/>
                          <a:pt x="137209" y="155950"/>
                        </a:cubicBezTo>
                        <a:cubicBezTo>
                          <a:pt x="136924" y="177000"/>
                          <a:pt x="140067" y="235007"/>
                          <a:pt x="141114" y="253295"/>
                        </a:cubicBezTo>
                        <a:close/>
                      </a:path>
                    </a:pathLst>
                  </a:custGeom>
                  <a:solidFill>
                    <a:srgbClr val="2122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7" name="شكل حر: شكل 386">
                    <a:extLst>
                      <a:ext uri="{FF2B5EF4-FFF2-40B4-BE49-F238E27FC236}">
                        <a16:creationId xmlns:a16="http://schemas.microsoft.com/office/drawing/2014/main" id="{8EBBF9CC-C9BB-4856-A57C-7595E9B2B5EB}"/>
                      </a:ext>
                    </a:extLst>
                  </p:cNvPr>
                  <p:cNvSpPr/>
                  <p:nvPr/>
                </p:nvSpPr>
                <p:spPr>
                  <a:xfrm>
                    <a:off x="4491120" y="2740151"/>
                    <a:ext cx="58929" cy="94075"/>
                  </a:xfrm>
                  <a:custGeom>
                    <a:avLst/>
                    <a:gdLst>
                      <a:gd name="connsiteX0" fmla="*/ 55018 w 58929"/>
                      <a:gd name="connsiteY0" fmla="*/ 74486 h 94075"/>
                      <a:gd name="connsiteX1" fmla="*/ 40445 w 58929"/>
                      <a:gd name="connsiteY1" fmla="*/ 91250 h 94075"/>
                      <a:gd name="connsiteX2" fmla="*/ 32730 w 58929"/>
                      <a:gd name="connsiteY2" fmla="*/ 93821 h 94075"/>
                      <a:gd name="connsiteX3" fmla="*/ 31205 w 58929"/>
                      <a:gd name="connsiteY3" fmla="*/ 94012 h 94075"/>
                      <a:gd name="connsiteX4" fmla="*/ 23681 w 58929"/>
                      <a:gd name="connsiteY4" fmla="*/ 92774 h 94075"/>
                      <a:gd name="connsiteX5" fmla="*/ 1011 w 58929"/>
                      <a:gd name="connsiteY5" fmla="*/ 88583 h 94075"/>
                      <a:gd name="connsiteX6" fmla="*/ 249 w 58929"/>
                      <a:gd name="connsiteY6" fmla="*/ 85249 h 94075"/>
                      <a:gd name="connsiteX7" fmla="*/ 9012 w 58929"/>
                      <a:gd name="connsiteY7" fmla="*/ 42291 h 94075"/>
                      <a:gd name="connsiteX8" fmla="*/ 25967 w 58929"/>
                      <a:gd name="connsiteY8" fmla="*/ 13907 h 94075"/>
                      <a:gd name="connsiteX9" fmla="*/ 50541 w 58929"/>
                      <a:gd name="connsiteY9" fmla="*/ 0 h 94075"/>
                      <a:gd name="connsiteX10" fmla="*/ 55113 w 58929"/>
                      <a:gd name="connsiteY10" fmla="*/ 5525 h 94075"/>
                      <a:gd name="connsiteX11" fmla="*/ 58828 w 58929"/>
                      <a:gd name="connsiteY11" fmla="*/ 10001 h 94075"/>
                      <a:gd name="connsiteX12" fmla="*/ 58733 w 58929"/>
                      <a:gd name="connsiteY12" fmla="*/ 42386 h 94075"/>
                      <a:gd name="connsiteX13" fmla="*/ 55018 w 58929"/>
                      <a:gd name="connsiteY13" fmla="*/ 74486 h 94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58929" h="94075">
                        <a:moveTo>
                          <a:pt x="55018" y="74486"/>
                        </a:moveTo>
                        <a:cubicBezTo>
                          <a:pt x="52160" y="81439"/>
                          <a:pt x="47017" y="87821"/>
                          <a:pt x="40445" y="91250"/>
                        </a:cubicBezTo>
                        <a:cubicBezTo>
                          <a:pt x="38063" y="92488"/>
                          <a:pt x="35397" y="93440"/>
                          <a:pt x="32730" y="93821"/>
                        </a:cubicBezTo>
                        <a:cubicBezTo>
                          <a:pt x="32253" y="93917"/>
                          <a:pt x="31682" y="93917"/>
                          <a:pt x="31205" y="94012"/>
                        </a:cubicBezTo>
                        <a:cubicBezTo>
                          <a:pt x="28634" y="94202"/>
                          <a:pt x="25967" y="94012"/>
                          <a:pt x="23681" y="92774"/>
                        </a:cubicBezTo>
                        <a:cubicBezTo>
                          <a:pt x="19109" y="90488"/>
                          <a:pt x="2726" y="93345"/>
                          <a:pt x="1011" y="88583"/>
                        </a:cubicBezTo>
                        <a:cubicBezTo>
                          <a:pt x="630" y="87535"/>
                          <a:pt x="440" y="86487"/>
                          <a:pt x="249" y="85249"/>
                        </a:cubicBezTo>
                        <a:cubicBezTo>
                          <a:pt x="-1561" y="72771"/>
                          <a:pt x="7012" y="54007"/>
                          <a:pt x="9012" y="42291"/>
                        </a:cubicBezTo>
                        <a:cubicBezTo>
                          <a:pt x="10917" y="31242"/>
                          <a:pt x="17489" y="21336"/>
                          <a:pt x="25967" y="13907"/>
                        </a:cubicBezTo>
                        <a:cubicBezTo>
                          <a:pt x="33015" y="7620"/>
                          <a:pt x="41492" y="2858"/>
                          <a:pt x="50541" y="0"/>
                        </a:cubicBezTo>
                        <a:lnTo>
                          <a:pt x="55113" y="5525"/>
                        </a:lnTo>
                        <a:lnTo>
                          <a:pt x="58828" y="10001"/>
                        </a:lnTo>
                        <a:cubicBezTo>
                          <a:pt x="57018" y="20669"/>
                          <a:pt x="58161" y="31623"/>
                          <a:pt x="58733" y="42386"/>
                        </a:cubicBezTo>
                        <a:cubicBezTo>
                          <a:pt x="59209" y="53340"/>
                          <a:pt x="59114" y="64484"/>
                          <a:pt x="55018" y="74486"/>
                        </a:cubicBezTo>
                        <a:close/>
                      </a:path>
                    </a:pathLst>
                  </a:custGeom>
                  <a:solidFill>
                    <a:srgbClr val="E9C2B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8" name="شكل حر: شكل 387">
                    <a:extLst>
                      <a:ext uri="{FF2B5EF4-FFF2-40B4-BE49-F238E27FC236}">
                        <a16:creationId xmlns:a16="http://schemas.microsoft.com/office/drawing/2014/main" id="{BB1DB450-E257-4444-924B-0797D2B159A6}"/>
                      </a:ext>
                    </a:extLst>
                  </p:cNvPr>
                  <p:cNvSpPr/>
                  <p:nvPr/>
                </p:nvSpPr>
                <p:spPr>
                  <a:xfrm>
                    <a:off x="4518802" y="2745581"/>
                    <a:ext cx="31248" cy="113347"/>
                  </a:xfrm>
                  <a:custGeom>
                    <a:avLst/>
                    <a:gdLst>
                      <a:gd name="connsiteX0" fmla="*/ 27337 w 31248"/>
                      <a:gd name="connsiteY0" fmla="*/ 69056 h 113347"/>
                      <a:gd name="connsiteX1" fmla="*/ 12763 w 31248"/>
                      <a:gd name="connsiteY1" fmla="*/ 85820 h 113347"/>
                      <a:gd name="connsiteX2" fmla="*/ 12382 w 31248"/>
                      <a:gd name="connsiteY2" fmla="*/ 107442 h 113347"/>
                      <a:gd name="connsiteX3" fmla="*/ 7239 w 31248"/>
                      <a:gd name="connsiteY3" fmla="*/ 113347 h 113347"/>
                      <a:gd name="connsiteX4" fmla="*/ 7144 w 31248"/>
                      <a:gd name="connsiteY4" fmla="*/ 113347 h 113347"/>
                      <a:gd name="connsiteX5" fmla="*/ 5524 w 31248"/>
                      <a:gd name="connsiteY5" fmla="*/ 113157 h 113347"/>
                      <a:gd name="connsiteX6" fmla="*/ 5334 w 31248"/>
                      <a:gd name="connsiteY6" fmla="*/ 109442 h 113347"/>
                      <a:gd name="connsiteX7" fmla="*/ 6286 w 31248"/>
                      <a:gd name="connsiteY7" fmla="*/ 94488 h 113347"/>
                      <a:gd name="connsiteX8" fmla="*/ 5143 w 31248"/>
                      <a:gd name="connsiteY8" fmla="*/ 88392 h 113347"/>
                      <a:gd name="connsiteX9" fmla="*/ 1048 w 31248"/>
                      <a:gd name="connsiteY9" fmla="*/ 82296 h 113347"/>
                      <a:gd name="connsiteX10" fmla="*/ 0 w 31248"/>
                      <a:gd name="connsiteY10" fmla="*/ 81534 h 113347"/>
                      <a:gd name="connsiteX11" fmla="*/ 18002 w 31248"/>
                      <a:gd name="connsiteY11" fmla="*/ 76581 h 113347"/>
                      <a:gd name="connsiteX12" fmla="*/ 26194 w 31248"/>
                      <a:gd name="connsiteY12" fmla="*/ 58674 h 113347"/>
                      <a:gd name="connsiteX13" fmla="*/ 26003 w 31248"/>
                      <a:gd name="connsiteY13" fmla="*/ 7049 h 113347"/>
                      <a:gd name="connsiteX14" fmla="*/ 27432 w 31248"/>
                      <a:gd name="connsiteY14" fmla="*/ 0 h 113347"/>
                      <a:gd name="connsiteX15" fmla="*/ 31147 w 31248"/>
                      <a:gd name="connsiteY15" fmla="*/ 4477 h 113347"/>
                      <a:gd name="connsiteX16" fmla="*/ 31051 w 31248"/>
                      <a:gd name="connsiteY16" fmla="*/ 36862 h 113347"/>
                      <a:gd name="connsiteX17" fmla="*/ 27337 w 31248"/>
                      <a:gd name="connsiteY17" fmla="*/ 69056 h 113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1248" h="113347">
                        <a:moveTo>
                          <a:pt x="27337" y="69056"/>
                        </a:moveTo>
                        <a:cubicBezTo>
                          <a:pt x="24479" y="76009"/>
                          <a:pt x="19336" y="82391"/>
                          <a:pt x="12763" y="85820"/>
                        </a:cubicBezTo>
                        <a:lnTo>
                          <a:pt x="12382" y="107442"/>
                        </a:lnTo>
                        <a:cubicBezTo>
                          <a:pt x="12382" y="107442"/>
                          <a:pt x="10573" y="110395"/>
                          <a:pt x="7239" y="113347"/>
                        </a:cubicBezTo>
                        <a:cubicBezTo>
                          <a:pt x="7239" y="113347"/>
                          <a:pt x="7144" y="113347"/>
                          <a:pt x="7144" y="113347"/>
                        </a:cubicBezTo>
                        <a:cubicBezTo>
                          <a:pt x="6572" y="113252"/>
                          <a:pt x="6001" y="113252"/>
                          <a:pt x="5524" y="113157"/>
                        </a:cubicBezTo>
                        <a:cubicBezTo>
                          <a:pt x="5334" y="111919"/>
                          <a:pt x="5334" y="110680"/>
                          <a:pt x="5334" y="109442"/>
                        </a:cubicBezTo>
                        <a:cubicBezTo>
                          <a:pt x="5429" y="104489"/>
                          <a:pt x="6477" y="99536"/>
                          <a:pt x="6286" y="94488"/>
                        </a:cubicBezTo>
                        <a:cubicBezTo>
                          <a:pt x="6191" y="92392"/>
                          <a:pt x="5810" y="90297"/>
                          <a:pt x="5143" y="88392"/>
                        </a:cubicBezTo>
                        <a:cubicBezTo>
                          <a:pt x="4286" y="86011"/>
                          <a:pt x="2953" y="83820"/>
                          <a:pt x="1048" y="82296"/>
                        </a:cubicBezTo>
                        <a:cubicBezTo>
                          <a:pt x="762" y="82010"/>
                          <a:pt x="381" y="81820"/>
                          <a:pt x="0" y="81534"/>
                        </a:cubicBezTo>
                        <a:cubicBezTo>
                          <a:pt x="6096" y="84106"/>
                          <a:pt x="13525" y="81439"/>
                          <a:pt x="18002" y="76581"/>
                        </a:cubicBezTo>
                        <a:cubicBezTo>
                          <a:pt x="22574" y="71723"/>
                          <a:pt x="24670" y="65151"/>
                          <a:pt x="26194" y="58674"/>
                        </a:cubicBezTo>
                        <a:cubicBezTo>
                          <a:pt x="30099" y="41720"/>
                          <a:pt x="30004" y="24003"/>
                          <a:pt x="26003" y="7049"/>
                        </a:cubicBezTo>
                        <a:lnTo>
                          <a:pt x="27432" y="0"/>
                        </a:lnTo>
                        <a:lnTo>
                          <a:pt x="31147" y="4477"/>
                        </a:lnTo>
                        <a:cubicBezTo>
                          <a:pt x="29337" y="15145"/>
                          <a:pt x="30480" y="26099"/>
                          <a:pt x="31051" y="36862"/>
                        </a:cubicBezTo>
                        <a:cubicBezTo>
                          <a:pt x="31528" y="47911"/>
                          <a:pt x="31432" y="59055"/>
                          <a:pt x="27337" y="69056"/>
                        </a:cubicBezTo>
                        <a:close/>
                      </a:path>
                    </a:pathLst>
                  </a:custGeom>
                  <a:solidFill>
                    <a:srgbClr val="E9C2B0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9" name="شكل حر: شكل 388">
                    <a:extLst>
                      <a:ext uri="{FF2B5EF4-FFF2-40B4-BE49-F238E27FC236}">
                        <a16:creationId xmlns:a16="http://schemas.microsoft.com/office/drawing/2014/main" id="{F73CA862-4F42-4037-8414-97D4F63DD2DF}"/>
                      </a:ext>
                    </a:extLst>
                  </p:cNvPr>
                  <p:cNvSpPr/>
                  <p:nvPr/>
                </p:nvSpPr>
                <p:spPr>
                  <a:xfrm>
                    <a:off x="4454673" y="2721430"/>
                    <a:ext cx="101264" cy="108546"/>
                  </a:xfrm>
                  <a:custGeom>
                    <a:avLst/>
                    <a:gdLst>
                      <a:gd name="connsiteX0" fmla="*/ 101180 w 101264"/>
                      <a:gd name="connsiteY0" fmla="*/ 26247 h 108546"/>
                      <a:gd name="connsiteX1" fmla="*/ 91274 w 101264"/>
                      <a:gd name="connsiteY1" fmla="*/ 37962 h 108546"/>
                      <a:gd name="connsiteX2" fmla="*/ 83083 w 101264"/>
                      <a:gd name="connsiteY2" fmla="*/ 56727 h 108546"/>
                      <a:gd name="connsiteX3" fmla="*/ 74129 w 101264"/>
                      <a:gd name="connsiteY3" fmla="*/ 60918 h 108546"/>
                      <a:gd name="connsiteX4" fmla="*/ 52412 w 101264"/>
                      <a:gd name="connsiteY4" fmla="*/ 107781 h 108546"/>
                      <a:gd name="connsiteX5" fmla="*/ 37363 w 101264"/>
                      <a:gd name="connsiteY5" fmla="*/ 107304 h 108546"/>
                      <a:gd name="connsiteX6" fmla="*/ 32410 w 101264"/>
                      <a:gd name="connsiteY6" fmla="*/ 103780 h 108546"/>
                      <a:gd name="connsiteX7" fmla="*/ 32124 w 101264"/>
                      <a:gd name="connsiteY7" fmla="*/ 103494 h 108546"/>
                      <a:gd name="connsiteX8" fmla="*/ 4216 w 101264"/>
                      <a:gd name="connsiteY8" fmla="*/ 71300 h 108546"/>
                      <a:gd name="connsiteX9" fmla="*/ 25 w 101264"/>
                      <a:gd name="connsiteY9" fmla="*/ 44725 h 108546"/>
                      <a:gd name="connsiteX10" fmla="*/ 9550 w 101264"/>
                      <a:gd name="connsiteY10" fmla="*/ 22627 h 108546"/>
                      <a:gd name="connsiteX11" fmla="*/ 26885 w 101264"/>
                      <a:gd name="connsiteY11" fmla="*/ 6625 h 108546"/>
                      <a:gd name="connsiteX12" fmla="*/ 69081 w 101264"/>
                      <a:gd name="connsiteY12" fmla="*/ 815 h 108546"/>
                      <a:gd name="connsiteX13" fmla="*/ 74510 w 101264"/>
                      <a:gd name="connsiteY13" fmla="*/ 1672 h 108546"/>
                      <a:gd name="connsiteX14" fmla="*/ 83940 w 101264"/>
                      <a:gd name="connsiteY14" fmla="*/ 4149 h 108546"/>
                      <a:gd name="connsiteX15" fmla="*/ 87941 w 101264"/>
                      <a:gd name="connsiteY15" fmla="*/ 6244 h 108546"/>
                      <a:gd name="connsiteX16" fmla="*/ 101180 w 101264"/>
                      <a:gd name="connsiteY16" fmla="*/ 21770 h 108546"/>
                      <a:gd name="connsiteX17" fmla="*/ 101180 w 101264"/>
                      <a:gd name="connsiteY17" fmla="*/ 26247 h 108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01264" h="108546">
                        <a:moveTo>
                          <a:pt x="101180" y="26247"/>
                        </a:moveTo>
                        <a:cubicBezTo>
                          <a:pt x="100323" y="32819"/>
                          <a:pt x="94703" y="32343"/>
                          <a:pt x="91274" y="37962"/>
                        </a:cubicBezTo>
                        <a:cubicBezTo>
                          <a:pt x="87274" y="44440"/>
                          <a:pt x="87083" y="50250"/>
                          <a:pt x="83083" y="56727"/>
                        </a:cubicBezTo>
                        <a:cubicBezTo>
                          <a:pt x="81654" y="59108"/>
                          <a:pt x="80797" y="64823"/>
                          <a:pt x="74129" y="60918"/>
                        </a:cubicBezTo>
                        <a:cubicBezTo>
                          <a:pt x="64319" y="55203"/>
                          <a:pt x="70510" y="98256"/>
                          <a:pt x="52412" y="107781"/>
                        </a:cubicBezTo>
                        <a:cubicBezTo>
                          <a:pt x="49269" y="109400"/>
                          <a:pt x="40792" y="108066"/>
                          <a:pt x="37363" y="107304"/>
                        </a:cubicBezTo>
                        <a:cubicBezTo>
                          <a:pt x="35363" y="106923"/>
                          <a:pt x="33838" y="105304"/>
                          <a:pt x="32410" y="103780"/>
                        </a:cubicBezTo>
                        <a:cubicBezTo>
                          <a:pt x="32314" y="103685"/>
                          <a:pt x="32219" y="103590"/>
                          <a:pt x="32124" y="103494"/>
                        </a:cubicBezTo>
                        <a:cubicBezTo>
                          <a:pt x="27076" y="97970"/>
                          <a:pt x="8312" y="80253"/>
                          <a:pt x="4216" y="71300"/>
                        </a:cubicBezTo>
                        <a:cubicBezTo>
                          <a:pt x="692" y="63490"/>
                          <a:pt x="-166" y="53488"/>
                          <a:pt x="25" y="44725"/>
                        </a:cubicBezTo>
                        <a:cubicBezTo>
                          <a:pt x="120" y="36629"/>
                          <a:pt x="5073" y="29199"/>
                          <a:pt x="9550" y="22627"/>
                        </a:cubicBezTo>
                        <a:cubicBezTo>
                          <a:pt x="14027" y="15960"/>
                          <a:pt x="19837" y="10435"/>
                          <a:pt x="26885" y="6625"/>
                        </a:cubicBezTo>
                        <a:cubicBezTo>
                          <a:pt x="38887" y="148"/>
                          <a:pt x="55175" y="-1090"/>
                          <a:pt x="69081" y="815"/>
                        </a:cubicBezTo>
                        <a:cubicBezTo>
                          <a:pt x="70986" y="1101"/>
                          <a:pt x="72796" y="1386"/>
                          <a:pt x="74510" y="1672"/>
                        </a:cubicBezTo>
                        <a:cubicBezTo>
                          <a:pt x="77654" y="2339"/>
                          <a:pt x="80797" y="3196"/>
                          <a:pt x="83940" y="4149"/>
                        </a:cubicBezTo>
                        <a:cubicBezTo>
                          <a:pt x="85273" y="4815"/>
                          <a:pt x="86607" y="5482"/>
                          <a:pt x="87941" y="6244"/>
                        </a:cubicBezTo>
                        <a:cubicBezTo>
                          <a:pt x="101180" y="13578"/>
                          <a:pt x="100990" y="21198"/>
                          <a:pt x="101180" y="21770"/>
                        </a:cubicBezTo>
                        <a:cubicBezTo>
                          <a:pt x="101180" y="21865"/>
                          <a:pt x="101371" y="25104"/>
                          <a:pt x="101180" y="26247"/>
                        </a:cubicBezTo>
                        <a:close/>
                      </a:path>
                    </a:pathLst>
                  </a:custGeom>
                  <a:solidFill>
                    <a:srgbClr val="2B0D0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90" name="شكل حر: شكل 389">
                    <a:extLst>
                      <a:ext uri="{FF2B5EF4-FFF2-40B4-BE49-F238E27FC236}">
                        <a16:creationId xmlns:a16="http://schemas.microsoft.com/office/drawing/2014/main" id="{253ED4E7-4B5F-436F-94A4-1722D60BDB64}"/>
                      </a:ext>
                    </a:extLst>
                  </p:cNvPr>
                  <p:cNvSpPr/>
                  <p:nvPr/>
                </p:nvSpPr>
                <p:spPr>
                  <a:xfrm>
                    <a:off x="4513275" y="2777380"/>
                    <a:ext cx="18482" cy="19819"/>
                  </a:xfrm>
                  <a:custGeom>
                    <a:avLst/>
                    <a:gdLst>
                      <a:gd name="connsiteX0" fmla="*/ 15623 w 18482"/>
                      <a:gd name="connsiteY0" fmla="*/ 4967 h 19819"/>
                      <a:gd name="connsiteX1" fmla="*/ 15909 w 18482"/>
                      <a:gd name="connsiteY1" fmla="*/ 18493 h 19819"/>
                      <a:gd name="connsiteX2" fmla="*/ 2859 w 18482"/>
                      <a:gd name="connsiteY2" fmla="*/ 14873 h 19819"/>
                      <a:gd name="connsiteX3" fmla="*/ 2574 w 18482"/>
                      <a:gd name="connsiteY3" fmla="*/ 1348 h 19819"/>
                      <a:gd name="connsiteX4" fmla="*/ 15623 w 18482"/>
                      <a:gd name="connsiteY4" fmla="*/ 4967 h 19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82" h="19819">
                        <a:moveTo>
                          <a:pt x="15623" y="4967"/>
                        </a:moveTo>
                        <a:cubicBezTo>
                          <a:pt x="19338" y="9730"/>
                          <a:pt x="19433" y="15730"/>
                          <a:pt x="15909" y="18493"/>
                        </a:cubicBezTo>
                        <a:cubicBezTo>
                          <a:pt x="12384" y="21255"/>
                          <a:pt x="6574" y="19540"/>
                          <a:pt x="2859" y="14873"/>
                        </a:cubicBezTo>
                        <a:cubicBezTo>
                          <a:pt x="-855" y="10111"/>
                          <a:pt x="-951" y="4110"/>
                          <a:pt x="2574" y="1348"/>
                        </a:cubicBezTo>
                        <a:cubicBezTo>
                          <a:pt x="6098" y="-1415"/>
                          <a:pt x="11908" y="205"/>
                          <a:pt x="15623" y="4967"/>
                        </a:cubicBezTo>
                        <a:close/>
                      </a:path>
                    </a:pathLst>
                  </a:custGeom>
                  <a:solidFill>
                    <a:srgbClr val="E9C2B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91" name="شكل حر: شكل 390">
                    <a:extLst>
                      <a:ext uri="{FF2B5EF4-FFF2-40B4-BE49-F238E27FC236}">
                        <a16:creationId xmlns:a16="http://schemas.microsoft.com/office/drawing/2014/main" id="{BD6E0A74-01AD-41D7-86FA-E381414E71B7}"/>
                      </a:ext>
                    </a:extLst>
                  </p:cNvPr>
                  <p:cNvSpPr/>
                  <p:nvPr/>
                </p:nvSpPr>
                <p:spPr>
                  <a:xfrm>
                    <a:off x="4518348" y="2782707"/>
                    <a:ext cx="8431" cy="9091"/>
                  </a:xfrm>
                  <a:custGeom>
                    <a:avLst/>
                    <a:gdLst>
                      <a:gd name="connsiteX0" fmla="*/ 7121 w 8431"/>
                      <a:gd name="connsiteY0" fmla="*/ 2308 h 9091"/>
                      <a:gd name="connsiteX1" fmla="*/ 7311 w 8431"/>
                      <a:gd name="connsiteY1" fmla="*/ 8499 h 9091"/>
                      <a:gd name="connsiteX2" fmla="*/ 1311 w 8431"/>
                      <a:gd name="connsiteY2" fmla="*/ 6784 h 9091"/>
                      <a:gd name="connsiteX3" fmla="*/ 1120 w 8431"/>
                      <a:gd name="connsiteY3" fmla="*/ 593 h 9091"/>
                      <a:gd name="connsiteX4" fmla="*/ 7121 w 8431"/>
                      <a:gd name="connsiteY4" fmla="*/ 2308 h 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" h="9091">
                        <a:moveTo>
                          <a:pt x="7121" y="2308"/>
                        </a:moveTo>
                        <a:cubicBezTo>
                          <a:pt x="8835" y="4498"/>
                          <a:pt x="8835" y="7261"/>
                          <a:pt x="7311" y="8499"/>
                        </a:cubicBezTo>
                        <a:cubicBezTo>
                          <a:pt x="5692" y="9737"/>
                          <a:pt x="3025" y="8975"/>
                          <a:pt x="1311" y="6784"/>
                        </a:cubicBezTo>
                        <a:cubicBezTo>
                          <a:pt x="-404" y="4594"/>
                          <a:pt x="-404" y="1831"/>
                          <a:pt x="1120" y="593"/>
                        </a:cubicBezTo>
                        <a:cubicBezTo>
                          <a:pt x="2740" y="-645"/>
                          <a:pt x="5407" y="117"/>
                          <a:pt x="7121" y="2308"/>
                        </a:cubicBezTo>
                        <a:close/>
                      </a:path>
                    </a:pathLst>
                  </a:custGeom>
                  <a:solidFill>
                    <a:srgbClr val="E9C2B0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376" name="شكل حر: شكل 375">
                  <a:extLst>
                    <a:ext uri="{FF2B5EF4-FFF2-40B4-BE49-F238E27FC236}">
                      <a16:creationId xmlns:a16="http://schemas.microsoft.com/office/drawing/2014/main" id="{99DFC5B4-1343-401F-BEB9-552FF9AB75A1}"/>
                    </a:ext>
                  </a:extLst>
                </p:cNvPr>
                <p:cNvSpPr/>
                <p:nvPr/>
              </p:nvSpPr>
              <p:spPr>
                <a:xfrm>
                  <a:off x="4543874" y="2871978"/>
                  <a:ext cx="89477" cy="152357"/>
                </a:xfrm>
                <a:custGeom>
                  <a:avLst/>
                  <a:gdLst>
                    <a:gd name="connsiteX0" fmla="*/ 50556 w 89477"/>
                    <a:gd name="connsiteY0" fmla="*/ 150590 h 152357"/>
                    <a:gd name="connsiteX1" fmla="*/ 48937 w 89477"/>
                    <a:gd name="connsiteY1" fmla="*/ 148304 h 152357"/>
                    <a:gd name="connsiteX2" fmla="*/ 45794 w 89477"/>
                    <a:gd name="connsiteY2" fmla="*/ 140684 h 152357"/>
                    <a:gd name="connsiteX3" fmla="*/ 20743 w 89477"/>
                    <a:gd name="connsiteY3" fmla="*/ 79915 h 152357"/>
                    <a:gd name="connsiteX4" fmla="*/ 1693 w 89477"/>
                    <a:gd name="connsiteY4" fmla="*/ 33718 h 152357"/>
                    <a:gd name="connsiteX5" fmla="*/ 15695 w 89477"/>
                    <a:gd name="connsiteY5" fmla="*/ 1714 h 152357"/>
                    <a:gd name="connsiteX6" fmla="*/ 24553 w 89477"/>
                    <a:gd name="connsiteY6" fmla="*/ 0 h 152357"/>
                    <a:gd name="connsiteX7" fmla="*/ 47603 w 89477"/>
                    <a:gd name="connsiteY7" fmla="*/ 15811 h 152357"/>
                    <a:gd name="connsiteX8" fmla="*/ 77322 w 89477"/>
                    <a:gd name="connsiteY8" fmla="*/ 96298 h 152357"/>
                    <a:gd name="connsiteX9" fmla="*/ 79227 w 89477"/>
                    <a:gd name="connsiteY9" fmla="*/ 101346 h 152357"/>
                    <a:gd name="connsiteX10" fmla="*/ 82846 w 89477"/>
                    <a:gd name="connsiteY10" fmla="*/ 111061 h 152357"/>
                    <a:gd name="connsiteX11" fmla="*/ 89037 w 89477"/>
                    <a:gd name="connsiteY11" fmla="*/ 127921 h 152357"/>
                    <a:gd name="connsiteX12" fmla="*/ 89418 w 89477"/>
                    <a:gd name="connsiteY12" fmla="*/ 129254 h 152357"/>
                    <a:gd name="connsiteX13" fmla="*/ 50556 w 89477"/>
                    <a:gd name="connsiteY13" fmla="*/ 150590 h 152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9477" h="152357">
                      <a:moveTo>
                        <a:pt x="50556" y="150590"/>
                      </a:moveTo>
                      <a:cubicBezTo>
                        <a:pt x="49890" y="150019"/>
                        <a:pt x="49318" y="149257"/>
                        <a:pt x="48937" y="148304"/>
                      </a:cubicBezTo>
                      <a:lnTo>
                        <a:pt x="45794" y="140684"/>
                      </a:lnTo>
                      <a:lnTo>
                        <a:pt x="20743" y="79915"/>
                      </a:lnTo>
                      <a:lnTo>
                        <a:pt x="1693" y="33718"/>
                      </a:lnTo>
                      <a:cubicBezTo>
                        <a:pt x="-3260" y="20955"/>
                        <a:pt x="3027" y="6667"/>
                        <a:pt x="15695" y="1714"/>
                      </a:cubicBezTo>
                      <a:cubicBezTo>
                        <a:pt x="18648" y="571"/>
                        <a:pt x="21600" y="0"/>
                        <a:pt x="24553" y="0"/>
                      </a:cubicBezTo>
                      <a:cubicBezTo>
                        <a:pt x="34459" y="0"/>
                        <a:pt x="43794" y="6001"/>
                        <a:pt x="47603" y="15811"/>
                      </a:cubicBezTo>
                      <a:lnTo>
                        <a:pt x="77322" y="96298"/>
                      </a:lnTo>
                      <a:lnTo>
                        <a:pt x="79227" y="101346"/>
                      </a:lnTo>
                      <a:lnTo>
                        <a:pt x="82846" y="111061"/>
                      </a:lnTo>
                      <a:lnTo>
                        <a:pt x="89037" y="127921"/>
                      </a:lnTo>
                      <a:cubicBezTo>
                        <a:pt x="89228" y="128397"/>
                        <a:pt x="89323" y="128873"/>
                        <a:pt x="89418" y="129254"/>
                      </a:cubicBezTo>
                      <a:cubicBezTo>
                        <a:pt x="91037" y="141256"/>
                        <a:pt x="59129" y="157829"/>
                        <a:pt x="50556" y="150590"/>
                      </a:cubicBezTo>
                      <a:close/>
                    </a:path>
                  </a:pathLst>
                </a:custGeom>
                <a:solidFill>
                  <a:srgbClr val="21222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369" name="شكل حر: شكل 368">
                <a:extLst>
                  <a:ext uri="{FF2B5EF4-FFF2-40B4-BE49-F238E27FC236}">
                    <a16:creationId xmlns:a16="http://schemas.microsoft.com/office/drawing/2014/main" id="{2E9657B0-0796-4683-BA7D-6872F78FA423}"/>
                  </a:ext>
                </a:extLst>
              </p:cNvPr>
              <p:cNvSpPr/>
              <p:nvPr/>
            </p:nvSpPr>
            <p:spPr>
              <a:xfrm>
                <a:off x="4520317" y="2951684"/>
                <a:ext cx="59831" cy="161661"/>
              </a:xfrm>
              <a:custGeom>
                <a:avLst/>
                <a:gdLst>
                  <a:gd name="connsiteX0" fmla="*/ 59817 w 59831"/>
                  <a:gd name="connsiteY0" fmla="*/ 143183 h 161661"/>
                  <a:gd name="connsiteX1" fmla="*/ 55245 w 59831"/>
                  <a:gd name="connsiteY1" fmla="*/ 152041 h 161661"/>
                  <a:gd name="connsiteX2" fmla="*/ 29623 w 59831"/>
                  <a:gd name="connsiteY2" fmla="*/ 161661 h 161661"/>
                  <a:gd name="connsiteX3" fmla="*/ 39053 w 59831"/>
                  <a:gd name="connsiteY3" fmla="*/ 137468 h 161661"/>
                  <a:gd name="connsiteX4" fmla="*/ 31814 w 59831"/>
                  <a:gd name="connsiteY4" fmla="*/ 92891 h 161661"/>
                  <a:gd name="connsiteX5" fmla="*/ 0 w 59831"/>
                  <a:gd name="connsiteY5" fmla="*/ 58887 h 161661"/>
                  <a:gd name="connsiteX6" fmla="*/ 37814 w 59831"/>
                  <a:gd name="connsiteY6" fmla="*/ 60696 h 161661"/>
                  <a:gd name="connsiteX7" fmla="*/ 26289 w 59831"/>
                  <a:gd name="connsiteY7" fmla="*/ 9547 h 161661"/>
                  <a:gd name="connsiteX8" fmla="*/ 45244 w 59831"/>
                  <a:gd name="connsiteY8" fmla="*/ 2499 h 161661"/>
                  <a:gd name="connsiteX9" fmla="*/ 56864 w 59831"/>
                  <a:gd name="connsiteY9" fmla="*/ 29740 h 161661"/>
                  <a:gd name="connsiteX10" fmla="*/ 55912 w 59831"/>
                  <a:gd name="connsiteY10" fmla="*/ 45933 h 161661"/>
                  <a:gd name="connsiteX11" fmla="*/ 59817 w 59831"/>
                  <a:gd name="connsiteY11" fmla="*/ 143183 h 161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831" h="161661">
                    <a:moveTo>
                      <a:pt x="59817" y="143183"/>
                    </a:moveTo>
                    <a:cubicBezTo>
                      <a:pt x="60008" y="146802"/>
                      <a:pt x="58293" y="150231"/>
                      <a:pt x="55245" y="152041"/>
                    </a:cubicBezTo>
                    <a:cubicBezTo>
                      <a:pt x="46673" y="157375"/>
                      <a:pt x="38862" y="160137"/>
                      <a:pt x="29623" y="161661"/>
                    </a:cubicBezTo>
                    <a:cubicBezTo>
                      <a:pt x="30575" y="152994"/>
                      <a:pt x="36195" y="145659"/>
                      <a:pt x="39053" y="137468"/>
                    </a:cubicBezTo>
                    <a:cubicBezTo>
                      <a:pt x="44196" y="122799"/>
                      <a:pt x="40005" y="106131"/>
                      <a:pt x="31814" y="92891"/>
                    </a:cubicBezTo>
                    <a:cubicBezTo>
                      <a:pt x="23622" y="79651"/>
                      <a:pt x="11716" y="69174"/>
                      <a:pt x="0" y="58887"/>
                    </a:cubicBezTo>
                    <a:cubicBezTo>
                      <a:pt x="11811" y="64030"/>
                      <a:pt x="25527" y="64697"/>
                      <a:pt x="37814" y="60696"/>
                    </a:cubicBezTo>
                    <a:cubicBezTo>
                      <a:pt x="37910" y="43075"/>
                      <a:pt x="34004" y="25359"/>
                      <a:pt x="26289" y="9547"/>
                    </a:cubicBezTo>
                    <a:cubicBezTo>
                      <a:pt x="38005" y="13262"/>
                      <a:pt x="37148" y="-6836"/>
                      <a:pt x="45244" y="2499"/>
                    </a:cubicBezTo>
                    <a:lnTo>
                      <a:pt x="56864" y="29740"/>
                    </a:lnTo>
                    <a:cubicBezTo>
                      <a:pt x="56293" y="36122"/>
                      <a:pt x="55912" y="41742"/>
                      <a:pt x="55912" y="45933"/>
                    </a:cubicBezTo>
                    <a:cubicBezTo>
                      <a:pt x="55626" y="66888"/>
                      <a:pt x="58769" y="124895"/>
                      <a:pt x="59817" y="143183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0" name="شكل حر: شكل 369">
                <a:extLst>
                  <a:ext uri="{FF2B5EF4-FFF2-40B4-BE49-F238E27FC236}">
                    <a16:creationId xmlns:a16="http://schemas.microsoft.com/office/drawing/2014/main" id="{F66AF1A7-3EEC-486E-A84A-0DFE25BF2933}"/>
                  </a:ext>
                </a:extLst>
              </p:cNvPr>
              <p:cNvSpPr/>
              <p:nvPr/>
            </p:nvSpPr>
            <p:spPr>
              <a:xfrm>
                <a:off x="4562514" y="2953421"/>
                <a:ext cx="157448" cy="78464"/>
              </a:xfrm>
              <a:custGeom>
                <a:avLst/>
                <a:gdLst>
                  <a:gd name="connsiteX0" fmla="*/ 157448 w 157448"/>
                  <a:gd name="connsiteY0" fmla="*/ 7715 h 78464"/>
                  <a:gd name="connsiteX1" fmla="*/ 156972 w 157448"/>
                  <a:gd name="connsiteY1" fmla="*/ 8096 h 78464"/>
                  <a:gd name="connsiteX2" fmla="*/ 65341 w 157448"/>
                  <a:gd name="connsiteY2" fmla="*/ 73914 h 78464"/>
                  <a:gd name="connsiteX3" fmla="*/ 31813 w 157448"/>
                  <a:gd name="connsiteY3" fmla="*/ 69151 h 78464"/>
                  <a:gd name="connsiteX4" fmla="*/ 30194 w 157448"/>
                  <a:gd name="connsiteY4" fmla="*/ 66865 h 78464"/>
                  <a:gd name="connsiteX5" fmla="*/ 27051 w 157448"/>
                  <a:gd name="connsiteY5" fmla="*/ 59245 h 78464"/>
                  <a:gd name="connsiteX6" fmla="*/ 0 w 157448"/>
                  <a:gd name="connsiteY6" fmla="*/ 7810 h 78464"/>
                  <a:gd name="connsiteX7" fmla="*/ 2191 w 157448"/>
                  <a:gd name="connsiteY7" fmla="*/ 0 h 78464"/>
                  <a:gd name="connsiteX8" fmla="*/ 17526 w 157448"/>
                  <a:gd name="connsiteY8" fmla="*/ 12763 h 78464"/>
                  <a:gd name="connsiteX9" fmla="*/ 25908 w 157448"/>
                  <a:gd name="connsiteY9" fmla="*/ 32861 h 78464"/>
                  <a:gd name="connsiteX10" fmla="*/ 31147 w 157448"/>
                  <a:gd name="connsiteY10" fmla="*/ 39529 h 78464"/>
                  <a:gd name="connsiteX11" fmla="*/ 49435 w 157448"/>
                  <a:gd name="connsiteY11" fmla="*/ 64198 h 78464"/>
                  <a:gd name="connsiteX12" fmla="*/ 72009 w 157448"/>
                  <a:gd name="connsiteY12" fmla="*/ 55531 h 78464"/>
                  <a:gd name="connsiteX13" fmla="*/ 99536 w 157448"/>
                  <a:gd name="connsiteY13" fmla="*/ 31147 h 78464"/>
                  <a:gd name="connsiteX14" fmla="*/ 144494 w 157448"/>
                  <a:gd name="connsiteY14" fmla="*/ 3619 h 78464"/>
                  <a:gd name="connsiteX15" fmla="*/ 155353 w 157448"/>
                  <a:gd name="connsiteY15" fmla="*/ 3619 h 78464"/>
                  <a:gd name="connsiteX16" fmla="*/ 156686 w 157448"/>
                  <a:gd name="connsiteY16" fmla="*/ 5810 h 78464"/>
                  <a:gd name="connsiteX17" fmla="*/ 157448 w 157448"/>
                  <a:gd name="connsiteY17" fmla="*/ 7715 h 78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7448" h="78464">
                    <a:moveTo>
                      <a:pt x="157448" y="7715"/>
                    </a:moveTo>
                    <a:cubicBezTo>
                      <a:pt x="157353" y="7810"/>
                      <a:pt x="157163" y="8001"/>
                      <a:pt x="156972" y="8096"/>
                    </a:cubicBezTo>
                    <a:lnTo>
                      <a:pt x="65341" y="73914"/>
                    </a:lnTo>
                    <a:cubicBezTo>
                      <a:pt x="54578" y="81534"/>
                      <a:pt x="39814" y="79343"/>
                      <a:pt x="31813" y="69151"/>
                    </a:cubicBezTo>
                    <a:cubicBezTo>
                      <a:pt x="31147" y="68580"/>
                      <a:pt x="30575" y="67818"/>
                      <a:pt x="30194" y="66865"/>
                    </a:cubicBezTo>
                    <a:cubicBezTo>
                      <a:pt x="28670" y="64484"/>
                      <a:pt x="27622" y="61913"/>
                      <a:pt x="27051" y="59245"/>
                    </a:cubicBezTo>
                    <a:lnTo>
                      <a:pt x="0" y="7810"/>
                    </a:lnTo>
                    <a:lnTo>
                      <a:pt x="2191" y="0"/>
                    </a:lnTo>
                    <a:cubicBezTo>
                      <a:pt x="9144" y="2095"/>
                      <a:pt x="14573" y="6096"/>
                      <a:pt x="17526" y="12763"/>
                    </a:cubicBezTo>
                    <a:cubicBezTo>
                      <a:pt x="20479" y="19431"/>
                      <a:pt x="22193" y="26575"/>
                      <a:pt x="25908" y="32861"/>
                    </a:cubicBezTo>
                    <a:cubicBezTo>
                      <a:pt x="27337" y="35338"/>
                      <a:pt x="29146" y="37528"/>
                      <a:pt x="31147" y="39529"/>
                    </a:cubicBezTo>
                    <a:cubicBezTo>
                      <a:pt x="36576" y="45053"/>
                      <a:pt x="41815" y="63055"/>
                      <a:pt x="49435" y="64198"/>
                    </a:cubicBezTo>
                    <a:cubicBezTo>
                      <a:pt x="56007" y="65246"/>
                      <a:pt x="65722" y="57626"/>
                      <a:pt x="72009" y="55531"/>
                    </a:cubicBezTo>
                    <a:cubicBezTo>
                      <a:pt x="82391" y="52197"/>
                      <a:pt x="90964" y="38100"/>
                      <a:pt x="99536" y="31147"/>
                    </a:cubicBezTo>
                    <a:cubicBezTo>
                      <a:pt x="113347" y="20002"/>
                      <a:pt x="127063" y="7144"/>
                      <a:pt x="144494" y="3619"/>
                    </a:cubicBezTo>
                    <a:cubicBezTo>
                      <a:pt x="148018" y="2857"/>
                      <a:pt x="151924" y="2667"/>
                      <a:pt x="155353" y="3619"/>
                    </a:cubicBezTo>
                    <a:cubicBezTo>
                      <a:pt x="156019" y="4667"/>
                      <a:pt x="156496" y="5429"/>
                      <a:pt x="156686" y="5810"/>
                    </a:cubicBezTo>
                    <a:cubicBezTo>
                      <a:pt x="156972" y="6382"/>
                      <a:pt x="157258" y="7048"/>
                      <a:pt x="157448" y="7715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1" name="شكل حر: شكل 370">
                <a:extLst>
                  <a:ext uri="{FF2B5EF4-FFF2-40B4-BE49-F238E27FC236}">
                    <a16:creationId xmlns:a16="http://schemas.microsoft.com/office/drawing/2014/main" id="{67A69BB2-C218-4806-A934-8D4CBA4FC9AE}"/>
                  </a:ext>
                </a:extLst>
              </p:cNvPr>
              <p:cNvSpPr/>
              <p:nvPr/>
            </p:nvSpPr>
            <p:spPr>
              <a:xfrm>
                <a:off x="4620533" y="2968470"/>
                <a:ext cx="8941" cy="35242"/>
              </a:xfrm>
              <a:custGeom>
                <a:avLst/>
                <a:gdLst>
                  <a:gd name="connsiteX0" fmla="*/ 8942 w 8941"/>
                  <a:gd name="connsiteY0" fmla="*/ 1333 h 35242"/>
                  <a:gd name="connsiteX1" fmla="*/ 8275 w 8941"/>
                  <a:gd name="connsiteY1" fmla="*/ 4858 h 35242"/>
                  <a:gd name="connsiteX2" fmla="*/ 6084 w 8941"/>
                  <a:gd name="connsiteY2" fmla="*/ 14764 h 35242"/>
                  <a:gd name="connsiteX3" fmla="*/ 1607 w 8941"/>
                  <a:gd name="connsiteY3" fmla="*/ 35243 h 35242"/>
                  <a:gd name="connsiteX4" fmla="*/ 179 w 8941"/>
                  <a:gd name="connsiteY4" fmla="*/ 6382 h 35242"/>
                  <a:gd name="connsiteX5" fmla="*/ 655 w 8941"/>
                  <a:gd name="connsiteY5" fmla="*/ 0 h 35242"/>
                  <a:gd name="connsiteX6" fmla="*/ 2560 w 8941"/>
                  <a:gd name="connsiteY6" fmla="*/ 5048 h 35242"/>
                  <a:gd name="connsiteX7" fmla="*/ 8942 w 8941"/>
                  <a:gd name="connsiteY7" fmla="*/ 1333 h 3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941" h="35242">
                    <a:moveTo>
                      <a:pt x="8942" y="1333"/>
                    </a:moveTo>
                    <a:cubicBezTo>
                      <a:pt x="8751" y="2477"/>
                      <a:pt x="8465" y="3715"/>
                      <a:pt x="8275" y="4858"/>
                    </a:cubicBezTo>
                    <a:cubicBezTo>
                      <a:pt x="7513" y="8192"/>
                      <a:pt x="6846" y="11430"/>
                      <a:pt x="6084" y="14764"/>
                    </a:cubicBezTo>
                    <a:cubicBezTo>
                      <a:pt x="4560" y="21622"/>
                      <a:pt x="3131" y="28385"/>
                      <a:pt x="1607" y="35243"/>
                    </a:cubicBezTo>
                    <a:cubicBezTo>
                      <a:pt x="179" y="25718"/>
                      <a:pt x="-298" y="16002"/>
                      <a:pt x="179" y="6382"/>
                    </a:cubicBezTo>
                    <a:cubicBezTo>
                      <a:pt x="274" y="4286"/>
                      <a:pt x="464" y="2096"/>
                      <a:pt x="655" y="0"/>
                    </a:cubicBezTo>
                    <a:lnTo>
                      <a:pt x="2560" y="5048"/>
                    </a:lnTo>
                    <a:lnTo>
                      <a:pt x="8942" y="1333"/>
                    </a:ln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2" name="شكل حر: شكل 371">
                <a:extLst>
                  <a:ext uri="{FF2B5EF4-FFF2-40B4-BE49-F238E27FC236}">
                    <a16:creationId xmlns:a16="http://schemas.microsoft.com/office/drawing/2014/main" id="{21A3BDA5-11D5-484D-B2A1-8A272CF612D8}"/>
                  </a:ext>
                </a:extLst>
              </p:cNvPr>
              <p:cNvSpPr/>
              <p:nvPr/>
            </p:nvSpPr>
            <p:spPr>
              <a:xfrm>
                <a:off x="4623761" y="2974564"/>
                <a:ext cx="11448" cy="14235"/>
              </a:xfrm>
              <a:custGeom>
                <a:avLst/>
                <a:gdLst>
                  <a:gd name="connsiteX0" fmla="*/ 0 w 11448"/>
                  <a:gd name="connsiteY0" fmla="*/ 1048 h 14235"/>
                  <a:gd name="connsiteX1" fmla="*/ 9430 w 11448"/>
                  <a:gd name="connsiteY1" fmla="*/ 13430 h 14235"/>
                  <a:gd name="connsiteX2" fmla="*/ 10858 w 11448"/>
                  <a:gd name="connsiteY2" fmla="*/ 14192 h 14235"/>
                  <a:gd name="connsiteX3" fmla="*/ 11430 w 11448"/>
                  <a:gd name="connsiteY3" fmla="*/ 13145 h 14235"/>
                  <a:gd name="connsiteX4" fmla="*/ 10954 w 11448"/>
                  <a:gd name="connsiteY4" fmla="*/ 12002 h 14235"/>
                  <a:gd name="connsiteX5" fmla="*/ 3429 w 11448"/>
                  <a:gd name="connsiteY5" fmla="*/ 0 h 14235"/>
                  <a:gd name="connsiteX6" fmla="*/ 0 w 11448"/>
                  <a:gd name="connsiteY6" fmla="*/ 1048 h 14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48" h="14235">
                    <a:moveTo>
                      <a:pt x="0" y="1048"/>
                    </a:moveTo>
                    <a:cubicBezTo>
                      <a:pt x="3048" y="5239"/>
                      <a:pt x="6191" y="9335"/>
                      <a:pt x="9430" y="13430"/>
                    </a:cubicBezTo>
                    <a:cubicBezTo>
                      <a:pt x="9811" y="13907"/>
                      <a:pt x="10287" y="14383"/>
                      <a:pt x="10858" y="14192"/>
                    </a:cubicBezTo>
                    <a:cubicBezTo>
                      <a:pt x="11239" y="14097"/>
                      <a:pt x="11525" y="13526"/>
                      <a:pt x="11430" y="13145"/>
                    </a:cubicBezTo>
                    <a:cubicBezTo>
                      <a:pt x="11430" y="12668"/>
                      <a:pt x="11144" y="12287"/>
                      <a:pt x="10954" y="12002"/>
                    </a:cubicBezTo>
                    <a:cubicBezTo>
                      <a:pt x="8477" y="8001"/>
                      <a:pt x="5905" y="4001"/>
                      <a:pt x="3429" y="0"/>
                    </a:cubicBezTo>
                    <a:lnTo>
                      <a:pt x="0" y="1048"/>
                    </a:ln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3" name="شكل حر: شكل 372">
                <a:extLst>
                  <a:ext uri="{FF2B5EF4-FFF2-40B4-BE49-F238E27FC236}">
                    <a16:creationId xmlns:a16="http://schemas.microsoft.com/office/drawing/2014/main" id="{6ECA835A-500D-4CB7-88BE-E05E533D408D}"/>
                  </a:ext>
                </a:extLst>
              </p:cNvPr>
              <p:cNvSpPr/>
              <p:nvPr/>
            </p:nvSpPr>
            <p:spPr>
              <a:xfrm>
                <a:off x="4454769" y="2721525"/>
                <a:ext cx="69081" cy="103494"/>
              </a:xfrm>
              <a:custGeom>
                <a:avLst/>
                <a:gdLst>
                  <a:gd name="connsiteX0" fmla="*/ 7073 w 69081"/>
                  <a:gd name="connsiteY0" fmla="*/ 48631 h 103494"/>
                  <a:gd name="connsiteX1" fmla="*/ 26885 w 69081"/>
                  <a:gd name="connsiteY1" fmla="*/ 95970 h 103494"/>
                  <a:gd name="connsiteX2" fmla="*/ 31933 w 69081"/>
                  <a:gd name="connsiteY2" fmla="*/ 102256 h 103494"/>
                  <a:gd name="connsiteX3" fmla="*/ 32124 w 69081"/>
                  <a:gd name="connsiteY3" fmla="*/ 103494 h 103494"/>
                  <a:gd name="connsiteX4" fmla="*/ 4216 w 69081"/>
                  <a:gd name="connsiteY4" fmla="*/ 71300 h 103494"/>
                  <a:gd name="connsiteX5" fmla="*/ 25 w 69081"/>
                  <a:gd name="connsiteY5" fmla="*/ 44725 h 103494"/>
                  <a:gd name="connsiteX6" fmla="*/ 9550 w 69081"/>
                  <a:gd name="connsiteY6" fmla="*/ 22627 h 103494"/>
                  <a:gd name="connsiteX7" fmla="*/ 26885 w 69081"/>
                  <a:gd name="connsiteY7" fmla="*/ 6625 h 103494"/>
                  <a:gd name="connsiteX8" fmla="*/ 69081 w 69081"/>
                  <a:gd name="connsiteY8" fmla="*/ 815 h 103494"/>
                  <a:gd name="connsiteX9" fmla="*/ 36029 w 69081"/>
                  <a:gd name="connsiteY9" fmla="*/ 6911 h 103494"/>
                  <a:gd name="connsiteX10" fmla="*/ 7073 w 69081"/>
                  <a:gd name="connsiteY10" fmla="*/ 48631 h 103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9081" h="103494">
                    <a:moveTo>
                      <a:pt x="7073" y="48631"/>
                    </a:moveTo>
                    <a:cubicBezTo>
                      <a:pt x="5645" y="66347"/>
                      <a:pt x="13550" y="84349"/>
                      <a:pt x="26885" y="95970"/>
                    </a:cubicBezTo>
                    <a:cubicBezTo>
                      <a:pt x="28886" y="97780"/>
                      <a:pt x="31172" y="99589"/>
                      <a:pt x="31933" y="102256"/>
                    </a:cubicBezTo>
                    <a:cubicBezTo>
                      <a:pt x="32029" y="102637"/>
                      <a:pt x="32124" y="103114"/>
                      <a:pt x="32124" y="103494"/>
                    </a:cubicBezTo>
                    <a:cubicBezTo>
                      <a:pt x="27076" y="97970"/>
                      <a:pt x="8312" y="80253"/>
                      <a:pt x="4216" y="71300"/>
                    </a:cubicBezTo>
                    <a:cubicBezTo>
                      <a:pt x="691" y="63489"/>
                      <a:pt x="-166" y="53488"/>
                      <a:pt x="25" y="44725"/>
                    </a:cubicBezTo>
                    <a:cubicBezTo>
                      <a:pt x="120" y="36629"/>
                      <a:pt x="5073" y="29199"/>
                      <a:pt x="9550" y="22627"/>
                    </a:cubicBezTo>
                    <a:cubicBezTo>
                      <a:pt x="14027" y="15960"/>
                      <a:pt x="19837" y="10435"/>
                      <a:pt x="26885" y="6625"/>
                    </a:cubicBezTo>
                    <a:cubicBezTo>
                      <a:pt x="38887" y="148"/>
                      <a:pt x="55174" y="-1090"/>
                      <a:pt x="69081" y="815"/>
                    </a:cubicBezTo>
                    <a:cubicBezTo>
                      <a:pt x="57651" y="1672"/>
                      <a:pt x="46221" y="2434"/>
                      <a:pt x="36029" y="6911"/>
                    </a:cubicBezTo>
                    <a:cubicBezTo>
                      <a:pt x="19741" y="14055"/>
                      <a:pt x="8502" y="30914"/>
                      <a:pt x="7073" y="48631"/>
                    </a:cubicBezTo>
                    <a:close/>
                  </a:path>
                </a:pathLst>
              </a:custGeom>
              <a:solidFill>
                <a:srgbClr val="2B0D04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cxnSp>
        <p:nvCxnSpPr>
          <p:cNvPr id="675" name="موصل: على شكل مرفق 674">
            <a:extLst>
              <a:ext uri="{FF2B5EF4-FFF2-40B4-BE49-F238E27FC236}">
                <a16:creationId xmlns:a16="http://schemas.microsoft.com/office/drawing/2014/main" id="{866F883A-704C-45E4-B0E1-5838AED3A053}"/>
              </a:ext>
            </a:extLst>
          </p:cNvPr>
          <p:cNvCxnSpPr/>
          <p:nvPr/>
        </p:nvCxnSpPr>
        <p:spPr>
          <a:xfrm rot="10800000" flipV="1">
            <a:off x="7021405" y="5478641"/>
            <a:ext cx="1385637" cy="679105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6" name="رسم 14">
            <a:extLst>
              <a:ext uri="{FF2B5EF4-FFF2-40B4-BE49-F238E27FC236}">
                <a16:creationId xmlns:a16="http://schemas.microsoft.com/office/drawing/2014/main" id="{5B4E6A8A-0599-4ABE-B62A-F63721C4F01E}"/>
              </a:ext>
            </a:extLst>
          </p:cNvPr>
          <p:cNvGrpSpPr/>
          <p:nvPr/>
        </p:nvGrpSpPr>
        <p:grpSpPr>
          <a:xfrm>
            <a:off x="8230904" y="4261752"/>
            <a:ext cx="716343" cy="2388145"/>
            <a:chOff x="2663128" y="1696987"/>
            <a:chExt cx="224969" cy="721886"/>
          </a:xfrm>
        </p:grpSpPr>
        <p:grpSp>
          <p:nvGrpSpPr>
            <p:cNvPr id="677" name="رسم 14">
              <a:extLst>
                <a:ext uri="{FF2B5EF4-FFF2-40B4-BE49-F238E27FC236}">
                  <a16:creationId xmlns:a16="http://schemas.microsoft.com/office/drawing/2014/main" id="{810DE56D-5606-4C96-A70A-7F533DB1307F}"/>
                </a:ext>
              </a:extLst>
            </p:cNvPr>
            <p:cNvGrpSpPr/>
            <p:nvPr/>
          </p:nvGrpSpPr>
          <p:grpSpPr>
            <a:xfrm>
              <a:off x="2663128" y="1696987"/>
              <a:ext cx="177859" cy="721886"/>
              <a:chOff x="2663128" y="1696987"/>
              <a:chExt cx="177859" cy="721886"/>
            </a:xfrm>
          </p:grpSpPr>
          <p:sp>
            <p:nvSpPr>
              <p:cNvPr id="681" name="شكل حر: شكل 680">
                <a:extLst>
                  <a:ext uri="{FF2B5EF4-FFF2-40B4-BE49-F238E27FC236}">
                    <a16:creationId xmlns:a16="http://schemas.microsoft.com/office/drawing/2014/main" id="{279F35B0-A82F-49E5-B55B-403B82765738}"/>
                  </a:ext>
                </a:extLst>
              </p:cNvPr>
              <p:cNvSpPr/>
              <p:nvPr/>
            </p:nvSpPr>
            <p:spPr>
              <a:xfrm>
                <a:off x="2674695" y="2345002"/>
                <a:ext cx="87499" cy="54154"/>
              </a:xfrm>
              <a:custGeom>
                <a:avLst/>
                <a:gdLst>
                  <a:gd name="connsiteX0" fmla="*/ 86935 w 87499"/>
                  <a:gd name="connsiteY0" fmla="*/ 18531 h 54154"/>
                  <a:gd name="connsiteX1" fmla="*/ 85696 w 87499"/>
                  <a:gd name="connsiteY1" fmla="*/ 22055 h 54154"/>
                  <a:gd name="connsiteX2" fmla="*/ 70837 w 87499"/>
                  <a:gd name="connsiteY2" fmla="*/ 35676 h 54154"/>
                  <a:gd name="connsiteX3" fmla="*/ 46263 w 87499"/>
                  <a:gd name="connsiteY3" fmla="*/ 44248 h 54154"/>
                  <a:gd name="connsiteX4" fmla="*/ 23498 w 87499"/>
                  <a:gd name="connsiteY4" fmla="*/ 52630 h 54154"/>
                  <a:gd name="connsiteX5" fmla="*/ 16354 w 87499"/>
                  <a:gd name="connsiteY5" fmla="*/ 54154 h 54154"/>
                  <a:gd name="connsiteX6" fmla="*/ 67 w 87499"/>
                  <a:gd name="connsiteY6" fmla="*/ 42057 h 54154"/>
                  <a:gd name="connsiteX7" fmla="*/ 5496 w 87499"/>
                  <a:gd name="connsiteY7" fmla="*/ 21388 h 54154"/>
                  <a:gd name="connsiteX8" fmla="*/ 8258 w 87499"/>
                  <a:gd name="connsiteY8" fmla="*/ 17197 h 54154"/>
                  <a:gd name="connsiteX9" fmla="*/ 15116 w 87499"/>
                  <a:gd name="connsiteY9" fmla="*/ 11196 h 54154"/>
                  <a:gd name="connsiteX10" fmla="*/ 34261 w 87499"/>
                  <a:gd name="connsiteY10" fmla="*/ 2719 h 54154"/>
                  <a:gd name="connsiteX11" fmla="*/ 44167 w 87499"/>
                  <a:gd name="connsiteY11" fmla="*/ 4815 h 54154"/>
                  <a:gd name="connsiteX12" fmla="*/ 58169 w 87499"/>
                  <a:gd name="connsiteY12" fmla="*/ 2624 h 54154"/>
                  <a:gd name="connsiteX13" fmla="*/ 70837 w 87499"/>
                  <a:gd name="connsiteY13" fmla="*/ 52 h 54154"/>
                  <a:gd name="connsiteX14" fmla="*/ 82934 w 87499"/>
                  <a:gd name="connsiteY14" fmla="*/ 3386 h 54154"/>
                  <a:gd name="connsiteX15" fmla="*/ 85030 w 87499"/>
                  <a:gd name="connsiteY15" fmla="*/ 5767 h 54154"/>
                  <a:gd name="connsiteX16" fmla="*/ 86935 w 87499"/>
                  <a:gd name="connsiteY16" fmla="*/ 18531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499" h="54154">
                    <a:moveTo>
                      <a:pt x="86935" y="18531"/>
                    </a:moveTo>
                    <a:cubicBezTo>
                      <a:pt x="86649" y="19769"/>
                      <a:pt x="86268" y="20912"/>
                      <a:pt x="85696" y="22055"/>
                    </a:cubicBezTo>
                    <a:cubicBezTo>
                      <a:pt x="82648" y="28151"/>
                      <a:pt x="76838" y="32437"/>
                      <a:pt x="70837" y="35676"/>
                    </a:cubicBezTo>
                    <a:cubicBezTo>
                      <a:pt x="63217" y="39867"/>
                      <a:pt x="54835" y="42629"/>
                      <a:pt x="46263" y="44248"/>
                    </a:cubicBezTo>
                    <a:cubicBezTo>
                      <a:pt x="39881" y="45391"/>
                      <a:pt x="24546" y="51868"/>
                      <a:pt x="23498" y="52630"/>
                    </a:cubicBezTo>
                    <a:cubicBezTo>
                      <a:pt x="21498" y="54154"/>
                      <a:pt x="18831" y="54154"/>
                      <a:pt x="16354" y="54154"/>
                    </a:cubicBezTo>
                    <a:cubicBezTo>
                      <a:pt x="6734" y="54059"/>
                      <a:pt x="-791" y="53487"/>
                      <a:pt x="67" y="42057"/>
                    </a:cubicBezTo>
                    <a:cubicBezTo>
                      <a:pt x="543" y="35199"/>
                      <a:pt x="2543" y="27675"/>
                      <a:pt x="5496" y="21388"/>
                    </a:cubicBezTo>
                    <a:cubicBezTo>
                      <a:pt x="6163" y="19769"/>
                      <a:pt x="7210" y="18435"/>
                      <a:pt x="8258" y="17197"/>
                    </a:cubicBezTo>
                    <a:cubicBezTo>
                      <a:pt x="10163" y="14911"/>
                      <a:pt x="12640" y="13006"/>
                      <a:pt x="15116" y="11196"/>
                    </a:cubicBezTo>
                    <a:cubicBezTo>
                      <a:pt x="20450" y="7196"/>
                      <a:pt x="27118" y="1100"/>
                      <a:pt x="34261" y="2719"/>
                    </a:cubicBezTo>
                    <a:cubicBezTo>
                      <a:pt x="38071" y="3481"/>
                      <a:pt x="39976" y="5100"/>
                      <a:pt x="44167" y="4815"/>
                    </a:cubicBezTo>
                    <a:cubicBezTo>
                      <a:pt x="48835" y="4529"/>
                      <a:pt x="53597" y="3672"/>
                      <a:pt x="58169" y="2624"/>
                    </a:cubicBezTo>
                    <a:cubicBezTo>
                      <a:pt x="62360" y="1671"/>
                      <a:pt x="66456" y="433"/>
                      <a:pt x="70837" y="52"/>
                    </a:cubicBezTo>
                    <a:cubicBezTo>
                      <a:pt x="75028" y="-234"/>
                      <a:pt x="79600" y="624"/>
                      <a:pt x="82934" y="3386"/>
                    </a:cubicBezTo>
                    <a:cubicBezTo>
                      <a:pt x="83696" y="4053"/>
                      <a:pt x="84458" y="4910"/>
                      <a:pt x="85030" y="5767"/>
                    </a:cubicBezTo>
                    <a:cubicBezTo>
                      <a:pt x="87506" y="9387"/>
                      <a:pt x="88078" y="14244"/>
                      <a:pt x="86935" y="18531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2" name="شكل حر: شكل 681">
                <a:extLst>
                  <a:ext uri="{FF2B5EF4-FFF2-40B4-BE49-F238E27FC236}">
                    <a16:creationId xmlns:a16="http://schemas.microsoft.com/office/drawing/2014/main" id="{FA89C512-74DC-458E-A3D6-09FB9421F3EB}"/>
                  </a:ext>
                </a:extLst>
              </p:cNvPr>
              <p:cNvSpPr/>
              <p:nvPr/>
            </p:nvSpPr>
            <p:spPr>
              <a:xfrm>
                <a:off x="2750623" y="2364719"/>
                <a:ext cx="87501" cy="54154"/>
              </a:xfrm>
              <a:custGeom>
                <a:avLst/>
                <a:gdLst>
                  <a:gd name="connsiteX0" fmla="*/ 87493 w 87501"/>
                  <a:gd name="connsiteY0" fmla="*/ 13387 h 54154"/>
                  <a:gd name="connsiteX1" fmla="*/ 85683 w 87501"/>
                  <a:gd name="connsiteY1" fmla="*/ 22055 h 54154"/>
                  <a:gd name="connsiteX2" fmla="*/ 73777 w 87501"/>
                  <a:gd name="connsiteY2" fmla="*/ 34057 h 54154"/>
                  <a:gd name="connsiteX3" fmla="*/ 70919 w 87501"/>
                  <a:gd name="connsiteY3" fmla="*/ 35676 h 54154"/>
                  <a:gd name="connsiteX4" fmla="*/ 46345 w 87501"/>
                  <a:gd name="connsiteY4" fmla="*/ 44153 h 54154"/>
                  <a:gd name="connsiteX5" fmla="*/ 23485 w 87501"/>
                  <a:gd name="connsiteY5" fmla="*/ 52630 h 54154"/>
                  <a:gd name="connsiteX6" fmla="*/ 16436 w 87501"/>
                  <a:gd name="connsiteY6" fmla="*/ 54154 h 54154"/>
                  <a:gd name="connsiteX7" fmla="*/ 53 w 87501"/>
                  <a:gd name="connsiteY7" fmla="*/ 41962 h 54154"/>
                  <a:gd name="connsiteX8" fmla="*/ 5482 w 87501"/>
                  <a:gd name="connsiteY8" fmla="*/ 21293 h 54154"/>
                  <a:gd name="connsiteX9" fmla="*/ 12341 w 87501"/>
                  <a:gd name="connsiteY9" fmla="*/ 13292 h 54154"/>
                  <a:gd name="connsiteX10" fmla="*/ 15198 w 87501"/>
                  <a:gd name="connsiteY10" fmla="*/ 11101 h 54154"/>
                  <a:gd name="connsiteX11" fmla="*/ 34343 w 87501"/>
                  <a:gd name="connsiteY11" fmla="*/ 2624 h 54154"/>
                  <a:gd name="connsiteX12" fmla="*/ 44154 w 87501"/>
                  <a:gd name="connsiteY12" fmla="*/ 4815 h 54154"/>
                  <a:gd name="connsiteX13" fmla="*/ 58251 w 87501"/>
                  <a:gd name="connsiteY13" fmla="*/ 2529 h 54154"/>
                  <a:gd name="connsiteX14" fmla="*/ 70824 w 87501"/>
                  <a:gd name="connsiteY14" fmla="*/ 52 h 54154"/>
                  <a:gd name="connsiteX15" fmla="*/ 82921 w 87501"/>
                  <a:gd name="connsiteY15" fmla="*/ 3291 h 54154"/>
                  <a:gd name="connsiteX16" fmla="*/ 85112 w 87501"/>
                  <a:gd name="connsiteY16" fmla="*/ 5672 h 54154"/>
                  <a:gd name="connsiteX17" fmla="*/ 85683 w 87501"/>
                  <a:gd name="connsiteY17" fmla="*/ 6625 h 54154"/>
                  <a:gd name="connsiteX18" fmla="*/ 87493 w 87501"/>
                  <a:gd name="connsiteY18" fmla="*/ 13387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7501" h="54154">
                    <a:moveTo>
                      <a:pt x="87493" y="13387"/>
                    </a:moveTo>
                    <a:cubicBezTo>
                      <a:pt x="87588" y="16435"/>
                      <a:pt x="86921" y="19388"/>
                      <a:pt x="85683" y="22055"/>
                    </a:cubicBezTo>
                    <a:cubicBezTo>
                      <a:pt x="83111" y="27199"/>
                      <a:pt x="78730" y="31009"/>
                      <a:pt x="73777" y="34057"/>
                    </a:cubicBezTo>
                    <a:cubicBezTo>
                      <a:pt x="72824" y="34628"/>
                      <a:pt x="71967" y="35104"/>
                      <a:pt x="70919" y="35676"/>
                    </a:cubicBezTo>
                    <a:cubicBezTo>
                      <a:pt x="63204" y="39867"/>
                      <a:pt x="54917" y="42629"/>
                      <a:pt x="46345" y="44153"/>
                    </a:cubicBezTo>
                    <a:cubicBezTo>
                      <a:pt x="39963" y="45296"/>
                      <a:pt x="24532" y="51868"/>
                      <a:pt x="23485" y="52630"/>
                    </a:cubicBezTo>
                    <a:cubicBezTo>
                      <a:pt x="21580" y="54154"/>
                      <a:pt x="18913" y="54154"/>
                      <a:pt x="16436" y="54154"/>
                    </a:cubicBezTo>
                    <a:cubicBezTo>
                      <a:pt x="6816" y="54059"/>
                      <a:pt x="-709" y="53392"/>
                      <a:pt x="53" y="41962"/>
                    </a:cubicBezTo>
                    <a:cubicBezTo>
                      <a:pt x="529" y="35104"/>
                      <a:pt x="2625" y="27580"/>
                      <a:pt x="5482" y="21293"/>
                    </a:cubicBezTo>
                    <a:cubicBezTo>
                      <a:pt x="7007" y="18055"/>
                      <a:pt x="9578" y="15483"/>
                      <a:pt x="12341" y="13292"/>
                    </a:cubicBezTo>
                    <a:cubicBezTo>
                      <a:pt x="13198" y="12530"/>
                      <a:pt x="14150" y="11768"/>
                      <a:pt x="15198" y="11101"/>
                    </a:cubicBezTo>
                    <a:cubicBezTo>
                      <a:pt x="20532" y="7101"/>
                      <a:pt x="27199" y="1100"/>
                      <a:pt x="34343" y="2624"/>
                    </a:cubicBezTo>
                    <a:cubicBezTo>
                      <a:pt x="38153" y="3481"/>
                      <a:pt x="39963" y="5101"/>
                      <a:pt x="44154" y="4815"/>
                    </a:cubicBezTo>
                    <a:cubicBezTo>
                      <a:pt x="48916" y="4529"/>
                      <a:pt x="53679" y="3672"/>
                      <a:pt x="58251" y="2529"/>
                    </a:cubicBezTo>
                    <a:cubicBezTo>
                      <a:pt x="62442" y="1576"/>
                      <a:pt x="66538" y="338"/>
                      <a:pt x="70824" y="52"/>
                    </a:cubicBezTo>
                    <a:cubicBezTo>
                      <a:pt x="75110" y="-233"/>
                      <a:pt x="79682" y="624"/>
                      <a:pt x="82921" y="3291"/>
                    </a:cubicBezTo>
                    <a:cubicBezTo>
                      <a:pt x="83778" y="3958"/>
                      <a:pt x="84540" y="4815"/>
                      <a:pt x="85112" y="5672"/>
                    </a:cubicBezTo>
                    <a:cubicBezTo>
                      <a:pt x="85302" y="6053"/>
                      <a:pt x="85588" y="6244"/>
                      <a:pt x="85683" y="6625"/>
                    </a:cubicBezTo>
                    <a:cubicBezTo>
                      <a:pt x="86826" y="8625"/>
                      <a:pt x="87397" y="10911"/>
                      <a:pt x="87493" y="13387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3" name="شكل حر: شكل 682">
                <a:extLst>
                  <a:ext uri="{FF2B5EF4-FFF2-40B4-BE49-F238E27FC236}">
                    <a16:creationId xmlns:a16="http://schemas.microsoft.com/office/drawing/2014/main" id="{0EACD5E9-003C-443D-96E0-1198958E8390}"/>
                  </a:ext>
                </a:extLst>
              </p:cNvPr>
              <p:cNvSpPr/>
              <p:nvPr/>
            </p:nvSpPr>
            <p:spPr>
              <a:xfrm>
                <a:off x="2679406" y="2029396"/>
                <a:ext cx="20597" cy="64865"/>
              </a:xfrm>
              <a:custGeom>
                <a:avLst/>
                <a:gdLst>
                  <a:gd name="connsiteX0" fmla="*/ 10215 w 20597"/>
                  <a:gd name="connsiteY0" fmla="*/ 0 h 64865"/>
                  <a:gd name="connsiteX1" fmla="*/ 20597 w 20597"/>
                  <a:gd name="connsiteY1" fmla="*/ 7906 h 64865"/>
                  <a:gd name="connsiteX2" fmla="*/ 17073 w 20597"/>
                  <a:gd name="connsiteY2" fmla="*/ 30099 h 64865"/>
                  <a:gd name="connsiteX3" fmla="*/ 15454 w 20597"/>
                  <a:gd name="connsiteY3" fmla="*/ 48387 h 64865"/>
                  <a:gd name="connsiteX4" fmla="*/ 7929 w 20597"/>
                  <a:gd name="connsiteY4" fmla="*/ 64865 h 64865"/>
                  <a:gd name="connsiteX5" fmla="*/ 3547 w 20597"/>
                  <a:gd name="connsiteY5" fmla="*/ 39433 h 64865"/>
                  <a:gd name="connsiteX6" fmla="*/ 118 w 20597"/>
                  <a:gd name="connsiteY6" fmla="*/ 20288 h 64865"/>
                  <a:gd name="connsiteX7" fmla="*/ 10215 w 20597"/>
                  <a:gd name="connsiteY7" fmla="*/ 0 h 6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597" h="64865">
                    <a:moveTo>
                      <a:pt x="10215" y="0"/>
                    </a:moveTo>
                    <a:lnTo>
                      <a:pt x="20597" y="7906"/>
                    </a:lnTo>
                    <a:cubicBezTo>
                      <a:pt x="19168" y="15240"/>
                      <a:pt x="17740" y="22670"/>
                      <a:pt x="17073" y="30099"/>
                    </a:cubicBezTo>
                    <a:cubicBezTo>
                      <a:pt x="16501" y="36195"/>
                      <a:pt x="16501" y="42386"/>
                      <a:pt x="15454" y="48387"/>
                    </a:cubicBezTo>
                    <a:cubicBezTo>
                      <a:pt x="14406" y="54388"/>
                      <a:pt x="12120" y="60484"/>
                      <a:pt x="7929" y="64865"/>
                    </a:cubicBezTo>
                    <a:cubicBezTo>
                      <a:pt x="7357" y="56293"/>
                      <a:pt x="5929" y="47720"/>
                      <a:pt x="3547" y="39433"/>
                    </a:cubicBezTo>
                    <a:cubicBezTo>
                      <a:pt x="1738" y="33147"/>
                      <a:pt x="-548" y="26765"/>
                      <a:pt x="118" y="20288"/>
                    </a:cubicBezTo>
                    <a:cubicBezTo>
                      <a:pt x="690" y="12573"/>
                      <a:pt x="5548" y="6096"/>
                      <a:pt x="10215" y="0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4" name="شكل حر: شكل 683">
                <a:extLst>
                  <a:ext uri="{FF2B5EF4-FFF2-40B4-BE49-F238E27FC236}">
                    <a16:creationId xmlns:a16="http://schemas.microsoft.com/office/drawing/2014/main" id="{E73997F7-3B1A-49CD-A740-8E3349BD840B}"/>
                  </a:ext>
                </a:extLst>
              </p:cNvPr>
              <p:cNvSpPr/>
              <p:nvPr/>
            </p:nvSpPr>
            <p:spPr>
              <a:xfrm>
                <a:off x="2666379" y="1824228"/>
                <a:ext cx="38385" cy="232971"/>
              </a:xfrm>
              <a:custGeom>
                <a:avLst/>
                <a:gdLst>
                  <a:gd name="connsiteX0" fmla="*/ 34671 w 38385"/>
                  <a:gd name="connsiteY0" fmla="*/ 207835 h 232971"/>
                  <a:gd name="connsiteX1" fmla="*/ 29813 w 38385"/>
                  <a:gd name="connsiteY1" fmla="*/ 230219 h 232971"/>
                  <a:gd name="connsiteX2" fmla="*/ 13811 w 38385"/>
                  <a:gd name="connsiteY2" fmla="*/ 231839 h 232971"/>
                  <a:gd name="connsiteX3" fmla="*/ 2191 w 38385"/>
                  <a:gd name="connsiteY3" fmla="*/ 171450 h 232971"/>
                  <a:gd name="connsiteX4" fmla="*/ 381 w 38385"/>
                  <a:gd name="connsiteY4" fmla="*/ 126397 h 232971"/>
                  <a:gd name="connsiteX5" fmla="*/ 95 w 38385"/>
                  <a:gd name="connsiteY5" fmla="*/ 90202 h 232971"/>
                  <a:gd name="connsiteX6" fmla="*/ 6382 w 38385"/>
                  <a:gd name="connsiteY6" fmla="*/ 33338 h 232971"/>
                  <a:gd name="connsiteX7" fmla="*/ 16955 w 38385"/>
                  <a:gd name="connsiteY7" fmla="*/ 12001 h 232971"/>
                  <a:gd name="connsiteX8" fmla="*/ 25527 w 38385"/>
                  <a:gd name="connsiteY8" fmla="*/ 4763 h 232971"/>
                  <a:gd name="connsiteX9" fmla="*/ 38386 w 38385"/>
                  <a:gd name="connsiteY9" fmla="*/ 0 h 232971"/>
                  <a:gd name="connsiteX10" fmla="*/ 35147 w 38385"/>
                  <a:gd name="connsiteY10" fmla="*/ 3524 h 232971"/>
                  <a:gd name="connsiteX11" fmla="*/ 33814 w 38385"/>
                  <a:gd name="connsiteY11" fmla="*/ 7334 h 232971"/>
                  <a:gd name="connsiteX12" fmla="*/ 33338 w 38385"/>
                  <a:gd name="connsiteY12" fmla="*/ 15145 h 232971"/>
                  <a:gd name="connsiteX13" fmla="*/ 35147 w 38385"/>
                  <a:gd name="connsiteY13" fmla="*/ 24955 h 232971"/>
                  <a:gd name="connsiteX14" fmla="*/ 36862 w 38385"/>
                  <a:gd name="connsiteY14" fmla="*/ 114395 h 232971"/>
                  <a:gd name="connsiteX15" fmla="*/ 36862 w 38385"/>
                  <a:gd name="connsiteY15" fmla="*/ 138112 h 232971"/>
                  <a:gd name="connsiteX16" fmla="*/ 36385 w 38385"/>
                  <a:gd name="connsiteY16" fmla="*/ 145923 h 232971"/>
                  <a:gd name="connsiteX17" fmla="*/ 38195 w 38385"/>
                  <a:gd name="connsiteY17" fmla="*/ 160972 h 232971"/>
                  <a:gd name="connsiteX18" fmla="*/ 34671 w 38385"/>
                  <a:gd name="connsiteY18" fmla="*/ 207835 h 232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385" h="232971">
                    <a:moveTo>
                      <a:pt x="34671" y="207835"/>
                    </a:moveTo>
                    <a:cubicBezTo>
                      <a:pt x="34100" y="211836"/>
                      <a:pt x="32194" y="226885"/>
                      <a:pt x="29813" y="230219"/>
                    </a:cubicBezTo>
                    <a:cubicBezTo>
                      <a:pt x="27432" y="233553"/>
                      <a:pt x="17526" y="233553"/>
                      <a:pt x="13811" y="231839"/>
                    </a:cubicBezTo>
                    <a:cubicBezTo>
                      <a:pt x="10954" y="230505"/>
                      <a:pt x="4191" y="185166"/>
                      <a:pt x="2191" y="171450"/>
                    </a:cubicBezTo>
                    <a:cubicBezTo>
                      <a:pt x="-95" y="156210"/>
                      <a:pt x="857" y="141541"/>
                      <a:pt x="381" y="126397"/>
                    </a:cubicBezTo>
                    <a:cubicBezTo>
                      <a:pt x="0" y="114395"/>
                      <a:pt x="-95" y="102299"/>
                      <a:pt x="95" y="90202"/>
                    </a:cubicBezTo>
                    <a:cubicBezTo>
                      <a:pt x="381" y="71152"/>
                      <a:pt x="1429" y="51816"/>
                      <a:pt x="6382" y="33338"/>
                    </a:cubicBezTo>
                    <a:cubicBezTo>
                      <a:pt x="8477" y="25622"/>
                      <a:pt x="11811" y="18097"/>
                      <a:pt x="16955" y="12001"/>
                    </a:cubicBezTo>
                    <a:cubicBezTo>
                      <a:pt x="19526" y="8953"/>
                      <a:pt x="22098" y="6572"/>
                      <a:pt x="25527" y="4763"/>
                    </a:cubicBezTo>
                    <a:cubicBezTo>
                      <a:pt x="29623" y="2762"/>
                      <a:pt x="33909" y="1143"/>
                      <a:pt x="38386" y="0"/>
                    </a:cubicBezTo>
                    <a:cubicBezTo>
                      <a:pt x="37243" y="286"/>
                      <a:pt x="35719" y="2762"/>
                      <a:pt x="35147" y="3524"/>
                    </a:cubicBezTo>
                    <a:cubicBezTo>
                      <a:pt x="34195" y="4763"/>
                      <a:pt x="33718" y="5810"/>
                      <a:pt x="33814" y="7334"/>
                    </a:cubicBezTo>
                    <a:cubicBezTo>
                      <a:pt x="33814" y="9906"/>
                      <a:pt x="33052" y="12573"/>
                      <a:pt x="33338" y="15145"/>
                    </a:cubicBezTo>
                    <a:cubicBezTo>
                      <a:pt x="33623" y="18383"/>
                      <a:pt x="34671" y="21812"/>
                      <a:pt x="35147" y="24955"/>
                    </a:cubicBezTo>
                    <a:cubicBezTo>
                      <a:pt x="36100" y="54769"/>
                      <a:pt x="36671" y="84582"/>
                      <a:pt x="36862" y="114395"/>
                    </a:cubicBezTo>
                    <a:cubicBezTo>
                      <a:pt x="36862" y="122301"/>
                      <a:pt x="36862" y="130207"/>
                      <a:pt x="36862" y="138112"/>
                    </a:cubicBezTo>
                    <a:cubicBezTo>
                      <a:pt x="36862" y="140684"/>
                      <a:pt x="36862" y="143351"/>
                      <a:pt x="36385" y="145923"/>
                    </a:cubicBezTo>
                    <a:cubicBezTo>
                      <a:pt x="38290" y="150495"/>
                      <a:pt x="38386" y="155829"/>
                      <a:pt x="38195" y="160972"/>
                    </a:cubicBezTo>
                    <a:cubicBezTo>
                      <a:pt x="37719" y="176784"/>
                      <a:pt x="36957" y="192405"/>
                      <a:pt x="34671" y="207835"/>
                    </a:cubicBezTo>
                    <a:close/>
                  </a:path>
                </a:pathLst>
              </a:custGeom>
              <a:solidFill>
                <a:srgbClr val="B9BEC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5" name="شكل حر: شكل 684">
                <a:extLst>
                  <a:ext uri="{FF2B5EF4-FFF2-40B4-BE49-F238E27FC236}">
                    <a16:creationId xmlns:a16="http://schemas.microsoft.com/office/drawing/2014/main" id="{A840984B-F00B-49D8-95BB-F6B4ECF33E01}"/>
                  </a:ext>
                </a:extLst>
              </p:cNvPr>
              <p:cNvSpPr/>
              <p:nvPr/>
            </p:nvSpPr>
            <p:spPr>
              <a:xfrm>
                <a:off x="2679334" y="1824418"/>
                <a:ext cx="25431" cy="232806"/>
              </a:xfrm>
              <a:custGeom>
                <a:avLst/>
                <a:gdLst>
                  <a:gd name="connsiteX0" fmla="*/ 22193 w 25431"/>
                  <a:gd name="connsiteY0" fmla="*/ 3524 h 232806"/>
                  <a:gd name="connsiteX1" fmla="*/ 25432 w 25431"/>
                  <a:gd name="connsiteY1" fmla="*/ 0 h 232806"/>
                  <a:gd name="connsiteX2" fmla="*/ 12573 w 25431"/>
                  <a:gd name="connsiteY2" fmla="*/ 4763 h 232806"/>
                  <a:gd name="connsiteX3" fmla="*/ 6191 w 25431"/>
                  <a:gd name="connsiteY3" fmla="*/ 9525 h 232806"/>
                  <a:gd name="connsiteX4" fmla="*/ 5810 w 25431"/>
                  <a:gd name="connsiteY4" fmla="*/ 43624 h 232806"/>
                  <a:gd name="connsiteX5" fmla="*/ 14668 w 25431"/>
                  <a:gd name="connsiteY5" fmla="*/ 149542 h 232806"/>
                  <a:gd name="connsiteX6" fmla="*/ 0 w 25431"/>
                  <a:gd name="connsiteY6" fmla="*/ 230505 h 232806"/>
                  <a:gd name="connsiteX7" fmla="*/ 762 w 25431"/>
                  <a:gd name="connsiteY7" fmla="*/ 231743 h 232806"/>
                  <a:gd name="connsiteX8" fmla="*/ 16764 w 25431"/>
                  <a:gd name="connsiteY8" fmla="*/ 230124 h 232806"/>
                  <a:gd name="connsiteX9" fmla="*/ 21622 w 25431"/>
                  <a:gd name="connsiteY9" fmla="*/ 207740 h 232806"/>
                  <a:gd name="connsiteX10" fmla="*/ 25146 w 25431"/>
                  <a:gd name="connsiteY10" fmla="*/ 161068 h 232806"/>
                  <a:gd name="connsiteX11" fmla="*/ 23336 w 25431"/>
                  <a:gd name="connsiteY11" fmla="*/ 146018 h 232806"/>
                  <a:gd name="connsiteX12" fmla="*/ 23813 w 25431"/>
                  <a:gd name="connsiteY12" fmla="*/ 138208 h 232806"/>
                  <a:gd name="connsiteX13" fmla="*/ 23813 w 25431"/>
                  <a:gd name="connsiteY13" fmla="*/ 114490 h 232806"/>
                  <a:gd name="connsiteX14" fmla="*/ 22098 w 25431"/>
                  <a:gd name="connsiteY14" fmla="*/ 25051 h 232806"/>
                  <a:gd name="connsiteX15" fmla="*/ 20288 w 25431"/>
                  <a:gd name="connsiteY15" fmla="*/ 15240 h 232806"/>
                  <a:gd name="connsiteX16" fmla="*/ 20764 w 25431"/>
                  <a:gd name="connsiteY16" fmla="*/ 7429 h 232806"/>
                  <a:gd name="connsiteX17" fmla="*/ 22193 w 25431"/>
                  <a:gd name="connsiteY17" fmla="*/ 3524 h 23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431" h="232806">
                    <a:moveTo>
                      <a:pt x="22193" y="3524"/>
                    </a:moveTo>
                    <a:cubicBezTo>
                      <a:pt x="22765" y="2667"/>
                      <a:pt x="24289" y="286"/>
                      <a:pt x="25432" y="0"/>
                    </a:cubicBezTo>
                    <a:cubicBezTo>
                      <a:pt x="20955" y="1238"/>
                      <a:pt x="16669" y="2762"/>
                      <a:pt x="12573" y="4763"/>
                    </a:cubicBezTo>
                    <a:cubicBezTo>
                      <a:pt x="10096" y="6096"/>
                      <a:pt x="8096" y="7620"/>
                      <a:pt x="6191" y="9525"/>
                    </a:cubicBezTo>
                    <a:cubicBezTo>
                      <a:pt x="2858" y="20098"/>
                      <a:pt x="3810" y="33623"/>
                      <a:pt x="5810" y="43624"/>
                    </a:cubicBezTo>
                    <a:cubicBezTo>
                      <a:pt x="13335" y="80200"/>
                      <a:pt x="23431" y="112967"/>
                      <a:pt x="14668" y="149542"/>
                    </a:cubicBezTo>
                    <a:cubicBezTo>
                      <a:pt x="8001" y="177260"/>
                      <a:pt x="4191" y="203454"/>
                      <a:pt x="0" y="230505"/>
                    </a:cubicBezTo>
                    <a:cubicBezTo>
                      <a:pt x="286" y="231172"/>
                      <a:pt x="571" y="231648"/>
                      <a:pt x="762" y="231743"/>
                    </a:cubicBezTo>
                    <a:cubicBezTo>
                      <a:pt x="4477" y="233363"/>
                      <a:pt x="14383" y="233363"/>
                      <a:pt x="16764" y="230124"/>
                    </a:cubicBezTo>
                    <a:cubicBezTo>
                      <a:pt x="19145" y="226790"/>
                      <a:pt x="21146" y="211836"/>
                      <a:pt x="21622" y="207740"/>
                    </a:cubicBezTo>
                    <a:cubicBezTo>
                      <a:pt x="23813" y="192310"/>
                      <a:pt x="24670" y="176594"/>
                      <a:pt x="25146" y="161068"/>
                    </a:cubicBezTo>
                    <a:cubicBezTo>
                      <a:pt x="25336" y="155924"/>
                      <a:pt x="25241" y="150590"/>
                      <a:pt x="23336" y="146018"/>
                    </a:cubicBezTo>
                    <a:cubicBezTo>
                      <a:pt x="23813" y="143446"/>
                      <a:pt x="23813" y="140779"/>
                      <a:pt x="23813" y="138208"/>
                    </a:cubicBezTo>
                    <a:cubicBezTo>
                      <a:pt x="23908" y="130302"/>
                      <a:pt x="23908" y="122396"/>
                      <a:pt x="23813" y="114490"/>
                    </a:cubicBezTo>
                    <a:cubicBezTo>
                      <a:pt x="23622" y="84677"/>
                      <a:pt x="23050" y="54864"/>
                      <a:pt x="22098" y="25051"/>
                    </a:cubicBezTo>
                    <a:cubicBezTo>
                      <a:pt x="21526" y="21907"/>
                      <a:pt x="20479" y="18478"/>
                      <a:pt x="20288" y="15240"/>
                    </a:cubicBezTo>
                    <a:cubicBezTo>
                      <a:pt x="20002" y="12668"/>
                      <a:pt x="20764" y="10001"/>
                      <a:pt x="20764" y="7429"/>
                    </a:cubicBezTo>
                    <a:cubicBezTo>
                      <a:pt x="20860" y="5810"/>
                      <a:pt x="21336" y="4667"/>
                      <a:pt x="22193" y="3524"/>
                    </a:cubicBezTo>
                    <a:close/>
                  </a:path>
                </a:pathLst>
              </a:custGeom>
              <a:solidFill>
                <a:srgbClr val="B9BEC7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6" name="شكل حر: شكل 685">
                <a:extLst>
                  <a:ext uri="{FF2B5EF4-FFF2-40B4-BE49-F238E27FC236}">
                    <a16:creationId xmlns:a16="http://schemas.microsoft.com/office/drawing/2014/main" id="{D5AE3C16-1133-432F-ABC2-6245DA527215}"/>
                  </a:ext>
                </a:extLst>
              </p:cNvPr>
              <p:cNvSpPr/>
              <p:nvPr/>
            </p:nvSpPr>
            <p:spPr>
              <a:xfrm>
                <a:off x="2663128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7" name="شكل حر: شكل 686">
                <a:extLst>
                  <a:ext uri="{FF2B5EF4-FFF2-40B4-BE49-F238E27FC236}">
                    <a16:creationId xmlns:a16="http://schemas.microsoft.com/office/drawing/2014/main" id="{1FD1452E-404D-4703-8D41-0A511669A5C0}"/>
                  </a:ext>
                </a:extLst>
              </p:cNvPr>
              <p:cNvSpPr/>
              <p:nvPr/>
            </p:nvSpPr>
            <p:spPr>
              <a:xfrm>
                <a:off x="2663128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8" name="شكل حر: شكل 687">
                <a:extLst>
                  <a:ext uri="{FF2B5EF4-FFF2-40B4-BE49-F238E27FC236}">
                    <a16:creationId xmlns:a16="http://schemas.microsoft.com/office/drawing/2014/main" id="{31FD22DB-EE6A-4F59-9C94-E97F29034A23}"/>
                  </a:ext>
                </a:extLst>
              </p:cNvPr>
              <p:cNvSpPr/>
              <p:nvPr/>
            </p:nvSpPr>
            <p:spPr>
              <a:xfrm>
                <a:off x="2663141" y="1842555"/>
                <a:ext cx="177845" cy="561284"/>
              </a:xfrm>
              <a:custGeom>
                <a:avLst/>
                <a:gdLst>
                  <a:gd name="connsiteX0" fmla="*/ 175355 w 177845"/>
                  <a:gd name="connsiteY0" fmla="*/ 549744 h 561284"/>
                  <a:gd name="connsiteX1" fmla="*/ 142970 w 177845"/>
                  <a:gd name="connsiteY1" fmla="*/ 561269 h 561284"/>
                  <a:gd name="connsiteX2" fmla="*/ 103537 w 177845"/>
                  <a:gd name="connsiteY2" fmla="*/ 552792 h 561284"/>
                  <a:gd name="connsiteX3" fmla="*/ 88201 w 177845"/>
                  <a:gd name="connsiteY3" fmla="*/ 549744 h 561284"/>
                  <a:gd name="connsiteX4" fmla="*/ 72295 w 177845"/>
                  <a:gd name="connsiteY4" fmla="*/ 551934 h 561284"/>
                  <a:gd name="connsiteX5" fmla="*/ 38290 w 177845"/>
                  <a:gd name="connsiteY5" fmla="*/ 545838 h 561284"/>
                  <a:gd name="connsiteX6" fmla="*/ 27051 w 177845"/>
                  <a:gd name="connsiteY6" fmla="*/ 536504 h 561284"/>
                  <a:gd name="connsiteX7" fmla="*/ 15621 w 177845"/>
                  <a:gd name="connsiteY7" fmla="*/ 527169 h 561284"/>
                  <a:gd name="connsiteX8" fmla="*/ 2572 w 177845"/>
                  <a:gd name="connsiteY8" fmla="*/ 522121 h 561284"/>
                  <a:gd name="connsiteX9" fmla="*/ 1143 w 177845"/>
                  <a:gd name="connsiteY9" fmla="*/ 510786 h 561284"/>
                  <a:gd name="connsiteX10" fmla="*/ 0 w 177845"/>
                  <a:gd name="connsiteY10" fmla="*/ 460399 h 561284"/>
                  <a:gd name="connsiteX11" fmla="*/ 6096 w 177845"/>
                  <a:gd name="connsiteY11" fmla="*/ 478306 h 561284"/>
                  <a:gd name="connsiteX12" fmla="*/ 31909 w 177845"/>
                  <a:gd name="connsiteY12" fmla="*/ 275614 h 561284"/>
                  <a:gd name="connsiteX13" fmla="*/ 41243 w 177845"/>
                  <a:gd name="connsiteY13" fmla="*/ 459161 h 561284"/>
                  <a:gd name="connsiteX14" fmla="*/ 36766 w 177845"/>
                  <a:gd name="connsiteY14" fmla="*/ 501738 h 561284"/>
                  <a:gd name="connsiteX15" fmla="*/ 65151 w 177845"/>
                  <a:gd name="connsiteY15" fmla="*/ 529265 h 561284"/>
                  <a:gd name="connsiteX16" fmla="*/ 92202 w 177845"/>
                  <a:gd name="connsiteY16" fmla="*/ 485164 h 561284"/>
                  <a:gd name="connsiteX17" fmla="*/ 85820 w 177845"/>
                  <a:gd name="connsiteY17" fmla="*/ 427633 h 561284"/>
                  <a:gd name="connsiteX18" fmla="*/ 104299 w 177845"/>
                  <a:gd name="connsiteY18" fmla="*/ 462399 h 561284"/>
                  <a:gd name="connsiteX19" fmla="*/ 100298 w 177845"/>
                  <a:gd name="connsiteY19" fmla="*/ 504309 h 561284"/>
                  <a:gd name="connsiteX20" fmla="*/ 123634 w 177845"/>
                  <a:gd name="connsiteY20" fmla="*/ 535170 h 561284"/>
                  <a:gd name="connsiteX21" fmla="*/ 148495 w 177845"/>
                  <a:gd name="connsiteY21" fmla="*/ 520692 h 561284"/>
                  <a:gd name="connsiteX22" fmla="*/ 155829 w 177845"/>
                  <a:gd name="connsiteY22" fmla="*/ 491451 h 561284"/>
                  <a:gd name="connsiteX23" fmla="*/ 153543 w 177845"/>
                  <a:gd name="connsiteY23" fmla="*/ 391914 h 561284"/>
                  <a:gd name="connsiteX24" fmla="*/ 143351 w 177845"/>
                  <a:gd name="connsiteY24" fmla="*/ 257136 h 561284"/>
                  <a:gd name="connsiteX25" fmla="*/ 124968 w 177845"/>
                  <a:gd name="connsiteY25" fmla="*/ 196080 h 561284"/>
                  <a:gd name="connsiteX26" fmla="*/ 78772 w 177845"/>
                  <a:gd name="connsiteY26" fmla="*/ 171696 h 561284"/>
                  <a:gd name="connsiteX27" fmla="*/ 127254 w 177845"/>
                  <a:gd name="connsiteY27" fmla="*/ 129024 h 561284"/>
                  <a:gd name="connsiteX28" fmla="*/ 98488 w 177845"/>
                  <a:gd name="connsiteY28" fmla="*/ 71208 h 561284"/>
                  <a:gd name="connsiteX29" fmla="*/ 127063 w 177845"/>
                  <a:gd name="connsiteY29" fmla="*/ 53396 h 561284"/>
                  <a:gd name="connsiteX30" fmla="*/ 138113 w 177845"/>
                  <a:gd name="connsiteY30" fmla="*/ 18439 h 561284"/>
                  <a:gd name="connsiteX31" fmla="*/ 163354 w 177845"/>
                  <a:gd name="connsiteY31" fmla="*/ 56 h 561284"/>
                  <a:gd name="connsiteX32" fmla="*/ 165259 w 177845"/>
                  <a:gd name="connsiteY32" fmla="*/ 1104 h 561284"/>
                  <a:gd name="connsiteX33" fmla="*/ 168021 w 177845"/>
                  <a:gd name="connsiteY33" fmla="*/ 23011 h 561284"/>
                  <a:gd name="connsiteX34" fmla="*/ 162877 w 177845"/>
                  <a:gd name="connsiteY34" fmla="*/ 126548 h 561284"/>
                  <a:gd name="connsiteX35" fmla="*/ 169640 w 177845"/>
                  <a:gd name="connsiteY35" fmla="*/ 243229 h 561284"/>
                  <a:gd name="connsiteX36" fmla="*/ 175355 w 177845"/>
                  <a:gd name="connsiteY36" fmla="*/ 549744 h 56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77845" h="561284">
                    <a:moveTo>
                      <a:pt x="175355" y="549744"/>
                    </a:moveTo>
                    <a:cubicBezTo>
                      <a:pt x="166402" y="557935"/>
                      <a:pt x="155257" y="561555"/>
                      <a:pt x="142970" y="561269"/>
                    </a:cubicBezTo>
                    <a:cubicBezTo>
                      <a:pt x="129445" y="560983"/>
                      <a:pt x="116491" y="556411"/>
                      <a:pt x="103537" y="552792"/>
                    </a:cubicBezTo>
                    <a:cubicBezTo>
                      <a:pt x="98488" y="551363"/>
                      <a:pt x="93535" y="549839"/>
                      <a:pt x="88201" y="549744"/>
                    </a:cubicBezTo>
                    <a:cubicBezTo>
                      <a:pt x="82867" y="549744"/>
                      <a:pt x="77533" y="550982"/>
                      <a:pt x="72295" y="551934"/>
                    </a:cubicBezTo>
                    <a:cubicBezTo>
                      <a:pt x="59912" y="554316"/>
                      <a:pt x="48673" y="553363"/>
                      <a:pt x="38290" y="545838"/>
                    </a:cubicBezTo>
                    <a:cubicBezTo>
                      <a:pt x="34290" y="542981"/>
                      <a:pt x="30670" y="539742"/>
                      <a:pt x="27051" y="536504"/>
                    </a:cubicBezTo>
                    <a:cubicBezTo>
                      <a:pt x="23336" y="533265"/>
                      <a:pt x="19621" y="530027"/>
                      <a:pt x="15621" y="527169"/>
                    </a:cubicBezTo>
                    <a:cubicBezTo>
                      <a:pt x="11906" y="524598"/>
                      <a:pt x="7144" y="522788"/>
                      <a:pt x="2572" y="522121"/>
                    </a:cubicBezTo>
                    <a:cubicBezTo>
                      <a:pt x="2000" y="519740"/>
                      <a:pt x="1524" y="515835"/>
                      <a:pt x="1143" y="510786"/>
                    </a:cubicBezTo>
                    <a:cubicBezTo>
                      <a:pt x="190" y="497642"/>
                      <a:pt x="0" y="477449"/>
                      <a:pt x="0" y="460399"/>
                    </a:cubicBezTo>
                    <a:cubicBezTo>
                      <a:pt x="2857" y="466019"/>
                      <a:pt x="4763" y="472401"/>
                      <a:pt x="6096" y="478306"/>
                    </a:cubicBezTo>
                    <a:cubicBezTo>
                      <a:pt x="24574" y="412584"/>
                      <a:pt x="28289" y="343718"/>
                      <a:pt x="31909" y="275614"/>
                    </a:cubicBezTo>
                    <a:cubicBezTo>
                      <a:pt x="51149" y="334574"/>
                      <a:pt x="54388" y="398582"/>
                      <a:pt x="41243" y="459161"/>
                    </a:cubicBezTo>
                    <a:cubicBezTo>
                      <a:pt x="38195" y="473258"/>
                      <a:pt x="34290" y="487641"/>
                      <a:pt x="36766" y="501738"/>
                    </a:cubicBezTo>
                    <a:cubicBezTo>
                      <a:pt x="39338" y="515930"/>
                      <a:pt x="50768" y="529741"/>
                      <a:pt x="65151" y="529265"/>
                    </a:cubicBezTo>
                    <a:cubicBezTo>
                      <a:pt x="84582" y="528693"/>
                      <a:pt x="94202" y="504405"/>
                      <a:pt x="92202" y="485164"/>
                    </a:cubicBezTo>
                    <a:cubicBezTo>
                      <a:pt x="90202" y="465828"/>
                      <a:pt x="81820" y="446683"/>
                      <a:pt x="85820" y="427633"/>
                    </a:cubicBezTo>
                    <a:cubicBezTo>
                      <a:pt x="99060" y="432396"/>
                      <a:pt x="104680" y="448398"/>
                      <a:pt x="104299" y="462399"/>
                    </a:cubicBezTo>
                    <a:cubicBezTo>
                      <a:pt x="104013" y="476401"/>
                      <a:pt x="99536" y="490308"/>
                      <a:pt x="100298" y="504309"/>
                    </a:cubicBezTo>
                    <a:cubicBezTo>
                      <a:pt x="101060" y="518311"/>
                      <a:pt x="109633" y="533742"/>
                      <a:pt x="123634" y="535170"/>
                    </a:cubicBezTo>
                    <a:cubicBezTo>
                      <a:pt x="133731" y="536218"/>
                      <a:pt x="143351" y="529455"/>
                      <a:pt x="148495" y="520692"/>
                    </a:cubicBezTo>
                    <a:cubicBezTo>
                      <a:pt x="153638" y="511929"/>
                      <a:pt x="155067" y="501547"/>
                      <a:pt x="155829" y="491451"/>
                    </a:cubicBezTo>
                    <a:cubicBezTo>
                      <a:pt x="158496" y="458304"/>
                      <a:pt x="156019" y="425061"/>
                      <a:pt x="153543" y="391914"/>
                    </a:cubicBezTo>
                    <a:lnTo>
                      <a:pt x="143351" y="257136"/>
                    </a:lnTo>
                    <a:cubicBezTo>
                      <a:pt x="141732" y="235514"/>
                      <a:pt x="139351" y="212178"/>
                      <a:pt x="124968" y="196080"/>
                    </a:cubicBezTo>
                    <a:cubicBezTo>
                      <a:pt x="113252" y="182936"/>
                      <a:pt x="95631" y="177030"/>
                      <a:pt x="78772" y="171696"/>
                    </a:cubicBezTo>
                    <a:cubicBezTo>
                      <a:pt x="101822" y="170172"/>
                      <a:pt x="122777" y="151694"/>
                      <a:pt x="127254" y="129024"/>
                    </a:cubicBezTo>
                    <a:cubicBezTo>
                      <a:pt x="131731" y="106355"/>
                      <a:pt x="119348" y="81399"/>
                      <a:pt x="98488" y="71208"/>
                    </a:cubicBezTo>
                    <a:cubicBezTo>
                      <a:pt x="110204" y="74541"/>
                      <a:pt x="122015" y="64635"/>
                      <a:pt x="127063" y="53396"/>
                    </a:cubicBezTo>
                    <a:cubicBezTo>
                      <a:pt x="132112" y="42252"/>
                      <a:pt x="133064" y="29583"/>
                      <a:pt x="138113" y="18439"/>
                    </a:cubicBezTo>
                    <a:cubicBezTo>
                      <a:pt x="142684" y="8343"/>
                      <a:pt x="152686" y="-801"/>
                      <a:pt x="163354" y="56"/>
                    </a:cubicBezTo>
                    <a:cubicBezTo>
                      <a:pt x="164020" y="342"/>
                      <a:pt x="164592" y="723"/>
                      <a:pt x="165259" y="1104"/>
                    </a:cubicBezTo>
                    <a:cubicBezTo>
                      <a:pt x="173069" y="5580"/>
                      <a:pt x="166402" y="13391"/>
                      <a:pt x="168021" y="23011"/>
                    </a:cubicBezTo>
                    <a:cubicBezTo>
                      <a:pt x="168021" y="23011"/>
                      <a:pt x="163259" y="99021"/>
                      <a:pt x="162877" y="126548"/>
                    </a:cubicBezTo>
                    <a:cubicBezTo>
                      <a:pt x="162592" y="148074"/>
                      <a:pt x="170021" y="243039"/>
                      <a:pt x="169640" y="243229"/>
                    </a:cubicBezTo>
                    <a:cubicBezTo>
                      <a:pt x="168497" y="274566"/>
                      <a:pt x="183642" y="447921"/>
                      <a:pt x="175355" y="549744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89" name="شكل حر: شكل 688">
                <a:extLst>
                  <a:ext uri="{FF2B5EF4-FFF2-40B4-BE49-F238E27FC236}">
                    <a16:creationId xmlns:a16="http://schemas.microsoft.com/office/drawing/2014/main" id="{B40021BA-8D3A-422E-9C64-63B3DF127DC4}"/>
                  </a:ext>
                </a:extLst>
              </p:cNvPr>
              <p:cNvSpPr/>
              <p:nvPr/>
            </p:nvSpPr>
            <p:spPr>
              <a:xfrm>
                <a:off x="2664284" y="2177891"/>
                <a:ext cx="35917" cy="201263"/>
              </a:xfrm>
              <a:custGeom>
                <a:avLst/>
                <a:gdLst>
                  <a:gd name="connsiteX0" fmla="*/ 23146 w 35917"/>
                  <a:gd name="connsiteY0" fmla="*/ 168497 h 201263"/>
                  <a:gd name="connsiteX1" fmla="*/ 25908 w 35917"/>
                  <a:gd name="connsiteY1" fmla="*/ 201263 h 201263"/>
                  <a:gd name="connsiteX2" fmla="*/ 14478 w 35917"/>
                  <a:gd name="connsiteY2" fmla="*/ 191929 h 201263"/>
                  <a:gd name="connsiteX3" fmla="*/ 1429 w 35917"/>
                  <a:gd name="connsiteY3" fmla="*/ 186880 h 201263"/>
                  <a:gd name="connsiteX4" fmla="*/ 0 w 35917"/>
                  <a:gd name="connsiteY4" fmla="*/ 175546 h 201263"/>
                  <a:gd name="connsiteX5" fmla="*/ 6477 w 35917"/>
                  <a:gd name="connsiteY5" fmla="*/ 167259 h 201263"/>
                  <a:gd name="connsiteX6" fmla="*/ 24860 w 35917"/>
                  <a:gd name="connsiteY6" fmla="*/ 84677 h 201263"/>
                  <a:gd name="connsiteX7" fmla="*/ 34671 w 35917"/>
                  <a:gd name="connsiteY7" fmla="*/ 0 h 201263"/>
                  <a:gd name="connsiteX8" fmla="*/ 23146 w 35917"/>
                  <a:gd name="connsiteY8" fmla="*/ 168497 h 20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17" h="201263">
                    <a:moveTo>
                      <a:pt x="23146" y="168497"/>
                    </a:moveTo>
                    <a:cubicBezTo>
                      <a:pt x="23431" y="179451"/>
                      <a:pt x="24384" y="190405"/>
                      <a:pt x="25908" y="201263"/>
                    </a:cubicBezTo>
                    <a:cubicBezTo>
                      <a:pt x="22193" y="198025"/>
                      <a:pt x="18479" y="194786"/>
                      <a:pt x="14478" y="191929"/>
                    </a:cubicBezTo>
                    <a:cubicBezTo>
                      <a:pt x="10763" y="189357"/>
                      <a:pt x="6001" y="187547"/>
                      <a:pt x="1429" y="186880"/>
                    </a:cubicBezTo>
                    <a:cubicBezTo>
                      <a:pt x="857" y="184499"/>
                      <a:pt x="381" y="180594"/>
                      <a:pt x="0" y="175546"/>
                    </a:cubicBezTo>
                    <a:cubicBezTo>
                      <a:pt x="2476" y="173069"/>
                      <a:pt x="4667" y="170212"/>
                      <a:pt x="6477" y="167259"/>
                    </a:cubicBezTo>
                    <a:cubicBezTo>
                      <a:pt x="21717" y="143065"/>
                      <a:pt x="24193" y="113252"/>
                      <a:pt x="24860" y="84677"/>
                    </a:cubicBezTo>
                    <a:cubicBezTo>
                      <a:pt x="25432" y="56102"/>
                      <a:pt x="24765" y="26765"/>
                      <a:pt x="34671" y="0"/>
                    </a:cubicBezTo>
                    <a:cubicBezTo>
                      <a:pt x="40862" y="56198"/>
                      <a:pt x="21908" y="112204"/>
                      <a:pt x="23146" y="16849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0" name="شكل حر: شكل 689">
                <a:extLst>
                  <a:ext uri="{FF2B5EF4-FFF2-40B4-BE49-F238E27FC236}">
                    <a16:creationId xmlns:a16="http://schemas.microsoft.com/office/drawing/2014/main" id="{7C1C7F89-B531-488A-A6D0-12D90518741D}"/>
                  </a:ext>
                </a:extLst>
              </p:cNvPr>
              <p:cNvSpPr/>
              <p:nvPr/>
            </p:nvSpPr>
            <p:spPr>
              <a:xfrm>
                <a:off x="2692169" y="1836270"/>
                <a:ext cx="116323" cy="54632"/>
              </a:xfrm>
              <a:custGeom>
                <a:avLst/>
                <a:gdLst>
                  <a:gd name="connsiteX0" fmla="*/ 114133 w 116323"/>
                  <a:gd name="connsiteY0" fmla="*/ 149 h 54632"/>
                  <a:gd name="connsiteX1" fmla="*/ 107751 w 116323"/>
                  <a:gd name="connsiteY1" fmla="*/ 2340 h 54632"/>
                  <a:gd name="connsiteX2" fmla="*/ 103656 w 116323"/>
                  <a:gd name="connsiteY2" fmla="*/ 8055 h 54632"/>
                  <a:gd name="connsiteX3" fmla="*/ 72033 w 116323"/>
                  <a:gd name="connsiteY3" fmla="*/ 32058 h 54632"/>
                  <a:gd name="connsiteX4" fmla="*/ 41743 w 116323"/>
                  <a:gd name="connsiteY4" fmla="*/ 30915 h 54632"/>
                  <a:gd name="connsiteX5" fmla="*/ 2786 w 116323"/>
                  <a:gd name="connsiteY5" fmla="*/ 4816 h 54632"/>
                  <a:gd name="connsiteX6" fmla="*/ 6596 w 116323"/>
                  <a:gd name="connsiteY6" fmla="*/ 22914 h 54632"/>
                  <a:gd name="connsiteX7" fmla="*/ 29932 w 116323"/>
                  <a:gd name="connsiteY7" fmla="*/ 37297 h 54632"/>
                  <a:gd name="connsiteX8" fmla="*/ 39838 w 116323"/>
                  <a:gd name="connsiteY8" fmla="*/ 46917 h 54632"/>
                  <a:gd name="connsiteX9" fmla="*/ 42886 w 116323"/>
                  <a:gd name="connsiteY9" fmla="*/ 50822 h 54632"/>
                  <a:gd name="connsiteX10" fmla="*/ 48887 w 116323"/>
                  <a:gd name="connsiteY10" fmla="*/ 53108 h 54632"/>
                  <a:gd name="connsiteX11" fmla="*/ 60126 w 116323"/>
                  <a:gd name="connsiteY11" fmla="*/ 54632 h 54632"/>
                  <a:gd name="connsiteX12" fmla="*/ 62793 w 116323"/>
                  <a:gd name="connsiteY12" fmla="*/ 54156 h 54632"/>
                  <a:gd name="connsiteX13" fmla="*/ 76605 w 116323"/>
                  <a:gd name="connsiteY13" fmla="*/ 45679 h 54632"/>
                  <a:gd name="connsiteX14" fmla="*/ 103560 w 116323"/>
                  <a:gd name="connsiteY14" fmla="*/ 30534 h 54632"/>
                  <a:gd name="connsiteX15" fmla="*/ 112038 w 116323"/>
                  <a:gd name="connsiteY15" fmla="*/ 18342 h 54632"/>
                  <a:gd name="connsiteX16" fmla="*/ 114609 w 116323"/>
                  <a:gd name="connsiteY16" fmla="*/ 8912 h 54632"/>
                  <a:gd name="connsiteX17" fmla="*/ 115562 w 116323"/>
                  <a:gd name="connsiteY17" fmla="*/ 2435 h 54632"/>
                  <a:gd name="connsiteX18" fmla="*/ 116324 w 116323"/>
                  <a:gd name="connsiteY18" fmla="*/ 1102 h 54632"/>
                  <a:gd name="connsiteX19" fmla="*/ 114133 w 116323"/>
                  <a:gd name="connsiteY19" fmla="*/ 149 h 54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6323" h="54632">
                    <a:moveTo>
                      <a:pt x="114133" y="149"/>
                    </a:moveTo>
                    <a:cubicBezTo>
                      <a:pt x="111847" y="-422"/>
                      <a:pt x="109466" y="721"/>
                      <a:pt x="107751" y="2340"/>
                    </a:cubicBezTo>
                    <a:cubicBezTo>
                      <a:pt x="106037" y="3959"/>
                      <a:pt x="104894" y="6055"/>
                      <a:pt x="103656" y="8055"/>
                    </a:cubicBezTo>
                    <a:cubicBezTo>
                      <a:pt x="96512" y="19485"/>
                      <a:pt x="85082" y="28248"/>
                      <a:pt x="72033" y="32058"/>
                    </a:cubicBezTo>
                    <a:cubicBezTo>
                      <a:pt x="62127" y="35011"/>
                      <a:pt x="51173" y="35011"/>
                      <a:pt x="41743" y="30915"/>
                    </a:cubicBezTo>
                    <a:cubicBezTo>
                      <a:pt x="36695" y="28724"/>
                      <a:pt x="7834" y="7007"/>
                      <a:pt x="2786" y="4816"/>
                    </a:cubicBezTo>
                    <a:cubicBezTo>
                      <a:pt x="-262" y="3578"/>
                      <a:pt x="-2834" y="11293"/>
                      <a:pt x="6596" y="22914"/>
                    </a:cubicBezTo>
                    <a:cubicBezTo>
                      <a:pt x="12216" y="31296"/>
                      <a:pt x="21836" y="31772"/>
                      <a:pt x="29932" y="37297"/>
                    </a:cubicBezTo>
                    <a:cubicBezTo>
                      <a:pt x="33742" y="39868"/>
                      <a:pt x="36981" y="43202"/>
                      <a:pt x="39838" y="46917"/>
                    </a:cubicBezTo>
                    <a:cubicBezTo>
                      <a:pt x="40886" y="48250"/>
                      <a:pt x="41743" y="49584"/>
                      <a:pt x="42886" y="50822"/>
                    </a:cubicBezTo>
                    <a:cubicBezTo>
                      <a:pt x="44791" y="51679"/>
                      <a:pt x="46791" y="52441"/>
                      <a:pt x="48887" y="53108"/>
                    </a:cubicBezTo>
                    <a:cubicBezTo>
                      <a:pt x="52506" y="54156"/>
                      <a:pt x="56316" y="54632"/>
                      <a:pt x="60126" y="54632"/>
                    </a:cubicBezTo>
                    <a:cubicBezTo>
                      <a:pt x="60984" y="54537"/>
                      <a:pt x="61841" y="54346"/>
                      <a:pt x="62793" y="54156"/>
                    </a:cubicBezTo>
                    <a:cubicBezTo>
                      <a:pt x="68413" y="52727"/>
                      <a:pt x="71937" y="48727"/>
                      <a:pt x="76605" y="45679"/>
                    </a:cubicBezTo>
                    <a:cubicBezTo>
                      <a:pt x="85177" y="40059"/>
                      <a:pt x="96036" y="37678"/>
                      <a:pt x="103560" y="30534"/>
                    </a:cubicBezTo>
                    <a:cubicBezTo>
                      <a:pt x="107180" y="27105"/>
                      <a:pt x="109942" y="22819"/>
                      <a:pt x="112038" y="18342"/>
                    </a:cubicBezTo>
                    <a:cubicBezTo>
                      <a:pt x="113562" y="15199"/>
                      <a:pt x="114133" y="12341"/>
                      <a:pt x="114609" y="8912"/>
                    </a:cubicBezTo>
                    <a:cubicBezTo>
                      <a:pt x="114895" y="6912"/>
                      <a:pt x="114609" y="4340"/>
                      <a:pt x="115562" y="2435"/>
                    </a:cubicBezTo>
                    <a:cubicBezTo>
                      <a:pt x="115752" y="1959"/>
                      <a:pt x="116038" y="1483"/>
                      <a:pt x="116324" y="1102"/>
                    </a:cubicBezTo>
                    <a:cubicBezTo>
                      <a:pt x="115562" y="721"/>
                      <a:pt x="114895" y="340"/>
                      <a:pt x="114133" y="14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1" name="شكل حر: شكل 690">
                <a:extLst>
                  <a:ext uri="{FF2B5EF4-FFF2-40B4-BE49-F238E27FC236}">
                    <a16:creationId xmlns:a16="http://schemas.microsoft.com/office/drawing/2014/main" id="{05A311ED-577B-4F42-BCE2-2F302C983CF0}"/>
                  </a:ext>
                </a:extLst>
              </p:cNvPr>
              <p:cNvSpPr/>
              <p:nvPr/>
            </p:nvSpPr>
            <p:spPr>
              <a:xfrm>
                <a:off x="2744199" y="1798510"/>
                <a:ext cx="44291" cy="34766"/>
              </a:xfrm>
              <a:custGeom>
                <a:avLst/>
                <a:gdLst>
                  <a:gd name="connsiteX0" fmla="*/ 286 w 44291"/>
                  <a:gd name="connsiteY0" fmla="*/ 17431 h 34766"/>
                  <a:gd name="connsiteX1" fmla="*/ 38386 w 44291"/>
                  <a:gd name="connsiteY1" fmla="*/ 34766 h 34766"/>
                  <a:gd name="connsiteX2" fmla="*/ 38481 w 44291"/>
                  <a:gd name="connsiteY2" fmla="*/ 34766 h 34766"/>
                  <a:gd name="connsiteX3" fmla="*/ 43815 w 44291"/>
                  <a:gd name="connsiteY3" fmla="*/ 28670 h 34766"/>
                  <a:gd name="connsiteX4" fmla="*/ 44291 w 44291"/>
                  <a:gd name="connsiteY4" fmla="*/ 3810 h 34766"/>
                  <a:gd name="connsiteX5" fmla="*/ 857 w 44291"/>
                  <a:gd name="connsiteY5" fmla="*/ 0 h 34766"/>
                  <a:gd name="connsiteX6" fmla="*/ 0 w 44291"/>
                  <a:gd name="connsiteY6" fmla="*/ 16954 h 34766"/>
                  <a:gd name="connsiteX7" fmla="*/ 286 w 44291"/>
                  <a:gd name="connsiteY7" fmla="*/ 17431 h 34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291" h="34766">
                    <a:moveTo>
                      <a:pt x="286" y="17431"/>
                    </a:moveTo>
                    <a:cubicBezTo>
                      <a:pt x="286" y="29813"/>
                      <a:pt x="21908" y="33052"/>
                      <a:pt x="38386" y="34766"/>
                    </a:cubicBezTo>
                    <a:cubicBezTo>
                      <a:pt x="38386" y="34766"/>
                      <a:pt x="38481" y="34766"/>
                      <a:pt x="38481" y="34766"/>
                    </a:cubicBezTo>
                    <a:cubicBezTo>
                      <a:pt x="41910" y="31623"/>
                      <a:pt x="43815" y="28670"/>
                      <a:pt x="43815" y="28670"/>
                    </a:cubicBezTo>
                    <a:lnTo>
                      <a:pt x="44291" y="3810"/>
                    </a:lnTo>
                    <a:lnTo>
                      <a:pt x="857" y="0"/>
                    </a:lnTo>
                    <a:lnTo>
                      <a:pt x="0" y="16954"/>
                    </a:lnTo>
                    <a:cubicBezTo>
                      <a:pt x="0" y="17145"/>
                      <a:pt x="286" y="17335"/>
                      <a:pt x="286" y="17431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2" name="شكل حر: شكل 691">
                <a:extLst>
                  <a:ext uri="{FF2B5EF4-FFF2-40B4-BE49-F238E27FC236}">
                    <a16:creationId xmlns:a16="http://schemas.microsoft.com/office/drawing/2014/main" id="{84030756-BD93-40E4-BDC7-AE0B8DD79313}"/>
                  </a:ext>
                </a:extLst>
              </p:cNvPr>
              <p:cNvSpPr/>
              <p:nvPr/>
            </p:nvSpPr>
            <p:spPr>
              <a:xfrm>
                <a:off x="2746656" y="1710975"/>
                <a:ext cx="60753" cy="96837"/>
              </a:xfrm>
              <a:custGeom>
                <a:avLst/>
                <a:gdLst>
                  <a:gd name="connsiteX0" fmla="*/ 60599 w 60753"/>
                  <a:gd name="connsiteY0" fmla="*/ 10287 h 96837"/>
                  <a:gd name="connsiteX1" fmla="*/ 60503 w 60753"/>
                  <a:gd name="connsiteY1" fmla="*/ 43624 h 96837"/>
                  <a:gd name="connsiteX2" fmla="*/ 56789 w 60753"/>
                  <a:gd name="connsiteY2" fmla="*/ 76581 h 96837"/>
                  <a:gd name="connsiteX3" fmla="*/ 32214 w 60753"/>
                  <a:gd name="connsiteY3" fmla="*/ 96774 h 96837"/>
                  <a:gd name="connsiteX4" fmla="*/ 24404 w 60753"/>
                  <a:gd name="connsiteY4" fmla="*/ 95536 h 96837"/>
                  <a:gd name="connsiteX5" fmla="*/ 1067 w 60753"/>
                  <a:gd name="connsiteY5" fmla="*/ 91154 h 96837"/>
                  <a:gd name="connsiteX6" fmla="*/ 9259 w 60753"/>
                  <a:gd name="connsiteY6" fmla="*/ 43529 h 96837"/>
                  <a:gd name="connsiteX7" fmla="*/ 26690 w 60753"/>
                  <a:gd name="connsiteY7" fmla="*/ 14288 h 96837"/>
                  <a:gd name="connsiteX8" fmla="*/ 52026 w 60753"/>
                  <a:gd name="connsiteY8" fmla="*/ 0 h 96837"/>
                  <a:gd name="connsiteX9" fmla="*/ 60599 w 60753"/>
                  <a:gd name="connsiteY9" fmla="*/ 10287 h 9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53" h="96837">
                    <a:moveTo>
                      <a:pt x="60599" y="10287"/>
                    </a:moveTo>
                    <a:cubicBezTo>
                      <a:pt x="58694" y="21241"/>
                      <a:pt x="59932" y="32480"/>
                      <a:pt x="60503" y="43624"/>
                    </a:cubicBezTo>
                    <a:cubicBezTo>
                      <a:pt x="61075" y="54769"/>
                      <a:pt x="60980" y="66294"/>
                      <a:pt x="56789" y="76581"/>
                    </a:cubicBezTo>
                    <a:cubicBezTo>
                      <a:pt x="52598" y="86868"/>
                      <a:pt x="43358" y="95821"/>
                      <a:pt x="32214" y="96774"/>
                    </a:cubicBezTo>
                    <a:cubicBezTo>
                      <a:pt x="29547" y="96965"/>
                      <a:pt x="26785" y="96774"/>
                      <a:pt x="24404" y="95536"/>
                    </a:cubicBezTo>
                    <a:cubicBezTo>
                      <a:pt x="19736" y="93154"/>
                      <a:pt x="2782" y="96107"/>
                      <a:pt x="1067" y="91154"/>
                    </a:cubicBezTo>
                    <a:cubicBezTo>
                      <a:pt x="-3314" y="78486"/>
                      <a:pt x="7068" y="56674"/>
                      <a:pt x="9259" y="43529"/>
                    </a:cubicBezTo>
                    <a:cubicBezTo>
                      <a:pt x="11164" y="32099"/>
                      <a:pt x="18022" y="22003"/>
                      <a:pt x="26690" y="14288"/>
                    </a:cubicBezTo>
                    <a:cubicBezTo>
                      <a:pt x="34024" y="7810"/>
                      <a:pt x="42692" y="2857"/>
                      <a:pt x="52026" y="0"/>
                    </a:cubicBezTo>
                    <a:lnTo>
                      <a:pt x="60599" y="10287"/>
                    </a:ln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3" name="شكل حر: شكل 692">
                <a:extLst>
                  <a:ext uri="{FF2B5EF4-FFF2-40B4-BE49-F238E27FC236}">
                    <a16:creationId xmlns:a16="http://schemas.microsoft.com/office/drawing/2014/main" id="{382FF1A5-2E3E-4AE3-8E7A-394F595FA0E2}"/>
                  </a:ext>
                </a:extLst>
              </p:cNvPr>
              <p:cNvSpPr/>
              <p:nvPr/>
            </p:nvSpPr>
            <p:spPr>
              <a:xfrm>
                <a:off x="2746812" y="1710975"/>
                <a:ext cx="60537" cy="96875"/>
              </a:xfrm>
              <a:custGeom>
                <a:avLst/>
                <a:gdLst>
                  <a:gd name="connsiteX0" fmla="*/ 60442 w 60537"/>
                  <a:gd name="connsiteY0" fmla="*/ 44196 h 96875"/>
                  <a:gd name="connsiteX1" fmla="*/ 60442 w 60537"/>
                  <a:gd name="connsiteY1" fmla="*/ 43624 h 96875"/>
                  <a:gd name="connsiteX2" fmla="*/ 60537 w 60537"/>
                  <a:gd name="connsiteY2" fmla="*/ 10287 h 96875"/>
                  <a:gd name="connsiteX3" fmla="*/ 52060 w 60537"/>
                  <a:gd name="connsiteY3" fmla="*/ 0 h 96875"/>
                  <a:gd name="connsiteX4" fmla="*/ 26723 w 60537"/>
                  <a:gd name="connsiteY4" fmla="*/ 14288 h 96875"/>
                  <a:gd name="connsiteX5" fmla="*/ 9293 w 60537"/>
                  <a:gd name="connsiteY5" fmla="*/ 43529 h 96875"/>
                  <a:gd name="connsiteX6" fmla="*/ 1101 w 60537"/>
                  <a:gd name="connsiteY6" fmla="*/ 91154 h 96875"/>
                  <a:gd name="connsiteX7" fmla="*/ 24437 w 60537"/>
                  <a:gd name="connsiteY7" fmla="*/ 95536 h 96875"/>
                  <a:gd name="connsiteX8" fmla="*/ 32248 w 60537"/>
                  <a:gd name="connsiteY8" fmla="*/ 96774 h 96875"/>
                  <a:gd name="connsiteX9" fmla="*/ 50822 w 60537"/>
                  <a:gd name="connsiteY9" fmla="*/ 86392 h 96875"/>
                  <a:gd name="connsiteX10" fmla="*/ 44440 w 60537"/>
                  <a:gd name="connsiteY10" fmla="*/ 77533 h 96875"/>
                  <a:gd name="connsiteX11" fmla="*/ 60442 w 60537"/>
                  <a:gd name="connsiteY11" fmla="*/ 44196 h 9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537" h="96875">
                    <a:moveTo>
                      <a:pt x="60442" y="44196"/>
                    </a:moveTo>
                    <a:cubicBezTo>
                      <a:pt x="60442" y="44005"/>
                      <a:pt x="60442" y="43815"/>
                      <a:pt x="60442" y="43624"/>
                    </a:cubicBezTo>
                    <a:cubicBezTo>
                      <a:pt x="59870" y="32480"/>
                      <a:pt x="58727" y="21241"/>
                      <a:pt x="60537" y="10287"/>
                    </a:cubicBezTo>
                    <a:lnTo>
                      <a:pt x="52060" y="0"/>
                    </a:lnTo>
                    <a:cubicBezTo>
                      <a:pt x="42725" y="2953"/>
                      <a:pt x="34057" y="7906"/>
                      <a:pt x="26723" y="14288"/>
                    </a:cubicBezTo>
                    <a:cubicBezTo>
                      <a:pt x="18056" y="21907"/>
                      <a:pt x="11198" y="32099"/>
                      <a:pt x="9293" y="43529"/>
                    </a:cubicBezTo>
                    <a:cubicBezTo>
                      <a:pt x="7102" y="56769"/>
                      <a:pt x="-3376" y="78486"/>
                      <a:pt x="1101" y="91154"/>
                    </a:cubicBezTo>
                    <a:cubicBezTo>
                      <a:pt x="2816" y="96107"/>
                      <a:pt x="19770" y="93059"/>
                      <a:pt x="24437" y="95536"/>
                    </a:cubicBezTo>
                    <a:cubicBezTo>
                      <a:pt x="26819" y="96774"/>
                      <a:pt x="29581" y="97060"/>
                      <a:pt x="32248" y="96774"/>
                    </a:cubicBezTo>
                    <a:cubicBezTo>
                      <a:pt x="39582" y="96202"/>
                      <a:pt x="46059" y="92107"/>
                      <a:pt x="50822" y="86392"/>
                    </a:cubicBezTo>
                    <a:cubicBezTo>
                      <a:pt x="48440" y="83629"/>
                      <a:pt x="46345" y="80677"/>
                      <a:pt x="44440" y="77533"/>
                    </a:cubicBezTo>
                    <a:cubicBezTo>
                      <a:pt x="34915" y="62389"/>
                      <a:pt x="48345" y="52578"/>
                      <a:pt x="60442" y="44196"/>
                    </a:cubicBezTo>
                    <a:close/>
                  </a:path>
                </a:pathLst>
              </a:custGeom>
              <a:solidFill>
                <a:srgbClr val="BD825A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4" name="شكل حر: شكل 693">
                <a:extLst>
                  <a:ext uri="{FF2B5EF4-FFF2-40B4-BE49-F238E27FC236}">
                    <a16:creationId xmlns:a16="http://schemas.microsoft.com/office/drawing/2014/main" id="{7A9F4475-36A5-4E70-9415-C8B5A7704C53}"/>
                  </a:ext>
                </a:extLst>
              </p:cNvPr>
              <p:cNvSpPr/>
              <p:nvPr/>
            </p:nvSpPr>
            <p:spPr>
              <a:xfrm>
                <a:off x="2789538" y="1789837"/>
                <a:ext cx="12858" cy="12222"/>
              </a:xfrm>
              <a:custGeom>
                <a:avLst/>
                <a:gdLst>
                  <a:gd name="connsiteX0" fmla="*/ 12859 w 12858"/>
                  <a:gd name="connsiteY0" fmla="*/ 6 h 12222"/>
                  <a:gd name="connsiteX1" fmla="*/ 1334 w 12858"/>
                  <a:gd name="connsiteY1" fmla="*/ 6292 h 12222"/>
                  <a:gd name="connsiteX2" fmla="*/ 0 w 12858"/>
                  <a:gd name="connsiteY2" fmla="*/ 8007 h 12222"/>
                  <a:gd name="connsiteX3" fmla="*/ 191 w 12858"/>
                  <a:gd name="connsiteY3" fmla="*/ 9340 h 12222"/>
                  <a:gd name="connsiteX4" fmla="*/ 953 w 12858"/>
                  <a:gd name="connsiteY4" fmla="*/ 11245 h 12222"/>
                  <a:gd name="connsiteX5" fmla="*/ 1238 w 12858"/>
                  <a:gd name="connsiteY5" fmla="*/ 11817 h 12222"/>
                  <a:gd name="connsiteX6" fmla="*/ 2096 w 12858"/>
                  <a:gd name="connsiteY6" fmla="*/ 12198 h 12222"/>
                  <a:gd name="connsiteX7" fmla="*/ 7811 w 12858"/>
                  <a:gd name="connsiteY7" fmla="*/ 7816 h 12222"/>
                  <a:gd name="connsiteX8" fmla="*/ 12002 w 12858"/>
                  <a:gd name="connsiteY8" fmla="*/ 1530 h 12222"/>
                  <a:gd name="connsiteX9" fmla="*/ 12859 w 12858"/>
                  <a:gd name="connsiteY9" fmla="*/ 6 h 12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58" h="12222">
                    <a:moveTo>
                      <a:pt x="12859" y="6"/>
                    </a:moveTo>
                    <a:cubicBezTo>
                      <a:pt x="12668" y="-185"/>
                      <a:pt x="4382" y="4482"/>
                      <a:pt x="1334" y="6292"/>
                    </a:cubicBezTo>
                    <a:cubicBezTo>
                      <a:pt x="572" y="6768"/>
                      <a:pt x="0" y="7054"/>
                      <a:pt x="0" y="8007"/>
                    </a:cubicBezTo>
                    <a:cubicBezTo>
                      <a:pt x="0" y="8388"/>
                      <a:pt x="95" y="8864"/>
                      <a:pt x="191" y="9340"/>
                    </a:cubicBezTo>
                    <a:cubicBezTo>
                      <a:pt x="-286" y="10007"/>
                      <a:pt x="191" y="11150"/>
                      <a:pt x="953" y="11245"/>
                    </a:cubicBezTo>
                    <a:cubicBezTo>
                      <a:pt x="1048" y="11436"/>
                      <a:pt x="1143" y="11626"/>
                      <a:pt x="1238" y="11817"/>
                    </a:cubicBezTo>
                    <a:cubicBezTo>
                      <a:pt x="1429" y="12102"/>
                      <a:pt x="1810" y="12293"/>
                      <a:pt x="2096" y="12198"/>
                    </a:cubicBezTo>
                    <a:cubicBezTo>
                      <a:pt x="4286" y="11817"/>
                      <a:pt x="6477" y="9531"/>
                      <a:pt x="7811" y="7816"/>
                    </a:cubicBezTo>
                    <a:cubicBezTo>
                      <a:pt x="8668" y="6768"/>
                      <a:pt x="11621" y="2577"/>
                      <a:pt x="12002" y="1530"/>
                    </a:cubicBezTo>
                    <a:cubicBezTo>
                      <a:pt x="12192" y="1244"/>
                      <a:pt x="12859" y="-90"/>
                      <a:pt x="12859" y="6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5" name="شكل حر: شكل 694">
                <a:extLst>
                  <a:ext uri="{FF2B5EF4-FFF2-40B4-BE49-F238E27FC236}">
                    <a16:creationId xmlns:a16="http://schemas.microsoft.com/office/drawing/2014/main" id="{093FA9A2-13A8-4A64-989E-8A55BF377AF1}"/>
                  </a:ext>
                </a:extLst>
              </p:cNvPr>
              <p:cNvSpPr/>
              <p:nvPr/>
            </p:nvSpPr>
            <p:spPr>
              <a:xfrm>
                <a:off x="2692559" y="1696987"/>
                <a:ext cx="123458" cy="190846"/>
              </a:xfrm>
              <a:custGeom>
                <a:avLst/>
                <a:gdLst>
                  <a:gd name="connsiteX0" fmla="*/ 123459 w 123458"/>
                  <a:gd name="connsiteY0" fmla="*/ 142100 h 190846"/>
                  <a:gd name="connsiteX1" fmla="*/ 115743 w 123458"/>
                  <a:gd name="connsiteY1" fmla="*/ 140576 h 190846"/>
                  <a:gd name="connsiteX2" fmla="*/ 112695 w 123458"/>
                  <a:gd name="connsiteY2" fmla="*/ 143338 h 190846"/>
                  <a:gd name="connsiteX3" fmla="*/ 110981 w 123458"/>
                  <a:gd name="connsiteY3" fmla="*/ 148386 h 190846"/>
                  <a:gd name="connsiteX4" fmla="*/ 107075 w 123458"/>
                  <a:gd name="connsiteY4" fmla="*/ 157816 h 190846"/>
                  <a:gd name="connsiteX5" fmla="*/ 98503 w 123458"/>
                  <a:gd name="connsiteY5" fmla="*/ 167436 h 190846"/>
                  <a:gd name="connsiteX6" fmla="*/ 96789 w 123458"/>
                  <a:gd name="connsiteY6" fmla="*/ 168293 h 190846"/>
                  <a:gd name="connsiteX7" fmla="*/ 90597 w 123458"/>
                  <a:gd name="connsiteY7" fmla="*/ 175532 h 190846"/>
                  <a:gd name="connsiteX8" fmla="*/ 88692 w 123458"/>
                  <a:gd name="connsiteY8" fmla="*/ 176294 h 190846"/>
                  <a:gd name="connsiteX9" fmla="*/ 78882 w 123458"/>
                  <a:gd name="connsiteY9" fmla="*/ 179247 h 190846"/>
                  <a:gd name="connsiteX10" fmla="*/ 68975 w 123458"/>
                  <a:gd name="connsiteY10" fmla="*/ 186105 h 190846"/>
                  <a:gd name="connsiteX11" fmla="*/ 67547 w 123458"/>
                  <a:gd name="connsiteY11" fmla="*/ 187058 h 190846"/>
                  <a:gd name="connsiteX12" fmla="*/ 48116 w 123458"/>
                  <a:gd name="connsiteY12" fmla="*/ 189629 h 190846"/>
                  <a:gd name="connsiteX13" fmla="*/ 37543 w 123458"/>
                  <a:gd name="connsiteY13" fmla="*/ 179438 h 190846"/>
                  <a:gd name="connsiteX14" fmla="*/ 31447 w 123458"/>
                  <a:gd name="connsiteY14" fmla="*/ 173342 h 190846"/>
                  <a:gd name="connsiteX15" fmla="*/ 24684 w 123458"/>
                  <a:gd name="connsiteY15" fmla="*/ 170675 h 190846"/>
                  <a:gd name="connsiteX16" fmla="*/ 21827 w 123458"/>
                  <a:gd name="connsiteY16" fmla="*/ 170484 h 190846"/>
                  <a:gd name="connsiteX17" fmla="*/ 20112 w 123458"/>
                  <a:gd name="connsiteY17" fmla="*/ 169436 h 190846"/>
                  <a:gd name="connsiteX18" fmla="*/ 11635 w 123458"/>
                  <a:gd name="connsiteY18" fmla="*/ 165722 h 190846"/>
                  <a:gd name="connsiteX19" fmla="*/ 9635 w 123458"/>
                  <a:gd name="connsiteY19" fmla="*/ 164007 h 190846"/>
                  <a:gd name="connsiteX20" fmla="*/ 6682 w 123458"/>
                  <a:gd name="connsiteY20" fmla="*/ 160292 h 190846"/>
                  <a:gd name="connsiteX21" fmla="*/ 1348 w 123458"/>
                  <a:gd name="connsiteY21" fmla="*/ 134099 h 190846"/>
                  <a:gd name="connsiteX22" fmla="*/ 15636 w 123458"/>
                  <a:gd name="connsiteY22" fmla="*/ 69329 h 190846"/>
                  <a:gd name="connsiteX23" fmla="*/ 18493 w 123458"/>
                  <a:gd name="connsiteY23" fmla="*/ 44087 h 190846"/>
                  <a:gd name="connsiteX24" fmla="*/ 20398 w 123458"/>
                  <a:gd name="connsiteY24" fmla="*/ 36372 h 190846"/>
                  <a:gd name="connsiteX25" fmla="*/ 23922 w 123458"/>
                  <a:gd name="connsiteY25" fmla="*/ 27990 h 190846"/>
                  <a:gd name="connsiteX26" fmla="*/ 47449 w 123458"/>
                  <a:gd name="connsiteY26" fmla="*/ 6559 h 190846"/>
                  <a:gd name="connsiteX27" fmla="*/ 99075 w 123458"/>
                  <a:gd name="connsiteY27" fmla="*/ 5987 h 190846"/>
                  <a:gd name="connsiteX28" fmla="*/ 114600 w 123458"/>
                  <a:gd name="connsiteY28" fmla="*/ 21704 h 190846"/>
                  <a:gd name="connsiteX29" fmla="*/ 118601 w 123458"/>
                  <a:gd name="connsiteY29" fmla="*/ 31895 h 190846"/>
                  <a:gd name="connsiteX30" fmla="*/ 119267 w 123458"/>
                  <a:gd name="connsiteY30" fmla="*/ 34848 h 190846"/>
                  <a:gd name="connsiteX31" fmla="*/ 121744 w 123458"/>
                  <a:gd name="connsiteY31" fmla="*/ 44754 h 190846"/>
                  <a:gd name="connsiteX32" fmla="*/ 113267 w 123458"/>
                  <a:gd name="connsiteY32" fmla="*/ 54946 h 190846"/>
                  <a:gd name="connsiteX33" fmla="*/ 113171 w 123458"/>
                  <a:gd name="connsiteY33" fmla="*/ 54946 h 190846"/>
                  <a:gd name="connsiteX34" fmla="*/ 108981 w 123458"/>
                  <a:gd name="connsiteY34" fmla="*/ 58375 h 190846"/>
                  <a:gd name="connsiteX35" fmla="*/ 105933 w 123458"/>
                  <a:gd name="connsiteY35" fmla="*/ 61042 h 190846"/>
                  <a:gd name="connsiteX36" fmla="*/ 100884 w 123458"/>
                  <a:gd name="connsiteY36" fmla="*/ 62375 h 190846"/>
                  <a:gd name="connsiteX37" fmla="*/ 93741 w 123458"/>
                  <a:gd name="connsiteY37" fmla="*/ 70948 h 190846"/>
                  <a:gd name="connsiteX38" fmla="*/ 92407 w 123458"/>
                  <a:gd name="connsiteY38" fmla="*/ 76282 h 190846"/>
                  <a:gd name="connsiteX39" fmla="*/ 110219 w 123458"/>
                  <a:gd name="connsiteY39" fmla="*/ 113525 h 190846"/>
                  <a:gd name="connsiteX40" fmla="*/ 123459 w 123458"/>
                  <a:gd name="connsiteY40" fmla="*/ 142100 h 190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23458" h="190846">
                    <a:moveTo>
                      <a:pt x="123459" y="142100"/>
                    </a:moveTo>
                    <a:cubicBezTo>
                      <a:pt x="119934" y="140671"/>
                      <a:pt x="117553" y="140099"/>
                      <a:pt x="115743" y="140576"/>
                    </a:cubicBezTo>
                    <a:cubicBezTo>
                      <a:pt x="114505" y="140957"/>
                      <a:pt x="113553" y="141814"/>
                      <a:pt x="112695" y="143338"/>
                    </a:cubicBezTo>
                    <a:cubicBezTo>
                      <a:pt x="111743" y="145052"/>
                      <a:pt x="111267" y="146672"/>
                      <a:pt x="110981" y="148386"/>
                    </a:cubicBezTo>
                    <a:cubicBezTo>
                      <a:pt x="109362" y="151434"/>
                      <a:pt x="108314" y="155149"/>
                      <a:pt x="107075" y="157816"/>
                    </a:cubicBezTo>
                    <a:cubicBezTo>
                      <a:pt x="104980" y="162483"/>
                      <a:pt x="102027" y="165436"/>
                      <a:pt x="98503" y="167436"/>
                    </a:cubicBezTo>
                    <a:cubicBezTo>
                      <a:pt x="97932" y="167722"/>
                      <a:pt x="97360" y="168008"/>
                      <a:pt x="96789" y="168293"/>
                    </a:cubicBezTo>
                    <a:cubicBezTo>
                      <a:pt x="96122" y="171246"/>
                      <a:pt x="94217" y="173723"/>
                      <a:pt x="90597" y="175532"/>
                    </a:cubicBezTo>
                    <a:cubicBezTo>
                      <a:pt x="90026" y="175818"/>
                      <a:pt x="89359" y="176104"/>
                      <a:pt x="88692" y="176294"/>
                    </a:cubicBezTo>
                    <a:cubicBezTo>
                      <a:pt x="85454" y="177437"/>
                      <a:pt x="81929" y="177628"/>
                      <a:pt x="78882" y="179247"/>
                    </a:cubicBezTo>
                    <a:cubicBezTo>
                      <a:pt x="75262" y="181152"/>
                      <a:pt x="72309" y="183914"/>
                      <a:pt x="68975" y="186105"/>
                    </a:cubicBezTo>
                    <a:cubicBezTo>
                      <a:pt x="68499" y="186391"/>
                      <a:pt x="68023" y="186772"/>
                      <a:pt x="67547" y="187058"/>
                    </a:cubicBezTo>
                    <a:cubicBezTo>
                      <a:pt x="61641" y="190582"/>
                      <a:pt x="54783" y="192106"/>
                      <a:pt x="48116" y="189629"/>
                    </a:cubicBezTo>
                    <a:cubicBezTo>
                      <a:pt x="42972" y="187724"/>
                      <a:pt x="40496" y="183438"/>
                      <a:pt x="37543" y="179438"/>
                    </a:cubicBezTo>
                    <a:cubicBezTo>
                      <a:pt x="35829" y="177056"/>
                      <a:pt x="34019" y="174866"/>
                      <a:pt x="31447" y="173342"/>
                    </a:cubicBezTo>
                    <a:cubicBezTo>
                      <a:pt x="29352" y="172103"/>
                      <a:pt x="27066" y="171341"/>
                      <a:pt x="24684" y="170675"/>
                    </a:cubicBezTo>
                    <a:cubicBezTo>
                      <a:pt x="23732" y="170579"/>
                      <a:pt x="22779" y="170484"/>
                      <a:pt x="21827" y="170484"/>
                    </a:cubicBezTo>
                    <a:cubicBezTo>
                      <a:pt x="21255" y="170103"/>
                      <a:pt x="20684" y="169722"/>
                      <a:pt x="20112" y="169436"/>
                    </a:cubicBezTo>
                    <a:cubicBezTo>
                      <a:pt x="17160" y="168579"/>
                      <a:pt x="14207" y="167627"/>
                      <a:pt x="11635" y="165722"/>
                    </a:cubicBezTo>
                    <a:cubicBezTo>
                      <a:pt x="10968" y="165245"/>
                      <a:pt x="10302" y="164674"/>
                      <a:pt x="9635" y="164007"/>
                    </a:cubicBezTo>
                    <a:cubicBezTo>
                      <a:pt x="8587" y="162959"/>
                      <a:pt x="7539" y="161626"/>
                      <a:pt x="6682" y="160292"/>
                    </a:cubicBezTo>
                    <a:cubicBezTo>
                      <a:pt x="-271" y="153815"/>
                      <a:pt x="-1319" y="145814"/>
                      <a:pt x="1348" y="134099"/>
                    </a:cubicBezTo>
                    <a:cubicBezTo>
                      <a:pt x="2682" y="128098"/>
                      <a:pt x="13350" y="88379"/>
                      <a:pt x="15636" y="69329"/>
                    </a:cubicBezTo>
                    <a:cubicBezTo>
                      <a:pt x="16588" y="60947"/>
                      <a:pt x="16969" y="52374"/>
                      <a:pt x="18493" y="44087"/>
                    </a:cubicBezTo>
                    <a:cubicBezTo>
                      <a:pt x="18969" y="41516"/>
                      <a:pt x="19636" y="38849"/>
                      <a:pt x="20398" y="36372"/>
                    </a:cubicBezTo>
                    <a:cubicBezTo>
                      <a:pt x="21255" y="33515"/>
                      <a:pt x="22398" y="30657"/>
                      <a:pt x="23922" y="27990"/>
                    </a:cubicBezTo>
                    <a:cubicBezTo>
                      <a:pt x="29066" y="18465"/>
                      <a:pt x="37829" y="11321"/>
                      <a:pt x="47449" y="6559"/>
                    </a:cubicBezTo>
                    <a:cubicBezTo>
                      <a:pt x="63546" y="-1347"/>
                      <a:pt x="83454" y="-2776"/>
                      <a:pt x="99075" y="5987"/>
                    </a:cubicBezTo>
                    <a:cubicBezTo>
                      <a:pt x="105552" y="9607"/>
                      <a:pt x="110981" y="15227"/>
                      <a:pt x="114600" y="21704"/>
                    </a:cubicBezTo>
                    <a:cubicBezTo>
                      <a:pt x="116410" y="24942"/>
                      <a:pt x="117744" y="28371"/>
                      <a:pt x="118601" y="31895"/>
                    </a:cubicBezTo>
                    <a:cubicBezTo>
                      <a:pt x="118887" y="32848"/>
                      <a:pt x="119077" y="33896"/>
                      <a:pt x="119267" y="34848"/>
                    </a:cubicBezTo>
                    <a:cubicBezTo>
                      <a:pt x="120696" y="37991"/>
                      <a:pt x="121839" y="41325"/>
                      <a:pt x="121744" y="44754"/>
                    </a:cubicBezTo>
                    <a:cubicBezTo>
                      <a:pt x="121649" y="49612"/>
                      <a:pt x="118125" y="54755"/>
                      <a:pt x="113267" y="54946"/>
                    </a:cubicBezTo>
                    <a:lnTo>
                      <a:pt x="113171" y="54946"/>
                    </a:lnTo>
                    <a:cubicBezTo>
                      <a:pt x="111457" y="55803"/>
                      <a:pt x="110504" y="56660"/>
                      <a:pt x="108981" y="58375"/>
                    </a:cubicBezTo>
                    <a:cubicBezTo>
                      <a:pt x="108028" y="59423"/>
                      <a:pt x="107171" y="60375"/>
                      <a:pt x="105933" y="61042"/>
                    </a:cubicBezTo>
                    <a:cubicBezTo>
                      <a:pt x="104313" y="61899"/>
                      <a:pt x="102599" y="61804"/>
                      <a:pt x="100884" y="62375"/>
                    </a:cubicBezTo>
                    <a:cubicBezTo>
                      <a:pt x="96789" y="63518"/>
                      <a:pt x="95169" y="67138"/>
                      <a:pt x="93741" y="70948"/>
                    </a:cubicBezTo>
                    <a:cubicBezTo>
                      <a:pt x="93074" y="72662"/>
                      <a:pt x="92788" y="74567"/>
                      <a:pt x="92407" y="76282"/>
                    </a:cubicBezTo>
                    <a:cubicBezTo>
                      <a:pt x="92883" y="93522"/>
                      <a:pt x="104218" y="104952"/>
                      <a:pt x="110219" y="113525"/>
                    </a:cubicBezTo>
                    <a:cubicBezTo>
                      <a:pt x="116124" y="122383"/>
                      <a:pt x="122125" y="131527"/>
                      <a:pt x="123459" y="142100"/>
                    </a:cubicBezTo>
                    <a:close/>
                  </a:path>
                </a:pathLst>
              </a:custGeom>
              <a:solidFill>
                <a:srgbClr val="DEE0E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6" name="شكل حر: شكل 695">
                <a:extLst>
                  <a:ext uri="{FF2B5EF4-FFF2-40B4-BE49-F238E27FC236}">
                    <a16:creationId xmlns:a16="http://schemas.microsoft.com/office/drawing/2014/main" id="{DE0CF9B2-FA37-4FE1-981F-65C5C67AACF7}"/>
                  </a:ext>
                </a:extLst>
              </p:cNvPr>
              <p:cNvSpPr/>
              <p:nvPr/>
            </p:nvSpPr>
            <p:spPr>
              <a:xfrm>
                <a:off x="2711052" y="1718786"/>
                <a:ext cx="100107" cy="32713"/>
              </a:xfrm>
              <a:custGeom>
                <a:avLst/>
                <a:gdLst>
                  <a:gd name="connsiteX0" fmla="*/ 100108 w 100107"/>
                  <a:gd name="connsiteY0" fmla="*/ 10192 h 32713"/>
                  <a:gd name="connsiteX1" fmla="*/ 97822 w 100107"/>
                  <a:gd name="connsiteY1" fmla="*/ 12478 h 32713"/>
                  <a:gd name="connsiteX2" fmla="*/ 67818 w 100107"/>
                  <a:gd name="connsiteY2" fmla="*/ 27908 h 32713"/>
                  <a:gd name="connsiteX3" fmla="*/ 0 w 100107"/>
                  <a:gd name="connsiteY3" fmla="*/ 22384 h 32713"/>
                  <a:gd name="connsiteX4" fmla="*/ 1905 w 100107"/>
                  <a:gd name="connsiteY4" fmla="*/ 14669 h 32713"/>
                  <a:gd name="connsiteX5" fmla="*/ 2096 w 100107"/>
                  <a:gd name="connsiteY5" fmla="*/ 14764 h 32713"/>
                  <a:gd name="connsiteX6" fmla="*/ 65246 w 100107"/>
                  <a:gd name="connsiteY6" fmla="*/ 18574 h 32713"/>
                  <a:gd name="connsiteX7" fmla="*/ 90964 w 100107"/>
                  <a:gd name="connsiteY7" fmla="*/ 5620 h 32713"/>
                  <a:gd name="connsiteX8" fmla="*/ 96107 w 100107"/>
                  <a:gd name="connsiteY8" fmla="*/ 0 h 32713"/>
                  <a:gd name="connsiteX9" fmla="*/ 100108 w 100107"/>
                  <a:gd name="connsiteY9" fmla="*/ 10192 h 3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107" h="32713">
                    <a:moveTo>
                      <a:pt x="100108" y="10192"/>
                    </a:moveTo>
                    <a:cubicBezTo>
                      <a:pt x="99346" y="11049"/>
                      <a:pt x="98488" y="11811"/>
                      <a:pt x="97822" y="12478"/>
                    </a:cubicBezTo>
                    <a:cubicBezTo>
                      <a:pt x="89344" y="20479"/>
                      <a:pt x="79057" y="25051"/>
                      <a:pt x="67818" y="27908"/>
                    </a:cubicBezTo>
                    <a:cubicBezTo>
                      <a:pt x="45148" y="33719"/>
                      <a:pt x="19907" y="36671"/>
                      <a:pt x="0" y="22384"/>
                    </a:cubicBezTo>
                    <a:cubicBezTo>
                      <a:pt x="476" y="19812"/>
                      <a:pt x="1143" y="17145"/>
                      <a:pt x="1905" y="14669"/>
                    </a:cubicBezTo>
                    <a:cubicBezTo>
                      <a:pt x="2000" y="14669"/>
                      <a:pt x="2000" y="14764"/>
                      <a:pt x="2096" y="14764"/>
                    </a:cubicBezTo>
                    <a:cubicBezTo>
                      <a:pt x="19907" y="28861"/>
                      <a:pt x="45053" y="23717"/>
                      <a:pt x="65246" y="18574"/>
                    </a:cubicBezTo>
                    <a:cubicBezTo>
                      <a:pt x="74771" y="16097"/>
                      <a:pt x="83725" y="12382"/>
                      <a:pt x="90964" y="5620"/>
                    </a:cubicBezTo>
                    <a:cubicBezTo>
                      <a:pt x="92773" y="3905"/>
                      <a:pt x="94583" y="2000"/>
                      <a:pt x="96107" y="0"/>
                    </a:cubicBezTo>
                    <a:cubicBezTo>
                      <a:pt x="97822" y="3143"/>
                      <a:pt x="99250" y="6572"/>
                      <a:pt x="100108" y="10192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7" name="شكل حر: شكل 696">
                <a:extLst>
                  <a:ext uri="{FF2B5EF4-FFF2-40B4-BE49-F238E27FC236}">
                    <a16:creationId xmlns:a16="http://schemas.microsoft.com/office/drawing/2014/main" id="{70A8B1A4-A87C-455D-A0DC-19BFFC885EFC}"/>
                  </a:ext>
                </a:extLst>
              </p:cNvPr>
              <p:cNvSpPr/>
              <p:nvPr/>
            </p:nvSpPr>
            <p:spPr>
              <a:xfrm>
                <a:off x="2774045" y="1756219"/>
                <a:ext cx="34257" cy="108204"/>
              </a:xfrm>
              <a:custGeom>
                <a:avLst/>
                <a:gdLst>
                  <a:gd name="connsiteX0" fmla="*/ 34257 w 34257"/>
                  <a:gd name="connsiteY0" fmla="*/ 81343 h 108204"/>
                  <a:gd name="connsiteX1" fmla="*/ 31209 w 34257"/>
                  <a:gd name="connsiteY1" fmla="*/ 84106 h 108204"/>
                  <a:gd name="connsiteX2" fmla="*/ 29495 w 34257"/>
                  <a:gd name="connsiteY2" fmla="*/ 89154 h 108204"/>
                  <a:gd name="connsiteX3" fmla="*/ 25589 w 34257"/>
                  <a:gd name="connsiteY3" fmla="*/ 98584 h 108204"/>
                  <a:gd name="connsiteX4" fmla="*/ 17017 w 34257"/>
                  <a:gd name="connsiteY4" fmla="*/ 108204 h 108204"/>
                  <a:gd name="connsiteX5" fmla="*/ 20351 w 34257"/>
                  <a:gd name="connsiteY5" fmla="*/ 96488 h 108204"/>
                  <a:gd name="connsiteX6" fmla="*/ 13779 w 34257"/>
                  <a:gd name="connsiteY6" fmla="*/ 64008 h 108204"/>
                  <a:gd name="connsiteX7" fmla="*/ 2158 w 34257"/>
                  <a:gd name="connsiteY7" fmla="*/ 32766 h 108204"/>
                  <a:gd name="connsiteX8" fmla="*/ 3206 w 34257"/>
                  <a:gd name="connsiteY8" fmla="*/ 0 h 108204"/>
                  <a:gd name="connsiteX9" fmla="*/ 25971 w 34257"/>
                  <a:gd name="connsiteY9" fmla="*/ 72295 h 108204"/>
                  <a:gd name="connsiteX10" fmla="*/ 34257 w 34257"/>
                  <a:gd name="connsiteY10" fmla="*/ 81343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257" h="108204">
                    <a:moveTo>
                      <a:pt x="34257" y="81343"/>
                    </a:moveTo>
                    <a:cubicBezTo>
                      <a:pt x="33019" y="81724"/>
                      <a:pt x="32067" y="82582"/>
                      <a:pt x="31209" y="84106"/>
                    </a:cubicBezTo>
                    <a:cubicBezTo>
                      <a:pt x="30257" y="85820"/>
                      <a:pt x="29781" y="87440"/>
                      <a:pt x="29495" y="89154"/>
                    </a:cubicBezTo>
                    <a:cubicBezTo>
                      <a:pt x="27876" y="92202"/>
                      <a:pt x="26828" y="95917"/>
                      <a:pt x="25589" y="98584"/>
                    </a:cubicBezTo>
                    <a:cubicBezTo>
                      <a:pt x="23494" y="103251"/>
                      <a:pt x="20541" y="106204"/>
                      <a:pt x="17017" y="108204"/>
                    </a:cubicBezTo>
                    <a:cubicBezTo>
                      <a:pt x="19208" y="104870"/>
                      <a:pt x="20065" y="100584"/>
                      <a:pt x="20351" y="96488"/>
                    </a:cubicBezTo>
                    <a:cubicBezTo>
                      <a:pt x="21018" y="85344"/>
                      <a:pt x="17779" y="74390"/>
                      <a:pt x="13779" y="64008"/>
                    </a:cubicBezTo>
                    <a:cubicBezTo>
                      <a:pt x="9778" y="53626"/>
                      <a:pt x="4920" y="43529"/>
                      <a:pt x="2158" y="32766"/>
                    </a:cubicBezTo>
                    <a:cubicBezTo>
                      <a:pt x="-604" y="22003"/>
                      <a:pt x="-1176" y="10192"/>
                      <a:pt x="3206" y="0"/>
                    </a:cubicBezTo>
                    <a:cubicBezTo>
                      <a:pt x="-414" y="25908"/>
                      <a:pt x="8159" y="53245"/>
                      <a:pt x="25971" y="72295"/>
                    </a:cubicBezTo>
                    <a:cubicBezTo>
                      <a:pt x="28733" y="75343"/>
                      <a:pt x="31685" y="78105"/>
                      <a:pt x="34257" y="81343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8" name="شكل حر: شكل 697">
                <a:extLst>
                  <a:ext uri="{FF2B5EF4-FFF2-40B4-BE49-F238E27FC236}">
                    <a16:creationId xmlns:a16="http://schemas.microsoft.com/office/drawing/2014/main" id="{1768F03F-8BC8-4304-9CDA-E60148374808}"/>
                  </a:ext>
                </a:extLst>
              </p:cNvPr>
              <p:cNvSpPr/>
              <p:nvPr/>
            </p:nvSpPr>
            <p:spPr>
              <a:xfrm>
                <a:off x="2704098" y="1772221"/>
                <a:ext cx="30099" cy="104298"/>
              </a:xfrm>
              <a:custGeom>
                <a:avLst/>
                <a:gdLst>
                  <a:gd name="connsiteX0" fmla="*/ 25908 w 30099"/>
                  <a:gd name="connsiteY0" fmla="*/ 104299 h 104298"/>
                  <a:gd name="connsiteX1" fmla="*/ 19812 w 30099"/>
                  <a:gd name="connsiteY1" fmla="*/ 98203 h 104298"/>
                  <a:gd name="connsiteX2" fmla="*/ 13049 w 30099"/>
                  <a:gd name="connsiteY2" fmla="*/ 95536 h 104298"/>
                  <a:gd name="connsiteX3" fmla="*/ 10192 w 30099"/>
                  <a:gd name="connsiteY3" fmla="*/ 95345 h 104298"/>
                  <a:gd name="connsiteX4" fmla="*/ 8477 w 30099"/>
                  <a:gd name="connsiteY4" fmla="*/ 94297 h 104298"/>
                  <a:gd name="connsiteX5" fmla="*/ 0 w 30099"/>
                  <a:gd name="connsiteY5" fmla="*/ 90583 h 104298"/>
                  <a:gd name="connsiteX6" fmla="*/ 2858 w 30099"/>
                  <a:gd name="connsiteY6" fmla="*/ 90106 h 104298"/>
                  <a:gd name="connsiteX7" fmla="*/ 10858 w 30099"/>
                  <a:gd name="connsiteY7" fmla="*/ 83820 h 104298"/>
                  <a:gd name="connsiteX8" fmla="*/ 19336 w 30099"/>
                  <a:gd name="connsiteY8" fmla="*/ 54007 h 104298"/>
                  <a:gd name="connsiteX9" fmla="*/ 21336 w 30099"/>
                  <a:gd name="connsiteY9" fmla="*/ 22669 h 104298"/>
                  <a:gd name="connsiteX10" fmla="*/ 30099 w 30099"/>
                  <a:gd name="connsiteY10" fmla="*/ 0 h 104298"/>
                  <a:gd name="connsiteX11" fmla="*/ 25908 w 30099"/>
                  <a:gd name="connsiteY11" fmla="*/ 104299 h 10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99" h="104298">
                    <a:moveTo>
                      <a:pt x="25908" y="104299"/>
                    </a:moveTo>
                    <a:cubicBezTo>
                      <a:pt x="24194" y="101917"/>
                      <a:pt x="22384" y="99727"/>
                      <a:pt x="19812" y="98203"/>
                    </a:cubicBezTo>
                    <a:cubicBezTo>
                      <a:pt x="17717" y="96965"/>
                      <a:pt x="15431" y="96202"/>
                      <a:pt x="13049" y="95536"/>
                    </a:cubicBezTo>
                    <a:cubicBezTo>
                      <a:pt x="12097" y="95441"/>
                      <a:pt x="11144" y="95345"/>
                      <a:pt x="10192" y="95345"/>
                    </a:cubicBezTo>
                    <a:cubicBezTo>
                      <a:pt x="9620" y="94964"/>
                      <a:pt x="9049" y="94583"/>
                      <a:pt x="8477" y="94297"/>
                    </a:cubicBezTo>
                    <a:cubicBezTo>
                      <a:pt x="5525" y="93440"/>
                      <a:pt x="2572" y="92488"/>
                      <a:pt x="0" y="90583"/>
                    </a:cubicBezTo>
                    <a:cubicBezTo>
                      <a:pt x="953" y="90583"/>
                      <a:pt x="1905" y="90392"/>
                      <a:pt x="2858" y="90106"/>
                    </a:cubicBezTo>
                    <a:cubicBezTo>
                      <a:pt x="6096" y="89059"/>
                      <a:pt x="8763" y="86582"/>
                      <a:pt x="10858" y="83820"/>
                    </a:cubicBezTo>
                    <a:cubicBezTo>
                      <a:pt x="17240" y="75438"/>
                      <a:pt x="18955" y="64484"/>
                      <a:pt x="19336" y="54007"/>
                    </a:cubicBezTo>
                    <a:cubicBezTo>
                      <a:pt x="19717" y="43529"/>
                      <a:pt x="19050" y="32861"/>
                      <a:pt x="21336" y="22669"/>
                    </a:cubicBezTo>
                    <a:cubicBezTo>
                      <a:pt x="23146" y="14764"/>
                      <a:pt x="26670" y="7334"/>
                      <a:pt x="30099" y="0"/>
                    </a:cubicBezTo>
                    <a:cubicBezTo>
                      <a:pt x="18955" y="33433"/>
                      <a:pt x="17526" y="70009"/>
                      <a:pt x="25908" y="10429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99" name="شكل حر: شكل 698">
                <a:extLst>
                  <a:ext uri="{FF2B5EF4-FFF2-40B4-BE49-F238E27FC236}">
                    <a16:creationId xmlns:a16="http://schemas.microsoft.com/office/drawing/2014/main" id="{6C676687-E038-4562-B2D9-2EAE1525344B}"/>
                  </a:ext>
                </a:extLst>
              </p:cNvPr>
              <p:cNvSpPr/>
              <p:nvPr/>
            </p:nvSpPr>
            <p:spPr>
              <a:xfrm>
                <a:off x="2760106" y="1802130"/>
                <a:ext cx="21145" cy="82010"/>
              </a:xfrm>
              <a:custGeom>
                <a:avLst/>
                <a:gdLst>
                  <a:gd name="connsiteX0" fmla="*/ 21146 w 21145"/>
                  <a:gd name="connsiteY0" fmla="*/ 71247 h 82010"/>
                  <a:gd name="connsiteX1" fmla="*/ 11335 w 21145"/>
                  <a:gd name="connsiteY1" fmla="*/ 74200 h 82010"/>
                  <a:gd name="connsiteX2" fmla="*/ 1429 w 21145"/>
                  <a:gd name="connsiteY2" fmla="*/ 81058 h 82010"/>
                  <a:gd name="connsiteX3" fmla="*/ 0 w 21145"/>
                  <a:gd name="connsiteY3" fmla="*/ 82010 h 82010"/>
                  <a:gd name="connsiteX4" fmla="*/ 2476 w 21145"/>
                  <a:gd name="connsiteY4" fmla="*/ 74676 h 82010"/>
                  <a:gd name="connsiteX5" fmla="*/ 3143 w 21145"/>
                  <a:gd name="connsiteY5" fmla="*/ 57055 h 82010"/>
                  <a:gd name="connsiteX6" fmla="*/ 12001 w 21145"/>
                  <a:gd name="connsiteY6" fmla="*/ 0 h 82010"/>
                  <a:gd name="connsiteX7" fmla="*/ 8001 w 21145"/>
                  <a:gd name="connsiteY7" fmla="*/ 37909 h 82010"/>
                  <a:gd name="connsiteX8" fmla="*/ 21146 w 21145"/>
                  <a:gd name="connsiteY8" fmla="*/ 71247 h 8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145" h="82010">
                    <a:moveTo>
                      <a:pt x="21146" y="71247"/>
                    </a:moveTo>
                    <a:cubicBezTo>
                      <a:pt x="17907" y="72390"/>
                      <a:pt x="14383" y="72580"/>
                      <a:pt x="11335" y="74200"/>
                    </a:cubicBezTo>
                    <a:cubicBezTo>
                      <a:pt x="7715" y="76105"/>
                      <a:pt x="4763" y="78867"/>
                      <a:pt x="1429" y="81058"/>
                    </a:cubicBezTo>
                    <a:cubicBezTo>
                      <a:pt x="953" y="81344"/>
                      <a:pt x="476" y="81724"/>
                      <a:pt x="0" y="82010"/>
                    </a:cubicBezTo>
                    <a:cubicBezTo>
                      <a:pt x="1048" y="79629"/>
                      <a:pt x="1905" y="77152"/>
                      <a:pt x="2476" y="74676"/>
                    </a:cubicBezTo>
                    <a:cubicBezTo>
                      <a:pt x="3715" y="68866"/>
                      <a:pt x="3429" y="62960"/>
                      <a:pt x="3143" y="57055"/>
                    </a:cubicBezTo>
                    <a:cubicBezTo>
                      <a:pt x="2286" y="37624"/>
                      <a:pt x="2953" y="17240"/>
                      <a:pt x="12001" y="0"/>
                    </a:cubicBezTo>
                    <a:cubicBezTo>
                      <a:pt x="7715" y="12097"/>
                      <a:pt x="6191" y="25146"/>
                      <a:pt x="8001" y="37909"/>
                    </a:cubicBezTo>
                    <a:cubicBezTo>
                      <a:pt x="9525" y="49720"/>
                      <a:pt x="14002" y="61341"/>
                      <a:pt x="21146" y="7124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678" name="شكل حر: شكل 677">
              <a:extLst>
                <a:ext uri="{FF2B5EF4-FFF2-40B4-BE49-F238E27FC236}">
                  <a16:creationId xmlns:a16="http://schemas.microsoft.com/office/drawing/2014/main" id="{31A9C1CD-0AB2-40BB-A85F-CC60778EDC8E}"/>
                </a:ext>
              </a:extLst>
            </p:cNvPr>
            <p:cNvSpPr/>
            <p:nvPr/>
          </p:nvSpPr>
          <p:spPr>
            <a:xfrm>
              <a:off x="2859261" y="2077878"/>
              <a:ext cx="28836" cy="60166"/>
            </a:xfrm>
            <a:custGeom>
              <a:avLst/>
              <a:gdLst>
                <a:gd name="connsiteX0" fmla="*/ 17717 w 28836"/>
                <a:gd name="connsiteY0" fmla="*/ 0 h 60166"/>
                <a:gd name="connsiteX1" fmla="*/ 23717 w 28836"/>
                <a:gd name="connsiteY1" fmla="*/ 18669 h 60166"/>
                <a:gd name="connsiteX2" fmla="*/ 28480 w 28836"/>
                <a:gd name="connsiteY2" fmla="*/ 34671 h 60166"/>
                <a:gd name="connsiteX3" fmla="*/ 28480 w 28836"/>
                <a:gd name="connsiteY3" fmla="*/ 39433 h 60166"/>
                <a:gd name="connsiteX4" fmla="*/ 23813 w 28836"/>
                <a:gd name="connsiteY4" fmla="*/ 56483 h 60166"/>
                <a:gd name="connsiteX5" fmla="*/ 18097 w 28836"/>
                <a:gd name="connsiteY5" fmla="*/ 57912 h 60166"/>
                <a:gd name="connsiteX6" fmla="*/ 17526 w 28836"/>
                <a:gd name="connsiteY6" fmla="*/ 49340 h 60166"/>
                <a:gd name="connsiteX7" fmla="*/ 14764 w 28836"/>
                <a:gd name="connsiteY7" fmla="*/ 52006 h 60166"/>
                <a:gd name="connsiteX8" fmla="*/ 12573 w 28836"/>
                <a:gd name="connsiteY8" fmla="*/ 47720 h 60166"/>
                <a:gd name="connsiteX9" fmla="*/ 13240 w 28836"/>
                <a:gd name="connsiteY9" fmla="*/ 37148 h 60166"/>
                <a:gd name="connsiteX10" fmla="*/ 11621 w 28836"/>
                <a:gd name="connsiteY10" fmla="*/ 31147 h 60166"/>
                <a:gd name="connsiteX11" fmla="*/ 2858 w 28836"/>
                <a:gd name="connsiteY11" fmla="*/ 18478 h 60166"/>
                <a:gd name="connsiteX12" fmla="*/ 1048 w 28836"/>
                <a:gd name="connsiteY12" fmla="*/ 13240 h 60166"/>
                <a:gd name="connsiteX13" fmla="*/ 0 w 28836"/>
                <a:gd name="connsiteY13" fmla="*/ 667 h 60166"/>
                <a:gd name="connsiteX14" fmla="*/ 17717 w 28836"/>
                <a:gd name="connsiteY14" fmla="*/ 0 h 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836" h="60166">
                  <a:moveTo>
                    <a:pt x="17717" y="0"/>
                  </a:moveTo>
                  <a:lnTo>
                    <a:pt x="23717" y="18669"/>
                  </a:lnTo>
                  <a:lnTo>
                    <a:pt x="28480" y="34671"/>
                  </a:lnTo>
                  <a:cubicBezTo>
                    <a:pt x="28956" y="36195"/>
                    <a:pt x="28956" y="37814"/>
                    <a:pt x="28480" y="39433"/>
                  </a:cubicBezTo>
                  <a:cubicBezTo>
                    <a:pt x="26860" y="45148"/>
                    <a:pt x="26194" y="50959"/>
                    <a:pt x="23813" y="56483"/>
                  </a:cubicBezTo>
                  <a:cubicBezTo>
                    <a:pt x="22193" y="60198"/>
                    <a:pt x="21146" y="61817"/>
                    <a:pt x="18097" y="57912"/>
                  </a:cubicBezTo>
                  <a:cubicBezTo>
                    <a:pt x="16097" y="55245"/>
                    <a:pt x="16002" y="52292"/>
                    <a:pt x="17526" y="49340"/>
                  </a:cubicBezTo>
                  <a:cubicBezTo>
                    <a:pt x="16954" y="50387"/>
                    <a:pt x="16192" y="51911"/>
                    <a:pt x="14764" y="52006"/>
                  </a:cubicBezTo>
                  <a:cubicBezTo>
                    <a:pt x="12001" y="52292"/>
                    <a:pt x="12478" y="49340"/>
                    <a:pt x="12573" y="47720"/>
                  </a:cubicBezTo>
                  <a:cubicBezTo>
                    <a:pt x="12763" y="44196"/>
                    <a:pt x="13049" y="40672"/>
                    <a:pt x="13240" y="37148"/>
                  </a:cubicBezTo>
                  <a:cubicBezTo>
                    <a:pt x="13335" y="34957"/>
                    <a:pt x="12763" y="32861"/>
                    <a:pt x="11621" y="31147"/>
                  </a:cubicBezTo>
                  <a:lnTo>
                    <a:pt x="2858" y="18478"/>
                  </a:lnTo>
                  <a:cubicBezTo>
                    <a:pt x="1810" y="16954"/>
                    <a:pt x="1143" y="15145"/>
                    <a:pt x="1048" y="13240"/>
                  </a:cubicBezTo>
                  <a:lnTo>
                    <a:pt x="0" y="667"/>
                  </a:lnTo>
                  <a:lnTo>
                    <a:pt x="17717" y="0"/>
                  </a:lnTo>
                  <a:close/>
                </a:path>
              </a:pathLst>
            </a:custGeom>
            <a:solidFill>
              <a:srgbClr val="BD825A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679" name="شكل حر: شكل 678">
              <a:extLst>
                <a:ext uri="{FF2B5EF4-FFF2-40B4-BE49-F238E27FC236}">
                  <a16:creationId xmlns:a16="http://schemas.microsoft.com/office/drawing/2014/main" id="{59BF61A4-FBFB-4240-8F3B-AF5B7DE57315}"/>
                </a:ext>
              </a:extLst>
            </p:cNvPr>
            <p:cNvSpPr/>
            <p:nvPr/>
          </p:nvSpPr>
          <p:spPr>
            <a:xfrm>
              <a:off x="2798974" y="1842534"/>
              <a:ext cx="87623" cy="253381"/>
            </a:xfrm>
            <a:custGeom>
              <a:avLst/>
              <a:gdLst>
                <a:gd name="connsiteX0" fmla="*/ 58763 w 87623"/>
                <a:gd name="connsiteY0" fmla="*/ 117234 h 253381"/>
                <a:gd name="connsiteX1" fmla="*/ 39903 w 87623"/>
                <a:gd name="connsiteY1" fmla="*/ 14460 h 253381"/>
                <a:gd name="connsiteX2" fmla="*/ 32855 w 87623"/>
                <a:gd name="connsiteY2" fmla="*/ 1601 h 253381"/>
                <a:gd name="connsiteX3" fmla="*/ 11519 w 87623"/>
                <a:gd name="connsiteY3" fmla="*/ 9316 h 253381"/>
                <a:gd name="connsiteX4" fmla="*/ 3137 w 87623"/>
                <a:gd name="connsiteY4" fmla="*/ 96470 h 253381"/>
                <a:gd name="connsiteX5" fmla="*/ 9423 w 87623"/>
                <a:gd name="connsiteY5" fmla="*/ 125235 h 253381"/>
                <a:gd name="connsiteX6" fmla="*/ 9233 w 87623"/>
                <a:gd name="connsiteY6" fmla="*/ 125997 h 253381"/>
                <a:gd name="connsiteX7" fmla="*/ 20282 w 87623"/>
                <a:gd name="connsiteY7" fmla="*/ 167336 h 253381"/>
                <a:gd name="connsiteX8" fmla="*/ 54286 w 87623"/>
                <a:gd name="connsiteY8" fmla="*/ 253251 h 253381"/>
                <a:gd name="connsiteX9" fmla="*/ 82480 w 87623"/>
                <a:gd name="connsiteY9" fmla="*/ 245250 h 253381"/>
                <a:gd name="connsiteX10" fmla="*/ 87624 w 87623"/>
                <a:gd name="connsiteY10" fmla="*/ 240964 h 253381"/>
                <a:gd name="connsiteX11" fmla="*/ 58763 w 87623"/>
                <a:gd name="connsiteY11" fmla="*/ 117234 h 25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623" h="253381">
                  <a:moveTo>
                    <a:pt x="58763" y="117234"/>
                  </a:moveTo>
                  <a:lnTo>
                    <a:pt x="39903" y="14460"/>
                  </a:lnTo>
                  <a:cubicBezTo>
                    <a:pt x="38760" y="9411"/>
                    <a:pt x="37046" y="3982"/>
                    <a:pt x="32855" y="1601"/>
                  </a:cubicBezTo>
                  <a:cubicBezTo>
                    <a:pt x="25806" y="-2495"/>
                    <a:pt x="16662" y="1696"/>
                    <a:pt x="11519" y="9316"/>
                  </a:cubicBezTo>
                  <a:cubicBezTo>
                    <a:pt x="-4578" y="35319"/>
                    <a:pt x="-102" y="66371"/>
                    <a:pt x="3137" y="96470"/>
                  </a:cubicBezTo>
                  <a:lnTo>
                    <a:pt x="9423" y="125235"/>
                  </a:lnTo>
                  <a:cubicBezTo>
                    <a:pt x="9328" y="125521"/>
                    <a:pt x="9328" y="125807"/>
                    <a:pt x="9233" y="125997"/>
                  </a:cubicBezTo>
                  <a:cubicBezTo>
                    <a:pt x="11519" y="140190"/>
                    <a:pt x="14567" y="154191"/>
                    <a:pt x="20282" y="167336"/>
                  </a:cubicBezTo>
                  <a:cubicBezTo>
                    <a:pt x="25806" y="179909"/>
                    <a:pt x="43047" y="222962"/>
                    <a:pt x="54286" y="253251"/>
                  </a:cubicBezTo>
                  <a:cubicBezTo>
                    <a:pt x="64383" y="254013"/>
                    <a:pt x="74003" y="251442"/>
                    <a:pt x="82480" y="245250"/>
                  </a:cubicBezTo>
                  <a:cubicBezTo>
                    <a:pt x="84290" y="243917"/>
                    <a:pt x="86004" y="242488"/>
                    <a:pt x="87624" y="240964"/>
                  </a:cubicBezTo>
                  <a:cubicBezTo>
                    <a:pt x="83623" y="217342"/>
                    <a:pt x="61620" y="132284"/>
                    <a:pt x="58763" y="117234"/>
                  </a:cubicBezTo>
                  <a:close/>
                </a:path>
              </a:pathLst>
            </a:custGeom>
            <a:solidFill>
              <a:srgbClr val="F7F7F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680" name="شكل حر: شكل 679">
              <a:extLst>
                <a:ext uri="{FF2B5EF4-FFF2-40B4-BE49-F238E27FC236}">
                  <a16:creationId xmlns:a16="http://schemas.microsoft.com/office/drawing/2014/main" id="{201397AA-C1AD-45FF-A334-9BCFF5F4C1E3}"/>
                </a:ext>
              </a:extLst>
            </p:cNvPr>
            <p:cNvSpPr/>
            <p:nvPr/>
          </p:nvSpPr>
          <p:spPr>
            <a:xfrm>
              <a:off x="2823923" y="1842567"/>
              <a:ext cx="62674" cy="248645"/>
            </a:xfrm>
            <a:custGeom>
              <a:avLst/>
              <a:gdLst>
                <a:gd name="connsiteX0" fmla="*/ 62675 w 62674"/>
                <a:gd name="connsiteY0" fmla="*/ 240740 h 248645"/>
                <a:gd name="connsiteX1" fmla="*/ 33814 w 62674"/>
                <a:gd name="connsiteY1" fmla="*/ 117201 h 248645"/>
                <a:gd name="connsiteX2" fmla="*/ 14954 w 62674"/>
                <a:gd name="connsiteY2" fmla="*/ 14426 h 248645"/>
                <a:gd name="connsiteX3" fmla="*/ 7906 w 62674"/>
                <a:gd name="connsiteY3" fmla="*/ 1567 h 248645"/>
                <a:gd name="connsiteX4" fmla="*/ 0 w 62674"/>
                <a:gd name="connsiteY4" fmla="*/ 139 h 248645"/>
                <a:gd name="connsiteX5" fmla="*/ 7144 w 62674"/>
                <a:gd name="connsiteY5" fmla="*/ 30142 h 248645"/>
                <a:gd name="connsiteX6" fmla="*/ 49054 w 62674"/>
                <a:gd name="connsiteY6" fmla="*/ 221023 h 248645"/>
                <a:gd name="connsiteX7" fmla="*/ 52007 w 62674"/>
                <a:gd name="connsiteY7" fmla="*/ 248646 h 248645"/>
                <a:gd name="connsiteX8" fmla="*/ 57436 w 62674"/>
                <a:gd name="connsiteY8" fmla="*/ 245217 h 248645"/>
                <a:gd name="connsiteX9" fmla="*/ 62675 w 62674"/>
                <a:gd name="connsiteY9" fmla="*/ 240740 h 248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74" h="248645">
                  <a:moveTo>
                    <a:pt x="62675" y="240740"/>
                  </a:moveTo>
                  <a:cubicBezTo>
                    <a:pt x="58674" y="217309"/>
                    <a:pt x="36671" y="132250"/>
                    <a:pt x="33814" y="117201"/>
                  </a:cubicBezTo>
                  <a:lnTo>
                    <a:pt x="14954" y="14426"/>
                  </a:lnTo>
                  <a:cubicBezTo>
                    <a:pt x="13811" y="9378"/>
                    <a:pt x="12097" y="3949"/>
                    <a:pt x="7906" y="1567"/>
                  </a:cubicBezTo>
                  <a:cubicBezTo>
                    <a:pt x="5429" y="139"/>
                    <a:pt x="2667" y="-242"/>
                    <a:pt x="0" y="139"/>
                  </a:cubicBezTo>
                  <a:cubicBezTo>
                    <a:pt x="3620" y="13855"/>
                    <a:pt x="4953" y="20236"/>
                    <a:pt x="7144" y="30142"/>
                  </a:cubicBezTo>
                  <a:cubicBezTo>
                    <a:pt x="23527" y="95674"/>
                    <a:pt x="36481" y="154158"/>
                    <a:pt x="49054" y="221023"/>
                  </a:cubicBezTo>
                  <a:cubicBezTo>
                    <a:pt x="51054" y="230167"/>
                    <a:pt x="52007" y="239407"/>
                    <a:pt x="52007" y="248646"/>
                  </a:cubicBezTo>
                  <a:cubicBezTo>
                    <a:pt x="53912" y="247693"/>
                    <a:pt x="55721" y="246550"/>
                    <a:pt x="57436" y="245217"/>
                  </a:cubicBezTo>
                  <a:cubicBezTo>
                    <a:pt x="59341" y="243788"/>
                    <a:pt x="61055" y="242359"/>
                    <a:pt x="62675" y="240740"/>
                  </a:cubicBezTo>
                  <a:close/>
                </a:path>
              </a:pathLst>
            </a:custGeom>
            <a:solidFill>
              <a:srgbClr val="EEEFF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700" name="مستطيل 699">
            <a:extLst>
              <a:ext uri="{FF2B5EF4-FFF2-40B4-BE49-F238E27FC236}">
                <a16:creationId xmlns:a16="http://schemas.microsoft.com/office/drawing/2014/main" id="{AECB164B-1AD4-47A0-8F7D-97C5E7DC9D59}"/>
              </a:ext>
            </a:extLst>
          </p:cNvPr>
          <p:cNvSpPr/>
          <p:nvPr/>
        </p:nvSpPr>
        <p:spPr>
          <a:xfrm>
            <a:off x="10682343" y="2993550"/>
            <a:ext cx="83227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صالح</a:t>
            </a:r>
            <a:endParaRPr lang="ar-SA" sz="2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01" name="مستطيل 700">
            <a:extLst>
              <a:ext uri="{FF2B5EF4-FFF2-40B4-BE49-F238E27FC236}">
                <a16:creationId xmlns:a16="http://schemas.microsoft.com/office/drawing/2014/main" id="{A1E8A817-7F7A-41CA-9702-9C030C438C53}"/>
              </a:ext>
            </a:extLst>
          </p:cNvPr>
          <p:cNvSpPr/>
          <p:nvPr/>
        </p:nvSpPr>
        <p:spPr>
          <a:xfrm>
            <a:off x="8824066" y="3201356"/>
            <a:ext cx="79380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محمد</a:t>
            </a:r>
          </a:p>
        </p:txBody>
      </p:sp>
      <p:sp>
        <p:nvSpPr>
          <p:cNvPr id="702" name="مستطيل 701">
            <a:extLst>
              <a:ext uri="{FF2B5EF4-FFF2-40B4-BE49-F238E27FC236}">
                <a16:creationId xmlns:a16="http://schemas.microsoft.com/office/drawing/2014/main" id="{51DAB85A-C428-4402-B5C1-5601FD9B3397}"/>
              </a:ext>
            </a:extLst>
          </p:cNvPr>
          <p:cNvSpPr/>
          <p:nvPr/>
        </p:nvSpPr>
        <p:spPr>
          <a:xfrm>
            <a:off x="6298426" y="5830827"/>
            <a:ext cx="6655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خالد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8FFC6C6C-4C81-4792-9349-453C03ADA9F9}"/>
              </a:ext>
            </a:extLst>
          </p:cNvPr>
          <p:cNvSpPr/>
          <p:nvPr/>
        </p:nvSpPr>
        <p:spPr>
          <a:xfrm>
            <a:off x="654208" y="4142738"/>
            <a:ext cx="728217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الضمان يفيد اشتراك محمد وخالد في أداء الحق و لا يعني ذلك براءة محمد عن اداءه.</a:t>
            </a:r>
          </a:p>
        </p:txBody>
      </p:sp>
      <p:pic>
        <p:nvPicPr>
          <p:cNvPr id="4" name="صورة 3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11DF2902-FCEE-4647-A2F3-A2986158E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59" b="90000" l="10000" r="90000">
                        <a14:foregroundMark x1="50800" y1="52778" x2="50800" y2="52778"/>
                        <a14:foregroundMark x1="51300" y1="52778" x2="53900" y2="51759"/>
                        <a14:foregroundMark x1="53100" y1="50370" x2="53100" y2="50370"/>
                        <a14:foregroundMark x1="53100" y1="50370" x2="53100" y2="50370"/>
                        <a14:foregroundMark x1="53100" y1="47778" x2="53100" y2="47778"/>
                        <a14:foregroundMark x1="53100" y1="46944" x2="53100" y2="46944"/>
                        <a14:foregroundMark x1="53100" y1="46944" x2="47900" y2="47963"/>
                        <a14:foregroundMark x1="47900" y1="47963" x2="42400" y2="47500"/>
                        <a14:foregroundMark x1="42400" y1="44537" x2="42400" y2="44537"/>
                        <a14:foregroundMark x1="42400" y1="44537" x2="36400" y2="40833"/>
                        <a14:foregroundMark x1="36700" y1="40833" x2="49000" y2="55648"/>
                        <a14:foregroundMark x1="49000" y1="55648" x2="46000" y2="62870"/>
                        <a14:foregroundMark x1="46000" y1="62870" x2="41600" y2="63981"/>
                        <a14:foregroundMark x1="47300" y1="49352" x2="41800" y2="60278"/>
                        <a14:foregroundMark x1="57400" y1="47500" x2="53100" y2="63241"/>
                        <a14:foregroundMark x1="53100" y1="63241" x2="53100" y2="63241"/>
                        <a14:foregroundMark x1="51900" y1="49074" x2="52800" y2="64537"/>
                        <a14:foregroundMark x1="56200" y1="44815" x2="56200" y2="44815"/>
                        <a14:foregroundMark x1="56500" y1="43704" x2="56500" y2="43704"/>
                        <a14:foregroundMark x1="56500" y1="43704" x2="55700" y2="43704"/>
                        <a14:foregroundMark x1="53400" y1="62130" x2="52200" y2="63241"/>
                        <a14:foregroundMark x1="67200" y1="26389" x2="61700" y2="36296"/>
                        <a14:foregroundMark x1="60300" y1="10648" x2="60300" y2="10648"/>
                        <a14:foregroundMark x1="63200" y1="7222" x2="60600" y2="9352"/>
                        <a14:foregroundMark x1="62900" y1="4259" x2="62900" y2="4259"/>
                        <a14:foregroundMark x1="36700" y1="10370" x2="37200" y2="10648"/>
                        <a14:foregroundMark x1="38400" y1="8241" x2="39800" y2="10370"/>
                        <a14:foregroundMark x1="72100" y1="16759" x2="72100" y2="16759"/>
                        <a14:foregroundMark x1="70600" y1="13056" x2="70600" y2="13056"/>
                        <a14:foregroundMark x1="70600" y1="13056" x2="73500" y2="19444"/>
                        <a14:foregroundMark x1="70600" y1="16759" x2="64600" y2="14630"/>
                        <a14:foregroundMark x1="65200" y1="14907" x2="71200" y2="19074"/>
                        <a14:foregroundMark x1="71200" y1="19074" x2="74100" y2="23704"/>
                        <a14:foregroundMark x1="73800" y1="23704" x2="68600" y2="27222"/>
                        <a14:foregroundMark x1="36100" y1="22407" x2="40700" y2="22963"/>
                        <a14:foregroundMark x1="30000" y1="18704" x2="35500" y2="23426"/>
                        <a14:foregroundMark x1="31500" y1="16019" x2="26600" y2="16574"/>
                        <a14:foregroundMark x1="26600" y1="16574" x2="36100" y2="2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713" y="1917335"/>
            <a:ext cx="2275733" cy="2457791"/>
          </a:xfrm>
          <a:prstGeom prst="rect">
            <a:avLst/>
          </a:prstGeom>
        </p:spPr>
      </p:pic>
      <p:sp>
        <p:nvSpPr>
          <p:cNvPr id="8" name="مستطيل ذو زوايا قطرية مستديرة 13">
            <a:extLst>
              <a:ext uri="{FF2B5EF4-FFF2-40B4-BE49-F238E27FC236}">
                <a16:creationId xmlns:a16="http://schemas.microsoft.com/office/drawing/2014/main" id="{9FAC6206-CB9C-4E8F-84AD-A5F0B7FF7571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مهارة الطلاقة</a:t>
            </a:r>
          </a:p>
        </p:txBody>
      </p:sp>
    </p:spTree>
    <p:extLst>
      <p:ext uri="{BB962C8B-B14F-4D97-AF65-F5344CB8AC3E}">
        <p14:creationId xmlns:p14="http://schemas.microsoft.com/office/powerpoint/2010/main" val="1924939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08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51" name="جدول 7451">
            <a:extLst>
              <a:ext uri="{FF2B5EF4-FFF2-40B4-BE49-F238E27FC236}">
                <a16:creationId xmlns:a16="http://schemas.microsoft.com/office/drawing/2014/main" id="{EC8B76FD-CE55-4AD5-AC60-761E83DF8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522085"/>
              </p:ext>
            </p:extLst>
          </p:nvPr>
        </p:nvGraphicFramePr>
        <p:xfrm>
          <a:off x="4783138" y="1754249"/>
          <a:ext cx="6835740" cy="362548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17870">
                  <a:extLst>
                    <a:ext uri="{9D8B030D-6E8A-4147-A177-3AD203B41FA5}">
                      <a16:colId xmlns:a16="http://schemas.microsoft.com/office/drawing/2014/main" val="178807821"/>
                    </a:ext>
                  </a:extLst>
                </a:gridCol>
                <a:gridCol w="3417870">
                  <a:extLst>
                    <a:ext uri="{9D8B030D-6E8A-4147-A177-3AD203B41FA5}">
                      <a16:colId xmlns:a16="http://schemas.microsoft.com/office/drawing/2014/main" val="4258390526"/>
                    </a:ext>
                  </a:extLst>
                </a:gridCol>
              </a:tblGrid>
              <a:tr h="3625483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075494"/>
                  </a:ext>
                </a:extLst>
              </a:tr>
            </a:tbl>
          </a:graphicData>
        </a:graphic>
      </p:graphicFrame>
      <p:pic>
        <p:nvPicPr>
          <p:cNvPr id="3913" name="صورة 3912">
            <a:extLst>
              <a:ext uri="{FF2B5EF4-FFF2-40B4-BE49-F238E27FC236}">
                <a16:creationId xmlns:a16="http://schemas.microsoft.com/office/drawing/2014/main" id="{48007146-49FD-4ED0-9462-7004526236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40167" l="29167" r="100000">
                        <a14:foregroundMark x1="30208" y1="65332" x2="30208" y2="65332"/>
                        <a14:foregroundMark x1="31667" y1="66826" x2="31667" y2="66826"/>
                        <a14:foregroundMark x1="32240" y1="68679" x2="32240" y2="68679"/>
                        <a14:foregroundMark x1="12865" y1="87268" x2="12865" y2="87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44" t="6945" r="37102" b="64702"/>
          <a:stretch/>
        </p:blipFill>
        <p:spPr>
          <a:xfrm>
            <a:off x="261080" y="88800"/>
            <a:ext cx="4644480" cy="4643435"/>
          </a:xfrm>
          <a:prstGeom prst="rect">
            <a:avLst/>
          </a:prstGeom>
        </p:spPr>
      </p:pic>
      <p:sp>
        <p:nvSpPr>
          <p:cNvPr id="5" name="سهم: خماسي 4">
            <a:extLst>
              <a:ext uri="{FF2B5EF4-FFF2-40B4-BE49-F238E27FC236}">
                <a16:creationId xmlns:a16="http://schemas.microsoft.com/office/drawing/2014/main" id="{162F34C0-50A4-40CE-8414-50B725F22451}"/>
              </a:ext>
            </a:extLst>
          </p:cNvPr>
          <p:cNvSpPr/>
          <p:nvPr/>
        </p:nvSpPr>
        <p:spPr>
          <a:xfrm flipH="1">
            <a:off x="7709094" y="457535"/>
            <a:ext cx="4248443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أحكام مترتبة على الضمان: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EB4C817-F588-423A-BB14-B8335C5EA1D5}"/>
              </a:ext>
            </a:extLst>
          </p:cNvPr>
          <p:cNvSpPr/>
          <p:nvPr/>
        </p:nvSpPr>
        <p:spPr>
          <a:xfrm>
            <a:off x="909452" y="1335312"/>
            <a:ext cx="321225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chemeClr val="accent6">
                    <a:lumMod val="75000"/>
                  </a:schemeClr>
                </a:solidFill>
              </a:rPr>
              <a:t>استنبط/ي الحُكم الثاني من خلال القصة المصورة التي امامك!</a:t>
            </a:r>
          </a:p>
        </p:txBody>
      </p:sp>
      <p:grpSp>
        <p:nvGrpSpPr>
          <p:cNvPr id="8" name="رسم 2">
            <a:extLst>
              <a:ext uri="{FF2B5EF4-FFF2-40B4-BE49-F238E27FC236}">
                <a16:creationId xmlns:a16="http://schemas.microsoft.com/office/drawing/2014/main" id="{B7803F40-9166-4DD8-9E15-E3DECA2DB59C}"/>
              </a:ext>
            </a:extLst>
          </p:cNvPr>
          <p:cNvGrpSpPr/>
          <p:nvPr/>
        </p:nvGrpSpPr>
        <p:grpSpPr>
          <a:xfrm>
            <a:off x="5339506" y="2658362"/>
            <a:ext cx="1808903" cy="2575784"/>
            <a:chOff x="4236992" y="1590291"/>
            <a:chExt cx="470643" cy="853118"/>
          </a:xfrm>
        </p:grpSpPr>
        <p:sp>
          <p:nvSpPr>
            <p:cNvPr id="9" name="شكل حر: شكل 8">
              <a:extLst>
                <a:ext uri="{FF2B5EF4-FFF2-40B4-BE49-F238E27FC236}">
                  <a16:creationId xmlns:a16="http://schemas.microsoft.com/office/drawing/2014/main" id="{0A8C4126-4051-4EA7-AC9A-539CC08BD96D}"/>
                </a:ext>
              </a:extLst>
            </p:cNvPr>
            <p:cNvSpPr/>
            <p:nvPr/>
          </p:nvSpPr>
          <p:spPr>
            <a:xfrm>
              <a:off x="4473081" y="2191568"/>
              <a:ext cx="234554" cy="170509"/>
            </a:xfrm>
            <a:custGeom>
              <a:avLst/>
              <a:gdLst>
                <a:gd name="connsiteX0" fmla="*/ 2335 w 234554"/>
                <a:gd name="connsiteY0" fmla="*/ 40425 h 170509"/>
                <a:gd name="connsiteX1" fmla="*/ 25576 w 234554"/>
                <a:gd name="connsiteY1" fmla="*/ 97385 h 170509"/>
                <a:gd name="connsiteX2" fmla="*/ 79202 w 234554"/>
                <a:gd name="connsiteY2" fmla="*/ 95765 h 170509"/>
                <a:gd name="connsiteX3" fmla="*/ 89584 w 234554"/>
                <a:gd name="connsiteY3" fmla="*/ 96623 h 170509"/>
                <a:gd name="connsiteX4" fmla="*/ 99966 w 234554"/>
                <a:gd name="connsiteY4" fmla="*/ 116244 h 170509"/>
                <a:gd name="connsiteX5" fmla="*/ 171118 w 234554"/>
                <a:gd name="connsiteY5" fmla="*/ 170441 h 170509"/>
                <a:gd name="connsiteX6" fmla="*/ 234459 w 234554"/>
                <a:gd name="connsiteY6" fmla="*/ 108624 h 170509"/>
                <a:gd name="connsiteX7" fmla="*/ 188263 w 234554"/>
                <a:gd name="connsiteY7" fmla="*/ 30900 h 170509"/>
                <a:gd name="connsiteX8" fmla="*/ 74154 w 234554"/>
                <a:gd name="connsiteY8" fmla="*/ 3278 h 170509"/>
                <a:gd name="connsiteX9" fmla="*/ 38149 w 234554"/>
                <a:gd name="connsiteY9" fmla="*/ 1754 h 170509"/>
                <a:gd name="connsiteX10" fmla="*/ 2335 w 234554"/>
                <a:gd name="connsiteY10" fmla="*/ 40425 h 17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4554" h="170509">
                  <a:moveTo>
                    <a:pt x="2335" y="40425"/>
                  </a:moveTo>
                  <a:cubicBezTo>
                    <a:pt x="-4713" y="61952"/>
                    <a:pt x="4526" y="89098"/>
                    <a:pt x="25576" y="97385"/>
                  </a:cubicBezTo>
                  <a:cubicBezTo>
                    <a:pt x="42435" y="104052"/>
                    <a:pt x="61200" y="97766"/>
                    <a:pt x="79202" y="95765"/>
                  </a:cubicBezTo>
                  <a:cubicBezTo>
                    <a:pt x="82726" y="95384"/>
                    <a:pt x="86346" y="95194"/>
                    <a:pt x="89584" y="96623"/>
                  </a:cubicBezTo>
                  <a:cubicBezTo>
                    <a:pt x="96633" y="99766"/>
                    <a:pt x="98157" y="108719"/>
                    <a:pt x="99966" y="116244"/>
                  </a:cubicBezTo>
                  <a:cubicBezTo>
                    <a:pt x="107586" y="147677"/>
                    <a:pt x="138828" y="171965"/>
                    <a:pt x="171118" y="170441"/>
                  </a:cubicBezTo>
                  <a:cubicBezTo>
                    <a:pt x="203408" y="168917"/>
                    <a:pt x="232650" y="140914"/>
                    <a:pt x="234459" y="108624"/>
                  </a:cubicBezTo>
                  <a:cubicBezTo>
                    <a:pt x="236174" y="77096"/>
                    <a:pt x="214457" y="48521"/>
                    <a:pt x="188263" y="30900"/>
                  </a:cubicBezTo>
                  <a:cubicBezTo>
                    <a:pt x="151401" y="6135"/>
                    <a:pt x="115968" y="7564"/>
                    <a:pt x="74154" y="3278"/>
                  </a:cubicBezTo>
                  <a:cubicBezTo>
                    <a:pt x="61962" y="2039"/>
                    <a:pt x="50246" y="-2437"/>
                    <a:pt x="38149" y="1754"/>
                  </a:cubicBezTo>
                  <a:cubicBezTo>
                    <a:pt x="21861" y="7373"/>
                    <a:pt x="7574" y="24518"/>
                    <a:pt x="2335" y="40425"/>
                  </a:cubicBezTo>
                  <a:close/>
                </a:path>
              </a:pathLst>
            </a:custGeom>
            <a:solidFill>
              <a:srgbClr val="A5B9D4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10" name="شكل حر: شكل 9">
              <a:extLst>
                <a:ext uri="{FF2B5EF4-FFF2-40B4-BE49-F238E27FC236}">
                  <a16:creationId xmlns:a16="http://schemas.microsoft.com/office/drawing/2014/main" id="{40A7B479-00B9-4F43-85FF-D7BBCFF024C0}"/>
                </a:ext>
              </a:extLst>
            </p:cNvPr>
            <p:cNvSpPr/>
            <p:nvPr/>
          </p:nvSpPr>
          <p:spPr>
            <a:xfrm>
              <a:off x="4236999" y="2298526"/>
              <a:ext cx="256603" cy="144883"/>
            </a:xfrm>
            <a:custGeom>
              <a:avLst/>
              <a:gdLst>
                <a:gd name="connsiteX0" fmla="*/ 160788 w 256603"/>
                <a:gd name="connsiteY0" fmla="*/ 2808 h 144883"/>
                <a:gd name="connsiteX1" fmla="*/ 77349 w 256603"/>
                <a:gd name="connsiteY1" fmla="*/ 2142 h 144883"/>
                <a:gd name="connsiteX2" fmla="*/ 34772 w 256603"/>
                <a:gd name="connsiteY2" fmla="*/ 15572 h 144883"/>
                <a:gd name="connsiteX3" fmla="*/ 6769 w 256603"/>
                <a:gd name="connsiteY3" fmla="*/ 57291 h 144883"/>
                <a:gd name="connsiteX4" fmla="*/ 1054 w 256603"/>
                <a:gd name="connsiteY4" fmla="*/ 88533 h 144883"/>
                <a:gd name="connsiteX5" fmla="*/ 12293 w 256603"/>
                <a:gd name="connsiteY5" fmla="*/ 104535 h 144883"/>
                <a:gd name="connsiteX6" fmla="*/ 161740 w 256603"/>
                <a:gd name="connsiteY6" fmla="*/ 143397 h 144883"/>
                <a:gd name="connsiteX7" fmla="*/ 218414 w 256603"/>
                <a:gd name="connsiteY7" fmla="*/ 128824 h 144883"/>
                <a:gd name="connsiteX8" fmla="*/ 255181 w 256603"/>
                <a:gd name="connsiteY8" fmla="*/ 85200 h 144883"/>
                <a:gd name="connsiteX9" fmla="*/ 160788 w 256603"/>
                <a:gd name="connsiteY9" fmla="*/ 2808 h 1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603" h="144883">
                  <a:moveTo>
                    <a:pt x="160788" y="2808"/>
                  </a:moveTo>
                  <a:cubicBezTo>
                    <a:pt x="133165" y="-716"/>
                    <a:pt x="105067" y="-906"/>
                    <a:pt x="77349" y="2142"/>
                  </a:cubicBezTo>
                  <a:cubicBezTo>
                    <a:pt x="62395" y="3761"/>
                    <a:pt x="46869" y="6618"/>
                    <a:pt x="34772" y="15572"/>
                  </a:cubicBezTo>
                  <a:cubicBezTo>
                    <a:pt x="21056" y="25573"/>
                    <a:pt x="13627" y="41766"/>
                    <a:pt x="6769" y="57291"/>
                  </a:cubicBezTo>
                  <a:cubicBezTo>
                    <a:pt x="2387" y="67197"/>
                    <a:pt x="-2090" y="78151"/>
                    <a:pt x="1054" y="88533"/>
                  </a:cubicBezTo>
                  <a:cubicBezTo>
                    <a:pt x="2959" y="94820"/>
                    <a:pt x="7531" y="99963"/>
                    <a:pt x="12293" y="104535"/>
                  </a:cubicBezTo>
                  <a:cubicBezTo>
                    <a:pt x="50869" y="141016"/>
                    <a:pt x="108877" y="148636"/>
                    <a:pt x="161740" y="143397"/>
                  </a:cubicBezTo>
                  <a:cubicBezTo>
                    <a:pt x="181267" y="141492"/>
                    <a:pt x="200983" y="137968"/>
                    <a:pt x="218414" y="128824"/>
                  </a:cubicBezTo>
                  <a:cubicBezTo>
                    <a:pt x="235750" y="119680"/>
                    <a:pt x="250609" y="104250"/>
                    <a:pt x="255181" y="85200"/>
                  </a:cubicBezTo>
                  <a:cubicBezTo>
                    <a:pt x="267277" y="34336"/>
                    <a:pt x="199364" y="7666"/>
                    <a:pt x="160788" y="2808"/>
                  </a:cubicBezTo>
                  <a:close/>
                </a:path>
              </a:pathLst>
            </a:custGeom>
            <a:solidFill>
              <a:srgbClr val="A5B9D4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11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4236992" y="1590291"/>
              <a:ext cx="467451" cy="832106"/>
              <a:chOff x="4236992" y="1590291"/>
              <a:chExt cx="467451" cy="832106"/>
            </a:xfrm>
          </p:grpSpPr>
          <p:grpSp>
            <p:nvGrpSpPr>
              <p:cNvPr id="1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470558" y="1590291"/>
                <a:ext cx="233885" cy="723394"/>
                <a:chOff x="4470558" y="1590291"/>
                <a:chExt cx="233885" cy="723394"/>
              </a:xfrm>
            </p:grpSpPr>
            <p:sp>
              <p:nvSpPr>
                <p:cNvPr id="13" name="شكل حر: شكل 12">
                  <a:extLst>
                    <a:ext uri="{FF2B5EF4-FFF2-40B4-BE49-F238E27FC236}">
                      <a16:creationId xmlns:a16="http://schemas.microsoft.com/office/drawing/2014/main" id="{BCE38397-C80A-44A5-AF15-169A187FF26A}"/>
                    </a:ext>
                  </a:extLst>
                </p:cNvPr>
                <p:cNvSpPr/>
                <p:nvPr/>
              </p:nvSpPr>
              <p:spPr>
                <a:xfrm>
                  <a:off x="4470558" y="1949100"/>
                  <a:ext cx="34197" cy="50998"/>
                </a:xfrm>
                <a:custGeom>
                  <a:avLst/>
                  <a:gdLst>
                    <a:gd name="connsiteX0" fmla="*/ 25622 w 34197"/>
                    <a:gd name="connsiteY0" fmla="*/ 26385 h 50998"/>
                    <a:gd name="connsiteX1" fmla="*/ 31623 w 34197"/>
                    <a:gd name="connsiteY1" fmla="*/ 19622 h 50998"/>
                    <a:gd name="connsiteX2" fmla="*/ 33623 w 34197"/>
                    <a:gd name="connsiteY2" fmla="*/ 9526 h 50998"/>
                    <a:gd name="connsiteX3" fmla="*/ 31433 w 34197"/>
                    <a:gd name="connsiteY3" fmla="*/ 1429 h 50998"/>
                    <a:gd name="connsiteX4" fmla="*/ 22003 w 34197"/>
                    <a:gd name="connsiteY4" fmla="*/ 1 h 50998"/>
                    <a:gd name="connsiteX5" fmla="*/ 13240 w 34197"/>
                    <a:gd name="connsiteY5" fmla="*/ 2096 h 50998"/>
                    <a:gd name="connsiteX6" fmla="*/ 0 w 34197"/>
                    <a:gd name="connsiteY6" fmla="*/ 25528 h 50998"/>
                    <a:gd name="connsiteX7" fmla="*/ 1905 w 34197"/>
                    <a:gd name="connsiteY7" fmla="*/ 46387 h 50998"/>
                    <a:gd name="connsiteX8" fmla="*/ 2477 w 34197"/>
                    <a:gd name="connsiteY8" fmla="*/ 49054 h 50998"/>
                    <a:gd name="connsiteX9" fmla="*/ 4763 w 34197"/>
                    <a:gd name="connsiteY9" fmla="*/ 50388 h 50998"/>
                    <a:gd name="connsiteX10" fmla="*/ 7049 w 34197"/>
                    <a:gd name="connsiteY10" fmla="*/ 47435 h 50998"/>
                    <a:gd name="connsiteX11" fmla="*/ 8668 w 34197"/>
                    <a:gd name="connsiteY11" fmla="*/ 50483 h 50998"/>
                    <a:gd name="connsiteX12" fmla="*/ 14954 w 34197"/>
                    <a:gd name="connsiteY12" fmla="*/ 48197 h 50998"/>
                    <a:gd name="connsiteX13" fmla="*/ 16002 w 34197"/>
                    <a:gd name="connsiteY13" fmla="*/ 47626 h 50998"/>
                    <a:gd name="connsiteX14" fmla="*/ 20479 w 34197"/>
                    <a:gd name="connsiteY14" fmla="*/ 43244 h 50998"/>
                    <a:gd name="connsiteX15" fmla="*/ 22193 w 34197"/>
                    <a:gd name="connsiteY15" fmla="*/ 42577 h 50998"/>
                    <a:gd name="connsiteX16" fmla="*/ 23717 w 34197"/>
                    <a:gd name="connsiteY16" fmla="*/ 42958 h 50998"/>
                    <a:gd name="connsiteX17" fmla="*/ 25241 w 34197"/>
                    <a:gd name="connsiteY17" fmla="*/ 42101 h 50998"/>
                    <a:gd name="connsiteX18" fmla="*/ 25622 w 34197"/>
                    <a:gd name="connsiteY18" fmla="*/ 38672 h 50998"/>
                    <a:gd name="connsiteX19" fmla="*/ 25622 w 34197"/>
                    <a:gd name="connsiteY19" fmla="*/ 26385 h 50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4197" h="50998">
                      <a:moveTo>
                        <a:pt x="25622" y="26385"/>
                      </a:moveTo>
                      <a:cubicBezTo>
                        <a:pt x="26670" y="23813"/>
                        <a:pt x="28956" y="21527"/>
                        <a:pt x="31623" y="19622"/>
                      </a:cubicBezTo>
                      <a:cubicBezTo>
                        <a:pt x="35909" y="14288"/>
                        <a:pt x="33528" y="11812"/>
                        <a:pt x="33623" y="9526"/>
                      </a:cubicBezTo>
                      <a:cubicBezTo>
                        <a:pt x="33814" y="5049"/>
                        <a:pt x="33147" y="1906"/>
                        <a:pt x="31433" y="1429"/>
                      </a:cubicBezTo>
                      <a:cubicBezTo>
                        <a:pt x="28385" y="667"/>
                        <a:pt x="25241" y="1"/>
                        <a:pt x="22003" y="1"/>
                      </a:cubicBezTo>
                      <a:cubicBezTo>
                        <a:pt x="20003" y="1"/>
                        <a:pt x="14383" y="-95"/>
                        <a:pt x="13240" y="2096"/>
                      </a:cubicBezTo>
                      <a:cubicBezTo>
                        <a:pt x="10001" y="8668"/>
                        <a:pt x="0" y="25528"/>
                        <a:pt x="0" y="25528"/>
                      </a:cubicBezTo>
                      <a:cubicBezTo>
                        <a:pt x="0" y="25528"/>
                        <a:pt x="1238" y="37815"/>
                        <a:pt x="1905" y="46387"/>
                      </a:cubicBezTo>
                      <a:cubicBezTo>
                        <a:pt x="2000" y="47340"/>
                        <a:pt x="2096" y="48292"/>
                        <a:pt x="2477" y="49054"/>
                      </a:cubicBezTo>
                      <a:cubicBezTo>
                        <a:pt x="2953" y="49912"/>
                        <a:pt x="3810" y="50483"/>
                        <a:pt x="4763" y="50388"/>
                      </a:cubicBezTo>
                      <a:cubicBezTo>
                        <a:pt x="6096" y="50197"/>
                        <a:pt x="6668" y="48673"/>
                        <a:pt x="7049" y="47435"/>
                      </a:cubicBezTo>
                      <a:cubicBezTo>
                        <a:pt x="7525" y="48197"/>
                        <a:pt x="8096" y="49340"/>
                        <a:pt x="8668" y="50483"/>
                      </a:cubicBezTo>
                      <a:cubicBezTo>
                        <a:pt x="11144" y="51245"/>
                        <a:pt x="13907" y="51626"/>
                        <a:pt x="14954" y="48197"/>
                      </a:cubicBezTo>
                      <a:cubicBezTo>
                        <a:pt x="15050" y="47816"/>
                        <a:pt x="15526" y="47435"/>
                        <a:pt x="16002" y="47626"/>
                      </a:cubicBezTo>
                      <a:cubicBezTo>
                        <a:pt x="19241" y="48864"/>
                        <a:pt x="19812" y="44959"/>
                        <a:pt x="20479" y="43244"/>
                      </a:cubicBezTo>
                      <a:cubicBezTo>
                        <a:pt x="20765" y="42577"/>
                        <a:pt x="21431" y="42196"/>
                        <a:pt x="22193" y="42577"/>
                      </a:cubicBezTo>
                      <a:cubicBezTo>
                        <a:pt x="22670" y="42863"/>
                        <a:pt x="23241" y="42958"/>
                        <a:pt x="23717" y="42958"/>
                      </a:cubicBezTo>
                      <a:cubicBezTo>
                        <a:pt x="23813" y="42863"/>
                        <a:pt x="24860" y="42577"/>
                        <a:pt x="25241" y="42101"/>
                      </a:cubicBezTo>
                      <a:cubicBezTo>
                        <a:pt x="25432" y="41053"/>
                        <a:pt x="25527" y="39910"/>
                        <a:pt x="25622" y="38672"/>
                      </a:cubicBezTo>
                      <a:cubicBezTo>
                        <a:pt x="24860" y="34767"/>
                        <a:pt x="24194" y="30004"/>
                        <a:pt x="25622" y="26385"/>
                      </a:cubicBez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" name="شكل حر: شكل 13">
                  <a:extLst>
                    <a:ext uri="{FF2B5EF4-FFF2-40B4-BE49-F238E27FC236}">
                      <a16:creationId xmlns:a16="http://schemas.microsoft.com/office/drawing/2014/main" id="{CC416FE5-A539-482F-8ADA-CF0DBCC86144}"/>
                    </a:ext>
                  </a:extLst>
                </p:cNvPr>
                <p:cNvSpPr/>
                <p:nvPr/>
              </p:nvSpPr>
              <p:spPr>
                <a:xfrm>
                  <a:off x="4480621" y="1956905"/>
                  <a:ext cx="10739" cy="35465"/>
                </a:xfrm>
                <a:custGeom>
                  <a:avLst/>
                  <a:gdLst>
                    <a:gd name="connsiteX0" fmla="*/ 3272 w 10739"/>
                    <a:gd name="connsiteY0" fmla="*/ 768 h 35465"/>
                    <a:gd name="connsiteX1" fmla="*/ 2986 w 10739"/>
                    <a:gd name="connsiteY1" fmla="*/ 958 h 35465"/>
                    <a:gd name="connsiteX2" fmla="*/ 34 w 10739"/>
                    <a:gd name="connsiteY2" fmla="*/ 8959 h 35465"/>
                    <a:gd name="connsiteX3" fmla="*/ 2320 w 10739"/>
                    <a:gd name="connsiteY3" fmla="*/ 20389 h 35465"/>
                    <a:gd name="connsiteX4" fmla="*/ 3748 w 10739"/>
                    <a:gd name="connsiteY4" fmla="*/ 32295 h 35465"/>
                    <a:gd name="connsiteX5" fmla="*/ 6511 w 10739"/>
                    <a:gd name="connsiteY5" fmla="*/ 35439 h 35465"/>
                    <a:gd name="connsiteX6" fmla="*/ 9654 w 10739"/>
                    <a:gd name="connsiteY6" fmla="*/ 33629 h 35465"/>
                    <a:gd name="connsiteX7" fmla="*/ 10702 w 10739"/>
                    <a:gd name="connsiteY7" fmla="*/ 27438 h 35465"/>
                    <a:gd name="connsiteX8" fmla="*/ 9463 w 10739"/>
                    <a:gd name="connsiteY8" fmla="*/ 15246 h 35465"/>
                    <a:gd name="connsiteX9" fmla="*/ 9654 w 10739"/>
                    <a:gd name="connsiteY9" fmla="*/ 9721 h 35465"/>
                    <a:gd name="connsiteX10" fmla="*/ 9082 w 10739"/>
                    <a:gd name="connsiteY10" fmla="*/ 3530 h 35465"/>
                    <a:gd name="connsiteX11" fmla="*/ 3272 w 10739"/>
                    <a:gd name="connsiteY11" fmla="*/ 768 h 35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739" h="35465">
                      <a:moveTo>
                        <a:pt x="3272" y="768"/>
                      </a:moveTo>
                      <a:cubicBezTo>
                        <a:pt x="3177" y="863"/>
                        <a:pt x="3082" y="863"/>
                        <a:pt x="2986" y="958"/>
                      </a:cubicBezTo>
                      <a:cubicBezTo>
                        <a:pt x="415" y="2577"/>
                        <a:pt x="-157" y="6006"/>
                        <a:pt x="34" y="8959"/>
                      </a:cubicBezTo>
                      <a:cubicBezTo>
                        <a:pt x="224" y="12864"/>
                        <a:pt x="1843" y="16484"/>
                        <a:pt x="2320" y="20389"/>
                      </a:cubicBezTo>
                      <a:cubicBezTo>
                        <a:pt x="2796" y="24390"/>
                        <a:pt x="2510" y="28485"/>
                        <a:pt x="3748" y="32295"/>
                      </a:cubicBezTo>
                      <a:cubicBezTo>
                        <a:pt x="4225" y="33724"/>
                        <a:pt x="5082" y="35248"/>
                        <a:pt x="6511" y="35439"/>
                      </a:cubicBezTo>
                      <a:cubicBezTo>
                        <a:pt x="7749" y="35629"/>
                        <a:pt x="8987" y="34772"/>
                        <a:pt x="9654" y="33629"/>
                      </a:cubicBezTo>
                      <a:cubicBezTo>
                        <a:pt x="10797" y="31819"/>
                        <a:pt x="10797" y="29533"/>
                        <a:pt x="10702" y="27438"/>
                      </a:cubicBezTo>
                      <a:cubicBezTo>
                        <a:pt x="10511" y="23342"/>
                        <a:pt x="9844" y="19341"/>
                        <a:pt x="9463" y="15246"/>
                      </a:cubicBezTo>
                      <a:cubicBezTo>
                        <a:pt x="9273" y="13436"/>
                        <a:pt x="9654" y="11531"/>
                        <a:pt x="9654" y="9721"/>
                      </a:cubicBezTo>
                      <a:cubicBezTo>
                        <a:pt x="9654" y="7626"/>
                        <a:pt x="9463" y="5625"/>
                        <a:pt x="9082" y="3530"/>
                      </a:cubicBezTo>
                      <a:cubicBezTo>
                        <a:pt x="8416" y="101"/>
                        <a:pt x="6130" y="-852"/>
                        <a:pt x="3272" y="768"/>
                      </a:cubicBezTo>
                      <a:close/>
                    </a:path>
                  </a:pathLst>
                </a:custGeom>
                <a:solidFill>
                  <a:srgbClr val="D5946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" name="شكل حر: شكل 14">
                  <a:extLst>
                    <a:ext uri="{FF2B5EF4-FFF2-40B4-BE49-F238E27FC236}">
                      <a16:creationId xmlns:a16="http://schemas.microsoft.com/office/drawing/2014/main" id="{87D9B37C-1D1D-43F3-A87F-E6DB77D2A1EE}"/>
                    </a:ext>
                  </a:extLst>
                </p:cNvPr>
                <p:cNvSpPr/>
                <p:nvPr/>
              </p:nvSpPr>
              <p:spPr>
                <a:xfrm>
                  <a:off x="4476081" y="1709409"/>
                  <a:ext cx="81631" cy="258191"/>
                </a:xfrm>
                <a:custGeom>
                  <a:avLst/>
                  <a:gdLst>
                    <a:gd name="connsiteX0" fmla="*/ 78964 w 81631"/>
                    <a:gd name="connsiteY0" fmla="*/ 2042 h 258191"/>
                    <a:gd name="connsiteX1" fmla="*/ 65343 w 81631"/>
                    <a:gd name="connsiteY1" fmla="*/ 1376 h 258191"/>
                    <a:gd name="connsiteX2" fmla="*/ 41531 w 81631"/>
                    <a:gd name="connsiteY2" fmla="*/ 21759 h 258191"/>
                    <a:gd name="connsiteX3" fmla="*/ 19909 w 81631"/>
                    <a:gd name="connsiteY3" fmla="*/ 127487 h 258191"/>
                    <a:gd name="connsiteX4" fmla="*/ 2 w 81631"/>
                    <a:gd name="connsiteY4" fmla="*/ 251883 h 258191"/>
                    <a:gd name="connsiteX5" fmla="*/ 31911 w 81631"/>
                    <a:gd name="connsiteY5" fmla="*/ 257693 h 258191"/>
                    <a:gd name="connsiteX6" fmla="*/ 65915 w 81631"/>
                    <a:gd name="connsiteY6" fmla="*/ 134249 h 258191"/>
                    <a:gd name="connsiteX7" fmla="*/ 66582 w 81631"/>
                    <a:gd name="connsiteY7" fmla="*/ 130344 h 258191"/>
                    <a:gd name="connsiteX8" fmla="*/ 60771 w 81631"/>
                    <a:gd name="connsiteY8" fmla="*/ 113199 h 258191"/>
                    <a:gd name="connsiteX9" fmla="*/ 75345 w 81631"/>
                    <a:gd name="connsiteY9" fmla="*/ 36999 h 258191"/>
                    <a:gd name="connsiteX10" fmla="*/ 81631 w 81631"/>
                    <a:gd name="connsiteY10" fmla="*/ 11091 h 258191"/>
                    <a:gd name="connsiteX11" fmla="*/ 78964 w 81631"/>
                    <a:gd name="connsiteY11" fmla="*/ 2042 h 25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1631" h="258191">
                      <a:moveTo>
                        <a:pt x="78964" y="2042"/>
                      </a:moveTo>
                      <a:cubicBezTo>
                        <a:pt x="75630" y="-1482"/>
                        <a:pt x="70106" y="423"/>
                        <a:pt x="65343" y="1376"/>
                      </a:cubicBezTo>
                      <a:cubicBezTo>
                        <a:pt x="51818" y="4138"/>
                        <a:pt x="47151" y="8710"/>
                        <a:pt x="41531" y="21759"/>
                      </a:cubicBezTo>
                      <a:cubicBezTo>
                        <a:pt x="36578" y="33094"/>
                        <a:pt x="23052" y="106151"/>
                        <a:pt x="19909" y="127487"/>
                      </a:cubicBezTo>
                      <a:cubicBezTo>
                        <a:pt x="8003" y="169111"/>
                        <a:pt x="2" y="251883"/>
                        <a:pt x="2" y="251883"/>
                      </a:cubicBezTo>
                      <a:cubicBezTo>
                        <a:pt x="-284" y="253217"/>
                        <a:pt x="31339" y="260075"/>
                        <a:pt x="31911" y="257693"/>
                      </a:cubicBezTo>
                      <a:lnTo>
                        <a:pt x="65915" y="134249"/>
                      </a:lnTo>
                      <a:cubicBezTo>
                        <a:pt x="66201" y="132916"/>
                        <a:pt x="66486" y="131678"/>
                        <a:pt x="66582" y="130344"/>
                      </a:cubicBezTo>
                      <a:cubicBezTo>
                        <a:pt x="67058" y="123962"/>
                        <a:pt x="64867" y="117771"/>
                        <a:pt x="60771" y="113199"/>
                      </a:cubicBezTo>
                      <a:cubicBezTo>
                        <a:pt x="62391" y="87291"/>
                        <a:pt x="67344" y="61669"/>
                        <a:pt x="75345" y="36999"/>
                      </a:cubicBezTo>
                      <a:cubicBezTo>
                        <a:pt x="78107" y="28522"/>
                        <a:pt x="81250" y="20045"/>
                        <a:pt x="81631" y="11091"/>
                      </a:cubicBezTo>
                      <a:cubicBezTo>
                        <a:pt x="81441" y="7853"/>
                        <a:pt x="81155" y="4328"/>
                        <a:pt x="78964" y="2042"/>
                      </a:cubicBez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6" name="شكل حر: شكل 15">
                  <a:extLst>
                    <a:ext uri="{FF2B5EF4-FFF2-40B4-BE49-F238E27FC236}">
                      <a16:creationId xmlns:a16="http://schemas.microsoft.com/office/drawing/2014/main" id="{03E54FE5-19F4-4FAF-B86F-B298EBD896FD}"/>
                    </a:ext>
                  </a:extLst>
                </p:cNvPr>
                <p:cNvSpPr/>
                <p:nvPr/>
              </p:nvSpPr>
              <p:spPr>
                <a:xfrm>
                  <a:off x="4518088" y="1709339"/>
                  <a:ext cx="39448" cy="182611"/>
                </a:xfrm>
                <a:custGeom>
                  <a:avLst/>
                  <a:gdLst>
                    <a:gd name="connsiteX0" fmla="*/ 23241 w 39448"/>
                    <a:gd name="connsiteY0" fmla="*/ 1446 h 182611"/>
                    <a:gd name="connsiteX1" fmla="*/ 14954 w 39448"/>
                    <a:gd name="connsiteY1" fmla="*/ 3827 h 182611"/>
                    <a:gd name="connsiteX2" fmla="*/ 11906 w 39448"/>
                    <a:gd name="connsiteY2" fmla="*/ 14781 h 182611"/>
                    <a:gd name="connsiteX3" fmla="*/ 10382 w 39448"/>
                    <a:gd name="connsiteY3" fmla="*/ 182612 h 182611"/>
                    <a:gd name="connsiteX4" fmla="*/ 23717 w 39448"/>
                    <a:gd name="connsiteY4" fmla="*/ 134320 h 182611"/>
                    <a:gd name="connsiteX5" fmla="*/ 24384 w 39448"/>
                    <a:gd name="connsiteY5" fmla="*/ 130415 h 182611"/>
                    <a:gd name="connsiteX6" fmla="*/ 18573 w 39448"/>
                    <a:gd name="connsiteY6" fmla="*/ 113269 h 182611"/>
                    <a:gd name="connsiteX7" fmla="*/ 33147 w 39448"/>
                    <a:gd name="connsiteY7" fmla="*/ 37069 h 182611"/>
                    <a:gd name="connsiteX8" fmla="*/ 39433 w 39448"/>
                    <a:gd name="connsiteY8" fmla="*/ 11162 h 182611"/>
                    <a:gd name="connsiteX9" fmla="*/ 37052 w 39448"/>
                    <a:gd name="connsiteY9" fmla="*/ 2113 h 182611"/>
                    <a:gd name="connsiteX10" fmla="*/ 23241 w 39448"/>
                    <a:gd name="connsiteY10" fmla="*/ 1446 h 182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448" h="182611">
                      <a:moveTo>
                        <a:pt x="23241" y="1446"/>
                      </a:moveTo>
                      <a:cubicBezTo>
                        <a:pt x="20002" y="2113"/>
                        <a:pt x="17240" y="2875"/>
                        <a:pt x="14954" y="3827"/>
                      </a:cubicBezTo>
                      <a:cubicBezTo>
                        <a:pt x="13430" y="7351"/>
                        <a:pt x="12382" y="11066"/>
                        <a:pt x="11906" y="14781"/>
                      </a:cubicBezTo>
                      <a:cubicBezTo>
                        <a:pt x="2286" y="71360"/>
                        <a:pt x="-8478" y="129176"/>
                        <a:pt x="10382" y="182612"/>
                      </a:cubicBezTo>
                      <a:lnTo>
                        <a:pt x="23717" y="134320"/>
                      </a:lnTo>
                      <a:cubicBezTo>
                        <a:pt x="24003" y="132986"/>
                        <a:pt x="24288" y="131748"/>
                        <a:pt x="24384" y="130415"/>
                      </a:cubicBezTo>
                      <a:cubicBezTo>
                        <a:pt x="24860" y="124033"/>
                        <a:pt x="22669" y="117842"/>
                        <a:pt x="18573" y="113269"/>
                      </a:cubicBezTo>
                      <a:cubicBezTo>
                        <a:pt x="20193" y="87362"/>
                        <a:pt x="25146" y="61739"/>
                        <a:pt x="33147" y="37069"/>
                      </a:cubicBezTo>
                      <a:cubicBezTo>
                        <a:pt x="35909" y="28592"/>
                        <a:pt x="39052" y="20115"/>
                        <a:pt x="39433" y="11162"/>
                      </a:cubicBezTo>
                      <a:cubicBezTo>
                        <a:pt x="39528" y="8018"/>
                        <a:pt x="39243" y="4494"/>
                        <a:pt x="37052" y="2113"/>
                      </a:cubicBezTo>
                      <a:cubicBezTo>
                        <a:pt x="33623" y="-1507"/>
                        <a:pt x="28098" y="398"/>
                        <a:pt x="23241" y="1446"/>
                      </a:cubicBezTo>
                      <a:close/>
                    </a:path>
                  </a:pathLst>
                </a:custGeom>
                <a:solidFill>
                  <a:srgbClr val="B9BEC7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7" name="شكل حر: شكل 16">
                  <a:extLst>
                    <a:ext uri="{FF2B5EF4-FFF2-40B4-BE49-F238E27FC236}">
                      <a16:creationId xmlns:a16="http://schemas.microsoft.com/office/drawing/2014/main" id="{3AF1C909-1CEB-468B-A290-A490CAF39D85}"/>
                    </a:ext>
                  </a:extLst>
                </p:cNvPr>
                <p:cNvSpPr/>
                <p:nvPr/>
              </p:nvSpPr>
              <p:spPr>
                <a:xfrm>
                  <a:off x="4475983" y="1712785"/>
                  <a:ext cx="58202" cy="249840"/>
                </a:xfrm>
                <a:custGeom>
                  <a:avLst/>
                  <a:gdLst>
                    <a:gd name="connsiteX0" fmla="*/ 41534 w 58202"/>
                    <a:gd name="connsiteY0" fmla="*/ 18288 h 249840"/>
                    <a:gd name="connsiteX1" fmla="*/ 19912 w 58202"/>
                    <a:gd name="connsiteY1" fmla="*/ 124016 h 249840"/>
                    <a:gd name="connsiteX2" fmla="*/ 5 w 58202"/>
                    <a:gd name="connsiteY2" fmla="*/ 248412 h 249840"/>
                    <a:gd name="connsiteX3" fmla="*/ 3339 w 58202"/>
                    <a:gd name="connsiteY3" fmla="*/ 249841 h 249840"/>
                    <a:gd name="connsiteX4" fmla="*/ 54012 w 58202"/>
                    <a:gd name="connsiteY4" fmla="*/ 2572 h 249840"/>
                    <a:gd name="connsiteX5" fmla="*/ 58203 w 58202"/>
                    <a:gd name="connsiteY5" fmla="*/ 0 h 249840"/>
                    <a:gd name="connsiteX6" fmla="*/ 41534 w 58202"/>
                    <a:gd name="connsiteY6" fmla="*/ 18288 h 249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202" h="249840">
                      <a:moveTo>
                        <a:pt x="41534" y="18288"/>
                      </a:moveTo>
                      <a:cubicBezTo>
                        <a:pt x="36581" y="29623"/>
                        <a:pt x="23055" y="102679"/>
                        <a:pt x="19912" y="124016"/>
                      </a:cubicBezTo>
                      <a:cubicBezTo>
                        <a:pt x="8006" y="165640"/>
                        <a:pt x="5" y="248412"/>
                        <a:pt x="5" y="248412"/>
                      </a:cubicBezTo>
                      <a:cubicBezTo>
                        <a:pt x="-90" y="248698"/>
                        <a:pt x="1243" y="249174"/>
                        <a:pt x="3339" y="249841"/>
                      </a:cubicBezTo>
                      <a:cubicBezTo>
                        <a:pt x="16674" y="167259"/>
                        <a:pt x="25722" y="81248"/>
                        <a:pt x="54012" y="2572"/>
                      </a:cubicBezTo>
                      <a:cubicBezTo>
                        <a:pt x="55440" y="1715"/>
                        <a:pt x="56774" y="857"/>
                        <a:pt x="58203" y="0"/>
                      </a:cubicBezTo>
                      <a:cubicBezTo>
                        <a:pt x="49916" y="2953"/>
                        <a:pt x="46106" y="7906"/>
                        <a:pt x="41534" y="18288"/>
                      </a:cubicBezTo>
                      <a:close/>
                    </a:path>
                  </a:pathLst>
                </a:custGeom>
                <a:solidFill>
                  <a:srgbClr val="DEE0E4">
                    <a:alpha val="4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" name="شكل حر: شكل 17">
                  <a:extLst>
                    <a:ext uri="{FF2B5EF4-FFF2-40B4-BE49-F238E27FC236}">
                      <a16:creationId xmlns:a16="http://schemas.microsoft.com/office/drawing/2014/main" id="{F7E37857-7208-4178-ACF8-349D3F789595}"/>
                    </a:ext>
                  </a:extLst>
                </p:cNvPr>
                <p:cNvSpPr/>
                <p:nvPr/>
              </p:nvSpPr>
              <p:spPr>
                <a:xfrm>
                  <a:off x="4515391" y="2219552"/>
                  <a:ext cx="65566" cy="49106"/>
                </a:xfrm>
                <a:custGeom>
                  <a:avLst/>
                  <a:gdLst>
                    <a:gd name="connsiteX0" fmla="*/ 42130 w 65566"/>
                    <a:gd name="connsiteY0" fmla="*/ 1297 h 49106"/>
                    <a:gd name="connsiteX1" fmla="*/ 65562 w 65566"/>
                    <a:gd name="connsiteY1" fmla="*/ 21490 h 49106"/>
                    <a:gd name="connsiteX2" fmla="*/ 51941 w 65566"/>
                    <a:gd name="connsiteY2" fmla="*/ 31967 h 49106"/>
                    <a:gd name="connsiteX3" fmla="*/ 44607 w 65566"/>
                    <a:gd name="connsiteY3" fmla="*/ 33777 h 49106"/>
                    <a:gd name="connsiteX4" fmla="*/ 38987 w 65566"/>
                    <a:gd name="connsiteY4" fmla="*/ 40064 h 49106"/>
                    <a:gd name="connsiteX5" fmla="*/ 2506 w 65566"/>
                    <a:gd name="connsiteY5" fmla="*/ 45397 h 49106"/>
                    <a:gd name="connsiteX6" fmla="*/ 22223 w 65566"/>
                    <a:gd name="connsiteY6" fmla="*/ 17299 h 49106"/>
                    <a:gd name="connsiteX7" fmla="*/ 42130 w 65566"/>
                    <a:gd name="connsiteY7" fmla="*/ 1297 h 4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5566" h="49106">
                      <a:moveTo>
                        <a:pt x="42130" y="1297"/>
                      </a:moveTo>
                      <a:cubicBezTo>
                        <a:pt x="42130" y="1297"/>
                        <a:pt x="64514" y="-7657"/>
                        <a:pt x="65562" y="21490"/>
                      </a:cubicBezTo>
                      <a:cubicBezTo>
                        <a:pt x="65847" y="29110"/>
                        <a:pt x="51941" y="31967"/>
                        <a:pt x="51941" y="31967"/>
                      </a:cubicBezTo>
                      <a:cubicBezTo>
                        <a:pt x="51941" y="31967"/>
                        <a:pt x="47274" y="31586"/>
                        <a:pt x="44607" y="33777"/>
                      </a:cubicBezTo>
                      <a:cubicBezTo>
                        <a:pt x="41273" y="36539"/>
                        <a:pt x="40035" y="39016"/>
                        <a:pt x="38987" y="40064"/>
                      </a:cubicBezTo>
                      <a:cubicBezTo>
                        <a:pt x="28414" y="51398"/>
                        <a:pt x="8412" y="50731"/>
                        <a:pt x="2506" y="45397"/>
                      </a:cubicBezTo>
                      <a:cubicBezTo>
                        <a:pt x="-5876" y="37777"/>
                        <a:pt x="8316" y="27205"/>
                        <a:pt x="22223" y="17299"/>
                      </a:cubicBezTo>
                      <a:cubicBezTo>
                        <a:pt x="36987" y="6916"/>
                        <a:pt x="42130" y="1297"/>
                        <a:pt x="42130" y="1297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" name="شكل حر: شكل 18">
                  <a:extLst>
                    <a:ext uri="{FF2B5EF4-FFF2-40B4-BE49-F238E27FC236}">
                      <a16:creationId xmlns:a16="http://schemas.microsoft.com/office/drawing/2014/main" id="{80D6B3A1-2A45-4066-82BF-25CE6BF62913}"/>
                    </a:ext>
                  </a:extLst>
                </p:cNvPr>
                <p:cNvSpPr/>
                <p:nvPr/>
              </p:nvSpPr>
              <p:spPr>
                <a:xfrm>
                  <a:off x="4616408" y="2247734"/>
                  <a:ext cx="34264" cy="65950"/>
                </a:xfrm>
                <a:custGeom>
                  <a:avLst/>
                  <a:gdLst>
                    <a:gd name="connsiteX0" fmla="*/ 32268 w 34264"/>
                    <a:gd name="connsiteY0" fmla="*/ 22739 h 65950"/>
                    <a:gd name="connsiteX1" fmla="*/ 32078 w 34264"/>
                    <a:gd name="connsiteY1" fmla="*/ 22835 h 65950"/>
                    <a:gd name="connsiteX2" fmla="*/ 26553 w 34264"/>
                    <a:gd name="connsiteY2" fmla="*/ 4737 h 65950"/>
                    <a:gd name="connsiteX3" fmla="*/ 19124 w 34264"/>
                    <a:gd name="connsiteY3" fmla="*/ 165 h 65950"/>
                    <a:gd name="connsiteX4" fmla="*/ 7122 w 34264"/>
                    <a:gd name="connsiteY4" fmla="*/ 5785 h 65950"/>
                    <a:gd name="connsiteX5" fmla="*/ 4455 w 34264"/>
                    <a:gd name="connsiteY5" fmla="*/ 19310 h 65950"/>
                    <a:gd name="connsiteX6" fmla="*/ 7217 w 34264"/>
                    <a:gd name="connsiteY6" fmla="*/ 30169 h 65950"/>
                    <a:gd name="connsiteX7" fmla="*/ 359 w 34264"/>
                    <a:gd name="connsiteY7" fmla="*/ 45790 h 65950"/>
                    <a:gd name="connsiteX8" fmla="*/ 5789 w 34264"/>
                    <a:gd name="connsiteY8" fmla="*/ 63221 h 65950"/>
                    <a:gd name="connsiteX9" fmla="*/ 25220 w 34264"/>
                    <a:gd name="connsiteY9" fmla="*/ 62078 h 65950"/>
                    <a:gd name="connsiteX10" fmla="*/ 34078 w 34264"/>
                    <a:gd name="connsiteY10" fmla="*/ 43599 h 65950"/>
                    <a:gd name="connsiteX11" fmla="*/ 32268 w 34264"/>
                    <a:gd name="connsiteY11" fmla="*/ 22739 h 65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4264" h="65950">
                      <a:moveTo>
                        <a:pt x="32268" y="22739"/>
                      </a:moveTo>
                      <a:lnTo>
                        <a:pt x="32078" y="22835"/>
                      </a:lnTo>
                      <a:cubicBezTo>
                        <a:pt x="32840" y="16358"/>
                        <a:pt x="31030" y="9595"/>
                        <a:pt x="26553" y="4737"/>
                      </a:cubicBezTo>
                      <a:cubicBezTo>
                        <a:pt x="24553" y="2546"/>
                        <a:pt x="21981" y="737"/>
                        <a:pt x="19124" y="165"/>
                      </a:cubicBezTo>
                      <a:cubicBezTo>
                        <a:pt x="14552" y="-692"/>
                        <a:pt x="9694" y="1880"/>
                        <a:pt x="7122" y="5785"/>
                      </a:cubicBezTo>
                      <a:cubicBezTo>
                        <a:pt x="4550" y="9690"/>
                        <a:pt x="3884" y="14643"/>
                        <a:pt x="4455" y="19310"/>
                      </a:cubicBezTo>
                      <a:cubicBezTo>
                        <a:pt x="4931" y="23025"/>
                        <a:pt x="5979" y="26645"/>
                        <a:pt x="7217" y="30169"/>
                      </a:cubicBezTo>
                      <a:cubicBezTo>
                        <a:pt x="4265" y="35122"/>
                        <a:pt x="1407" y="40170"/>
                        <a:pt x="359" y="45790"/>
                      </a:cubicBezTo>
                      <a:cubicBezTo>
                        <a:pt x="-784" y="52076"/>
                        <a:pt x="740" y="59315"/>
                        <a:pt x="5789" y="63221"/>
                      </a:cubicBezTo>
                      <a:cubicBezTo>
                        <a:pt x="11313" y="67507"/>
                        <a:pt x="19790" y="66459"/>
                        <a:pt x="25220" y="62078"/>
                      </a:cubicBezTo>
                      <a:cubicBezTo>
                        <a:pt x="30649" y="57696"/>
                        <a:pt x="33411" y="50552"/>
                        <a:pt x="34078" y="43599"/>
                      </a:cubicBezTo>
                      <a:cubicBezTo>
                        <a:pt x="34745" y="36646"/>
                        <a:pt x="33506" y="29693"/>
                        <a:pt x="32268" y="22739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0" name="شكل حر: شكل 19">
                  <a:extLst>
                    <a:ext uri="{FF2B5EF4-FFF2-40B4-BE49-F238E27FC236}">
                      <a16:creationId xmlns:a16="http://schemas.microsoft.com/office/drawing/2014/main" id="{4B2DDF3A-ACDF-4EC6-9889-336B647E718F}"/>
                    </a:ext>
                  </a:extLst>
                </p:cNvPr>
                <p:cNvSpPr/>
                <p:nvPr/>
              </p:nvSpPr>
              <p:spPr>
                <a:xfrm>
                  <a:off x="4503515" y="1704946"/>
                  <a:ext cx="174607" cy="575846"/>
                </a:xfrm>
                <a:custGeom>
                  <a:avLst/>
                  <a:gdLst>
                    <a:gd name="connsiteX0" fmla="*/ 166878 w 174607"/>
                    <a:gd name="connsiteY0" fmla="*/ 570290 h 575846"/>
                    <a:gd name="connsiteX1" fmla="*/ 94583 w 174607"/>
                    <a:gd name="connsiteY1" fmla="*/ 560670 h 575846"/>
                    <a:gd name="connsiteX2" fmla="*/ 93154 w 174607"/>
                    <a:gd name="connsiteY2" fmla="*/ 558384 h 575846"/>
                    <a:gd name="connsiteX3" fmla="*/ 69342 w 174607"/>
                    <a:gd name="connsiteY3" fmla="*/ 542477 h 575846"/>
                    <a:gd name="connsiteX4" fmla="*/ 5810 w 174607"/>
                    <a:gd name="connsiteY4" fmla="*/ 529142 h 575846"/>
                    <a:gd name="connsiteX5" fmla="*/ 4667 w 174607"/>
                    <a:gd name="connsiteY5" fmla="*/ 527999 h 575846"/>
                    <a:gd name="connsiteX6" fmla="*/ 95 w 174607"/>
                    <a:gd name="connsiteY6" fmla="*/ 499995 h 575846"/>
                    <a:gd name="connsiteX7" fmla="*/ 95 w 174607"/>
                    <a:gd name="connsiteY7" fmla="*/ 499995 h 575846"/>
                    <a:gd name="connsiteX8" fmla="*/ 0 w 174607"/>
                    <a:gd name="connsiteY8" fmla="*/ 489709 h 575846"/>
                    <a:gd name="connsiteX9" fmla="*/ 25717 w 174607"/>
                    <a:gd name="connsiteY9" fmla="*/ 206626 h 575846"/>
                    <a:gd name="connsiteX10" fmla="*/ 38767 w 174607"/>
                    <a:gd name="connsiteY10" fmla="*/ 7077 h 575846"/>
                    <a:gd name="connsiteX11" fmla="*/ 65818 w 174607"/>
                    <a:gd name="connsiteY11" fmla="*/ 1076 h 575846"/>
                    <a:gd name="connsiteX12" fmla="*/ 68199 w 174607"/>
                    <a:gd name="connsiteY12" fmla="*/ 885 h 575846"/>
                    <a:gd name="connsiteX13" fmla="*/ 114491 w 174607"/>
                    <a:gd name="connsiteY13" fmla="*/ 7458 h 575846"/>
                    <a:gd name="connsiteX14" fmla="*/ 125158 w 174607"/>
                    <a:gd name="connsiteY14" fmla="*/ 13458 h 575846"/>
                    <a:gd name="connsiteX15" fmla="*/ 144494 w 174607"/>
                    <a:gd name="connsiteY15" fmla="*/ 19745 h 575846"/>
                    <a:gd name="connsiteX16" fmla="*/ 161639 w 174607"/>
                    <a:gd name="connsiteY16" fmla="*/ 24984 h 575846"/>
                    <a:gd name="connsiteX17" fmla="*/ 162973 w 174607"/>
                    <a:gd name="connsiteY17" fmla="*/ 25650 h 575846"/>
                    <a:gd name="connsiteX18" fmla="*/ 170212 w 174607"/>
                    <a:gd name="connsiteY18" fmla="*/ 68227 h 575846"/>
                    <a:gd name="connsiteX19" fmla="*/ 158687 w 174607"/>
                    <a:gd name="connsiteY19" fmla="*/ 108994 h 575846"/>
                    <a:gd name="connsiteX20" fmla="*/ 171545 w 174607"/>
                    <a:gd name="connsiteY20" fmla="*/ 269967 h 575846"/>
                    <a:gd name="connsiteX21" fmla="*/ 166878 w 174607"/>
                    <a:gd name="connsiteY21" fmla="*/ 570290 h 575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74607" h="575846">
                      <a:moveTo>
                        <a:pt x="166878" y="570290"/>
                      </a:moveTo>
                      <a:cubicBezTo>
                        <a:pt x="162687" y="579053"/>
                        <a:pt x="108585" y="578577"/>
                        <a:pt x="94583" y="560670"/>
                      </a:cubicBezTo>
                      <a:cubicBezTo>
                        <a:pt x="94012" y="559908"/>
                        <a:pt x="93535" y="559241"/>
                        <a:pt x="93154" y="558384"/>
                      </a:cubicBezTo>
                      <a:cubicBezTo>
                        <a:pt x="88964" y="550287"/>
                        <a:pt x="80010" y="545525"/>
                        <a:pt x="69342" y="542477"/>
                      </a:cubicBezTo>
                      <a:cubicBezTo>
                        <a:pt x="46291" y="535905"/>
                        <a:pt x="15145" y="537238"/>
                        <a:pt x="5810" y="529142"/>
                      </a:cubicBezTo>
                      <a:cubicBezTo>
                        <a:pt x="5334" y="528761"/>
                        <a:pt x="5048" y="528380"/>
                        <a:pt x="4667" y="527999"/>
                      </a:cubicBezTo>
                      <a:cubicBezTo>
                        <a:pt x="1810" y="524475"/>
                        <a:pt x="476" y="514474"/>
                        <a:pt x="95" y="499995"/>
                      </a:cubicBezTo>
                      <a:cubicBezTo>
                        <a:pt x="95" y="499995"/>
                        <a:pt x="95" y="499995"/>
                        <a:pt x="95" y="499995"/>
                      </a:cubicBezTo>
                      <a:cubicBezTo>
                        <a:pt x="0" y="496757"/>
                        <a:pt x="0" y="493423"/>
                        <a:pt x="0" y="489709"/>
                      </a:cubicBezTo>
                      <a:cubicBezTo>
                        <a:pt x="762" y="412556"/>
                        <a:pt x="23622" y="246345"/>
                        <a:pt x="25717" y="206626"/>
                      </a:cubicBezTo>
                      <a:cubicBezTo>
                        <a:pt x="27908" y="165287"/>
                        <a:pt x="15335" y="30413"/>
                        <a:pt x="38767" y="7077"/>
                      </a:cubicBezTo>
                      <a:cubicBezTo>
                        <a:pt x="43339" y="2505"/>
                        <a:pt x="58198" y="1647"/>
                        <a:pt x="65818" y="1076"/>
                      </a:cubicBezTo>
                      <a:cubicBezTo>
                        <a:pt x="66675" y="981"/>
                        <a:pt x="67532" y="981"/>
                        <a:pt x="68199" y="885"/>
                      </a:cubicBezTo>
                      <a:cubicBezTo>
                        <a:pt x="85534" y="-829"/>
                        <a:pt x="102489" y="-734"/>
                        <a:pt x="114491" y="7458"/>
                      </a:cubicBezTo>
                      <a:cubicBezTo>
                        <a:pt x="118110" y="9934"/>
                        <a:pt x="121634" y="11839"/>
                        <a:pt x="125158" y="13458"/>
                      </a:cubicBezTo>
                      <a:cubicBezTo>
                        <a:pt x="131921" y="16506"/>
                        <a:pt x="138398" y="18221"/>
                        <a:pt x="144494" y="19745"/>
                      </a:cubicBezTo>
                      <a:cubicBezTo>
                        <a:pt x="150590" y="21269"/>
                        <a:pt x="156305" y="22602"/>
                        <a:pt x="161639" y="24984"/>
                      </a:cubicBezTo>
                      <a:cubicBezTo>
                        <a:pt x="162116" y="25174"/>
                        <a:pt x="162592" y="25365"/>
                        <a:pt x="162973" y="25650"/>
                      </a:cubicBezTo>
                      <a:cubicBezTo>
                        <a:pt x="174498" y="31270"/>
                        <a:pt x="174117" y="61464"/>
                        <a:pt x="170212" y="68227"/>
                      </a:cubicBezTo>
                      <a:cubicBezTo>
                        <a:pt x="163544" y="79562"/>
                        <a:pt x="160020" y="93278"/>
                        <a:pt x="158687" y="108994"/>
                      </a:cubicBezTo>
                      <a:cubicBezTo>
                        <a:pt x="155162" y="149666"/>
                        <a:pt x="165735" y="204244"/>
                        <a:pt x="171545" y="269967"/>
                      </a:cubicBezTo>
                      <a:cubicBezTo>
                        <a:pt x="172783" y="285112"/>
                        <a:pt x="179927" y="543049"/>
                        <a:pt x="166878" y="570290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" name="شكل حر: شكل 20">
                  <a:extLst>
                    <a:ext uri="{FF2B5EF4-FFF2-40B4-BE49-F238E27FC236}">
                      <a16:creationId xmlns:a16="http://schemas.microsoft.com/office/drawing/2014/main" id="{5831EFE7-9C18-44C8-915A-64FDF0C16136}"/>
                    </a:ext>
                  </a:extLst>
                </p:cNvPr>
                <p:cNvSpPr/>
                <p:nvPr/>
              </p:nvSpPr>
              <p:spPr>
                <a:xfrm>
                  <a:off x="4568346" y="1704289"/>
                  <a:ext cx="61184" cy="28974"/>
                </a:xfrm>
                <a:custGeom>
                  <a:avLst/>
                  <a:gdLst>
                    <a:gd name="connsiteX0" fmla="*/ 60422 w 61184"/>
                    <a:gd name="connsiteY0" fmla="*/ 13449 h 28974"/>
                    <a:gd name="connsiteX1" fmla="*/ 49850 w 61184"/>
                    <a:gd name="connsiteY1" fmla="*/ 7544 h 28974"/>
                    <a:gd name="connsiteX2" fmla="*/ 3177 w 61184"/>
                    <a:gd name="connsiteY2" fmla="*/ 876 h 28974"/>
                    <a:gd name="connsiteX3" fmla="*/ 1463 w 61184"/>
                    <a:gd name="connsiteY3" fmla="*/ 1066 h 28974"/>
                    <a:gd name="connsiteX4" fmla="*/ 320 w 61184"/>
                    <a:gd name="connsiteY4" fmla="*/ 1162 h 28974"/>
                    <a:gd name="connsiteX5" fmla="*/ 224 w 61184"/>
                    <a:gd name="connsiteY5" fmla="*/ 1638 h 28974"/>
                    <a:gd name="connsiteX6" fmla="*/ 7273 w 61184"/>
                    <a:gd name="connsiteY6" fmla="*/ 20878 h 28974"/>
                    <a:gd name="connsiteX7" fmla="*/ 27180 w 61184"/>
                    <a:gd name="connsiteY7" fmla="*/ 28879 h 28974"/>
                    <a:gd name="connsiteX8" fmla="*/ 29466 w 61184"/>
                    <a:gd name="connsiteY8" fmla="*/ 28975 h 28974"/>
                    <a:gd name="connsiteX9" fmla="*/ 53469 w 61184"/>
                    <a:gd name="connsiteY9" fmla="*/ 21164 h 28974"/>
                    <a:gd name="connsiteX10" fmla="*/ 60613 w 61184"/>
                    <a:gd name="connsiteY10" fmla="*/ 14497 h 28974"/>
                    <a:gd name="connsiteX11" fmla="*/ 61184 w 61184"/>
                    <a:gd name="connsiteY11" fmla="*/ 13830 h 28974"/>
                    <a:gd name="connsiteX12" fmla="*/ 60422 w 61184"/>
                    <a:gd name="connsiteY12" fmla="*/ 13449 h 28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1184" h="28974">
                      <a:moveTo>
                        <a:pt x="60422" y="13449"/>
                      </a:moveTo>
                      <a:cubicBezTo>
                        <a:pt x="56612" y="11734"/>
                        <a:pt x="53183" y="9829"/>
                        <a:pt x="49850" y="7544"/>
                      </a:cubicBezTo>
                      <a:cubicBezTo>
                        <a:pt x="37181" y="-1124"/>
                        <a:pt x="19179" y="-648"/>
                        <a:pt x="3177" y="876"/>
                      </a:cubicBezTo>
                      <a:cubicBezTo>
                        <a:pt x="2701" y="971"/>
                        <a:pt x="2129" y="971"/>
                        <a:pt x="1463" y="1066"/>
                      </a:cubicBezTo>
                      <a:lnTo>
                        <a:pt x="320" y="1162"/>
                      </a:lnTo>
                      <a:lnTo>
                        <a:pt x="224" y="1638"/>
                      </a:lnTo>
                      <a:cubicBezTo>
                        <a:pt x="-823" y="8401"/>
                        <a:pt x="1844" y="15735"/>
                        <a:pt x="7273" y="20878"/>
                      </a:cubicBezTo>
                      <a:cubicBezTo>
                        <a:pt x="12226" y="25546"/>
                        <a:pt x="19370" y="28403"/>
                        <a:pt x="27180" y="28879"/>
                      </a:cubicBezTo>
                      <a:cubicBezTo>
                        <a:pt x="27942" y="28879"/>
                        <a:pt x="28704" y="28975"/>
                        <a:pt x="29466" y="28975"/>
                      </a:cubicBezTo>
                      <a:cubicBezTo>
                        <a:pt x="38039" y="28975"/>
                        <a:pt x="46516" y="26212"/>
                        <a:pt x="53469" y="21164"/>
                      </a:cubicBezTo>
                      <a:cubicBezTo>
                        <a:pt x="56136" y="19259"/>
                        <a:pt x="58517" y="16973"/>
                        <a:pt x="60613" y="14497"/>
                      </a:cubicBezTo>
                      <a:lnTo>
                        <a:pt x="61184" y="13830"/>
                      </a:lnTo>
                      <a:lnTo>
                        <a:pt x="60422" y="13449"/>
                      </a:ln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2" name="شكل حر: شكل 21">
                  <a:extLst>
                    <a:ext uri="{FF2B5EF4-FFF2-40B4-BE49-F238E27FC236}">
                      <a16:creationId xmlns:a16="http://schemas.microsoft.com/office/drawing/2014/main" id="{CC3FD791-6CF3-4255-A3BD-850767BEACDE}"/>
                    </a:ext>
                  </a:extLst>
                </p:cNvPr>
                <p:cNvSpPr/>
                <p:nvPr/>
              </p:nvSpPr>
              <p:spPr>
                <a:xfrm>
                  <a:off x="4503515" y="1724596"/>
                  <a:ext cx="174598" cy="556213"/>
                </a:xfrm>
                <a:custGeom>
                  <a:avLst/>
                  <a:gdLst>
                    <a:gd name="connsiteX0" fmla="*/ 166878 w 174598"/>
                    <a:gd name="connsiteY0" fmla="*/ 550640 h 556213"/>
                    <a:gd name="connsiteX1" fmla="*/ 101918 w 174598"/>
                    <a:gd name="connsiteY1" fmla="*/ 547211 h 556213"/>
                    <a:gd name="connsiteX2" fmla="*/ 94583 w 174598"/>
                    <a:gd name="connsiteY2" fmla="*/ 541020 h 556213"/>
                    <a:gd name="connsiteX3" fmla="*/ 93154 w 174598"/>
                    <a:gd name="connsiteY3" fmla="*/ 538734 h 556213"/>
                    <a:gd name="connsiteX4" fmla="*/ 69342 w 174598"/>
                    <a:gd name="connsiteY4" fmla="*/ 522827 h 556213"/>
                    <a:gd name="connsiteX5" fmla="*/ 51244 w 174598"/>
                    <a:gd name="connsiteY5" fmla="*/ 519112 h 556213"/>
                    <a:gd name="connsiteX6" fmla="*/ 5810 w 174598"/>
                    <a:gd name="connsiteY6" fmla="*/ 509397 h 556213"/>
                    <a:gd name="connsiteX7" fmla="*/ 4667 w 174598"/>
                    <a:gd name="connsiteY7" fmla="*/ 508254 h 556213"/>
                    <a:gd name="connsiteX8" fmla="*/ 95 w 174598"/>
                    <a:gd name="connsiteY8" fmla="*/ 480251 h 556213"/>
                    <a:gd name="connsiteX9" fmla="*/ 95 w 174598"/>
                    <a:gd name="connsiteY9" fmla="*/ 480251 h 556213"/>
                    <a:gd name="connsiteX10" fmla="*/ 0 w 174598"/>
                    <a:gd name="connsiteY10" fmla="*/ 469964 h 556213"/>
                    <a:gd name="connsiteX11" fmla="*/ 19812 w 174598"/>
                    <a:gd name="connsiteY11" fmla="*/ 419576 h 556213"/>
                    <a:gd name="connsiteX12" fmla="*/ 16097 w 174598"/>
                    <a:gd name="connsiteY12" fmla="*/ 464439 h 556213"/>
                    <a:gd name="connsiteX13" fmla="*/ 20288 w 174598"/>
                    <a:gd name="connsiteY13" fmla="*/ 486823 h 556213"/>
                    <a:gd name="connsiteX14" fmla="*/ 40291 w 174598"/>
                    <a:gd name="connsiteY14" fmla="*/ 493395 h 556213"/>
                    <a:gd name="connsiteX15" fmla="*/ 65722 w 174598"/>
                    <a:gd name="connsiteY15" fmla="*/ 488347 h 556213"/>
                    <a:gd name="connsiteX16" fmla="*/ 83915 w 174598"/>
                    <a:gd name="connsiteY16" fmla="*/ 455771 h 556213"/>
                    <a:gd name="connsiteX17" fmla="*/ 84106 w 174598"/>
                    <a:gd name="connsiteY17" fmla="*/ 417100 h 556213"/>
                    <a:gd name="connsiteX18" fmla="*/ 98203 w 174598"/>
                    <a:gd name="connsiteY18" fmla="*/ 339662 h 556213"/>
                    <a:gd name="connsiteX19" fmla="*/ 99917 w 174598"/>
                    <a:gd name="connsiteY19" fmla="*/ 435197 h 556213"/>
                    <a:gd name="connsiteX20" fmla="*/ 95059 w 174598"/>
                    <a:gd name="connsiteY20" fmla="*/ 489395 h 556213"/>
                    <a:gd name="connsiteX21" fmla="*/ 124778 w 174598"/>
                    <a:gd name="connsiteY21" fmla="*/ 531685 h 556213"/>
                    <a:gd name="connsiteX22" fmla="*/ 128873 w 174598"/>
                    <a:gd name="connsiteY22" fmla="*/ 531971 h 556213"/>
                    <a:gd name="connsiteX23" fmla="*/ 150400 w 174598"/>
                    <a:gd name="connsiteY23" fmla="*/ 318802 h 556213"/>
                    <a:gd name="connsiteX24" fmla="*/ 135445 w 174598"/>
                    <a:gd name="connsiteY24" fmla="*/ 237363 h 556213"/>
                    <a:gd name="connsiteX25" fmla="*/ 102775 w 174598"/>
                    <a:gd name="connsiteY25" fmla="*/ 263652 h 556213"/>
                    <a:gd name="connsiteX26" fmla="*/ 99155 w 174598"/>
                    <a:gd name="connsiteY26" fmla="*/ 263366 h 556213"/>
                    <a:gd name="connsiteX27" fmla="*/ 64960 w 174598"/>
                    <a:gd name="connsiteY27" fmla="*/ 287369 h 556213"/>
                    <a:gd name="connsiteX28" fmla="*/ 55435 w 174598"/>
                    <a:gd name="connsiteY28" fmla="*/ 279940 h 556213"/>
                    <a:gd name="connsiteX29" fmla="*/ 129921 w 174598"/>
                    <a:gd name="connsiteY29" fmla="*/ 205740 h 556213"/>
                    <a:gd name="connsiteX30" fmla="*/ 108109 w 174598"/>
                    <a:gd name="connsiteY30" fmla="*/ 190405 h 556213"/>
                    <a:gd name="connsiteX31" fmla="*/ 81058 w 174598"/>
                    <a:gd name="connsiteY31" fmla="*/ 187452 h 556213"/>
                    <a:gd name="connsiteX32" fmla="*/ 105632 w 174598"/>
                    <a:gd name="connsiteY32" fmla="*/ 176212 h 556213"/>
                    <a:gd name="connsiteX33" fmla="*/ 118205 w 174598"/>
                    <a:gd name="connsiteY33" fmla="*/ 177832 h 556213"/>
                    <a:gd name="connsiteX34" fmla="*/ 129349 w 174598"/>
                    <a:gd name="connsiteY34" fmla="*/ 173164 h 556213"/>
                    <a:gd name="connsiteX35" fmla="*/ 128778 w 174598"/>
                    <a:gd name="connsiteY35" fmla="*/ 158210 h 556213"/>
                    <a:gd name="connsiteX36" fmla="*/ 110966 w 174598"/>
                    <a:gd name="connsiteY36" fmla="*/ 108299 h 556213"/>
                    <a:gd name="connsiteX37" fmla="*/ 143542 w 174598"/>
                    <a:gd name="connsiteY37" fmla="*/ 147161 h 556213"/>
                    <a:gd name="connsiteX38" fmla="*/ 123444 w 174598"/>
                    <a:gd name="connsiteY38" fmla="*/ 45720 h 556213"/>
                    <a:gd name="connsiteX39" fmla="*/ 136112 w 174598"/>
                    <a:gd name="connsiteY39" fmla="*/ 78676 h 556213"/>
                    <a:gd name="connsiteX40" fmla="*/ 144399 w 174598"/>
                    <a:gd name="connsiteY40" fmla="*/ 0 h 556213"/>
                    <a:gd name="connsiteX41" fmla="*/ 161544 w 174598"/>
                    <a:gd name="connsiteY41" fmla="*/ 5239 h 556213"/>
                    <a:gd name="connsiteX42" fmla="*/ 158210 w 174598"/>
                    <a:gd name="connsiteY42" fmla="*/ 88868 h 556213"/>
                    <a:gd name="connsiteX43" fmla="*/ 158591 w 174598"/>
                    <a:gd name="connsiteY43" fmla="*/ 89154 h 556213"/>
                    <a:gd name="connsiteX44" fmla="*/ 171450 w 174598"/>
                    <a:gd name="connsiteY44" fmla="*/ 250126 h 556213"/>
                    <a:gd name="connsiteX45" fmla="*/ 166878 w 174598"/>
                    <a:gd name="connsiteY45" fmla="*/ 550640 h 5562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174598" h="556213">
                      <a:moveTo>
                        <a:pt x="166878" y="550640"/>
                      </a:moveTo>
                      <a:cubicBezTo>
                        <a:pt x="163258" y="558260"/>
                        <a:pt x="121920" y="558927"/>
                        <a:pt x="101918" y="547211"/>
                      </a:cubicBezTo>
                      <a:cubicBezTo>
                        <a:pt x="98870" y="545402"/>
                        <a:pt x="96393" y="543401"/>
                        <a:pt x="94583" y="541020"/>
                      </a:cubicBezTo>
                      <a:cubicBezTo>
                        <a:pt x="94012" y="540258"/>
                        <a:pt x="93535" y="539591"/>
                        <a:pt x="93154" y="538734"/>
                      </a:cubicBezTo>
                      <a:cubicBezTo>
                        <a:pt x="88964" y="530638"/>
                        <a:pt x="80010" y="525875"/>
                        <a:pt x="69342" y="522827"/>
                      </a:cubicBezTo>
                      <a:cubicBezTo>
                        <a:pt x="63627" y="521208"/>
                        <a:pt x="57436" y="520065"/>
                        <a:pt x="51244" y="519112"/>
                      </a:cubicBezTo>
                      <a:cubicBezTo>
                        <a:pt x="32194" y="516350"/>
                        <a:pt x="12859" y="515588"/>
                        <a:pt x="5810" y="509397"/>
                      </a:cubicBezTo>
                      <a:cubicBezTo>
                        <a:pt x="5429" y="509016"/>
                        <a:pt x="5048" y="508635"/>
                        <a:pt x="4667" y="508254"/>
                      </a:cubicBezTo>
                      <a:cubicBezTo>
                        <a:pt x="1810" y="504730"/>
                        <a:pt x="476" y="494729"/>
                        <a:pt x="95" y="480251"/>
                      </a:cubicBezTo>
                      <a:cubicBezTo>
                        <a:pt x="95" y="480251"/>
                        <a:pt x="95" y="480251"/>
                        <a:pt x="95" y="480251"/>
                      </a:cubicBezTo>
                      <a:cubicBezTo>
                        <a:pt x="0" y="477012"/>
                        <a:pt x="0" y="473678"/>
                        <a:pt x="0" y="469964"/>
                      </a:cubicBezTo>
                      <a:cubicBezTo>
                        <a:pt x="10858" y="455581"/>
                        <a:pt x="8953" y="434149"/>
                        <a:pt x="19812" y="419576"/>
                      </a:cubicBezTo>
                      <a:cubicBezTo>
                        <a:pt x="18574" y="434531"/>
                        <a:pt x="17335" y="449485"/>
                        <a:pt x="16097" y="464439"/>
                      </a:cubicBezTo>
                      <a:cubicBezTo>
                        <a:pt x="15430" y="472249"/>
                        <a:pt x="15145" y="481012"/>
                        <a:pt x="20288" y="486823"/>
                      </a:cubicBezTo>
                      <a:cubicBezTo>
                        <a:pt x="25146" y="492252"/>
                        <a:pt x="33052" y="493204"/>
                        <a:pt x="40291" y="493395"/>
                      </a:cubicBezTo>
                      <a:cubicBezTo>
                        <a:pt x="49054" y="493585"/>
                        <a:pt x="58198" y="492824"/>
                        <a:pt x="65722" y="488347"/>
                      </a:cubicBezTo>
                      <a:cubicBezTo>
                        <a:pt x="76867" y="481870"/>
                        <a:pt x="82391" y="468535"/>
                        <a:pt x="83915" y="455771"/>
                      </a:cubicBezTo>
                      <a:cubicBezTo>
                        <a:pt x="85439" y="443008"/>
                        <a:pt x="83725" y="429958"/>
                        <a:pt x="84106" y="417100"/>
                      </a:cubicBezTo>
                      <a:cubicBezTo>
                        <a:pt x="84582" y="404241"/>
                        <a:pt x="89059" y="348806"/>
                        <a:pt x="98203" y="339662"/>
                      </a:cubicBezTo>
                      <a:cubicBezTo>
                        <a:pt x="105632" y="356330"/>
                        <a:pt x="102775" y="417195"/>
                        <a:pt x="99917" y="435197"/>
                      </a:cubicBezTo>
                      <a:cubicBezTo>
                        <a:pt x="97060" y="453199"/>
                        <a:pt x="92869" y="471297"/>
                        <a:pt x="95059" y="489395"/>
                      </a:cubicBezTo>
                      <a:cubicBezTo>
                        <a:pt x="97250" y="507492"/>
                        <a:pt x="107537" y="525971"/>
                        <a:pt x="124778" y="531685"/>
                      </a:cubicBezTo>
                      <a:cubicBezTo>
                        <a:pt x="127064" y="532448"/>
                        <a:pt x="130397" y="533781"/>
                        <a:pt x="128873" y="531971"/>
                      </a:cubicBezTo>
                      <a:cubicBezTo>
                        <a:pt x="137922" y="505873"/>
                        <a:pt x="156020" y="345853"/>
                        <a:pt x="150400" y="318802"/>
                      </a:cubicBezTo>
                      <a:cubicBezTo>
                        <a:pt x="144780" y="291751"/>
                        <a:pt x="136589" y="264985"/>
                        <a:pt x="135445" y="237363"/>
                      </a:cubicBezTo>
                      <a:cubicBezTo>
                        <a:pt x="135350" y="236125"/>
                        <a:pt x="119539" y="250126"/>
                        <a:pt x="102775" y="263652"/>
                      </a:cubicBezTo>
                      <a:cubicBezTo>
                        <a:pt x="101918" y="264414"/>
                        <a:pt x="99917" y="262509"/>
                        <a:pt x="99155" y="263366"/>
                      </a:cubicBezTo>
                      <a:cubicBezTo>
                        <a:pt x="87535" y="275558"/>
                        <a:pt x="70009" y="288512"/>
                        <a:pt x="64960" y="287369"/>
                      </a:cubicBezTo>
                      <a:cubicBezTo>
                        <a:pt x="62484" y="286798"/>
                        <a:pt x="51340" y="285560"/>
                        <a:pt x="55435" y="279940"/>
                      </a:cubicBezTo>
                      <a:cubicBezTo>
                        <a:pt x="71247" y="258128"/>
                        <a:pt x="133350" y="211455"/>
                        <a:pt x="129921" y="205740"/>
                      </a:cubicBezTo>
                      <a:cubicBezTo>
                        <a:pt x="125254" y="197929"/>
                        <a:pt x="116872" y="192881"/>
                        <a:pt x="108109" y="190405"/>
                      </a:cubicBezTo>
                      <a:cubicBezTo>
                        <a:pt x="99346" y="187928"/>
                        <a:pt x="90106" y="187738"/>
                        <a:pt x="81058" y="187452"/>
                      </a:cubicBezTo>
                      <a:cubicBezTo>
                        <a:pt x="86678" y="179927"/>
                        <a:pt x="96203" y="175546"/>
                        <a:pt x="105632" y="176212"/>
                      </a:cubicBezTo>
                      <a:cubicBezTo>
                        <a:pt x="109823" y="176498"/>
                        <a:pt x="113919" y="177737"/>
                        <a:pt x="118205" y="177832"/>
                      </a:cubicBezTo>
                      <a:cubicBezTo>
                        <a:pt x="122396" y="177927"/>
                        <a:pt x="127064" y="176689"/>
                        <a:pt x="129349" y="173164"/>
                      </a:cubicBezTo>
                      <a:cubicBezTo>
                        <a:pt x="132207" y="168783"/>
                        <a:pt x="130493" y="163068"/>
                        <a:pt x="128778" y="158210"/>
                      </a:cubicBezTo>
                      <a:cubicBezTo>
                        <a:pt x="122872" y="141541"/>
                        <a:pt x="116872" y="124968"/>
                        <a:pt x="110966" y="108299"/>
                      </a:cubicBezTo>
                      <a:cubicBezTo>
                        <a:pt x="121825" y="121253"/>
                        <a:pt x="132683" y="134207"/>
                        <a:pt x="143542" y="147161"/>
                      </a:cubicBezTo>
                      <a:cubicBezTo>
                        <a:pt x="136874" y="113347"/>
                        <a:pt x="130112" y="79534"/>
                        <a:pt x="123444" y="45720"/>
                      </a:cubicBezTo>
                      <a:cubicBezTo>
                        <a:pt x="124301" y="46958"/>
                        <a:pt x="136493" y="82677"/>
                        <a:pt x="136112" y="78676"/>
                      </a:cubicBezTo>
                      <a:cubicBezTo>
                        <a:pt x="132493" y="40005"/>
                        <a:pt x="136398" y="12478"/>
                        <a:pt x="144399" y="0"/>
                      </a:cubicBezTo>
                      <a:cubicBezTo>
                        <a:pt x="150495" y="1524"/>
                        <a:pt x="156210" y="2857"/>
                        <a:pt x="161544" y="5239"/>
                      </a:cubicBezTo>
                      <a:cubicBezTo>
                        <a:pt x="162020" y="29718"/>
                        <a:pt x="150781" y="82391"/>
                        <a:pt x="158210" y="88868"/>
                      </a:cubicBezTo>
                      <a:cubicBezTo>
                        <a:pt x="158305" y="88964"/>
                        <a:pt x="158496" y="89059"/>
                        <a:pt x="158591" y="89154"/>
                      </a:cubicBezTo>
                      <a:cubicBezTo>
                        <a:pt x="155067" y="129826"/>
                        <a:pt x="165640" y="184404"/>
                        <a:pt x="171450" y="250126"/>
                      </a:cubicBezTo>
                      <a:cubicBezTo>
                        <a:pt x="172783" y="265462"/>
                        <a:pt x="179927" y="523399"/>
                        <a:pt x="166878" y="550640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3" name="شكل حر: شكل 22">
                  <a:extLst>
                    <a:ext uri="{FF2B5EF4-FFF2-40B4-BE49-F238E27FC236}">
                      <a16:creationId xmlns:a16="http://schemas.microsoft.com/office/drawing/2014/main" id="{C7D34BB3-C67E-44FD-8335-F509AC203872}"/>
                    </a:ext>
                  </a:extLst>
                </p:cNvPr>
                <p:cNvSpPr/>
                <p:nvPr/>
              </p:nvSpPr>
              <p:spPr>
                <a:xfrm>
                  <a:off x="4554855" y="2121979"/>
                  <a:ext cx="50672" cy="149828"/>
                </a:xfrm>
                <a:custGeom>
                  <a:avLst/>
                  <a:gdLst>
                    <a:gd name="connsiteX0" fmla="*/ 50673 w 50672"/>
                    <a:gd name="connsiteY0" fmla="*/ 149828 h 149828"/>
                    <a:gd name="connsiteX1" fmla="*/ 43339 w 50672"/>
                    <a:gd name="connsiteY1" fmla="*/ 143637 h 149828"/>
                    <a:gd name="connsiteX2" fmla="*/ 41910 w 50672"/>
                    <a:gd name="connsiteY2" fmla="*/ 141351 h 149828"/>
                    <a:gd name="connsiteX3" fmla="*/ 18097 w 50672"/>
                    <a:gd name="connsiteY3" fmla="*/ 125444 h 149828"/>
                    <a:gd name="connsiteX4" fmla="*/ 0 w 50672"/>
                    <a:gd name="connsiteY4" fmla="*/ 121729 h 149828"/>
                    <a:gd name="connsiteX5" fmla="*/ 14954 w 50672"/>
                    <a:gd name="connsiteY5" fmla="*/ 107442 h 149828"/>
                    <a:gd name="connsiteX6" fmla="*/ 33052 w 50672"/>
                    <a:gd name="connsiteY6" fmla="*/ 71438 h 149828"/>
                    <a:gd name="connsiteX7" fmla="*/ 42482 w 50672"/>
                    <a:gd name="connsiteY7" fmla="*/ 0 h 149828"/>
                    <a:gd name="connsiteX8" fmla="*/ 37433 w 50672"/>
                    <a:gd name="connsiteY8" fmla="*/ 73057 h 149828"/>
                    <a:gd name="connsiteX9" fmla="*/ 34195 w 50672"/>
                    <a:gd name="connsiteY9" fmla="*/ 107537 h 149828"/>
                    <a:gd name="connsiteX10" fmla="*/ 50673 w 50672"/>
                    <a:gd name="connsiteY10" fmla="*/ 149828 h 149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672" h="149828">
                      <a:moveTo>
                        <a:pt x="50673" y="149828"/>
                      </a:moveTo>
                      <a:cubicBezTo>
                        <a:pt x="47625" y="148019"/>
                        <a:pt x="45149" y="146018"/>
                        <a:pt x="43339" y="143637"/>
                      </a:cubicBezTo>
                      <a:cubicBezTo>
                        <a:pt x="42767" y="142875"/>
                        <a:pt x="42291" y="142208"/>
                        <a:pt x="41910" y="141351"/>
                      </a:cubicBezTo>
                      <a:cubicBezTo>
                        <a:pt x="37719" y="133255"/>
                        <a:pt x="28766" y="128492"/>
                        <a:pt x="18097" y="125444"/>
                      </a:cubicBezTo>
                      <a:cubicBezTo>
                        <a:pt x="12382" y="123825"/>
                        <a:pt x="6191" y="122682"/>
                        <a:pt x="0" y="121729"/>
                      </a:cubicBezTo>
                      <a:cubicBezTo>
                        <a:pt x="5715" y="118015"/>
                        <a:pt x="10763" y="112871"/>
                        <a:pt x="14954" y="107442"/>
                      </a:cubicBezTo>
                      <a:cubicBezTo>
                        <a:pt x="23146" y="96679"/>
                        <a:pt x="29337" y="84392"/>
                        <a:pt x="33052" y="71438"/>
                      </a:cubicBezTo>
                      <a:cubicBezTo>
                        <a:pt x="39624" y="48292"/>
                        <a:pt x="38291" y="23717"/>
                        <a:pt x="42482" y="0"/>
                      </a:cubicBezTo>
                      <a:cubicBezTo>
                        <a:pt x="43148" y="24479"/>
                        <a:pt x="41434" y="48958"/>
                        <a:pt x="37433" y="73057"/>
                      </a:cubicBezTo>
                      <a:cubicBezTo>
                        <a:pt x="35528" y="84487"/>
                        <a:pt x="33052" y="96012"/>
                        <a:pt x="34195" y="107537"/>
                      </a:cubicBezTo>
                      <a:cubicBezTo>
                        <a:pt x="35433" y="122873"/>
                        <a:pt x="42767" y="136589"/>
                        <a:pt x="50673" y="149828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24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541186" y="1590291"/>
                  <a:ext cx="120019" cy="169959"/>
                  <a:chOff x="4541186" y="1590291"/>
                  <a:chExt cx="120019" cy="169959"/>
                </a:xfrm>
              </p:grpSpPr>
              <p:sp>
                <p:nvSpPr>
                  <p:cNvPr id="25" name="شكل حر: شكل 24">
                    <a:extLst>
                      <a:ext uri="{FF2B5EF4-FFF2-40B4-BE49-F238E27FC236}">
                        <a16:creationId xmlns:a16="http://schemas.microsoft.com/office/drawing/2014/main" id="{E906D5B9-D51A-486E-A68D-2D77C0E03CDA}"/>
                      </a:ext>
                    </a:extLst>
                  </p:cNvPr>
                  <p:cNvSpPr/>
                  <p:nvPr/>
                </p:nvSpPr>
                <p:spPr>
                  <a:xfrm>
                    <a:off x="4551309" y="1637252"/>
                    <a:ext cx="73268" cy="25205"/>
                  </a:xfrm>
                  <a:custGeom>
                    <a:avLst/>
                    <a:gdLst>
                      <a:gd name="connsiteX0" fmla="*/ 21 w 73268"/>
                      <a:gd name="connsiteY0" fmla="*/ 0 h 25205"/>
                      <a:gd name="connsiteX1" fmla="*/ 9832 w 73268"/>
                      <a:gd name="connsiteY1" fmla="*/ 12764 h 25205"/>
                      <a:gd name="connsiteX2" fmla="*/ 26977 w 73268"/>
                      <a:gd name="connsiteY2" fmla="*/ 12573 h 25205"/>
                      <a:gd name="connsiteX3" fmla="*/ 37645 w 73268"/>
                      <a:gd name="connsiteY3" fmla="*/ 12287 h 25205"/>
                      <a:gd name="connsiteX4" fmla="*/ 45741 w 73268"/>
                      <a:gd name="connsiteY4" fmla="*/ 20193 h 25205"/>
                      <a:gd name="connsiteX5" fmla="*/ 60791 w 73268"/>
                      <a:gd name="connsiteY5" fmla="*/ 24955 h 25205"/>
                      <a:gd name="connsiteX6" fmla="*/ 73269 w 73268"/>
                      <a:gd name="connsiteY6" fmla="*/ 15240 h 25205"/>
                      <a:gd name="connsiteX7" fmla="*/ 21 w 73268"/>
                      <a:gd name="connsiteY7" fmla="*/ 0 h 25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268" h="25205">
                        <a:moveTo>
                          <a:pt x="21" y="0"/>
                        </a:moveTo>
                        <a:cubicBezTo>
                          <a:pt x="-360" y="5810"/>
                          <a:pt x="4403" y="10954"/>
                          <a:pt x="9832" y="12764"/>
                        </a:cubicBezTo>
                        <a:cubicBezTo>
                          <a:pt x="15261" y="14573"/>
                          <a:pt x="21262" y="13811"/>
                          <a:pt x="26977" y="12573"/>
                        </a:cubicBezTo>
                        <a:cubicBezTo>
                          <a:pt x="30501" y="11811"/>
                          <a:pt x="34311" y="10763"/>
                          <a:pt x="37645" y="12287"/>
                        </a:cubicBezTo>
                        <a:cubicBezTo>
                          <a:pt x="41169" y="13811"/>
                          <a:pt x="43074" y="17526"/>
                          <a:pt x="45741" y="20193"/>
                        </a:cubicBezTo>
                        <a:cubicBezTo>
                          <a:pt x="49647" y="24098"/>
                          <a:pt x="55457" y="25908"/>
                          <a:pt x="60791" y="24955"/>
                        </a:cubicBezTo>
                        <a:cubicBezTo>
                          <a:pt x="66220" y="24003"/>
                          <a:pt x="70983" y="20288"/>
                          <a:pt x="73269" y="15240"/>
                        </a:cubicBezTo>
                        <a:lnTo>
                          <a:pt x="21" y="0"/>
                        </a:lnTo>
                        <a:close/>
                      </a:path>
                    </a:pathLst>
                  </a:custGeom>
                  <a:solidFill>
                    <a:srgbClr val="ECF5F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6" name="شكل حر: شكل 25">
                    <a:extLst>
                      <a:ext uri="{FF2B5EF4-FFF2-40B4-BE49-F238E27FC236}">
                        <a16:creationId xmlns:a16="http://schemas.microsoft.com/office/drawing/2014/main" id="{3B81B0DE-B70F-41B6-8772-79EBB4192123}"/>
                      </a:ext>
                    </a:extLst>
                  </p:cNvPr>
                  <p:cNvSpPr/>
                  <p:nvPr/>
                </p:nvSpPr>
                <p:spPr>
                  <a:xfrm>
                    <a:off x="4541186" y="1623821"/>
                    <a:ext cx="33892" cy="117252"/>
                  </a:xfrm>
                  <a:custGeom>
                    <a:avLst/>
                    <a:gdLst>
                      <a:gd name="connsiteX0" fmla="*/ 8240 w 33892"/>
                      <a:gd name="connsiteY0" fmla="*/ 117253 h 117252"/>
                      <a:gd name="connsiteX1" fmla="*/ 21479 w 33892"/>
                      <a:gd name="connsiteY1" fmla="*/ 83153 h 117252"/>
                      <a:gd name="connsiteX2" fmla="*/ 33862 w 33892"/>
                      <a:gd name="connsiteY2" fmla="*/ 80963 h 117252"/>
                      <a:gd name="connsiteX3" fmla="*/ 22718 w 33892"/>
                      <a:gd name="connsiteY3" fmla="*/ 60293 h 117252"/>
                      <a:gd name="connsiteX4" fmla="*/ 19003 w 33892"/>
                      <a:gd name="connsiteY4" fmla="*/ 0 h 117252"/>
                      <a:gd name="connsiteX5" fmla="*/ 9097 w 33892"/>
                      <a:gd name="connsiteY5" fmla="*/ 1715 h 117252"/>
                      <a:gd name="connsiteX6" fmla="*/ 4906 w 33892"/>
                      <a:gd name="connsiteY6" fmla="*/ 16288 h 117252"/>
                      <a:gd name="connsiteX7" fmla="*/ 334 w 33892"/>
                      <a:gd name="connsiteY7" fmla="*/ 50197 h 117252"/>
                      <a:gd name="connsiteX8" fmla="*/ 8240 w 33892"/>
                      <a:gd name="connsiteY8" fmla="*/ 117253 h 117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892" h="117252">
                        <a:moveTo>
                          <a:pt x="8240" y="117253"/>
                        </a:moveTo>
                        <a:cubicBezTo>
                          <a:pt x="9764" y="104394"/>
                          <a:pt x="11288" y="91059"/>
                          <a:pt x="21479" y="83153"/>
                        </a:cubicBezTo>
                        <a:cubicBezTo>
                          <a:pt x="23003" y="81915"/>
                          <a:pt x="33671" y="82391"/>
                          <a:pt x="33862" y="80963"/>
                        </a:cubicBezTo>
                        <a:cubicBezTo>
                          <a:pt x="34529" y="74867"/>
                          <a:pt x="24146" y="66199"/>
                          <a:pt x="22718" y="60293"/>
                        </a:cubicBezTo>
                        <a:cubicBezTo>
                          <a:pt x="17860" y="40672"/>
                          <a:pt x="16622" y="20098"/>
                          <a:pt x="19003" y="0"/>
                        </a:cubicBezTo>
                        <a:cubicBezTo>
                          <a:pt x="19003" y="191"/>
                          <a:pt x="10335" y="476"/>
                          <a:pt x="9097" y="1715"/>
                        </a:cubicBezTo>
                        <a:cubicBezTo>
                          <a:pt x="6335" y="4286"/>
                          <a:pt x="5668" y="12668"/>
                          <a:pt x="4906" y="16288"/>
                        </a:cubicBezTo>
                        <a:cubicBezTo>
                          <a:pt x="2429" y="27432"/>
                          <a:pt x="905" y="38767"/>
                          <a:pt x="334" y="50197"/>
                        </a:cubicBezTo>
                        <a:cubicBezTo>
                          <a:pt x="-1000" y="72771"/>
                          <a:pt x="1667" y="102775"/>
                          <a:pt x="8240" y="117253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7" name="شكل حر: شكل 26">
                    <a:extLst>
                      <a:ext uri="{FF2B5EF4-FFF2-40B4-BE49-F238E27FC236}">
                        <a16:creationId xmlns:a16="http://schemas.microsoft.com/office/drawing/2014/main" id="{C3B49569-9C53-4CA0-9C9B-39621DEF4681}"/>
                      </a:ext>
                    </a:extLst>
                  </p:cNvPr>
                  <p:cNvSpPr/>
                  <p:nvPr/>
                </p:nvSpPr>
                <p:spPr>
                  <a:xfrm>
                    <a:off x="4542165" y="1623821"/>
                    <a:ext cx="33961" cy="117252"/>
                  </a:xfrm>
                  <a:custGeom>
                    <a:avLst/>
                    <a:gdLst>
                      <a:gd name="connsiteX0" fmla="*/ 7260 w 33961"/>
                      <a:gd name="connsiteY0" fmla="*/ 117253 h 117252"/>
                      <a:gd name="connsiteX1" fmla="*/ 21548 w 33961"/>
                      <a:gd name="connsiteY1" fmla="*/ 83153 h 117252"/>
                      <a:gd name="connsiteX2" fmla="*/ 33930 w 33961"/>
                      <a:gd name="connsiteY2" fmla="*/ 80963 h 117252"/>
                      <a:gd name="connsiteX3" fmla="*/ 22786 w 33961"/>
                      <a:gd name="connsiteY3" fmla="*/ 60293 h 117252"/>
                      <a:gd name="connsiteX4" fmla="*/ 19071 w 33961"/>
                      <a:gd name="connsiteY4" fmla="*/ 0 h 117252"/>
                      <a:gd name="connsiteX5" fmla="*/ 9165 w 33961"/>
                      <a:gd name="connsiteY5" fmla="*/ 1715 h 117252"/>
                      <a:gd name="connsiteX6" fmla="*/ 4974 w 33961"/>
                      <a:gd name="connsiteY6" fmla="*/ 16288 h 117252"/>
                      <a:gd name="connsiteX7" fmla="*/ 402 w 33961"/>
                      <a:gd name="connsiteY7" fmla="*/ 50197 h 117252"/>
                      <a:gd name="connsiteX8" fmla="*/ 7260 w 33961"/>
                      <a:gd name="connsiteY8" fmla="*/ 117253 h 117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961" h="117252">
                        <a:moveTo>
                          <a:pt x="7260" y="117253"/>
                        </a:moveTo>
                        <a:cubicBezTo>
                          <a:pt x="8784" y="104394"/>
                          <a:pt x="11356" y="91059"/>
                          <a:pt x="21548" y="83153"/>
                        </a:cubicBezTo>
                        <a:cubicBezTo>
                          <a:pt x="23072" y="81915"/>
                          <a:pt x="33740" y="82391"/>
                          <a:pt x="33930" y="80963"/>
                        </a:cubicBezTo>
                        <a:cubicBezTo>
                          <a:pt x="34597" y="74867"/>
                          <a:pt x="24215" y="66199"/>
                          <a:pt x="22786" y="60293"/>
                        </a:cubicBezTo>
                        <a:cubicBezTo>
                          <a:pt x="17928" y="40672"/>
                          <a:pt x="16690" y="20098"/>
                          <a:pt x="19071" y="0"/>
                        </a:cubicBezTo>
                        <a:cubicBezTo>
                          <a:pt x="19071" y="191"/>
                          <a:pt x="10404" y="476"/>
                          <a:pt x="9165" y="1715"/>
                        </a:cubicBezTo>
                        <a:cubicBezTo>
                          <a:pt x="6403" y="4286"/>
                          <a:pt x="5736" y="12668"/>
                          <a:pt x="4974" y="16288"/>
                        </a:cubicBezTo>
                        <a:cubicBezTo>
                          <a:pt x="2498" y="27432"/>
                          <a:pt x="974" y="38767"/>
                          <a:pt x="402" y="50197"/>
                        </a:cubicBezTo>
                        <a:cubicBezTo>
                          <a:pt x="-931" y="72771"/>
                          <a:pt x="974" y="95536"/>
                          <a:pt x="7260" y="117253"/>
                        </a:cubicBezTo>
                        <a:close/>
                      </a:path>
                    </a:pathLst>
                  </a:custGeom>
                  <a:solidFill>
                    <a:srgbClr val="B9BEC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28" name="رسم 2">
                    <a:extLst>
                      <a:ext uri="{FF2B5EF4-FFF2-40B4-BE49-F238E27FC236}">
                        <a16:creationId xmlns:a16="http://schemas.microsoft.com/office/drawing/2014/main" id="{B7803F40-9166-4DD8-9E15-E3DECA2DB59C}"/>
                      </a:ext>
                    </a:extLst>
                  </p:cNvPr>
                  <p:cNvGrpSpPr/>
                  <p:nvPr/>
                </p:nvGrpSpPr>
                <p:grpSpPr>
                  <a:xfrm>
                    <a:off x="4557446" y="1611930"/>
                    <a:ext cx="76370" cy="111141"/>
                    <a:chOff x="4557446" y="1611930"/>
                    <a:chExt cx="76370" cy="111141"/>
                  </a:xfrm>
                </p:grpSpPr>
                <p:sp>
                  <p:nvSpPr>
                    <p:cNvPr id="29" name="شكل حر: شكل 28">
                      <a:extLst>
                        <a:ext uri="{FF2B5EF4-FFF2-40B4-BE49-F238E27FC236}">
                          <a16:creationId xmlns:a16="http://schemas.microsoft.com/office/drawing/2014/main" id="{3E590423-A57D-4F92-81E9-81CEB02382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7446" y="1611983"/>
                      <a:ext cx="73191" cy="92911"/>
                    </a:xfrm>
                    <a:custGeom>
                      <a:avLst/>
                      <a:gdLst>
                        <a:gd name="connsiteX0" fmla="*/ 72084 w 73191"/>
                        <a:gd name="connsiteY0" fmla="*/ 51081 h 92911"/>
                        <a:gd name="connsiteX1" fmla="*/ 53796 w 73191"/>
                        <a:gd name="connsiteY1" fmla="*/ 83942 h 92911"/>
                        <a:gd name="connsiteX2" fmla="*/ 12172 w 73191"/>
                        <a:gd name="connsiteY2" fmla="*/ 88229 h 92911"/>
                        <a:gd name="connsiteX3" fmla="*/ 1314 w 73191"/>
                        <a:gd name="connsiteY3" fmla="*/ 24316 h 92911"/>
                        <a:gd name="connsiteX4" fmla="*/ 40366 w 73191"/>
                        <a:gd name="connsiteY4" fmla="*/ 7171 h 92911"/>
                        <a:gd name="connsiteX5" fmla="*/ 72084 w 73191"/>
                        <a:gd name="connsiteY5" fmla="*/ 51081 h 92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191" h="92911">
                          <a:moveTo>
                            <a:pt x="72084" y="51081"/>
                          </a:moveTo>
                          <a:cubicBezTo>
                            <a:pt x="70084" y="59273"/>
                            <a:pt x="59511" y="79180"/>
                            <a:pt x="53796" y="83942"/>
                          </a:cubicBezTo>
                          <a:cubicBezTo>
                            <a:pt x="43224" y="92705"/>
                            <a:pt x="22745" y="96706"/>
                            <a:pt x="12172" y="88229"/>
                          </a:cubicBezTo>
                          <a:cubicBezTo>
                            <a:pt x="-2020" y="76894"/>
                            <a:pt x="-877" y="50795"/>
                            <a:pt x="1314" y="24316"/>
                          </a:cubicBezTo>
                          <a:cubicBezTo>
                            <a:pt x="3504" y="-2164"/>
                            <a:pt x="24078" y="-5593"/>
                            <a:pt x="40366" y="7171"/>
                          </a:cubicBezTo>
                          <a:cubicBezTo>
                            <a:pt x="56559" y="19744"/>
                            <a:pt x="78371" y="25173"/>
                            <a:pt x="72084" y="51081"/>
                          </a:cubicBez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" name="شكل حر: شكل 29">
                      <a:extLst>
                        <a:ext uri="{FF2B5EF4-FFF2-40B4-BE49-F238E27FC236}">
                          <a16:creationId xmlns:a16="http://schemas.microsoft.com/office/drawing/2014/main" id="{0331D0D0-89A7-47F5-BB09-3CD5067EC5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76475" y="1666970"/>
                      <a:ext cx="47080" cy="56102"/>
                    </a:xfrm>
                    <a:custGeom>
                      <a:avLst/>
                      <a:gdLst>
                        <a:gd name="connsiteX0" fmla="*/ 2192 w 47080"/>
                        <a:gd name="connsiteY0" fmla="*/ 12192 h 56102"/>
                        <a:gd name="connsiteX1" fmla="*/ 96 w 47080"/>
                        <a:gd name="connsiteY1" fmla="*/ 33623 h 56102"/>
                        <a:gd name="connsiteX2" fmla="*/ 7716 w 47080"/>
                        <a:gd name="connsiteY2" fmla="*/ 52578 h 56102"/>
                        <a:gd name="connsiteX3" fmla="*/ 20003 w 47080"/>
                        <a:gd name="connsiteY3" fmla="*/ 56102 h 56102"/>
                        <a:gd name="connsiteX4" fmla="*/ 34672 w 47080"/>
                        <a:gd name="connsiteY4" fmla="*/ 51435 h 56102"/>
                        <a:gd name="connsiteX5" fmla="*/ 42959 w 47080"/>
                        <a:gd name="connsiteY5" fmla="*/ 41434 h 56102"/>
                        <a:gd name="connsiteX6" fmla="*/ 46959 w 47080"/>
                        <a:gd name="connsiteY6" fmla="*/ 0 h 56102"/>
                        <a:gd name="connsiteX7" fmla="*/ 2192 w 47080"/>
                        <a:gd name="connsiteY7" fmla="*/ 12192 h 56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080" h="56102">
                          <a:moveTo>
                            <a:pt x="2192" y="12192"/>
                          </a:moveTo>
                          <a:cubicBezTo>
                            <a:pt x="2858" y="19336"/>
                            <a:pt x="572" y="26384"/>
                            <a:pt x="96" y="33623"/>
                          </a:cubicBezTo>
                          <a:cubicBezTo>
                            <a:pt x="-475" y="40767"/>
                            <a:pt x="1430" y="49054"/>
                            <a:pt x="7716" y="52578"/>
                          </a:cubicBezTo>
                          <a:cubicBezTo>
                            <a:pt x="11431" y="54674"/>
                            <a:pt x="15812" y="56102"/>
                            <a:pt x="20003" y="56102"/>
                          </a:cubicBezTo>
                          <a:cubicBezTo>
                            <a:pt x="25052" y="56007"/>
                            <a:pt x="30481" y="54388"/>
                            <a:pt x="34672" y="51435"/>
                          </a:cubicBezTo>
                          <a:cubicBezTo>
                            <a:pt x="39720" y="48006"/>
                            <a:pt x="42959" y="41434"/>
                            <a:pt x="42959" y="41434"/>
                          </a:cubicBezTo>
                          <a:cubicBezTo>
                            <a:pt x="42959" y="41434"/>
                            <a:pt x="47912" y="11716"/>
                            <a:pt x="46959" y="0"/>
                          </a:cubicBezTo>
                          <a:lnTo>
                            <a:pt x="2192" y="12192"/>
                          </a:ln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" name="شكل حر: شكل 30">
                      <a:extLst>
                        <a:ext uri="{FF2B5EF4-FFF2-40B4-BE49-F238E27FC236}">
                          <a16:creationId xmlns:a16="http://schemas.microsoft.com/office/drawing/2014/main" id="{D88B551E-EC02-45BD-B836-A7DE95D9DE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78858" y="1666970"/>
                      <a:ext cx="44698" cy="56102"/>
                    </a:xfrm>
                    <a:custGeom>
                      <a:avLst/>
                      <a:gdLst>
                        <a:gd name="connsiteX0" fmla="*/ 44577 w 44698"/>
                        <a:gd name="connsiteY0" fmla="*/ 0 h 56102"/>
                        <a:gd name="connsiteX1" fmla="*/ 34576 w 44698"/>
                        <a:gd name="connsiteY1" fmla="*/ 2762 h 56102"/>
                        <a:gd name="connsiteX2" fmla="*/ 23050 w 44698"/>
                        <a:gd name="connsiteY2" fmla="*/ 46958 h 56102"/>
                        <a:gd name="connsiteX3" fmla="*/ 0 w 44698"/>
                        <a:gd name="connsiteY3" fmla="*/ 46863 h 56102"/>
                        <a:gd name="connsiteX4" fmla="*/ 5334 w 44698"/>
                        <a:gd name="connsiteY4" fmla="*/ 52578 h 56102"/>
                        <a:gd name="connsiteX5" fmla="*/ 17621 w 44698"/>
                        <a:gd name="connsiteY5" fmla="*/ 56102 h 56102"/>
                        <a:gd name="connsiteX6" fmla="*/ 32290 w 44698"/>
                        <a:gd name="connsiteY6" fmla="*/ 51435 h 56102"/>
                        <a:gd name="connsiteX7" fmla="*/ 40577 w 44698"/>
                        <a:gd name="connsiteY7" fmla="*/ 41434 h 56102"/>
                        <a:gd name="connsiteX8" fmla="*/ 44577 w 44698"/>
                        <a:gd name="connsiteY8" fmla="*/ 0 h 56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4698" h="56102">
                          <a:moveTo>
                            <a:pt x="44577" y="0"/>
                          </a:moveTo>
                          <a:lnTo>
                            <a:pt x="34576" y="2762"/>
                          </a:lnTo>
                          <a:cubicBezTo>
                            <a:pt x="36767" y="21431"/>
                            <a:pt x="39148" y="41339"/>
                            <a:pt x="23050" y="46958"/>
                          </a:cubicBezTo>
                          <a:cubicBezTo>
                            <a:pt x="16002" y="49435"/>
                            <a:pt x="8096" y="48482"/>
                            <a:pt x="0" y="46863"/>
                          </a:cubicBezTo>
                          <a:cubicBezTo>
                            <a:pt x="1238" y="49244"/>
                            <a:pt x="2953" y="51245"/>
                            <a:pt x="5334" y="52578"/>
                          </a:cubicBezTo>
                          <a:cubicBezTo>
                            <a:pt x="9049" y="54674"/>
                            <a:pt x="13430" y="56102"/>
                            <a:pt x="17621" y="56102"/>
                          </a:cubicBezTo>
                          <a:cubicBezTo>
                            <a:pt x="22669" y="56007"/>
                            <a:pt x="28099" y="54388"/>
                            <a:pt x="32290" y="51435"/>
                          </a:cubicBezTo>
                          <a:cubicBezTo>
                            <a:pt x="37338" y="48006"/>
                            <a:pt x="40577" y="41434"/>
                            <a:pt x="40577" y="41434"/>
                          </a:cubicBezTo>
                          <a:cubicBezTo>
                            <a:pt x="40577" y="41434"/>
                            <a:pt x="45529" y="11716"/>
                            <a:pt x="44577" y="0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" name="شكل حر: شكل 31">
                      <a:extLst>
                        <a:ext uri="{FF2B5EF4-FFF2-40B4-BE49-F238E27FC236}">
                          <a16:creationId xmlns:a16="http://schemas.microsoft.com/office/drawing/2014/main" id="{CB0396DA-1C4D-41DF-B07A-33BBE0D1D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8093" y="1611930"/>
                      <a:ext cx="72545" cy="92869"/>
                    </a:xfrm>
                    <a:custGeom>
                      <a:avLst/>
                      <a:gdLst>
                        <a:gd name="connsiteX0" fmla="*/ 39719 w 72545"/>
                        <a:gd name="connsiteY0" fmla="*/ 7129 h 92869"/>
                        <a:gd name="connsiteX1" fmla="*/ 667 w 72545"/>
                        <a:gd name="connsiteY1" fmla="*/ 24274 h 92869"/>
                        <a:gd name="connsiteX2" fmla="*/ 0 w 72545"/>
                        <a:gd name="connsiteY2" fmla="*/ 33704 h 92869"/>
                        <a:gd name="connsiteX3" fmla="*/ 4763 w 72545"/>
                        <a:gd name="connsiteY3" fmla="*/ 36371 h 92869"/>
                        <a:gd name="connsiteX4" fmla="*/ 36290 w 72545"/>
                        <a:gd name="connsiteY4" fmla="*/ 37609 h 92869"/>
                        <a:gd name="connsiteX5" fmla="*/ 43815 w 72545"/>
                        <a:gd name="connsiteY5" fmla="*/ 76661 h 92869"/>
                        <a:gd name="connsiteX6" fmla="*/ 26003 w 72545"/>
                        <a:gd name="connsiteY6" fmla="*/ 92854 h 92869"/>
                        <a:gd name="connsiteX7" fmla="*/ 53150 w 72545"/>
                        <a:gd name="connsiteY7" fmla="*/ 83900 h 92869"/>
                        <a:gd name="connsiteX8" fmla="*/ 71438 w 72545"/>
                        <a:gd name="connsiteY8" fmla="*/ 51039 h 92869"/>
                        <a:gd name="connsiteX9" fmla="*/ 39719 w 72545"/>
                        <a:gd name="connsiteY9" fmla="*/ 7129 h 928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2545" h="92869">
                          <a:moveTo>
                            <a:pt x="39719" y="7129"/>
                          </a:moveTo>
                          <a:cubicBezTo>
                            <a:pt x="23431" y="-5539"/>
                            <a:pt x="2762" y="-2206"/>
                            <a:pt x="667" y="24274"/>
                          </a:cubicBezTo>
                          <a:cubicBezTo>
                            <a:pt x="381" y="27417"/>
                            <a:pt x="191" y="30656"/>
                            <a:pt x="0" y="33704"/>
                          </a:cubicBezTo>
                          <a:cubicBezTo>
                            <a:pt x="1429" y="35037"/>
                            <a:pt x="3143" y="35990"/>
                            <a:pt x="4763" y="36371"/>
                          </a:cubicBezTo>
                          <a:cubicBezTo>
                            <a:pt x="14859" y="40181"/>
                            <a:pt x="26194" y="33894"/>
                            <a:pt x="36290" y="37609"/>
                          </a:cubicBezTo>
                          <a:cubicBezTo>
                            <a:pt x="50197" y="43895"/>
                            <a:pt x="55245" y="66565"/>
                            <a:pt x="43815" y="76661"/>
                          </a:cubicBezTo>
                          <a:cubicBezTo>
                            <a:pt x="38100" y="82376"/>
                            <a:pt x="31909" y="87520"/>
                            <a:pt x="26003" y="92854"/>
                          </a:cubicBezTo>
                          <a:cubicBezTo>
                            <a:pt x="35719" y="93140"/>
                            <a:pt x="46482" y="89520"/>
                            <a:pt x="53150" y="83900"/>
                          </a:cubicBezTo>
                          <a:cubicBezTo>
                            <a:pt x="58960" y="79043"/>
                            <a:pt x="69532" y="59135"/>
                            <a:pt x="71438" y="51039"/>
                          </a:cubicBezTo>
                          <a:cubicBezTo>
                            <a:pt x="77724" y="25226"/>
                            <a:pt x="55912" y="19797"/>
                            <a:pt x="39719" y="7129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" name="شكل حر: شكل 32">
                      <a:extLst>
                        <a:ext uri="{FF2B5EF4-FFF2-40B4-BE49-F238E27FC236}">
                          <a16:creationId xmlns:a16="http://schemas.microsoft.com/office/drawing/2014/main" id="{0BFBC9AB-CFBB-4950-9933-51C7A7ED9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8927" y="1669732"/>
                      <a:ext cx="74889" cy="39804"/>
                    </a:xfrm>
                    <a:custGeom>
                      <a:avLst/>
                      <a:gdLst>
                        <a:gd name="connsiteX0" fmla="*/ 68889 w 74889"/>
                        <a:gd name="connsiteY0" fmla="*/ 0 h 39804"/>
                        <a:gd name="connsiteX1" fmla="*/ 61935 w 74889"/>
                        <a:gd name="connsiteY1" fmla="*/ 14002 h 39804"/>
                        <a:gd name="connsiteX2" fmla="*/ 45362 w 74889"/>
                        <a:gd name="connsiteY2" fmla="*/ 22193 h 39804"/>
                        <a:gd name="connsiteX3" fmla="*/ 26693 w 74889"/>
                        <a:gd name="connsiteY3" fmla="*/ 24384 h 39804"/>
                        <a:gd name="connsiteX4" fmla="*/ 11643 w 74889"/>
                        <a:gd name="connsiteY4" fmla="*/ 13049 h 39804"/>
                        <a:gd name="connsiteX5" fmla="*/ 1547 w 74889"/>
                        <a:gd name="connsiteY5" fmla="*/ 13430 h 39804"/>
                        <a:gd name="connsiteX6" fmla="*/ 23 w 74889"/>
                        <a:gd name="connsiteY6" fmla="*/ 10192 h 39804"/>
                        <a:gd name="connsiteX7" fmla="*/ 19740 w 74889"/>
                        <a:gd name="connsiteY7" fmla="*/ 39148 h 39804"/>
                        <a:gd name="connsiteX8" fmla="*/ 47362 w 74889"/>
                        <a:gd name="connsiteY8" fmla="*/ 30861 h 39804"/>
                        <a:gd name="connsiteX9" fmla="*/ 66698 w 74889"/>
                        <a:gd name="connsiteY9" fmla="*/ 11621 h 39804"/>
                        <a:gd name="connsiteX10" fmla="*/ 68222 w 74889"/>
                        <a:gd name="connsiteY10" fmla="*/ 9239 h 39804"/>
                        <a:gd name="connsiteX11" fmla="*/ 74318 w 74889"/>
                        <a:gd name="connsiteY11" fmla="*/ 1238 h 39804"/>
                        <a:gd name="connsiteX12" fmla="*/ 74889 w 74889"/>
                        <a:gd name="connsiteY12" fmla="*/ 191 h 39804"/>
                        <a:gd name="connsiteX13" fmla="*/ 68889 w 74889"/>
                        <a:gd name="connsiteY13" fmla="*/ 0 h 39804"/>
                        <a:gd name="connsiteX14" fmla="*/ 16406 w 74889"/>
                        <a:gd name="connsiteY14" fmla="*/ 24765 h 39804"/>
                        <a:gd name="connsiteX15" fmla="*/ 12120 w 74889"/>
                        <a:gd name="connsiteY15" fmla="*/ 24194 h 39804"/>
                        <a:gd name="connsiteX16" fmla="*/ 3738 w 74889"/>
                        <a:gd name="connsiteY16" fmla="*/ 16288 h 39804"/>
                        <a:gd name="connsiteX17" fmla="*/ 10310 w 74889"/>
                        <a:gd name="connsiteY17" fmla="*/ 17335 h 39804"/>
                        <a:gd name="connsiteX18" fmla="*/ 21168 w 74889"/>
                        <a:gd name="connsiteY18" fmla="*/ 24479 h 39804"/>
                        <a:gd name="connsiteX19" fmla="*/ 16406 w 74889"/>
                        <a:gd name="connsiteY19" fmla="*/ 24765 h 398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74889" h="39804">
                          <a:moveTo>
                            <a:pt x="68889" y="0"/>
                          </a:moveTo>
                          <a:cubicBezTo>
                            <a:pt x="70127" y="4953"/>
                            <a:pt x="69174" y="10382"/>
                            <a:pt x="61935" y="14002"/>
                          </a:cubicBezTo>
                          <a:cubicBezTo>
                            <a:pt x="58792" y="15621"/>
                            <a:pt x="51934" y="18955"/>
                            <a:pt x="45362" y="22193"/>
                          </a:cubicBezTo>
                          <a:cubicBezTo>
                            <a:pt x="42314" y="24098"/>
                            <a:pt x="36599" y="26384"/>
                            <a:pt x="26693" y="24384"/>
                          </a:cubicBezTo>
                          <a:cubicBezTo>
                            <a:pt x="20978" y="20288"/>
                            <a:pt x="20883" y="18764"/>
                            <a:pt x="11643" y="13049"/>
                          </a:cubicBezTo>
                          <a:cubicBezTo>
                            <a:pt x="10977" y="12668"/>
                            <a:pt x="6786" y="12097"/>
                            <a:pt x="1547" y="13430"/>
                          </a:cubicBezTo>
                          <a:cubicBezTo>
                            <a:pt x="975" y="13621"/>
                            <a:pt x="213" y="10573"/>
                            <a:pt x="23" y="10192"/>
                          </a:cubicBezTo>
                          <a:cubicBezTo>
                            <a:pt x="-358" y="12097"/>
                            <a:pt x="3928" y="35719"/>
                            <a:pt x="19740" y="39148"/>
                          </a:cubicBezTo>
                          <a:cubicBezTo>
                            <a:pt x="35932" y="42672"/>
                            <a:pt x="47362" y="30861"/>
                            <a:pt x="47362" y="30861"/>
                          </a:cubicBezTo>
                          <a:cubicBezTo>
                            <a:pt x="47362" y="30861"/>
                            <a:pt x="63364" y="16478"/>
                            <a:pt x="66698" y="11621"/>
                          </a:cubicBezTo>
                          <a:cubicBezTo>
                            <a:pt x="67269" y="10858"/>
                            <a:pt x="67746" y="10001"/>
                            <a:pt x="68222" y="9239"/>
                          </a:cubicBezTo>
                          <a:cubicBezTo>
                            <a:pt x="70413" y="6858"/>
                            <a:pt x="72508" y="4286"/>
                            <a:pt x="74318" y="1238"/>
                          </a:cubicBezTo>
                          <a:cubicBezTo>
                            <a:pt x="74508" y="857"/>
                            <a:pt x="74699" y="572"/>
                            <a:pt x="74889" y="191"/>
                          </a:cubicBezTo>
                          <a:lnTo>
                            <a:pt x="68889" y="0"/>
                          </a:lnTo>
                          <a:close/>
                          <a:moveTo>
                            <a:pt x="16406" y="24765"/>
                          </a:moveTo>
                          <a:cubicBezTo>
                            <a:pt x="14882" y="24670"/>
                            <a:pt x="13453" y="24479"/>
                            <a:pt x="12120" y="24194"/>
                          </a:cubicBezTo>
                          <a:cubicBezTo>
                            <a:pt x="9453" y="23527"/>
                            <a:pt x="6309" y="19907"/>
                            <a:pt x="3738" y="16288"/>
                          </a:cubicBezTo>
                          <a:cubicBezTo>
                            <a:pt x="4309" y="16288"/>
                            <a:pt x="6976" y="16002"/>
                            <a:pt x="10310" y="17335"/>
                          </a:cubicBezTo>
                          <a:cubicBezTo>
                            <a:pt x="18882" y="21717"/>
                            <a:pt x="20978" y="24003"/>
                            <a:pt x="21168" y="24479"/>
                          </a:cubicBezTo>
                          <a:cubicBezTo>
                            <a:pt x="21168" y="24575"/>
                            <a:pt x="17263" y="24765"/>
                            <a:pt x="16406" y="24765"/>
                          </a:cubicBezTo>
                          <a:close/>
                        </a:path>
                      </a:pathLst>
                    </a:custGeom>
                    <a:solidFill>
                      <a:srgbClr val="0001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34" name="شكل حر: شكل 33">
                    <a:extLst>
                      <a:ext uri="{FF2B5EF4-FFF2-40B4-BE49-F238E27FC236}">
                        <a16:creationId xmlns:a16="http://schemas.microsoft.com/office/drawing/2014/main" id="{99A0BB5C-5548-478C-B823-EC7A1D19C1DB}"/>
                      </a:ext>
                    </a:extLst>
                  </p:cNvPr>
                  <p:cNvSpPr/>
                  <p:nvPr/>
                </p:nvSpPr>
                <p:spPr>
                  <a:xfrm>
                    <a:off x="4629213" y="1621082"/>
                    <a:ext cx="31992" cy="113241"/>
                  </a:xfrm>
                  <a:custGeom>
                    <a:avLst/>
                    <a:gdLst>
                      <a:gd name="connsiteX0" fmla="*/ 14415 w 31992"/>
                      <a:gd name="connsiteY0" fmla="*/ 3216 h 113241"/>
                      <a:gd name="connsiteX1" fmla="*/ 6319 w 31992"/>
                      <a:gd name="connsiteY1" fmla="*/ 454 h 113241"/>
                      <a:gd name="connsiteX2" fmla="*/ 1366 w 31992"/>
                      <a:gd name="connsiteY2" fmla="*/ 21789 h 113241"/>
                      <a:gd name="connsiteX3" fmla="*/ 318 w 31992"/>
                      <a:gd name="connsiteY3" fmla="*/ 45697 h 113241"/>
                      <a:gd name="connsiteX4" fmla="*/ 2223 w 31992"/>
                      <a:gd name="connsiteY4" fmla="*/ 87798 h 113241"/>
                      <a:gd name="connsiteX5" fmla="*/ 10319 w 31992"/>
                      <a:gd name="connsiteY5" fmla="*/ 113230 h 113241"/>
                      <a:gd name="connsiteX6" fmla="*/ 20416 w 31992"/>
                      <a:gd name="connsiteY6" fmla="*/ 108753 h 113241"/>
                      <a:gd name="connsiteX7" fmla="*/ 31655 w 31992"/>
                      <a:gd name="connsiteY7" fmla="*/ 96942 h 113241"/>
                      <a:gd name="connsiteX8" fmla="*/ 28893 w 31992"/>
                      <a:gd name="connsiteY8" fmla="*/ 76273 h 113241"/>
                      <a:gd name="connsiteX9" fmla="*/ 26131 w 31992"/>
                      <a:gd name="connsiteY9" fmla="*/ 54936 h 113241"/>
                      <a:gd name="connsiteX10" fmla="*/ 14415 w 31992"/>
                      <a:gd name="connsiteY10" fmla="*/ 3216 h 113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1992" h="113241">
                        <a:moveTo>
                          <a:pt x="14415" y="3216"/>
                        </a:moveTo>
                        <a:cubicBezTo>
                          <a:pt x="13939" y="-118"/>
                          <a:pt x="9557" y="-499"/>
                          <a:pt x="6319" y="454"/>
                        </a:cubicBezTo>
                        <a:cubicBezTo>
                          <a:pt x="-635" y="4359"/>
                          <a:pt x="3175" y="13979"/>
                          <a:pt x="1366" y="21789"/>
                        </a:cubicBezTo>
                        <a:cubicBezTo>
                          <a:pt x="-444" y="29600"/>
                          <a:pt x="-63" y="37696"/>
                          <a:pt x="318" y="45697"/>
                        </a:cubicBezTo>
                        <a:cubicBezTo>
                          <a:pt x="985" y="59699"/>
                          <a:pt x="1651" y="73796"/>
                          <a:pt x="2223" y="87798"/>
                        </a:cubicBezTo>
                        <a:cubicBezTo>
                          <a:pt x="2604" y="95227"/>
                          <a:pt x="-635" y="112658"/>
                          <a:pt x="10319" y="113230"/>
                        </a:cubicBezTo>
                        <a:cubicBezTo>
                          <a:pt x="14224" y="113420"/>
                          <a:pt x="17653" y="111229"/>
                          <a:pt x="20416" y="108753"/>
                        </a:cubicBezTo>
                        <a:cubicBezTo>
                          <a:pt x="23178" y="106276"/>
                          <a:pt x="30703" y="99990"/>
                          <a:pt x="31655" y="96942"/>
                        </a:cubicBezTo>
                        <a:cubicBezTo>
                          <a:pt x="33084" y="91894"/>
                          <a:pt x="29560" y="81606"/>
                          <a:pt x="28893" y="76273"/>
                        </a:cubicBezTo>
                        <a:cubicBezTo>
                          <a:pt x="27940" y="69129"/>
                          <a:pt x="27083" y="62080"/>
                          <a:pt x="26131" y="54936"/>
                        </a:cubicBezTo>
                        <a:cubicBezTo>
                          <a:pt x="24226" y="40363"/>
                          <a:pt x="23464" y="29124"/>
                          <a:pt x="14415" y="321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" name="شكل حر: شكل 34">
                    <a:extLst>
                      <a:ext uri="{FF2B5EF4-FFF2-40B4-BE49-F238E27FC236}">
                        <a16:creationId xmlns:a16="http://schemas.microsoft.com/office/drawing/2014/main" id="{A680924B-DE47-453E-84CE-4720ECE74E06}"/>
                      </a:ext>
                    </a:extLst>
                  </p:cNvPr>
                  <p:cNvSpPr/>
                  <p:nvPr/>
                </p:nvSpPr>
                <p:spPr>
                  <a:xfrm>
                    <a:off x="4543329" y="1590291"/>
                    <a:ext cx="101721" cy="169959"/>
                  </a:xfrm>
                  <a:custGeom>
                    <a:avLst/>
                    <a:gdLst>
                      <a:gd name="connsiteX0" fmla="*/ 101632 w 101721"/>
                      <a:gd name="connsiteY0" fmla="*/ 129066 h 169959"/>
                      <a:gd name="connsiteX1" fmla="*/ 100679 w 101721"/>
                      <a:gd name="connsiteY1" fmla="*/ 143544 h 169959"/>
                      <a:gd name="connsiteX2" fmla="*/ 98393 w 101721"/>
                      <a:gd name="connsiteY2" fmla="*/ 158308 h 169959"/>
                      <a:gd name="connsiteX3" fmla="*/ 96583 w 101721"/>
                      <a:gd name="connsiteY3" fmla="*/ 165642 h 169959"/>
                      <a:gd name="connsiteX4" fmla="*/ 85344 w 101721"/>
                      <a:gd name="connsiteY4" fmla="*/ 169643 h 169959"/>
                      <a:gd name="connsiteX5" fmla="*/ 79439 w 101721"/>
                      <a:gd name="connsiteY5" fmla="*/ 166690 h 169959"/>
                      <a:gd name="connsiteX6" fmla="*/ 76200 w 101721"/>
                      <a:gd name="connsiteY6" fmla="*/ 163928 h 169959"/>
                      <a:gd name="connsiteX7" fmla="*/ 68104 w 101721"/>
                      <a:gd name="connsiteY7" fmla="*/ 161927 h 169959"/>
                      <a:gd name="connsiteX8" fmla="*/ 71533 w 101721"/>
                      <a:gd name="connsiteY8" fmla="*/ 132686 h 169959"/>
                      <a:gd name="connsiteX9" fmla="*/ 66961 w 101721"/>
                      <a:gd name="connsiteY9" fmla="*/ 98681 h 169959"/>
                      <a:gd name="connsiteX10" fmla="*/ 64770 w 101721"/>
                      <a:gd name="connsiteY10" fmla="*/ 54771 h 169959"/>
                      <a:gd name="connsiteX11" fmla="*/ 41434 w 101721"/>
                      <a:gd name="connsiteY11" fmla="*/ 50866 h 169959"/>
                      <a:gd name="connsiteX12" fmla="*/ 19241 w 101721"/>
                      <a:gd name="connsiteY12" fmla="*/ 50771 h 169959"/>
                      <a:gd name="connsiteX13" fmla="*/ 11716 w 101721"/>
                      <a:gd name="connsiteY13" fmla="*/ 48389 h 169959"/>
                      <a:gd name="connsiteX14" fmla="*/ 9906 w 101721"/>
                      <a:gd name="connsiteY14" fmla="*/ 47342 h 169959"/>
                      <a:gd name="connsiteX15" fmla="*/ 7429 w 101721"/>
                      <a:gd name="connsiteY15" fmla="*/ 47913 h 169959"/>
                      <a:gd name="connsiteX16" fmla="*/ 7620 w 101721"/>
                      <a:gd name="connsiteY16" fmla="*/ 52390 h 169959"/>
                      <a:gd name="connsiteX17" fmla="*/ 4953 w 101721"/>
                      <a:gd name="connsiteY17" fmla="*/ 58581 h 169959"/>
                      <a:gd name="connsiteX18" fmla="*/ 0 w 101721"/>
                      <a:gd name="connsiteY18" fmla="*/ 63915 h 169959"/>
                      <a:gd name="connsiteX19" fmla="*/ 7620 w 101721"/>
                      <a:gd name="connsiteY19" fmla="*/ 28958 h 169959"/>
                      <a:gd name="connsiteX20" fmla="*/ 9906 w 101721"/>
                      <a:gd name="connsiteY20" fmla="*/ 24672 h 169959"/>
                      <a:gd name="connsiteX21" fmla="*/ 11049 w 101721"/>
                      <a:gd name="connsiteY21" fmla="*/ 22386 h 169959"/>
                      <a:gd name="connsiteX22" fmla="*/ 11335 w 101721"/>
                      <a:gd name="connsiteY22" fmla="*/ 21815 h 169959"/>
                      <a:gd name="connsiteX23" fmla="*/ 60293 w 101721"/>
                      <a:gd name="connsiteY23" fmla="*/ 2 h 169959"/>
                      <a:gd name="connsiteX24" fmla="*/ 98679 w 101721"/>
                      <a:gd name="connsiteY24" fmla="*/ 24958 h 169959"/>
                      <a:gd name="connsiteX25" fmla="*/ 99060 w 101721"/>
                      <a:gd name="connsiteY25" fmla="*/ 26006 h 169959"/>
                      <a:gd name="connsiteX26" fmla="*/ 100108 w 101721"/>
                      <a:gd name="connsiteY26" fmla="*/ 31054 h 169959"/>
                      <a:gd name="connsiteX27" fmla="*/ 100298 w 101721"/>
                      <a:gd name="connsiteY27" fmla="*/ 33911 h 169959"/>
                      <a:gd name="connsiteX28" fmla="*/ 96964 w 101721"/>
                      <a:gd name="connsiteY28" fmla="*/ 49532 h 169959"/>
                      <a:gd name="connsiteX29" fmla="*/ 97631 w 101721"/>
                      <a:gd name="connsiteY29" fmla="*/ 54676 h 169959"/>
                      <a:gd name="connsiteX30" fmla="*/ 99727 w 101721"/>
                      <a:gd name="connsiteY30" fmla="*/ 81251 h 169959"/>
                      <a:gd name="connsiteX31" fmla="*/ 101632 w 101721"/>
                      <a:gd name="connsiteY31" fmla="*/ 129066 h 169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01721" h="169959">
                        <a:moveTo>
                          <a:pt x="101632" y="129066"/>
                        </a:moveTo>
                        <a:cubicBezTo>
                          <a:pt x="101537" y="133924"/>
                          <a:pt x="101251" y="138686"/>
                          <a:pt x="100679" y="143544"/>
                        </a:cubicBezTo>
                        <a:cubicBezTo>
                          <a:pt x="100203" y="148497"/>
                          <a:pt x="99441" y="153450"/>
                          <a:pt x="98393" y="158308"/>
                        </a:cubicBezTo>
                        <a:cubicBezTo>
                          <a:pt x="97917" y="160784"/>
                          <a:pt x="97250" y="163261"/>
                          <a:pt x="96583" y="165642"/>
                        </a:cubicBezTo>
                        <a:cubicBezTo>
                          <a:pt x="93440" y="168690"/>
                          <a:pt x="90011" y="170786"/>
                          <a:pt x="85344" y="169643"/>
                        </a:cubicBezTo>
                        <a:cubicBezTo>
                          <a:pt x="82868" y="168976"/>
                          <a:pt x="81153" y="168023"/>
                          <a:pt x="79439" y="166690"/>
                        </a:cubicBezTo>
                        <a:cubicBezTo>
                          <a:pt x="78391" y="165928"/>
                          <a:pt x="77343" y="164975"/>
                          <a:pt x="76200" y="163928"/>
                        </a:cubicBezTo>
                        <a:cubicBezTo>
                          <a:pt x="74104" y="162213"/>
                          <a:pt x="70580" y="161070"/>
                          <a:pt x="68104" y="161927"/>
                        </a:cubicBezTo>
                        <a:cubicBezTo>
                          <a:pt x="67627" y="155069"/>
                          <a:pt x="71437" y="133924"/>
                          <a:pt x="71533" y="132686"/>
                        </a:cubicBezTo>
                        <a:cubicBezTo>
                          <a:pt x="71914" y="120398"/>
                          <a:pt x="68485" y="110873"/>
                          <a:pt x="66961" y="98681"/>
                        </a:cubicBezTo>
                        <a:cubicBezTo>
                          <a:pt x="65532" y="87632"/>
                          <a:pt x="74676" y="66677"/>
                          <a:pt x="64770" y="54771"/>
                        </a:cubicBezTo>
                        <a:cubicBezTo>
                          <a:pt x="58769" y="50294"/>
                          <a:pt x="52959" y="57629"/>
                          <a:pt x="41434" y="50866"/>
                        </a:cubicBezTo>
                        <a:cubicBezTo>
                          <a:pt x="29432" y="43817"/>
                          <a:pt x="26670" y="49913"/>
                          <a:pt x="19241" y="50771"/>
                        </a:cubicBezTo>
                        <a:cubicBezTo>
                          <a:pt x="16383" y="51056"/>
                          <a:pt x="13811" y="50199"/>
                          <a:pt x="11716" y="48389"/>
                        </a:cubicBezTo>
                        <a:cubicBezTo>
                          <a:pt x="10954" y="47913"/>
                          <a:pt x="10287" y="47437"/>
                          <a:pt x="9906" y="47342"/>
                        </a:cubicBezTo>
                        <a:cubicBezTo>
                          <a:pt x="9049" y="47151"/>
                          <a:pt x="8001" y="47246"/>
                          <a:pt x="7429" y="47913"/>
                        </a:cubicBezTo>
                        <a:cubicBezTo>
                          <a:pt x="6477" y="48961"/>
                          <a:pt x="7620" y="50961"/>
                          <a:pt x="7620" y="52390"/>
                        </a:cubicBezTo>
                        <a:cubicBezTo>
                          <a:pt x="7620" y="54676"/>
                          <a:pt x="6382" y="56771"/>
                          <a:pt x="4953" y="58581"/>
                        </a:cubicBezTo>
                        <a:cubicBezTo>
                          <a:pt x="3524" y="60391"/>
                          <a:pt x="1238" y="62010"/>
                          <a:pt x="0" y="63915"/>
                        </a:cubicBezTo>
                        <a:cubicBezTo>
                          <a:pt x="1048" y="49056"/>
                          <a:pt x="4286" y="35816"/>
                          <a:pt x="7620" y="28958"/>
                        </a:cubicBezTo>
                        <a:cubicBezTo>
                          <a:pt x="8287" y="27530"/>
                          <a:pt x="9144" y="26196"/>
                          <a:pt x="9906" y="24672"/>
                        </a:cubicBezTo>
                        <a:cubicBezTo>
                          <a:pt x="10287" y="23910"/>
                          <a:pt x="10668" y="23243"/>
                          <a:pt x="11049" y="22386"/>
                        </a:cubicBezTo>
                        <a:cubicBezTo>
                          <a:pt x="11144" y="22196"/>
                          <a:pt x="11239" y="22005"/>
                          <a:pt x="11335" y="21815"/>
                        </a:cubicBezTo>
                        <a:cubicBezTo>
                          <a:pt x="16192" y="11528"/>
                          <a:pt x="32099" y="-188"/>
                          <a:pt x="60293" y="2"/>
                        </a:cubicBezTo>
                        <a:cubicBezTo>
                          <a:pt x="88011" y="193"/>
                          <a:pt x="96869" y="20005"/>
                          <a:pt x="98679" y="24958"/>
                        </a:cubicBezTo>
                        <a:cubicBezTo>
                          <a:pt x="98870" y="25529"/>
                          <a:pt x="98965" y="25910"/>
                          <a:pt x="99060" y="26006"/>
                        </a:cubicBezTo>
                        <a:cubicBezTo>
                          <a:pt x="99536" y="27720"/>
                          <a:pt x="99822" y="29339"/>
                          <a:pt x="100108" y="31054"/>
                        </a:cubicBezTo>
                        <a:cubicBezTo>
                          <a:pt x="100203" y="32006"/>
                          <a:pt x="100298" y="32959"/>
                          <a:pt x="100298" y="33911"/>
                        </a:cubicBezTo>
                        <a:cubicBezTo>
                          <a:pt x="100489" y="39341"/>
                          <a:pt x="99346" y="44770"/>
                          <a:pt x="96964" y="49532"/>
                        </a:cubicBezTo>
                        <a:cubicBezTo>
                          <a:pt x="97250" y="51247"/>
                          <a:pt x="97441" y="52961"/>
                          <a:pt x="97631" y="54676"/>
                        </a:cubicBezTo>
                        <a:cubicBezTo>
                          <a:pt x="98679" y="63534"/>
                          <a:pt x="99155" y="72392"/>
                          <a:pt x="99727" y="81251"/>
                        </a:cubicBezTo>
                        <a:cubicBezTo>
                          <a:pt x="100584" y="97157"/>
                          <a:pt x="102108" y="113064"/>
                          <a:pt x="101632" y="12906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6" name="شكل حر: شكل 35">
                    <a:extLst>
                      <a:ext uri="{FF2B5EF4-FFF2-40B4-BE49-F238E27FC236}">
                        <a16:creationId xmlns:a16="http://schemas.microsoft.com/office/drawing/2014/main" id="{E8B8D8CF-8CF7-4EB9-AD20-29195F723710}"/>
                      </a:ext>
                    </a:extLst>
                  </p:cNvPr>
                  <p:cNvSpPr/>
                  <p:nvPr/>
                </p:nvSpPr>
                <p:spPr>
                  <a:xfrm>
                    <a:off x="4553426" y="1612011"/>
                    <a:ext cx="90011" cy="21373"/>
                  </a:xfrm>
                  <a:custGeom>
                    <a:avLst/>
                    <a:gdLst>
                      <a:gd name="connsiteX0" fmla="*/ 90011 w 90011"/>
                      <a:gd name="connsiteY0" fmla="*/ 9430 h 21373"/>
                      <a:gd name="connsiteX1" fmla="*/ 89440 w 90011"/>
                      <a:gd name="connsiteY1" fmla="*/ 9811 h 21373"/>
                      <a:gd name="connsiteX2" fmla="*/ 64199 w 90011"/>
                      <a:gd name="connsiteY2" fmla="*/ 19812 h 21373"/>
                      <a:gd name="connsiteX3" fmla="*/ 36957 w 90011"/>
                      <a:gd name="connsiteY3" fmla="*/ 21145 h 21373"/>
                      <a:gd name="connsiteX4" fmla="*/ 17717 w 90011"/>
                      <a:gd name="connsiteY4" fmla="*/ 17716 h 21373"/>
                      <a:gd name="connsiteX5" fmla="*/ 0 w 90011"/>
                      <a:gd name="connsiteY5" fmla="*/ 2857 h 21373"/>
                      <a:gd name="connsiteX6" fmla="*/ 1143 w 90011"/>
                      <a:gd name="connsiteY6" fmla="*/ 571 h 21373"/>
                      <a:gd name="connsiteX7" fmla="*/ 1429 w 90011"/>
                      <a:gd name="connsiteY7" fmla="*/ 0 h 21373"/>
                      <a:gd name="connsiteX8" fmla="*/ 11240 w 90011"/>
                      <a:gd name="connsiteY8" fmla="*/ 3048 h 21373"/>
                      <a:gd name="connsiteX9" fmla="*/ 11049 w 90011"/>
                      <a:gd name="connsiteY9" fmla="*/ 7715 h 21373"/>
                      <a:gd name="connsiteX10" fmla="*/ 15430 w 90011"/>
                      <a:gd name="connsiteY10" fmla="*/ 10287 h 21373"/>
                      <a:gd name="connsiteX11" fmla="*/ 23241 w 90011"/>
                      <a:gd name="connsiteY11" fmla="*/ 13240 h 21373"/>
                      <a:gd name="connsiteX12" fmla="*/ 28289 w 90011"/>
                      <a:gd name="connsiteY12" fmla="*/ 12192 h 21373"/>
                      <a:gd name="connsiteX13" fmla="*/ 34004 w 90011"/>
                      <a:gd name="connsiteY13" fmla="*/ 15621 h 21373"/>
                      <a:gd name="connsiteX14" fmla="*/ 66675 w 90011"/>
                      <a:gd name="connsiteY14" fmla="*/ 14668 h 21373"/>
                      <a:gd name="connsiteX15" fmla="*/ 75438 w 90011"/>
                      <a:gd name="connsiteY15" fmla="*/ 12287 h 21373"/>
                      <a:gd name="connsiteX16" fmla="*/ 80677 w 90011"/>
                      <a:gd name="connsiteY16" fmla="*/ 5239 h 21373"/>
                      <a:gd name="connsiteX17" fmla="*/ 84392 w 90011"/>
                      <a:gd name="connsiteY17" fmla="*/ 6001 h 21373"/>
                      <a:gd name="connsiteX18" fmla="*/ 87725 w 90011"/>
                      <a:gd name="connsiteY18" fmla="*/ 3619 h 21373"/>
                      <a:gd name="connsiteX19" fmla="*/ 88678 w 90011"/>
                      <a:gd name="connsiteY19" fmla="*/ 3143 h 21373"/>
                      <a:gd name="connsiteX20" fmla="*/ 89059 w 90011"/>
                      <a:gd name="connsiteY20" fmla="*/ 4191 h 21373"/>
                      <a:gd name="connsiteX21" fmla="*/ 90011 w 90011"/>
                      <a:gd name="connsiteY21" fmla="*/ 9430 h 21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90011" h="21373">
                        <a:moveTo>
                          <a:pt x="90011" y="9430"/>
                        </a:moveTo>
                        <a:cubicBezTo>
                          <a:pt x="89821" y="9525"/>
                          <a:pt x="89630" y="9715"/>
                          <a:pt x="89440" y="9811"/>
                        </a:cubicBezTo>
                        <a:cubicBezTo>
                          <a:pt x="82010" y="15049"/>
                          <a:pt x="73152" y="18193"/>
                          <a:pt x="64199" y="19812"/>
                        </a:cubicBezTo>
                        <a:cubicBezTo>
                          <a:pt x="55245" y="21431"/>
                          <a:pt x="46006" y="21622"/>
                          <a:pt x="36957" y="21145"/>
                        </a:cubicBezTo>
                        <a:cubicBezTo>
                          <a:pt x="30385" y="20860"/>
                          <a:pt x="23813" y="20193"/>
                          <a:pt x="17717" y="17716"/>
                        </a:cubicBezTo>
                        <a:cubicBezTo>
                          <a:pt x="10478" y="14764"/>
                          <a:pt x="4477" y="9334"/>
                          <a:pt x="0" y="2857"/>
                        </a:cubicBezTo>
                        <a:cubicBezTo>
                          <a:pt x="381" y="2095"/>
                          <a:pt x="762" y="1429"/>
                          <a:pt x="1143" y="571"/>
                        </a:cubicBezTo>
                        <a:cubicBezTo>
                          <a:pt x="1238" y="381"/>
                          <a:pt x="1333" y="190"/>
                          <a:pt x="1429" y="0"/>
                        </a:cubicBezTo>
                        <a:cubicBezTo>
                          <a:pt x="3429" y="3143"/>
                          <a:pt x="7810" y="4572"/>
                          <a:pt x="11240" y="3048"/>
                        </a:cubicBezTo>
                        <a:cubicBezTo>
                          <a:pt x="9811" y="4096"/>
                          <a:pt x="10001" y="6382"/>
                          <a:pt x="11049" y="7715"/>
                        </a:cubicBezTo>
                        <a:cubicBezTo>
                          <a:pt x="12097" y="9049"/>
                          <a:pt x="13811" y="9715"/>
                          <a:pt x="15430" y="10287"/>
                        </a:cubicBezTo>
                        <a:cubicBezTo>
                          <a:pt x="18002" y="11239"/>
                          <a:pt x="20669" y="12287"/>
                          <a:pt x="23241" y="13240"/>
                        </a:cubicBezTo>
                        <a:cubicBezTo>
                          <a:pt x="24574" y="13716"/>
                          <a:pt x="26956" y="11811"/>
                          <a:pt x="28289" y="12192"/>
                        </a:cubicBezTo>
                        <a:cubicBezTo>
                          <a:pt x="30480" y="12764"/>
                          <a:pt x="31718" y="15430"/>
                          <a:pt x="34004" y="15621"/>
                        </a:cubicBezTo>
                        <a:cubicBezTo>
                          <a:pt x="44863" y="16478"/>
                          <a:pt x="55817" y="16192"/>
                          <a:pt x="66675" y="14668"/>
                        </a:cubicBezTo>
                        <a:cubicBezTo>
                          <a:pt x="69723" y="14288"/>
                          <a:pt x="72771" y="13716"/>
                          <a:pt x="75438" y="12287"/>
                        </a:cubicBezTo>
                        <a:cubicBezTo>
                          <a:pt x="78105" y="10858"/>
                          <a:pt x="80391" y="8287"/>
                          <a:pt x="80677" y="5239"/>
                        </a:cubicBezTo>
                        <a:cubicBezTo>
                          <a:pt x="81343" y="6477"/>
                          <a:pt x="83058" y="6572"/>
                          <a:pt x="84392" y="6001"/>
                        </a:cubicBezTo>
                        <a:cubicBezTo>
                          <a:pt x="85630" y="5429"/>
                          <a:pt x="86582" y="4381"/>
                          <a:pt x="87725" y="3619"/>
                        </a:cubicBezTo>
                        <a:cubicBezTo>
                          <a:pt x="88011" y="3429"/>
                          <a:pt x="88297" y="3239"/>
                          <a:pt x="88678" y="3143"/>
                        </a:cubicBezTo>
                        <a:cubicBezTo>
                          <a:pt x="88868" y="3715"/>
                          <a:pt x="88964" y="4096"/>
                          <a:pt x="89059" y="4191"/>
                        </a:cubicBezTo>
                        <a:cubicBezTo>
                          <a:pt x="89440" y="6001"/>
                          <a:pt x="89821" y="7715"/>
                          <a:pt x="90011" y="9430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7" name="شكل حر: شكل 36">
                    <a:extLst>
                      <a:ext uri="{FF2B5EF4-FFF2-40B4-BE49-F238E27FC236}">
                        <a16:creationId xmlns:a16="http://schemas.microsoft.com/office/drawing/2014/main" id="{E8B32732-49AF-42CB-A796-B18E1586A3C4}"/>
                      </a:ext>
                    </a:extLst>
                  </p:cNvPr>
                  <p:cNvSpPr/>
                  <p:nvPr/>
                </p:nvSpPr>
                <p:spPr>
                  <a:xfrm>
                    <a:off x="4547711" y="1621164"/>
                    <a:ext cx="6969" cy="15515"/>
                  </a:xfrm>
                  <a:custGeom>
                    <a:avLst/>
                    <a:gdLst>
                      <a:gd name="connsiteX0" fmla="*/ 0 w 6969"/>
                      <a:gd name="connsiteY0" fmla="*/ 15516 h 15515"/>
                      <a:gd name="connsiteX1" fmla="*/ 4763 w 6969"/>
                      <a:gd name="connsiteY1" fmla="*/ 4848 h 15515"/>
                      <a:gd name="connsiteX2" fmla="*/ 6953 w 6969"/>
                      <a:gd name="connsiteY2" fmla="*/ 847 h 15515"/>
                      <a:gd name="connsiteX3" fmla="*/ 4858 w 6969"/>
                      <a:gd name="connsiteY3" fmla="*/ 752 h 15515"/>
                      <a:gd name="connsiteX4" fmla="*/ 667 w 6969"/>
                      <a:gd name="connsiteY4" fmla="*/ 9706 h 15515"/>
                      <a:gd name="connsiteX5" fmla="*/ 0 w 6969"/>
                      <a:gd name="connsiteY5" fmla="*/ 15516 h 15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69" h="15515">
                        <a:moveTo>
                          <a:pt x="0" y="15516"/>
                        </a:moveTo>
                        <a:cubicBezTo>
                          <a:pt x="571" y="11611"/>
                          <a:pt x="2286" y="7896"/>
                          <a:pt x="4763" y="4848"/>
                        </a:cubicBezTo>
                        <a:cubicBezTo>
                          <a:pt x="5620" y="3800"/>
                          <a:pt x="7144" y="2371"/>
                          <a:pt x="6953" y="847"/>
                        </a:cubicBezTo>
                        <a:cubicBezTo>
                          <a:pt x="6763" y="-581"/>
                          <a:pt x="5524" y="85"/>
                          <a:pt x="4858" y="752"/>
                        </a:cubicBezTo>
                        <a:cubicBezTo>
                          <a:pt x="2667" y="2848"/>
                          <a:pt x="1333" y="6848"/>
                          <a:pt x="667" y="9706"/>
                        </a:cubicBezTo>
                        <a:cubicBezTo>
                          <a:pt x="191" y="11706"/>
                          <a:pt x="381" y="13611"/>
                          <a:pt x="0" y="15516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" name="شكل حر: شكل 37">
                    <a:extLst>
                      <a:ext uri="{FF2B5EF4-FFF2-40B4-BE49-F238E27FC236}">
                        <a16:creationId xmlns:a16="http://schemas.microsoft.com/office/drawing/2014/main" id="{8DBE9BB9-45B9-4657-8274-938655FA4211}"/>
                      </a:ext>
                    </a:extLst>
                  </p:cNvPr>
                  <p:cNvSpPr/>
                  <p:nvPr/>
                </p:nvSpPr>
                <p:spPr>
                  <a:xfrm>
                    <a:off x="4610408" y="1634476"/>
                    <a:ext cx="11979" cy="33922"/>
                  </a:xfrm>
                  <a:custGeom>
                    <a:avLst/>
                    <a:gdLst>
                      <a:gd name="connsiteX0" fmla="*/ 5597 w 11979"/>
                      <a:gd name="connsiteY0" fmla="*/ 8205 h 33922"/>
                      <a:gd name="connsiteX1" fmla="*/ 8741 w 11979"/>
                      <a:gd name="connsiteY1" fmla="*/ 18683 h 33922"/>
                      <a:gd name="connsiteX2" fmla="*/ 11979 w 11979"/>
                      <a:gd name="connsiteY2" fmla="*/ 33923 h 33922"/>
                      <a:gd name="connsiteX3" fmla="*/ 6359 w 11979"/>
                      <a:gd name="connsiteY3" fmla="*/ 1824 h 33922"/>
                      <a:gd name="connsiteX4" fmla="*/ 5883 w 11979"/>
                      <a:gd name="connsiteY4" fmla="*/ 681 h 33922"/>
                      <a:gd name="connsiteX5" fmla="*/ 1502 w 11979"/>
                      <a:gd name="connsiteY5" fmla="*/ 14 h 33922"/>
                      <a:gd name="connsiteX6" fmla="*/ 263 w 11979"/>
                      <a:gd name="connsiteY6" fmla="*/ 1538 h 33922"/>
                      <a:gd name="connsiteX7" fmla="*/ 3026 w 11979"/>
                      <a:gd name="connsiteY7" fmla="*/ 4300 h 33922"/>
                      <a:gd name="connsiteX8" fmla="*/ 5597 w 11979"/>
                      <a:gd name="connsiteY8" fmla="*/ 8205 h 33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979" h="33922">
                        <a:moveTo>
                          <a:pt x="5597" y="8205"/>
                        </a:moveTo>
                        <a:cubicBezTo>
                          <a:pt x="7217" y="11444"/>
                          <a:pt x="7979" y="15063"/>
                          <a:pt x="8741" y="18683"/>
                        </a:cubicBezTo>
                        <a:cubicBezTo>
                          <a:pt x="9788" y="23731"/>
                          <a:pt x="10931" y="28875"/>
                          <a:pt x="11979" y="33923"/>
                        </a:cubicBezTo>
                        <a:cubicBezTo>
                          <a:pt x="11217" y="23064"/>
                          <a:pt x="8836" y="12396"/>
                          <a:pt x="6359" y="1824"/>
                        </a:cubicBezTo>
                        <a:cubicBezTo>
                          <a:pt x="6264" y="1443"/>
                          <a:pt x="6169" y="966"/>
                          <a:pt x="5883" y="681"/>
                        </a:cubicBezTo>
                        <a:cubicBezTo>
                          <a:pt x="5026" y="-272"/>
                          <a:pt x="2645" y="109"/>
                          <a:pt x="1502" y="14"/>
                        </a:cubicBezTo>
                        <a:cubicBezTo>
                          <a:pt x="263" y="-81"/>
                          <a:pt x="-403" y="300"/>
                          <a:pt x="263" y="1538"/>
                        </a:cubicBezTo>
                        <a:cubicBezTo>
                          <a:pt x="835" y="2681"/>
                          <a:pt x="2168" y="3348"/>
                          <a:pt x="3026" y="4300"/>
                        </a:cubicBezTo>
                        <a:cubicBezTo>
                          <a:pt x="3978" y="5538"/>
                          <a:pt x="4835" y="6872"/>
                          <a:pt x="5597" y="8205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9" name="شكل حر: شكل 38">
                    <a:extLst>
                      <a:ext uri="{FF2B5EF4-FFF2-40B4-BE49-F238E27FC236}">
                        <a16:creationId xmlns:a16="http://schemas.microsoft.com/office/drawing/2014/main" id="{2BF57001-1C93-4A6B-B653-B0088E88156A}"/>
                      </a:ext>
                    </a:extLst>
                  </p:cNvPr>
                  <p:cNvSpPr/>
                  <p:nvPr/>
                </p:nvSpPr>
                <p:spPr>
                  <a:xfrm>
                    <a:off x="4623204" y="1632037"/>
                    <a:ext cx="20804" cy="116466"/>
                  </a:xfrm>
                  <a:custGeom>
                    <a:avLst/>
                    <a:gdLst>
                      <a:gd name="connsiteX0" fmla="*/ 20805 w 20804"/>
                      <a:gd name="connsiteY0" fmla="*/ 101703 h 116466"/>
                      <a:gd name="connsiteX1" fmla="*/ 18519 w 20804"/>
                      <a:gd name="connsiteY1" fmla="*/ 116467 h 116466"/>
                      <a:gd name="connsiteX2" fmla="*/ 8327 w 20804"/>
                      <a:gd name="connsiteY2" fmla="*/ 57602 h 116466"/>
                      <a:gd name="connsiteX3" fmla="*/ 135 w 20804"/>
                      <a:gd name="connsiteY3" fmla="*/ 15406 h 116466"/>
                      <a:gd name="connsiteX4" fmla="*/ 2707 w 20804"/>
                      <a:gd name="connsiteY4" fmla="*/ 166 h 116466"/>
                      <a:gd name="connsiteX5" fmla="*/ 3374 w 20804"/>
                      <a:gd name="connsiteY5" fmla="*/ 7596 h 116466"/>
                      <a:gd name="connsiteX6" fmla="*/ 4231 w 20804"/>
                      <a:gd name="connsiteY6" fmla="*/ 17502 h 116466"/>
                      <a:gd name="connsiteX7" fmla="*/ 6422 w 20804"/>
                      <a:gd name="connsiteY7" fmla="*/ 37695 h 116466"/>
                      <a:gd name="connsiteX8" fmla="*/ 11946 w 20804"/>
                      <a:gd name="connsiteY8" fmla="*/ 77224 h 116466"/>
                      <a:gd name="connsiteX9" fmla="*/ 20805 w 20804"/>
                      <a:gd name="connsiteY9" fmla="*/ 101703 h 116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0804" h="116466">
                        <a:moveTo>
                          <a:pt x="20805" y="101703"/>
                        </a:moveTo>
                        <a:cubicBezTo>
                          <a:pt x="20328" y="106656"/>
                          <a:pt x="19566" y="111609"/>
                          <a:pt x="18519" y="116467"/>
                        </a:cubicBezTo>
                        <a:cubicBezTo>
                          <a:pt x="13089" y="98274"/>
                          <a:pt x="10422" y="75985"/>
                          <a:pt x="8327" y="57602"/>
                        </a:cubicBezTo>
                        <a:cubicBezTo>
                          <a:pt x="6708" y="43124"/>
                          <a:pt x="3660" y="29503"/>
                          <a:pt x="135" y="15406"/>
                        </a:cubicBezTo>
                        <a:cubicBezTo>
                          <a:pt x="-341" y="13311"/>
                          <a:pt x="421" y="-1739"/>
                          <a:pt x="2707" y="166"/>
                        </a:cubicBezTo>
                        <a:cubicBezTo>
                          <a:pt x="3755" y="1024"/>
                          <a:pt x="3279" y="6262"/>
                          <a:pt x="3374" y="7596"/>
                        </a:cubicBezTo>
                        <a:cubicBezTo>
                          <a:pt x="3660" y="10930"/>
                          <a:pt x="3945" y="14263"/>
                          <a:pt x="4231" y="17502"/>
                        </a:cubicBezTo>
                        <a:cubicBezTo>
                          <a:pt x="4898" y="24265"/>
                          <a:pt x="5660" y="30932"/>
                          <a:pt x="6422" y="37695"/>
                        </a:cubicBezTo>
                        <a:cubicBezTo>
                          <a:pt x="8041" y="50935"/>
                          <a:pt x="9946" y="64079"/>
                          <a:pt x="11946" y="77224"/>
                        </a:cubicBezTo>
                        <a:cubicBezTo>
                          <a:pt x="13089" y="83415"/>
                          <a:pt x="19090" y="94845"/>
                          <a:pt x="20805" y="101703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0" name="شكل حر: شكل 39">
                    <a:extLst>
                      <a:ext uri="{FF2B5EF4-FFF2-40B4-BE49-F238E27FC236}">
                        <a16:creationId xmlns:a16="http://schemas.microsoft.com/office/drawing/2014/main" id="{A52ACE38-919A-4DF0-889B-79C9E6AFA69A}"/>
                      </a:ext>
                    </a:extLst>
                  </p:cNvPr>
                  <p:cNvSpPr/>
                  <p:nvPr/>
                </p:nvSpPr>
                <p:spPr>
                  <a:xfrm>
                    <a:off x="4636770" y="1627346"/>
                    <a:ext cx="16729" cy="105921"/>
                  </a:xfrm>
                  <a:custGeom>
                    <a:avLst/>
                    <a:gdLst>
                      <a:gd name="connsiteX0" fmla="*/ 5905 w 16729"/>
                      <a:gd name="connsiteY0" fmla="*/ 38862 h 105921"/>
                      <a:gd name="connsiteX1" fmla="*/ 12192 w 16729"/>
                      <a:gd name="connsiteY1" fmla="*/ 102870 h 105921"/>
                      <a:gd name="connsiteX2" fmla="*/ 13430 w 16729"/>
                      <a:gd name="connsiteY2" fmla="*/ 105728 h 105921"/>
                      <a:gd name="connsiteX3" fmla="*/ 16383 w 16729"/>
                      <a:gd name="connsiteY3" fmla="*/ 104394 h 105921"/>
                      <a:gd name="connsiteX4" fmla="*/ 16573 w 16729"/>
                      <a:gd name="connsiteY4" fmla="*/ 100775 h 105921"/>
                      <a:gd name="connsiteX5" fmla="*/ 4286 w 16729"/>
                      <a:gd name="connsiteY5" fmla="*/ 21717 h 105921"/>
                      <a:gd name="connsiteX6" fmla="*/ 2191 w 16729"/>
                      <a:gd name="connsiteY6" fmla="*/ 10478 h 105921"/>
                      <a:gd name="connsiteX7" fmla="*/ 0 w 16729"/>
                      <a:gd name="connsiteY7" fmla="*/ 0 h 105921"/>
                      <a:gd name="connsiteX8" fmla="*/ 5905 w 16729"/>
                      <a:gd name="connsiteY8" fmla="*/ 38862 h 105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729" h="105921">
                        <a:moveTo>
                          <a:pt x="5905" y="38862"/>
                        </a:moveTo>
                        <a:cubicBezTo>
                          <a:pt x="8001" y="60198"/>
                          <a:pt x="10096" y="81534"/>
                          <a:pt x="12192" y="102870"/>
                        </a:cubicBezTo>
                        <a:cubicBezTo>
                          <a:pt x="12287" y="103918"/>
                          <a:pt x="12478" y="105251"/>
                          <a:pt x="13430" y="105728"/>
                        </a:cubicBezTo>
                        <a:cubicBezTo>
                          <a:pt x="14478" y="106299"/>
                          <a:pt x="15907" y="105537"/>
                          <a:pt x="16383" y="104394"/>
                        </a:cubicBezTo>
                        <a:cubicBezTo>
                          <a:pt x="16859" y="103251"/>
                          <a:pt x="16764" y="102013"/>
                          <a:pt x="16573" y="100775"/>
                        </a:cubicBezTo>
                        <a:cubicBezTo>
                          <a:pt x="13240" y="74295"/>
                          <a:pt x="9144" y="47911"/>
                          <a:pt x="4286" y="21717"/>
                        </a:cubicBezTo>
                        <a:cubicBezTo>
                          <a:pt x="3619" y="18002"/>
                          <a:pt x="2857" y="14192"/>
                          <a:pt x="2191" y="10478"/>
                        </a:cubicBezTo>
                        <a:cubicBezTo>
                          <a:pt x="1619" y="7334"/>
                          <a:pt x="1524" y="2762"/>
                          <a:pt x="0" y="0"/>
                        </a:cubicBezTo>
                        <a:cubicBezTo>
                          <a:pt x="2476" y="12954"/>
                          <a:pt x="4572" y="25718"/>
                          <a:pt x="5905" y="38862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1" name="شكل حر: شكل 40">
                    <a:extLst>
                      <a:ext uri="{FF2B5EF4-FFF2-40B4-BE49-F238E27FC236}">
                        <a16:creationId xmlns:a16="http://schemas.microsoft.com/office/drawing/2014/main" id="{E4A05E6A-69DE-4BD2-9347-9AFA53DE7077}"/>
                      </a:ext>
                    </a:extLst>
                  </p:cNvPr>
                  <p:cNvSpPr/>
                  <p:nvPr/>
                </p:nvSpPr>
                <p:spPr>
                  <a:xfrm>
                    <a:off x="4551044" y="1612677"/>
                    <a:ext cx="92582" cy="24102"/>
                  </a:xfrm>
                  <a:custGeom>
                    <a:avLst/>
                    <a:gdLst>
                      <a:gd name="connsiteX0" fmla="*/ 92583 w 92582"/>
                      <a:gd name="connsiteY0" fmla="*/ 11620 h 24102"/>
                      <a:gd name="connsiteX1" fmla="*/ 51626 w 92582"/>
                      <a:gd name="connsiteY1" fmla="*/ 24098 h 24102"/>
                      <a:gd name="connsiteX2" fmla="*/ 49054 w 92582"/>
                      <a:gd name="connsiteY2" fmla="*/ 24003 h 24102"/>
                      <a:gd name="connsiteX3" fmla="*/ 0 w 92582"/>
                      <a:gd name="connsiteY3" fmla="*/ 6477 h 24102"/>
                      <a:gd name="connsiteX4" fmla="*/ 3429 w 92582"/>
                      <a:gd name="connsiteY4" fmla="*/ 0 h 24102"/>
                      <a:gd name="connsiteX5" fmla="*/ 51721 w 92582"/>
                      <a:gd name="connsiteY5" fmla="*/ 17240 h 24102"/>
                      <a:gd name="connsiteX6" fmla="*/ 91440 w 92582"/>
                      <a:gd name="connsiteY6" fmla="*/ 3619 h 24102"/>
                      <a:gd name="connsiteX7" fmla="*/ 92583 w 92582"/>
                      <a:gd name="connsiteY7" fmla="*/ 11620 h 24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582" h="24102">
                        <a:moveTo>
                          <a:pt x="92583" y="11620"/>
                        </a:moveTo>
                        <a:cubicBezTo>
                          <a:pt x="83439" y="18669"/>
                          <a:pt x="69056" y="24289"/>
                          <a:pt x="51626" y="24098"/>
                        </a:cubicBezTo>
                        <a:cubicBezTo>
                          <a:pt x="50768" y="24098"/>
                          <a:pt x="49911" y="24098"/>
                          <a:pt x="49054" y="24003"/>
                        </a:cubicBezTo>
                        <a:cubicBezTo>
                          <a:pt x="27242" y="23241"/>
                          <a:pt x="9144" y="16669"/>
                          <a:pt x="0" y="6477"/>
                        </a:cubicBezTo>
                        <a:cubicBezTo>
                          <a:pt x="857" y="4286"/>
                          <a:pt x="2096" y="2191"/>
                          <a:pt x="3429" y="0"/>
                        </a:cubicBezTo>
                        <a:cubicBezTo>
                          <a:pt x="10668" y="10096"/>
                          <a:pt x="29337" y="16954"/>
                          <a:pt x="51721" y="17240"/>
                        </a:cubicBezTo>
                        <a:cubicBezTo>
                          <a:pt x="69818" y="17431"/>
                          <a:pt x="84106" y="10477"/>
                          <a:pt x="91440" y="3619"/>
                        </a:cubicBezTo>
                        <a:cubicBezTo>
                          <a:pt x="92107" y="6286"/>
                          <a:pt x="92488" y="8953"/>
                          <a:pt x="92583" y="11620"/>
                        </a:cubicBezTo>
                        <a:close/>
                      </a:path>
                    </a:pathLst>
                  </a:custGeom>
                  <a:solidFill>
                    <a:srgbClr val="00010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42" name="شكل حر: شكل 41">
                  <a:extLst>
                    <a:ext uri="{FF2B5EF4-FFF2-40B4-BE49-F238E27FC236}">
                      <a16:creationId xmlns:a16="http://schemas.microsoft.com/office/drawing/2014/main" id="{1AD4E51C-388F-4583-B8B3-14C921B7A0AF}"/>
                    </a:ext>
                  </a:extLst>
                </p:cNvPr>
                <p:cNvSpPr/>
                <p:nvPr/>
              </p:nvSpPr>
              <p:spPr>
                <a:xfrm>
                  <a:off x="4611528" y="1701355"/>
                  <a:ext cx="11620" cy="55626"/>
                </a:xfrm>
                <a:custGeom>
                  <a:avLst/>
                  <a:gdLst>
                    <a:gd name="connsiteX0" fmla="*/ 9715 w 11620"/>
                    <a:gd name="connsiteY0" fmla="*/ 49435 h 55626"/>
                    <a:gd name="connsiteX1" fmla="*/ 11335 w 11620"/>
                    <a:gd name="connsiteY1" fmla="*/ 55626 h 55626"/>
                    <a:gd name="connsiteX2" fmla="*/ 8096 w 11620"/>
                    <a:gd name="connsiteY2" fmla="*/ 52864 h 55626"/>
                    <a:gd name="connsiteX3" fmla="*/ 0 w 11620"/>
                    <a:gd name="connsiteY3" fmla="*/ 50864 h 55626"/>
                    <a:gd name="connsiteX4" fmla="*/ 8858 w 11620"/>
                    <a:gd name="connsiteY4" fmla="*/ 32480 h 55626"/>
                    <a:gd name="connsiteX5" fmla="*/ 11621 w 11620"/>
                    <a:gd name="connsiteY5" fmla="*/ 0 h 55626"/>
                    <a:gd name="connsiteX6" fmla="*/ 10096 w 11620"/>
                    <a:gd name="connsiteY6" fmla="*/ 37433 h 55626"/>
                    <a:gd name="connsiteX7" fmla="*/ 9715 w 11620"/>
                    <a:gd name="connsiteY7" fmla="*/ 49435 h 55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620" h="55626">
                      <a:moveTo>
                        <a:pt x="9715" y="49435"/>
                      </a:moveTo>
                      <a:cubicBezTo>
                        <a:pt x="10001" y="51530"/>
                        <a:pt x="10573" y="53626"/>
                        <a:pt x="11335" y="55626"/>
                      </a:cubicBezTo>
                      <a:cubicBezTo>
                        <a:pt x="10287" y="54864"/>
                        <a:pt x="9239" y="53912"/>
                        <a:pt x="8096" y="52864"/>
                      </a:cubicBezTo>
                      <a:cubicBezTo>
                        <a:pt x="6001" y="51149"/>
                        <a:pt x="2477" y="50006"/>
                        <a:pt x="0" y="50864"/>
                      </a:cubicBezTo>
                      <a:cubicBezTo>
                        <a:pt x="4953" y="45149"/>
                        <a:pt x="8382" y="40005"/>
                        <a:pt x="8858" y="32480"/>
                      </a:cubicBezTo>
                      <a:cubicBezTo>
                        <a:pt x="9715" y="20479"/>
                        <a:pt x="10096" y="4001"/>
                        <a:pt x="11621" y="0"/>
                      </a:cubicBezTo>
                      <a:cubicBezTo>
                        <a:pt x="10668" y="4667"/>
                        <a:pt x="10954" y="30956"/>
                        <a:pt x="10096" y="37433"/>
                      </a:cubicBezTo>
                      <a:cubicBezTo>
                        <a:pt x="9715" y="41339"/>
                        <a:pt x="9144" y="45434"/>
                        <a:pt x="9715" y="49435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3" name="شكل حر: شكل 42">
                  <a:extLst>
                    <a:ext uri="{FF2B5EF4-FFF2-40B4-BE49-F238E27FC236}">
                      <a16:creationId xmlns:a16="http://schemas.microsoft.com/office/drawing/2014/main" id="{CBFAAAD4-3041-48FC-81F5-7E7323E744B6}"/>
                    </a:ext>
                  </a:extLst>
                </p:cNvPr>
                <p:cNvSpPr/>
                <p:nvPr/>
              </p:nvSpPr>
              <p:spPr>
                <a:xfrm>
                  <a:off x="4559344" y="1958824"/>
                  <a:ext cx="44991" cy="50105"/>
                </a:xfrm>
                <a:custGeom>
                  <a:avLst/>
                  <a:gdLst>
                    <a:gd name="connsiteX0" fmla="*/ 27610 w 44991"/>
                    <a:gd name="connsiteY0" fmla="*/ 2849 h 50105"/>
                    <a:gd name="connsiteX1" fmla="*/ 35706 w 44991"/>
                    <a:gd name="connsiteY1" fmla="*/ 563 h 50105"/>
                    <a:gd name="connsiteX2" fmla="*/ 41897 w 44991"/>
                    <a:gd name="connsiteY2" fmla="*/ 7802 h 50105"/>
                    <a:gd name="connsiteX3" fmla="*/ 44659 w 44991"/>
                    <a:gd name="connsiteY3" fmla="*/ 16375 h 50105"/>
                    <a:gd name="connsiteX4" fmla="*/ 33610 w 44991"/>
                    <a:gd name="connsiteY4" fmla="*/ 35329 h 50105"/>
                    <a:gd name="connsiteX5" fmla="*/ 12846 w 44991"/>
                    <a:gd name="connsiteY5" fmla="*/ 49236 h 50105"/>
                    <a:gd name="connsiteX6" fmla="*/ 10274 w 44991"/>
                    <a:gd name="connsiteY6" fmla="*/ 50093 h 50105"/>
                    <a:gd name="connsiteX7" fmla="*/ 7988 w 44991"/>
                    <a:gd name="connsiteY7" fmla="*/ 48855 h 50105"/>
                    <a:gd name="connsiteX8" fmla="*/ 9322 w 44991"/>
                    <a:gd name="connsiteY8" fmla="*/ 45331 h 50105"/>
                    <a:gd name="connsiteX9" fmla="*/ 1702 w 44991"/>
                    <a:gd name="connsiteY9" fmla="*/ 41235 h 50105"/>
                    <a:gd name="connsiteX10" fmla="*/ 14370 w 44991"/>
                    <a:gd name="connsiteY10" fmla="*/ 34186 h 50105"/>
                    <a:gd name="connsiteX11" fmla="*/ 20466 w 44991"/>
                    <a:gd name="connsiteY11" fmla="*/ 21042 h 50105"/>
                    <a:gd name="connsiteX12" fmla="*/ 13798 w 44991"/>
                    <a:gd name="connsiteY12" fmla="*/ 25042 h 50105"/>
                    <a:gd name="connsiteX13" fmla="*/ 9607 w 44991"/>
                    <a:gd name="connsiteY13" fmla="*/ 28948 h 50105"/>
                    <a:gd name="connsiteX14" fmla="*/ 4273 w 44991"/>
                    <a:gd name="connsiteY14" fmla="*/ 28376 h 50105"/>
                    <a:gd name="connsiteX15" fmla="*/ 27610 w 44991"/>
                    <a:gd name="connsiteY15" fmla="*/ 2849 h 50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4991" h="50105">
                      <a:moveTo>
                        <a:pt x="27610" y="2849"/>
                      </a:moveTo>
                      <a:cubicBezTo>
                        <a:pt x="31324" y="373"/>
                        <a:pt x="34372" y="-770"/>
                        <a:pt x="35706" y="563"/>
                      </a:cubicBezTo>
                      <a:cubicBezTo>
                        <a:pt x="37992" y="2754"/>
                        <a:pt x="40183" y="5135"/>
                        <a:pt x="41897" y="7802"/>
                      </a:cubicBezTo>
                      <a:cubicBezTo>
                        <a:pt x="42945" y="9517"/>
                        <a:pt x="45993" y="14279"/>
                        <a:pt x="44659" y="16375"/>
                      </a:cubicBezTo>
                      <a:cubicBezTo>
                        <a:pt x="40754" y="22566"/>
                        <a:pt x="37992" y="29424"/>
                        <a:pt x="33610" y="35329"/>
                      </a:cubicBezTo>
                      <a:cubicBezTo>
                        <a:pt x="28276" y="42473"/>
                        <a:pt x="20561" y="45331"/>
                        <a:pt x="12846" y="49236"/>
                      </a:cubicBezTo>
                      <a:cubicBezTo>
                        <a:pt x="11989" y="49617"/>
                        <a:pt x="11131" y="50093"/>
                        <a:pt x="10274" y="50093"/>
                      </a:cubicBezTo>
                      <a:cubicBezTo>
                        <a:pt x="9322" y="50188"/>
                        <a:pt x="8274" y="49712"/>
                        <a:pt x="7988" y="48855"/>
                      </a:cubicBezTo>
                      <a:cubicBezTo>
                        <a:pt x="7417" y="47617"/>
                        <a:pt x="8369" y="46378"/>
                        <a:pt x="9322" y="45331"/>
                      </a:cubicBezTo>
                      <a:cubicBezTo>
                        <a:pt x="5893" y="45235"/>
                        <a:pt x="-3918" y="47521"/>
                        <a:pt x="1702" y="41235"/>
                      </a:cubicBezTo>
                      <a:cubicBezTo>
                        <a:pt x="4654" y="37996"/>
                        <a:pt x="10655" y="36377"/>
                        <a:pt x="14370" y="34186"/>
                      </a:cubicBezTo>
                      <a:cubicBezTo>
                        <a:pt x="18847" y="31519"/>
                        <a:pt x="21323" y="26281"/>
                        <a:pt x="20466" y="21042"/>
                      </a:cubicBezTo>
                      <a:cubicBezTo>
                        <a:pt x="17704" y="21994"/>
                        <a:pt x="15894" y="22852"/>
                        <a:pt x="13798" y="25042"/>
                      </a:cubicBezTo>
                      <a:cubicBezTo>
                        <a:pt x="12465" y="26471"/>
                        <a:pt x="11322" y="28090"/>
                        <a:pt x="9607" y="28948"/>
                      </a:cubicBezTo>
                      <a:cubicBezTo>
                        <a:pt x="7893" y="29900"/>
                        <a:pt x="5512" y="29900"/>
                        <a:pt x="4273" y="28376"/>
                      </a:cubicBezTo>
                      <a:cubicBezTo>
                        <a:pt x="2178" y="26090"/>
                        <a:pt x="17418" y="9612"/>
                        <a:pt x="27610" y="2849"/>
                      </a:cubicBez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4" name="شكل حر: شكل 43">
                  <a:extLst>
                    <a:ext uri="{FF2B5EF4-FFF2-40B4-BE49-F238E27FC236}">
                      <a16:creationId xmlns:a16="http://schemas.microsoft.com/office/drawing/2014/main" id="{612DF2F4-2480-4760-A439-33A3382CD41A}"/>
                    </a:ext>
                  </a:extLst>
                </p:cNvPr>
                <p:cNvSpPr/>
                <p:nvPr/>
              </p:nvSpPr>
              <p:spPr>
                <a:xfrm>
                  <a:off x="4581598" y="1730025"/>
                  <a:ext cx="122846" cy="252701"/>
                </a:xfrm>
                <a:custGeom>
                  <a:avLst/>
                  <a:gdLst>
                    <a:gd name="connsiteX0" fmla="*/ 122418 w 122846"/>
                    <a:gd name="connsiteY0" fmla="*/ 141446 h 252701"/>
                    <a:gd name="connsiteX1" fmla="*/ 120894 w 122846"/>
                    <a:gd name="connsiteY1" fmla="*/ 149733 h 252701"/>
                    <a:gd name="connsiteX2" fmla="*/ 117370 w 122846"/>
                    <a:gd name="connsiteY2" fmla="*/ 158401 h 252701"/>
                    <a:gd name="connsiteX3" fmla="*/ 114894 w 122846"/>
                    <a:gd name="connsiteY3" fmla="*/ 161449 h 252701"/>
                    <a:gd name="connsiteX4" fmla="*/ 24978 w 122846"/>
                    <a:gd name="connsiteY4" fmla="*/ 252603 h 252701"/>
                    <a:gd name="connsiteX5" fmla="*/ 21168 w 122846"/>
                    <a:gd name="connsiteY5" fmla="*/ 250889 h 252701"/>
                    <a:gd name="connsiteX6" fmla="*/ 22 w 122846"/>
                    <a:gd name="connsiteY6" fmla="*/ 231934 h 252701"/>
                    <a:gd name="connsiteX7" fmla="*/ 75555 w 122846"/>
                    <a:gd name="connsiteY7" fmla="*/ 135826 h 252701"/>
                    <a:gd name="connsiteX8" fmla="*/ 79175 w 122846"/>
                    <a:gd name="connsiteY8" fmla="*/ 132207 h 252701"/>
                    <a:gd name="connsiteX9" fmla="*/ 77841 w 122846"/>
                    <a:gd name="connsiteY9" fmla="*/ 128206 h 252701"/>
                    <a:gd name="connsiteX10" fmla="*/ 67935 w 122846"/>
                    <a:gd name="connsiteY10" fmla="*/ 22860 h 252701"/>
                    <a:gd name="connsiteX11" fmla="*/ 83080 w 122846"/>
                    <a:gd name="connsiteY11" fmla="*/ 0 h 252701"/>
                    <a:gd name="connsiteX12" fmla="*/ 83747 w 122846"/>
                    <a:gd name="connsiteY12" fmla="*/ 0 h 252701"/>
                    <a:gd name="connsiteX13" fmla="*/ 105369 w 122846"/>
                    <a:gd name="connsiteY13" fmla="*/ 19050 h 252701"/>
                    <a:gd name="connsiteX14" fmla="*/ 122418 w 122846"/>
                    <a:gd name="connsiteY14" fmla="*/ 141446 h 252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2846" h="252701">
                      <a:moveTo>
                        <a:pt x="122418" y="141446"/>
                      </a:moveTo>
                      <a:cubicBezTo>
                        <a:pt x="122037" y="144685"/>
                        <a:pt x="121561" y="147352"/>
                        <a:pt x="120894" y="149733"/>
                      </a:cubicBezTo>
                      <a:cubicBezTo>
                        <a:pt x="120323" y="152781"/>
                        <a:pt x="119180" y="155734"/>
                        <a:pt x="117370" y="158401"/>
                      </a:cubicBezTo>
                      <a:cubicBezTo>
                        <a:pt x="116703" y="159544"/>
                        <a:pt x="115846" y="160496"/>
                        <a:pt x="114894" y="161449"/>
                      </a:cubicBezTo>
                      <a:lnTo>
                        <a:pt x="24978" y="252603"/>
                      </a:lnTo>
                      <a:cubicBezTo>
                        <a:pt x="24597" y="252984"/>
                        <a:pt x="23168" y="252222"/>
                        <a:pt x="21168" y="250889"/>
                      </a:cubicBezTo>
                      <a:cubicBezTo>
                        <a:pt x="13929" y="245935"/>
                        <a:pt x="-645" y="232696"/>
                        <a:pt x="22" y="231934"/>
                      </a:cubicBezTo>
                      <a:cubicBezTo>
                        <a:pt x="22" y="231934"/>
                        <a:pt x="44885" y="167449"/>
                        <a:pt x="75555" y="135826"/>
                      </a:cubicBezTo>
                      <a:cubicBezTo>
                        <a:pt x="76794" y="134588"/>
                        <a:pt x="78032" y="133350"/>
                        <a:pt x="79175" y="132207"/>
                      </a:cubicBezTo>
                      <a:cubicBezTo>
                        <a:pt x="78699" y="130873"/>
                        <a:pt x="78222" y="129540"/>
                        <a:pt x="77841" y="128206"/>
                      </a:cubicBezTo>
                      <a:cubicBezTo>
                        <a:pt x="69840" y="103918"/>
                        <a:pt x="62792" y="67818"/>
                        <a:pt x="67935" y="22860"/>
                      </a:cubicBezTo>
                      <a:cubicBezTo>
                        <a:pt x="69555" y="8668"/>
                        <a:pt x="79365" y="381"/>
                        <a:pt x="83080" y="0"/>
                      </a:cubicBezTo>
                      <a:cubicBezTo>
                        <a:pt x="83366" y="0"/>
                        <a:pt x="83556" y="0"/>
                        <a:pt x="83747" y="0"/>
                      </a:cubicBezTo>
                      <a:cubicBezTo>
                        <a:pt x="96129" y="3810"/>
                        <a:pt x="102225" y="7048"/>
                        <a:pt x="105369" y="19050"/>
                      </a:cubicBezTo>
                      <a:cubicBezTo>
                        <a:pt x="108607" y="30861"/>
                        <a:pt x="125752" y="110585"/>
                        <a:pt x="122418" y="141446"/>
                      </a:cubicBezTo>
                      <a:close/>
                    </a:path>
                  </a:pathLst>
                </a:custGeom>
                <a:solidFill>
                  <a:srgbClr val="F7F7F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5" name="شكل حر: شكل 44">
                  <a:extLst>
                    <a:ext uri="{FF2B5EF4-FFF2-40B4-BE49-F238E27FC236}">
                      <a16:creationId xmlns:a16="http://schemas.microsoft.com/office/drawing/2014/main" id="{618A5A23-6F5A-416F-926B-819AF4754951}"/>
                    </a:ext>
                  </a:extLst>
                </p:cNvPr>
                <p:cNvSpPr/>
                <p:nvPr/>
              </p:nvSpPr>
              <p:spPr>
                <a:xfrm>
                  <a:off x="4657248" y="1858232"/>
                  <a:ext cx="22288" cy="9822"/>
                </a:xfrm>
                <a:custGeom>
                  <a:avLst/>
                  <a:gdLst>
                    <a:gd name="connsiteX0" fmla="*/ 22289 w 22288"/>
                    <a:gd name="connsiteY0" fmla="*/ 8858 h 9822"/>
                    <a:gd name="connsiteX1" fmla="*/ 5048 w 22288"/>
                    <a:gd name="connsiteY1" fmla="*/ 9239 h 9822"/>
                    <a:gd name="connsiteX2" fmla="*/ 0 w 22288"/>
                    <a:gd name="connsiteY2" fmla="*/ 7620 h 9822"/>
                    <a:gd name="connsiteX3" fmla="*/ 3620 w 22288"/>
                    <a:gd name="connsiteY3" fmla="*/ 4000 h 9822"/>
                    <a:gd name="connsiteX4" fmla="*/ 2286 w 22288"/>
                    <a:gd name="connsiteY4" fmla="*/ 0 h 9822"/>
                    <a:gd name="connsiteX5" fmla="*/ 22289 w 22288"/>
                    <a:gd name="connsiteY5" fmla="*/ 8858 h 9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288" h="9822">
                      <a:moveTo>
                        <a:pt x="22289" y="8858"/>
                      </a:moveTo>
                      <a:cubicBezTo>
                        <a:pt x="16574" y="9620"/>
                        <a:pt x="10668" y="10382"/>
                        <a:pt x="5048" y="9239"/>
                      </a:cubicBezTo>
                      <a:cubicBezTo>
                        <a:pt x="3334" y="8858"/>
                        <a:pt x="1619" y="8382"/>
                        <a:pt x="0" y="7620"/>
                      </a:cubicBezTo>
                      <a:cubicBezTo>
                        <a:pt x="1238" y="6382"/>
                        <a:pt x="2477" y="5144"/>
                        <a:pt x="3620" y="4000"/>
                      </a:cubicBezTo>
                      <a:cubicBezTo>
                        <a:pt x="3143" y="2667"/>
                        <a:pt x="2667" y="1333"/>
                        <a:pt x="2286" y="0"/>
                      </a:cubicBezTo>
                      <a:cubicBezTo>
                        <a:pt x="8287" y="3905"/>
                        <a:pt x="15335" y="6477"/>
                        <a:pt x="22289" y="8858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6" name="شكل حر: شكل 45">
                  <a:extLst>
                    <a:ext uri="{FF2B5EF4-FFF2-40B4-BE49-F238E27FC236}">
                      <a16:creationId xmlns:a16="http://schemas.microsoft.com/office/drawing/2014/main" id="{DF86E3C4-BEF6-4116-9597-5027A0EBA2F3}"/>
                    </a:ext>
                  </a:extLst>
                </p:cNvPr>
                <p:cNvSpPr/>
                <p:nvPr/>
              </p:nvSpPr>
              <p:spPr>
                <a:xfrm>
                  <a:off x="4602765" y="1729930"/>
                  <a:ext cx="101678" cy="252796"/>
                </a:xfrm>
                <a:custGeom>
                  <a:avLst/>
                  <a:gdLst>
                    <a:gd name="connsiteX0" fmla="*/ 101251 w 101678"/>
                    <a:gd name="connsiteY0" fmla="*/ 141542 h 252796"/>
                    <a:gd name="connsiteX1" fmla="*/ 99727 w 101678"/>
                    <a:gd name="connsiteY1" fmla="*/ 149828 h 252796"/>
                    <a:gd name="connsiteX2" fmla="*/ 96202 w 101678"/>
                    <a:gd name="connsiteY2" fmla="*/ 158496 h 252796"/>
                    <a:gd name="connsiteX3" fmla="*/ 93726 w 101678"/>
                    <a:gd name="connsiteY3" fmla="*/ 161544 h 252796"/>
                    <a:gd name="connsiteX4" fmla="*/ 3810 w 101678"/>
                    <a:gd name="connsiteY4" fmla="*/ 252698 h 252796"/>
                    <a:gd name="connsiteX5" fmla="*/ 0 w 101678"/>
                    <a:gd name="connsiteY5" fmla="*/ 250984 h 252796"/>
                    <a:gd name="connsiteX6" fmla="*/ 62865 w 101678"/>
                    <a:gd name="connsiteY6" fmla="*/ 182975 h 252796"/>
                    <a:gd name="connsiteX7" fmla="*/ 92869 w 101678"/>
                    <a:gd name="connsiteY7" fmla="*/ 135636 h 252796"/>
                    <a:gd name="connsiteX8" fmla="*/ 86296 w 101678"/>
                    <a:gd name="connsiteY8" fmla="*/ 84677 h 252796"/>
                    <a:gd name="connsiteX9" fmla="*/ 63532 w 101678"/>
                    <a:gd name="connsiteY9" fmla="*/ 9334 h 252796"/>
                    <a:gd name="connsiteX10" fmla="*/ 61817 w 101678"/>
                    <a:gd name="connsiteY10" fmla="*/ 0 h 252796"/>
                    <a:gd name="connsiteX11" fmla="*/ 62484 w 101678"/>
                    <a:gd name="connsiteY11" fmla="*/ 0 h 252796"/>
                    <a:gd name="connsiteX12" fmla="*/ 84106 w 101678"/>
                    <a:gd name="connsiteY12" fmla="*/ 19050 h 252796"/>
                    <a:gd name="connsiteX13" fmla="*/ 101251 w 101678"/>
                    <a:gd name="connsiteY13" fmla="*/ 141542 h 252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678" h="252796">
                      <a:moveTo>
                        <a:pt x="101251" y="141542"/>
                      </a:moveTo>
                      <a:cubicBezTo>
                        <a:pt x="100870" y="144780"/>
                        <a:pt x="100393" y="147447"/>
                        <a:pt x="99727" y="149828"/>
                      </a:cubicBezTo>
                      <a:cubicBezTo>
                        <a:pt x="99155" y="152876"/>
                        <a:pt x="98012" y="155829"/>
                        <a:pt x="96202" y="158496"/>
                      </a:cubicBezTo>
                      <a:cubicBezTo>
                        <a:pt x="95536" y="159639"/>
                        <a:pt x="94678" y="160592"/>
                        <a:pt x="93726" y="161544"/>
                      </a:cubicBezTo>
                      <a:lnTo>
                        <a:pt x="3810" y="252698"/>
                      </a:lnTo>
                      <a:cubicBezTo>
                        <a:pt x="3429" y="253079"/>
                        <a:pt x="2000" y="252317"/>
                        <a:pt x="0" y="250984"/>
                      </a:cubicBezTo>
                      <a:cubicBezTo>
                        <a:pt x="20955" y="228314"/>
                        <a:pt x="41910" y="205645"/>
                        <a:pt x="62865" y="182975"/>
                      </a:cubicBezTo>
                      <a:cubicBezTo>
                        <a:pt x="75724" y="169069"/>
                        <a:pt x="89059" y="154210"/>
                        <a:pt x="92869" y="135636"/>
                      </a:cubicBezTo>
                      <a:cubicBezTo>
                        <a:pt x="96393" y="118682"/>
                        <a:pt x="91345" y="101251"/>
                        <a:pt x="86296" y="84677"/>
                      </a:cubicBezTo>
                      <a:cubicBezTo>
                        <a:pt x="78676" y="59531"/>
                        <a:pt x="71152" y="34385"/>
                        <a:pt x="63532" y="9334"/>
                      </a:cubicBezTo>
                      <a:cubicBezTo>
                        <a:pt x="62579" y="6286"/>
                        <a:pt x="61722" y="3143"/>
                        <a:pt x="61817" y="0"/>
                      </a:cubicBezTo>
                      <a:cubicBezTo>
                        <a:pt x="62103" y="0"/>
                        <a:pt x="62293" y="0"/>
                        <a:pt x="62484" y="0"/>
                      </a:cubicBezTo>
                      <a:cubicBezTo>
                        <a:pt x="74866" y="3810"/>
                        <a:pt x="80963" y="7049"/>
                        <a:pt x="84106" y="19050"/>
                      </a:cubicBezTo>
                      <a:cubicBezTo>
                        <a:pt x="87440" y="30956"/>
                        <a:pt x="104584" y="110681"/>
                        <a:pt x="101251" y="141542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7" name="شكل حر: شكل 46">
                  <a:extLst>
                    <a:ext uri="{FF2B5EF4-FFF2-40B4-BE49-F238E27FC236}">
                      <a16:creationId xmlns:a16="http://schemas.microsoft.com/office/drawing/2014/main" id="{EEADA757-D10A-4F33-BAF5-2C369987356E}"/>
                    </a:ext>
                  </a:extLst>
                </p:cNvPr>
                <p:cNvSpPr/>
                <p:nvPr/>
              </p:nvSpPr>
              <p:spPr>
                <a:xfrm>
                  <a:off x="4577195" y="1726120"/>
                  <a:ext cx="13568" cy="68294"/>
                </a:xfrm>
                <a:custGeom>
                  <a:avLst/>
                  <a:gdLst>
                    <a:gd name="connsiteX0" fmla="*/ 6425 w 13568"/>
                    <a:gd name="connsiteY0" fmla="*/ 68294 h 68294"/>
                    <a:gd name="connsiteX1" fmla="*/ 13569 w 13568"/>
                    <a:gd name="connsiteY1" fmla="*/ 0 h 68294"/>
                    <a:gd name="connsiteX2" fmla="*/ 7282 w 13568"/>
                    <a:gd name="connsiteY2" fmla="*/ 0 h 68294"/>
                    <a:gd name="connsiteX3" fmla="*/ 139 w 13568"/>
                    <a:gd name="connsiteY3" fmla="*/ 68294 h 68294"/>
                    <a:gd name="connsiteX4" fmla="*/ 6425 w 13568"/>
                    <a:gd name="connsiteY4" fmla="*/ 68294 h 68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68" h="68294">
                      <a:moveTo>
                        <a:pt x="6425" y="68294"/>
                      </a:moveTo>
                      <a:cubicBezTo>
                        <a:pt x="5663" y="45720"/>
                        <a:pt x="8044" y="23241"/>
                        <a:pt x="13569" y="0"/>
                      </a:cubicBezTo>
                      <a:cubicBezTo>
                        <a:pt x="11092" y="0"/>
                        <a:pt x="9854" y="0"/>
                        <a:pt x="7282" y="0"/>
                      </a:cubicBezTo>
                      <a:cubicBezTo>
                        <a:pt x="1758" y="23241"/>
                        <a:pt x="-623" y="45720"/>
                        <a:pt x="139" y="68294"/>
                      </a:cubicBezTo>
                      <a:lnTo>
                        <a:pt x="6425" y="68294"/>
                      </a:ln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48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236992" y="1700511"/>
                <a:ext cx="224969" cy="721886"/>
                <a:chOff x="4236992" y="1700511"/>
                <a:chExt cx="224969" cy="721886"/>
              </a:xfrm>
            </p:grpSpPr>
            <p:grpSp>
              <p:nvGrpSpPr>
                <p:cNvPr id="49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236992" y="1700511"/>
                  <a:ext cx="177849" cy="721886"/>
                  <a:chOff x="4236992" y="1700511"/>
                  <a:chExt cx="177849" cy="721886"/>
                </a:xfrm>
              </p:grpSpPr>
              <p:sp>
                <p:nvSpPr>
                  <p:cNvPr id="50" name="شكل حر: شكل 49">
                    <a:extLst>
                      <a:ext uri="{FF2B5EF4-FFF2-40B4-BE49-F238E27FC236}">
                        <a16:creationId xmlns:a16="http://schemas.microsoft.com/office/drawing/2014/main" id="{1ADA3DDC-9F27-4042-89BE-8CFA5CE557F5}"/>
                      </a:ext>
                    </a:extLst>
                  </p:cNvPr>
                  <p:cNvSpPr/>
                  <p:nvPr/>
                </p:nvSpPr>
                <p:spPr>
                  <a:xfrm>
                    <a:off x="4248464" y="2348527"/>
                    <a:ext cx="87520" cy="54154"/>
                  </a:xfrm>
                  <a:custGeom>
                    <a:avLst/>
                    <a:gdLst>
                      <a:gd name="connsiteX0" fmla="*/ 86935 w 87520"/>
                      <a:gd name="connsiteY0" fmla="*/ 18531 h 54154"/>
                      <a:gd name="connsiteX1" fmla="*/ 85696 w 87520"/>
                      <a:gd name="connsiteY1" fmla="*/ 22055 h 54154"/>
                      <a:gd name="connsiteX2" fmla="*/ 70837 w 87520"/>
                      <a:gd name="connsiteY2" fmla="*/ 35676 h 54154"/>
                      <a:gd name="connsiteX3" fmla="*/ 46263 w 87520"/>
                      <a:gd name="connsiteY3" fmla="*/ 44248 h 54154"/>
                      <a:gd name="connsiteX4" fmla="*/ 23498 w 87520"/>
                      <a:gd name="connsiteY4" fmla="*/ 52630 h 54154"/>
                      <a:gd name="connsiteX5" fmla="*/ 16354 w 87520"/>
                      <a:gd name="connsiteY5" fmla="*/ 54154 h 54154"/>
                      <a:gd name="connsiteX6" fmla="*/ 67 w 87520"/>
                      <a:gd name="connsiteY6" fmla="*/ 42057 h 54154"/>
                      <a:gd name="connsiteX7" fmla="*/ 5496 w 87520"/>
                      <a:gd name="connsiteY7" fmla="*/ 21388 h 54154"/>
                      <a:gd name="connsiteX8" fmla="*/ 8258 w 87520"/>
                      <a:gd name="connsiteY8" fmla="*/ 17197 h 54154"/>
                      <a:gd name="connsiteX9" fmla="*/ 15116 w 87520"/>
                      <a:gd name="connsiteY9" fmla="*/ 11196 h 54154"/>
                      <a:gd name="connsiteX10" fmla="*/ 34261 w 87520"/>
                      <a:gd name="connsiteY10" fmla="*/ 2719 h 54154"/>
                      <a:gd name="connsiteX11" fmla="*/ 44167 w 87520"/>
                      <a:gd name="connsiteY11" fmla="*/ 4815 h 54154"/>
                      <a:gd name="connsiteX12" fmla="*/ 58169 w 87520"/>
                      <a:gd name="connsiteY12" fmla="*/ 2624 h 54154"/>
                      <a:gd name="connsiteX13" fmla="*/ 70837 w 87520"/>
                      <a:gd name="connsiteY13" fmla="*/ 52 h 54154"/>
                      <a:gd name="connsiteX14" fmla="*/ 82934 w 87520"/>
                      <a:gd name="connsiteY14" fmla="*/ 3386 h 54154"/>
                      <a:gd name="connsiteX15" fmla="*/ 85030 w 87520"/>
                      <a:gd name="connsiteY15" fmla="*/ 5767 h 54154"/>
                      <a:gd name="connsiteX16" fmla="*/ 86935 w 87520"/>
                      <a:gd name="connsiteY16" fmla="*/ 18531 h 54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87520" h="54154">
                        <a:moveTo>
                          <a:pt x="86935" y="18531"/>
                        </a:moveTo>
                        <a:cubicBezTo>
                          <a:pt x="86649" y="19769"/>
                          <a:pt x="86268" y="20912"/>
                          <a:pt x="85696" y="22055"/>
                        </a:cubicBezTo>
                        <a:cubicBezTo>
                          <a:pt x="82648" y="28151"/>
                          <a:pt x="76838" y="32437"/>
                          <a:pt x="70837" y="35676"/>
                        </a:cubicBezTo>
                        <a:cubicBezTo>
                          <a:pt x="63217" y="39867"/>
                          <a:pt x="54835" y="42629"/>
                          <a:pt x="46263" y="44248"/>
                        </a:cubicBezTo>
                        <a:cubicBezTo>
                          <a:pt x="39881" y="45391"/>
                          <a:pt x="24546" y="51868"/>
                          <a:pt x="23498" y="52630"/>
                        </a:cubicBezTo>
                        <a:cubicBezTo>
                          <a:pt x="21498" y="54154"/>
                          <a:pt x="18831" y="54154"/>
                          <a:pt x="16354" y="54154"/>
                        </a:cubicBezTo>
                        <a:cubicBezTo>
                          <a:pt x="6734" y="54059"/>
                          <a:pt x="-791" y="53487"/>
                          <a:pt x="67" y="42057"/>
                        </a:cubicBezTo>
                        <a:cubicBezTo>
                          <a:pt x="543" y="35199"/>
                          <a:pt x="2543" y="27675"/>
                          <a:pt x="5496" y="21388"/>
                        </a:cubicBezTo>
                        <a:cubicBezTo>
                          <a:pt x="6163" y="19769"/>
                          <a:pt x="7210" y="18435"/>
                          <a:pt x="8258" y="17197"/>
                        </a:cubicBezTo>
                        <a:cubicBezTo>
                          <a:pt x="10163" y="14911"/>
                          <a:pt x="12640" y="13006"/>
                          <a:pt x="15116" y="11196"/>
                        </a:cubicBezTo>
                        <a:cubicBezTo>
                          <a:pt x="20450" y="7196"/>
                          <a:pt x="27118" y="1100"/>
                          <a:pt x="34261" y="2719"/>
                        </a:cubicBezTo>
                        <a:cubicBezTo>
                          <a:pt x="38071" y="3481"/>
                          <a:pt x="39976" y="5100"/>
                          <a:pt x="44167" y="4815"/>
                        </a:cubicBezTo>
                        <a:cubicBezTo>
                          <a:pt x="48835" y="4529"/>
                          <a:pt x="53597" y="3672"/>
                          <a:pt x="58169" y="2624"/>
                        </a:cubicBezTo>
                        <a:cubicBezTo>
                          <a:pt x="62360" y="1671"/>
                          <a:pt x="66456" y="433"/>
                          <a:pt x="70837" y="52"/>
                        </a:cubicBezTo>
                        <a:cubicBezTo>
                          <a:pt x="75028" y="-234"/>
                          <a:pt x="79600" y="624"/>
                          <a:pt x="82934" y="3386"/>
                        </a:cubicBezTo>
                        <a:cubicBezTo>
                          <a:pt x="83696" y="4053"/>
                          <a:pt x="84458" y="4910"/>
                          <a:pt x="85030" y="5767"/>
                        </a:cubicBezTo>
                        <a:cubicBezTo>
                          <a:pt x="87601" y="9387"/>
                          <a:pt x="88078" y="14244"/>
                          <a:pt x="86935" y="18531"/>
                        </a:cubicBezTo>
                        <a:close/>
                      </a:path>
                    </a:pathLst>
                  </a:custGeom>
                  <a:solidFill>
                    <a:srgbClr val="17171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1" name="شكل حر: شكل 50">
                    <a:extLst>
                      <a:ext uri="{FF2B5EF4-FFF2-40B4-BE49-F238E27FC236}">
                        <a16:creationId xmlns:a16="http://schemas.microsoft.com/office/drawing/2014/main" id="{2E1D169D-AA1D-4C9D-B318-1F87B2AB979F}"/>
                      </a:ext>
                    </a:extLst>
                  </p:cNvPr>
                  <p:cNvSpPr/>
                  <p:nvPr/>
                </p:nvSpPr>
                <p:spPr>
                  <a:xfrm>
                    <a:off x="4324487" y="2368243"/>
                    <a:ext cx="87501" cy="54154"/>
                  </a:xfrm>
                  <a:custGeom>
                    <a:avLst/>
                    <a:gdLst>
                      <a:gd name="connsiteX0" fmla="*/ 87493 w 87501"/>
                      <a:gd name="connsiteY0" fmla="*/ 13387 h 54154"/>
                      <a:gd name="connsiteX1" fmla="*/ 85683 w 87501"/>
                      <a:gd name="connsiteY1" fmla="*/ 22055 h 54154"/>
                      <a:gd name="connsiteX2" fmla="*/ 73777 w 87501"/>
                      <a:gd name="connsiteY2" fmla="*/ 34057 h 54154"/>
                      <a:gd name="connsiteX3" fmla="*/ 70919 w 87501"/>
                      <a:gd name="connsiteY3" fmla="*/ 35676 h 54154"/>
                      <a:gd name="connsiteX4" fmla="*/ 46345 w 87501"/>
                      <a:gd name="connsiteY4" fmla="*/ 44153 h 54154"/>
                      <a:gd name="connsiteX5" fmla="*/ 23485 w 87501"/>
                      <a:gd name="connsiteY5" fmla="*/ 52630 h 54154"/>
                      <a:gd name="connsiteX6" fmla="*/ 16436 w 87501"/>
                      <a:gd name="connsiteY6" fmla="*/ 54154 h 54154"/>
                      <a:gd name="connsiteX7" fmla="*/ 53 w 87501"/>
                      <a:gd name="connsiteY7" fmla="*/ 41962 h 54154"/>
                      <a:gd name="connsiteX8" fmla="*/ 5482 w 87501"/>
                      <a:gd name="connsiteY8" fmla="*/ 21293 h 54154"/>
                      <a:gd name="connsiteX9" fmla="*/ 12340 w 87501"/>
                      <a:gd name="connsiteY9" fmla="*/ 13292 h 54154"/>
                      <a:gd name="connsiteX10" fmla="*/ 15198 w 87501"/>
                      <a:gd name="connsiteY10" fmla="*/ 11101 h 54154"/>
                      <a:gd name="connsiteX11" fmla="*/ 34343 w 87501"/>
                      <a:gd name="connsiteY11" fmla="*/ 2624 h 54154"/>
                      <a:gd name="connsiteX12" fmla="*/ 44154 w 87501"/>
                      <a:gd name="connsiteY12" fmla="*/ 4815 h 54154"/>
                      <a:gd name="connsiteX13" fmla="*/ 58251 w 87501"/>
                      <a:gd name="connsiteY13" fmla="*/ 2529 h 54154"/>
                      <a:gd name="connsiteX14" fmla="*/ 70824 w 87501"/>
                      <a:gd name="connsiteY14" fmla="*/ 52 h 54154"/>
                      <a:gd name="connsiteX15" fmla="*/ 82921 w 87501"/>
                      <a:gd name="connsiteY15" fmla="*/ 3291 h 54154"/>
                      <a:gd name="connsiteX16" fmla="*/ 85111 w 87501"/>
                      <a:gd name="connsiteY16" fmla="*/ 5672 h 54154"/>
                      <a:gd name="connsiteX17" fmla="*/ 85683 w 87501"/>
                      <a:gd name="connsiteY17" fmla="*/ 6625 h 54154"/>
                      <a:gd name="connsiteX18" fmla="*/ 87493 w 87501"/>
                      <a:gd name="connsiteY18" fmla="*/ 13387 h 54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87501" h="54154">
                        <a:moveTo>
                          <a:pt x="87493" y="13387"/>
                        </a:moveTo>
                        <a:cubicBezTo>
                          <a:pt x="87588" y="16435"/>
                          <a:pt x="86921" y="19388"/>
                          <a:pt x="85683" y="22055"/>
                        </a:cubicBezTo>
                        <a:cubicBezTo>
                          <a:pt x="83111" y="27199"/>
                          <a:pt x="78730" y="31009"/>
                          <a:pt x="73777" y="34057"/>
                        </a:cubicBezTo>
                        <a:cubicBezTo>
                          <a:pt x="72824" y="34628"/>
                          <a:pt x="71967" y="35104"/>
                          <a:pt x="70919" y="35676"/>
                        </a:cubicBezTo>
                        <a:cubicBezTo>
                          <a:pt x="63204" y="39867"/>
                          <a:pt x="54917" y="42629"/>
                          <a:pt x="46345" y="44153"/>
                        </a:cubicBezTo>
                        <a:cubicBezTo>
                          <a:pt x="39963" y="45296"/>
                          <a:pt x="24532" y="51868"/>
                          <a:pt x="23485" y="52630"/>
                        </a:cubicBezTo>
                        <a:cubicBezTo>
                          <a:pt x="21580" y="54154"/>
                          <a:pt x="18913" y="54154"/>
                          <a:pt x="16436" y="54154"/>
                        </a:cubicBezTo>
                        <a:cubicBezTo>
                          <a:pt x="6816" y="54059"/>
                          <a:pt x="-709" y="53392"/>
                          <a:pt x="53" y="41962"/>
                        </a:cubicBezTo>
                        <a:cubicBezTo>
                          <a:pt x="529" y="35104"/>
                          <a:pt x="2625" y="27580"/>
                          <a:pt x="5482" y="21293"/>
                        </a:cubicBezTo>
                        <a:cubicBezTo>
                          <a:pt x="7006" y="18055"/>
                          <a:pt x="9578" y="15483"/>
                          <a:pt x="12340" y="13292"/>
                        </a:cubicBezTo>
                        <a:cubicBezTo>
                          <a:pt x="13198" y="12530"/>
                          <a:pt x="14150" y="11768"/>
                          <a:pt x="15198" y="11101"/>
                        </a:cubicBezTo>
                        <a:cubicBezTo>
                          <a:pt x="20532" y="7101"/>
                          <a:pt x="27199" y="1100"/>
                          <a:pt x="34343" y="2624"/>
                        </a:cubicBezTo>
                        <a:cubicBezTo>
                          <a:pt x="38153" y="3481"/>
                          <a:pt x="39963" y="5101"/>
                          <a:pt x="44154" y="4815"/>
                        </a:cubicBezTo>
                        <a:cubicBezTo>
                          <a:pt x="48916" y="4529"/>
                          <a:pt x="53679" y="3672"/>
                          <a:pt x="58251" y="2529"/>
                        </a:cubicBezTo>
                        <a:cubicBezTo>
                          <a:pt x="62442" y="1576"/>
                          <a:pt x="66538" y="338"/>
                          <a:pt x="70824" y="52"/>
                        </a:cubicBezTo>
                        <a:cubicBezTo>
                          <a:pt x="75110" y="-233"/>
                          <a:pt x="79682" y="624"/>
                          <a:pt x="82921" y="3291"/>
                        </a:cubicBezTo>
                        <a:cubicBezTo>
                          <a:pt x="83778" y="3958"/>
                          <a:pt x="84540" y="4815"/>
                          <a:pt x="85111" y="5672"/>
                        </a:cubicBezTo>
                        <a:cubicBezTo>
                          <a:pt x="85302" y="6053"/>
                          <a:pt x="85588" y="6244"/>
                          <a:pt x="85683" y="6625"/>
                        </a:cubicBezTo>
                        <a:cubicBezTo>
                          <a:pt x="86731" y="8625"/>
                          <a:pt x="87397" y="10911"/>
                          <a:pt x="87493" y="13387"/>
                        </a:cubicBezTo>
                        <a:close/>
                      </a:path>
                    </a:pathLst>
                  </a:custGeom>
                  <a:solidFill>
                    <a:srgbClr val="17171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2" name="شكل حر: شكل 51">
                    <a:extLst>
                      <a:ext uri="{FF2B5EF4-FFF2-40B4-BE49-F238E27FC236}">
                        <a16:creationId xmlns:a16="http://schemas.microsoft.com/office/drawing/2014/main" id="{CBDD2053-634C-40D1-A4C4-96A8C6833A4A}"/>
                      </a:ext>
                    </a:extLst>
                  </p:cNvPr>
                  <p:cNvSpPr/>
                  <p:nvPr/>
                </p:nvSpPr>
                <p:spPr>
                  <a:xfrm>
                    <a:off x="4253175" y="2032920"/>
                    <a:ext cx="20597" cy="64865"/>
                  </a:xfrm>
                  <a:custGeom>
                    <a:avLst/>
                    <a:gdLst>
                      <a:gd name="connsiteX0" fmla="*/ 10215 w 20597"/>
                      <a:gd name="connsiteY0" fmla="*/ 0 h 64865"/>
                      <a:gd name="connsiteX1" fmla="*/ 20597 w 20597"/>
                      <a:gd name="connsiteY1" fmla="*/ 7906 h 64865"/>
                      <a:gd name="connsiteX2" fmla="*/ 17073 w 20597"/>
                      <a:gd name="connsiteY2" fmla="*/ 30099 h 64865"/>
                      <a:gd name="connsiteX3" fmla="*/ 15454 w 20597"/>
                      <a:gd name="connsiteY3" fmla="*/ 48387 h 64865"/>
                      <a:gd name="connsiteX4" fmla="*/ 7929 w 20597"/>
                      <a:gd name="connsiteY4" fmla="*/ 64865 h 64865"/>
                      <a:gd name="connsiteX5" fmla="*/ 3547 w 20597"/>
                      <a:gd name="connsiteY5" fmla="*/ 39433 h 64865"/>
                      <a:gd name="connsiteX6" fmla="*/ 118 w 20597"/>
                      <a:gd name="connsiteY6" fmla="*/ 20288 h 64865"/>
                      <a:gd name="connsiteX7" fmla="*/ 10215 w 20597"/>
                      <a:gd name="connsiteY7" fmla="*/ 0 h 64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0597" h="64865">
                        <a:moveTo>
                          <a:pt x="10215" y="0"/>
                        </a:moveTo>
                        <a:lnTo>
                          <a:pt x="20597" y="7906"/>
                        </a:lnTo>
                        <a:cubicBezTo>
                          <a:pt x="19168" y="15240"/>
                          <a:pt x="17740" y="22574"/>
                          <a:pt x="17073" y="30099"/>
                        </a:cubicBezTo>
                        <a:cubicBezTo>
                          <a:pt x="16501" y="36195"/>
                          <a:pt x="16501" y="42386"/>
                          <a:pt x="15454" y="48387"/>
                        </a:cubicBezTo>
                        <a:cubicBezTo>
                          <a:pt x="14406" y="54388"/>
                          <a:pt x="12120" y="60484"/>
                          <a:pt x="7929" y="64865"/>
                        </a:cubicBezTo>
                        <a:cubicBezTo>
                          <a:pt x="7357" y="56293"/>
                          <a:pt x="5929" y="47720"/>
                          <a:pt x="3547" y="39433"/>
                        </a:cubicBezTo>
                        <a:cubicBezTo>
                          <a:pt x="1738" y="33147"/>
                          <a:pt x="-548" y="26765"/>
                          <a:pt x="118" y="20288"/>
                        </a:cubicBezTo>
                        <a:cubicBezTo>
                          <a:pt x="785" y="12573"/>
                          <a:pt x="5548" y="6096"/>
                          <a:pt x="10215" y="0"/>
                        </a:cubicBezTo>
                        <a:close/>
                      </a:path>
                    </a:pathLst>
                  </a:custGeom>
                  <a:solidFill>
                    <a:srgbClr val="BD825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3" name="شكل حر: شكل 52">
                    <a:extLst>
                      <a:ext uri="{FF2B5EF4-FFF2-40B4-BE49-F238E27FC236}">
                        <a16:creationId xmlns:a16="http://schemas.microsoft.com/office/drawing/2014/main" id="{82F323A3-B38C-4876-8072-47FC25D77CB8}"/>
                      </a:ext>
                    </a:extLst>
                  </p:cNvPr>
                  <p:cNvSpPr/>
                  <p:nvPr/>
                </p:nvSpPr>
                <p:spPr>
                  <a:xfrm>
                    <a:off x="4240244" y="1827752"/>
                    <a:ext cx="38385" cy="232971"/>
                  </a:xfrm>
                  <a:custGeom>
                    <a:avLst/>
                    <a:gdLst>
                      <a:gd name="connsiteX0" fmla="*/ 34671 w 38385"/>
                      <a:gd name="connsiteY0" fmla="*/ 207836 h 232971"/>
                      <a:gd name="connsiteX1" fmla="*/ 29813 w 38385"/>
                      <a:gd name="connsiteY1" fmla="*/ 230219 h 232971"/>
                      <a:gd name="connsiteX2" fmla="*/ 13811 w 38385"/>
                      <a:gd name="connsiteY2" fmla="*/ 231839 h 232971"/>
                      <a:gd name="connsiteX3" fmla="*/ 2191 w 38385"/>
                      <a:gd name="connsiteY3" fmla="*/ 171450 h 232971"/>
                      <a:gd name="connsiteX4" fmla="*/ 381 w 38385"/>
                      <a:gd name="connsiteY4" fmla="*/ 126397 h 232971"/>
                      <a:gd name="connsiteX5" fmla="*/ 95 w 38385"/>
                      <a:gd name="connsiteY5" fmla="*/ 90202 h 232971"/>
                      <a:gd name="connsiteX6" fmla="*/ 6382 w 38385"/>
                      <a:gd name="connsiteY6" fmla="*/ 33338 h 232971"/>
                      <a:gd name="connsiteX7" fmla="*/ 16955 w 38385"/>
                      <a:gd name="connsiteY7" fmla="*/ 12002 h 232971"/>
                      <a:gd name="connsiteX8" fmla="*/ 25527 w 38385"/>
                      <a:gd name="connsiteY8" fmla="*/ 4763 h 232971"/>
                      <a:gd name="connsiteX9" fmla="*/ 38386 w 38385"/>
                      <a:gd name="connsiteY9" fmla="*/ 0 h 232971"/>
                      <a:gd name="connsiteX10" fmla="*/ 35147 w 38385"/>
                      <a:gd name="connsiteY10" fmla="*/ 3524 h 232971"/>
                      <a:gd name="connsiteX11" fmla="*/ 33814 w 38385"/>
                      <a:gd name="connsiteY11" fmla="*/ 7334 h 232971"/>
                      <a:gd name="connsiteX12" fmla="*/ 33337 w 38385"/>
                      <a:gd name="connsiteY12" fmla="*/ 15145 h 232971"/>
                      <a:gd name="connsiteX13" fmla="*/ 35147 w 38385"/>
                      <a:gd name="connsiteY13" fmla="*/ 24955 h 232971"/>
                      <a:gd name="connsiteX14" fmla="*/ 36862 w 38385"/>
                      <a:gd name="connsiteY14" fmla="*/ 114395 h 232971"/>
                      <a:gd name="connsiteX15" fmla="*/ 36862 w 38385"/>
                      <a:gd name="connsiteY15" fmla="*/ 138113 h 232971"/>
                      <a:gd name="connsiteX16" fmla="*/ 36386 w 38385"/>
                      <a:gd name="connsiteY16" fmla="*/ 145923 h 232971"/>
                      <a:gd name="connsiteX17" fmla="*/ 38195 w 38385"/>
                      <a:gd name="connsiteY17" fmla="*/ 160973 h 232971"/>
                      <a:gd name="connsiteX18" fmla="*/ 34671 w 38385"/>
                      <a:gd name="connsiteY18" fmla="*/ 207836 h 232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8385" h="232971">
                        <a:moveTo>
                          <a:pt x="34671" y="207836"/>
                        </a:moveTo>
                        <a:cubicBezTo>
                          <a:pt x="34100" y="211836"/>
                          <a:pt x="32194" y="226886"/>
                          <a:pt x="29813" y="230219"/>
                        </a:cubicBezTo>
                        <a:cubicBezTo>
                          <a:pt x="27432" y="233553"/>
                          <a:pt x="17526" y="233553"/>
                          <a:pt x="13811" y="231839"/>
                        </a:cubicBezTo>
                        <a:cubicBezTo>
                          <a:pt x="10954" y="230505"/>
                          <a:pt x="4191" y="185166"/>
                          <a:pt x="2191" y="171450"/>
                        </a:cubicBezTo>
                        <a:cubicBezTo>
                          <a:pt x="-95" y="156210"/>
                          <a:pt x="857" y="141542"/>
                          <a:pt x="381" y="126397"/>
                        </a:cubicBezTo>
                        <a:cubicBezTo>
                          <a:pt x="0" y="114395"/>
                          <a:pt x="-95" y="102298"/>
                          <a:pt x="95" y="90202"/>
                        </a:cubicBezTo>
                        <a:cubicBezTo>
                          <a:pt x="381" y="71152"/>
                          <a:pt x="1429" y="51816"/>
                          <a:pt x="6382" y="33338"/>
                        </a:cubicBezTo>
                        <a:cubicBezTo>
                          <a:pt x="8477" y="25622"/>
                          <a:pt x="11811" y="18098"/>
                          <a:pt x="16955" y="12002"/>
                        </a:cubicBezTo>
                        <a:cubicBezTo>
                          <a:pt x="19526" y="8954"/>
                          <a:pt x="22098" y="6572"/>
                          <a:pt x="25527" y="4763"/>
                        </a:cubicBezTo>
                        <a:cubicBezTo>
                          <a:pt x="29623" y="2762"/>
                          <a:pt x="33909" y="1143"/>
                          <a:pt x="38386" y="0"/>
                        </a:cubicBezTo>
                        <a:cubicBezTo>
                          <a:pt x="37243" y="286"/>
                          <a:pt x="35719" y="2762"/>
                          <a:pt x="35147" y="3524"/>
                        </a:cubicBezTo>
                        <a:cubicBezTo>
                          <a:pt x="34195" y="4763"/>
                          <a:pt x="33718" y="5810"/>
                          <a:pt x="33814" y="7334"/>
                        </a:cubicBezTo>
                        <a:cubicBezTo>
                          <a:pt x="33814" y="9906"/>
                          <a:pt x="33052" y="12573"/>
                          <a:pt x="33337" y="15145"/>
                        </a:cubicBezTo>
                        <a:cubicBezTo>
                          <a:pt x="33623" y="18383"/>
                          <a:pt x="34671" y="21812"/>
                          <a:pt x="35147" y="24955"/>
                        </a:cubicBezTo>
                        <a:cubicBezTo>
                          <a:pt x="36100" y="54769"/>
                          <a:pt x="36671" y="84582"/>
                          <a:pt x="36862" y="114395"/>
                        </a:cubicBezTo>
                        <a:cubicBezTo>
                          <a:pt x="36862" y="122301"/>
                          <a:pt x="36862" y="130207"/>
                          <a:pt x="36862" y="138113"/>
                        </a:cubicBezTo>
                        <a:cubicBezTo>
                          <a:pt x="36862" y="140684"/>
                          <a:pt x="36862" y="143351"/>
                          <a:pt x="36386" y="145923"/>
                        </a:cubicBezTo>
                        <a:cubicBezTo>
                          <a:pt x="38290" y="150495"/>
                          <a:pt x="38386" y="155829"/>
                          <a:pt x="38195" y="160973"/>
                        </a:cubicBezTo>
                        <a:cubicBezTo>
                          <a:pt x="37719" y="176784"/>
                          <a:pt x="36862" y="192405"/>
                          <a:pt x="34671" y="207836"/>
                        </a:cubicBezTo>
                        <a:close/>
                      </a:path>
                    </a:pathLst>
                  </a:custGeom>
                  <a:solidFill>
                    <a:srgbClr val="B9BEC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4" name="شكل حر: شكل 53">
                    <a:extLst>
                      <a:ext uri="{FF2B5EF4-FFF2-40B4-BE49-F238E27FC236}">
                        <a16:creationId xmlns:a16="http://schemas.microsoft.com/office/drawing/2014/main" id="{A787D5CF-CC45-457E-B7F3-FD27B4F072B4}"/>
                      </a:ext>
                    </a:extLst>
                  </p:cNvPr>
                  <p:cNvSpPr/>
                  <p:nvPr/>
                </p:nvSpPr>
                <p:spPr>
                  <a:xfrm>
                    <a:off x="4253198" y="1827942"/>
                    <a:ext cx="25431" cy="232806"/>
                  </a:xfrm>
                  <a:custGeom>
                    <a:avLst/>
                    <a:gdLst>
                      <a:gd name="connsiteX0" fmla="*/ 22193 w 25431"/>
                      <a:gd name="connsiteY0" fmla="*/ 3524 h 232806"/>
                      <a:gd name="connsiteX1" fmla="*/ 25432 w 25431"/>
                      <a:gd name="connsiteY1" fmla="*/ 0 h 232806"/>
                      <a:gd name="connsiteX2" fmla="*/ 12573 w 25431"/>
                      <a:gd name="connsiteY2" fmla="*/ 4763 h 232806"/>
                      <a:gd name="connsiteX3" fmla="*/ 6191 w 25431"/>
                      <a:gd name="connsiteY3" fmla="*/ 9525 h 232806"/>
                      <a:gd name="connsiteX4" fmla="*/ 5810 w 25431"/>
                      <a:gd name="connsiteY4" fmla="*/ 43625 h 232806"/>
                      <a:gd name="connsiteX5" fmla="*/ 14668 w 25431"/>
                      <a:gd name="connsiteY5" fmla="*/ 149543 h 232806"/>
                      <a:gd name="connsiteX6" fmla="*/ 0 w 25431"/>
                      <a:gd name="connsiteY6" fmla="*/ 230505 h 232806"/>
                      <a:gd name="connsiteX7" fmla="*/ 762 w 25431"/>
                      <a:gd name="connsiteY7" fmla="*/ 231743 h 232806"/>
                      <a:gd name="connsiteX8" fmla="*/ 16764 w 25431"/>
                      <a:gd name="connsiteY8" fmla="*/ 230124 h 232806"/>
                      <a:gd name="connsiteX9" fmla="*/ 21622 w 25431"/>
                      <a:gd name="connsiteY9" fmla="*/ 207740 h 232806"/>
                      <a:gd name="connsiteX10" fmla="*/ 25146 w 25431"/>
                      <a:gd name="connsiteY10" fmla="*/ 161068 h 232806"/>
                      <a:gd name="connsiteX11" fmla="*/ 23336 w 25431"/>
                      <a:gd name="connsiteY11" fmla="*/ 146018 h 232806"/>
                      <a:gd name="connsiteX12" fmla="*/ 23812 w 25431"/>
                      <a:gd name="connsiteY12" fmla="*/ 138208 h 232806"/>
                      <a:gd name="connsiteX13" fmla="*/ 23812 w 25431"/>
                      <a:gd name="connsiteY13" fmla="*/ 114491 h 232806"/>
                      <a:gd name="connsiteX14" fmla="*/ 22098 w 25431"/>
                      <a:gd name="connsiteY14" fmla="*/ 25051 h 232806"/>
                      <a:gd name="connsiteX15" fmla="*/ 20288 w 25431"/>
                      <a:gd name="connsiteY15" fmla="*/ 15240 h 232806"/>
                      <a:gd name="connsiteX16" fmla="*/ 20764 w 25431"/>
                      <a:gd name="connsiteY16" fmla="*/ 7429 h 232806"/>
                      <a:gd name="connsiteX17" fmla="*/ 22193 w 25431"/>
                      <a:gd name="connsiteY17" fmla="*/ 3524 h 2328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5431" h="232806">
                        <a:moveTo>
                          <a:pt x="22193" y="3524"/>
                        </a:moveTo>
                        <a:cubicBezTo>
                          <a:pt x="22765" y="2667"/>
                          <a:pt x="24289" y="286"/>
                          <a:pt x="25432" y="0"/>
                        </a:cubicBezTo>
                        <a:cubicBezTo>
                          <a:pt x="20955" y="1238"/>
                          <a:pt x="16669" y="2762"/>
                          <a:pt x="12573" y="4763"/>
                        </a:cubicBezTo>
                        <a:cubicBezTo>
                          <a:pt x="10096" y="6096"/>
                          <a:pt x="8096" y="7620"/>
                          <a:pt x="6191" y="9525"/>
                        </a:cubicBezTo>
                        <a:cubicBezTo>
                          <a:pt x="2857" y="20098"/>
                          <a:pt x="3810" y="33623"/>
                          <a:pt x="5810" y="43625"/>
                        </a:cubicBezTo>
                        <a:cubicBezTo>
                          <a:pt x="13335" y="80201"/>
                          <a:pt x="23432" y="112966"/>
                          <a:pt x="14668" y="149543"/>
                        </a:cubicBezTo>
                        <a:cubicBezTo>
                          <a:pt x="8001" y="177260"/>
                          <a:pt x="4191" y="203454"/>
                          <a:pt x="0" y="230505"/>
                        </a:cubicBezTo>
                        <a:cubicBezTo>
                          <a:pt x="286" y="231172"/>
                          <a:pt x="571" y="231648"/>
                          <a:pt x="762" y="231743"/>
                        </a:cubicBezTo>
                        <a:cubicBezTo>
                          <a:pt x="4477" y="233363"/>
                          <a:pt x="14383" y="233363"/>
                          <a:pt x="16764" y="230124"/>
                        </a:cubicBezTo>
                        <a:cubicBezTo>
                          <a:pt x="19145" y="226790"/>
                          <a:pt x="21145" y="211836"/>
                          <a:pt x="21622" y="207740"/>
                        </a:cubicBezTo>
                        <a:cubicBezTo>
                          <a:pt x="23812" y="192310"/>
                          <a:pt x="24670" y="176593"/>
                          <a:pt x="25146" y="161068"/>
                        </a:cubicBezTo>
                        <a:cubicBezTo>
                          <a:pt x="25336" y="155924"/>
                          <a:pt x="25241" y="150590"/>
                          <a:pt x="23336" y="146018"/>
                        </a:cubicBezTo>
                        <a:cubicBezTo>
                          <a:pt x="23812" y="143447"/>
                          <a:pt x="23812" y="140780"/>
                          <a:pt x="23812" y="138208"/>
                        </a:cubicBezTo>
                        <a:cubicBezTo>
                          <a:pt x="23908" y="130302"/>
                          <a:pt x="23908" y="122396"/>
                          <a:pt x="23812" y="114491"/>
                        </a:cubicBezTo>
                        <a:cubicBezTo>
                          <a:pt x="23622" y="84677"/>
                          <a:pt x="23051" y="54864"/>
                          <a:pt x="22098" y="25051"/>
                        </a:cubicBezTo>
                        <a:cubicBezTo>
                          <a:pt x="21527" y="21907"/>
                          <a:pt x="20479" y="18478"/>
                          <a:pt x="20288" y="15240"/>
                        </a:cubicBezTo>
                        <a:cubicBezTo>
                          <a:pt x="20003" y="12668"/>
                          <a:pt x="20764" y="10001"/>
                          <a:pt x="20764" y="7429"/>
                        </a:cubicBezTo>
                        <a:cubicBezTo>
                          <a:pt x="20764" y="5810"/>
                          <a:pt x="21241" y="4667"/>
                          <a:pt x="22193" y="3524"/>
                        </a:cubicBezTo>
                        <a:close/>
                      </a:path>
                    </a:pathLst>
                  </a:custGeom>
                  <a:solidFill>
                    <a:srgbClr val="B9BEC7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" name="شكل حر: شكل 54">
                    <a:extLst>
                      <a:ext uri="{FF2B5EF4-FFF2-40B4-BE49-F238E27FC236}">
                        <a16:creationId xmlns:a16="http://schemas.microsoft.com/office/drawing/2014/main" id="{D6284165-20D7-4688-9F72-82EB19552C3E}"/>
                      </a:ext>
                    </a:extLst>
                  </p:cNvPr>
                  <p:cNvSpPr/>
                  <p:nvPr/>
                </p:nvSpPr>
                <p:spPr>
                  <a:xfrm>
                    <a:off x="4236992" y="1818738"/>
                    <a:ext cx="177849" cy="588625"/>
                  </a:xfrm>
                  <a:custGeom>
                    <a:avLst/>
                    <a:gdLst>
                      <a:gd name="connsiteX0" fmla="*/ 175368 w 177849"/>
                      <a:gd name="connsiteY0" fmla="*/ 577084 h 588625"/>
                      <a:gd name="connsiteX1" fmla="*/ 142983 w 177849"/>
                      <a:gd name="connsiteY1" fmla="*/ 588610 h 588625"/>
                      <a:gd name="connsiteX2" fmla="*/ 103550 w 177849"/>
                      <a:gd name="connsiteY2" fmla="*/ 580132 h 588625"/>
                      <a:gd name="connsiteX3" fmla="*/ 88215 w 177849"/>
                      <a:gd name="connsiteY3" fmla="*/ 577084 h 588625"/>
                      <a:gd name="connsiteX4" fmla="*/ 72308 w 177849"/>
                      <a:gd name="connsiteY4" fmla="*/ 579275 h 588625"/>
                      <a:gd name="connsiteX5" fmla="*/ 38304 w 177849"/>
                      <a:gd name="connsiteY5" fmla="*/ 573179 h 588625"/>
                      <a:gd name="connsiteX6" fmla="*/ 15539 w 177849"/>
                      <a:gd name="connsiteY6" fmla="*/ 554510 h 588625"/>
                      <a:gd name="connsiteX7" fmla="*/ 2490 w 177849"/>
                      <a:gd name="connsiteY7" fmla="*/ 549462 h 588625"/>
                      <a:gd name="connsiteX8" fmla="*/ 13 w 177849"/>
                      <a:gd name="connsiteY8" fmla="*/ 487740 h 588625"/>
                      <a:gd name="connsiteX9" fmla="*/ 489 w 177849"/>
                      <a:gd name="connsiteY9" fmla="*/ 456212 h 588625"/>
                      <a:gd name="connsiteX10" fmla="*/ 5823 w 177849"/>
                      <a:gd name="connsiteY10" fmla="*/ 407349 h 588625"/>
                      <a:gd name="connsiteX11" fmla="*/ 35256 w 177849"/>
                      <a:gd name="connsiteY11" fmla="*/ 164271 h 588625"/>
                      <a:gd name="connsiteX12" fmla="*/ 26969 w 177849"/>
                      <a:gd name="connsiteY12" fmla="*/ 40446 h 588625"/>
                      <a:gd name="connsiteX13" fmla="*/ 26302 w 177849"/>
                      <a:gd name="connsiteY13" fmla="*/ 31111 h 588625"/>
                      <a:gd name="connsiteX14" fmla="*/ 75642 w 177849"/>
                      <a:gd name="connsiteY14" fmla="*/ 822 h 588625"/>
                      <a:gd name="connsiteX15" fmla="*/ 129267 w 177849"/>
                      <a:gd name="connsiteY15" fmla="*/ 15586 h 588625"/>
                      <a:gd name="connsiteX16" fmla="*/ 163462 w 177849"/>
                      <a:gd name="connsiteY16" fmla="*/ 27682 h 588625"/>
                      <a:gd name="connsiteX17" fmla="*/ 165367 w 177849"/>
                      <a:gd name="connsiteY17" fmla="*/ 28730 h 588625"/>
                      <a:gd name="connsiteX18" fmla="*/ 168129 w 177849"/>
                      <a:gd name="connsiteY18" fmla="*/ 50637 h 588625"/>
                      <a:gd name="connsiteX19" fmla="*/ 162986 w 177849"/>
                      <a:gd name="connsiteY19" fmla="*/ 154174 h 588625"/>
                      <a:gd name="connsiteX20" fmla="*/ 169749 w 177849"/>
                      <a:gd name="connsiteY20" fmla="*/ 270855 h 588625"/>
                      <a:gd name="connsiteX21" fmla="*/ 175368 w 177849"/>
                      <a:gd name="connsiteY21" fmla="*/ 577084 h 58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77849" h="588625">
                        <a:moveTo>
                          <a:pt x="175368" y="577084"/>
                        </a:moveTo>
                        <a:cubicBezTo>
                          <a:pt x="166415" y="585276"/>
                          <a:pt x="155271" y="588895"/>
                          <a:pt x="142983" y="588610"/>
                        </a:cubicBezTo>
                        <a:cubicBezTo>
                          <a:pt x="129458" y="588324"/>
                          <a:pt x="116504" y="583752"/>
                          <a:pt x="103550" y="580132"/>
                        </a:cubicBezTo>
                        <a:cubicBezTo>
                          <a:pt x="98502" y="578704"/>
                          <a:pt x="93549" y="577180"/>
                          <a:pt x="88215" y="577084"/>
                        </a:cubicBezTo>
                        <a:cubicBezTo>
                          <a:pt x="82881" y="577084"/>
                          <a:pt x="77547" y="578323"/>
                          <a:pt x="72308" y="579275"/>
                        </a:cubicBezTo>
                        <a:cubicBezTo>
                          <a:pt x="59925" y="581656"/>
                          <a:pt x="48686" y="580704"/>
                          <a:pt x="38304" y="573179"/>
                        </a:cubicBezTo>
                        <a:cubicBezTo>
                          <a:pt x="30303" y="567464"/>
                          <a:pt x="23635" y="560130"/>
                          <a:pt x="15539" y="554510"/>
                        </a:cubicBezTo>
                        <a:cubicBezTo>
                          <a:pt x="11824" y="551938"/>
                          <a:pt x="7062" y="550129"/>
                          <a:pt x="2490" y="549462"/>
                        </a:cubicBezTo>
                        <a:cubicBezTo>
                          <a:pt x="299" y="540889"/>
                          <a:pt x="-82" y="511362"/>
                          <a:pt x="13" y="487740"/>
                        </a:cubicBezTo>
                        <a:cubicBezTo>
                          <a:pt x="13" y="470976"/>
                          <a:pt x="394" y="457260"/>
                          <a:pt x="489" y="456212"/>
                        </a:cubicBezTo>
                        <a:cubicBezTo>
                          <a:pt x="1442" y="447163"/>
                          <a:pt x="3061" y="430399"/>
                          <a:pt x="5823" y="407349"/>
                        </a:cubicBezTo>
                        <a:cubicBezTo>
                          <a:pt x="11729" y="357724"/>
                          <a:pt x="15253" y="260759"/>
                          <a:pt x="35256" y="164271"/>
                        </a:cubicBezTo>
                        <a:cubicBezTo>
                          <a:pt x="41923" y="131791"/>
                          <a:pt x="30874" y="67783"/>
                          <a:pt x="26969" y="40446"/>
                        </a:cubicBezTo>
                        <a:cubicBezTo>
                          <a:pt x="26397" y="36731"/>
                          <a:pt x="26207" y="33588"/>
                          <a:pt x="26302" y="31111"/>
                        </a:cubicBezTo>
                        <a:cubicBezTo>
                          <a:pt x="27159" y="13490"/>
                          <a:pt x="37256" y="-4036"/>
                          <a:pt x="75642" y="822"/>
                        </a:cubicBezTo>
                        <a:lnTo>
                          <a:pt x="129267" y="15586"/>
                        </a:lnTo>
                        <a:cubicBezTo>
                          <a:pt x="135459" y="19014"/>
                          <a:pt x="150889" y="21205"/>
                          <a:pt x="163462" y="27682"/>
                        </a:cubicBezTo>
                        <a:cubicBezTo>
                          <a:pt x="164129" y="27968"/>
                          <a:pt x="164700" y="28349"/>
                          <a:pt x="165367" y="28730"/>
                        </a:cubicBezTo>
                        <a:cubicBezTo>
                          <a:pt x="173178" y="33207"/>
                          <a:pt x="166510" y="41017"/>
                          <a:pt x="168129" y="50637"/>
                        </a:cubicBezTo>
                        <a:cubicBezTo>
                          <a:pt x="168129" y="50637"/>
                          <a:pt x="163367" y="126647"/>
                          <a:pt x="162986" y="154174"/>
                        </a:cubicBezTo>
                        <a:cubicBezTo>
                          <a:pt x="162700" y="175701"/>
                          <a:pt x="170130" y="270665"/>
                          <a:pt x="169749" y="270855"/>
                        </a:cubicBezTo>
                        <a:cubicBezTo>
                          <a:pt x="168415" y="301907"/>
                          <a:pt x="183655" y="475262"/>
                          <a:pt x="175368" y="577084"/>
                        </a:cubicBezTo>
                        <a:close/>
                      </a:path>
                    </a:pathLst>
                  </a:custGeom>
                  <a:solidFill>
                    <a:srgbClr val="EEEFF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6" name="شكل حر: شكل 55">
                    <a:extLst>
                      <a:ext uri="{FF2B5EF4-FFF2-40B4-BE49-F238E27FC236}">
                        <a16:creationId xmlns:a16="http://schemas.microsoft.com/office/drawing/2014/main" id="{52A53F69-22F9-4AFF-B5B6-B18CEC9A070F}"/>
                      </a:ext>
                    </a:extLst>
                  </p:cNvPr>
                  <p:cNvSpPr/>
                  <p:nvPr/>
                </p:nvSpPr>
                <p:spPr>
                  <a:xfrm>
                    <a:off x="4236992" y="1818738"/>
                    <a:ext cx="177849" cy="588625"/>
                  </a:xfrm>
                  <a:custGeom>
                    <a:avLst/>
                    <a:gdLst>
                      <a:gd name="connsiteX0" fmla="*/ 175368 w 177849"/>
                      <a:gd name="connsiteY0" fmla="*/ 577084 h 588625"/>
                      <a:gd name="connsiteX1" fmla="*/ 142983 w 177849"/>
                      <a:gd name="connsiteY1" fmla="*/ 588610 h 588625"/>
                      <a:gd name="connsiteX2" fmla="*/ 103550 w 177849"/>
                      <a:gd name="connsiteY2" fmla="*/ 580132 h 588625"/>
                      <a:gd name="connsiteX3" fmla="*/ 88215 w 177849"/>
                      <a:gd name="connsiteY3" fmla="*/ 577084 h 588625"/>
                      <a:gd name="connsiteX4" fmla="*/ 72308 w 177849"/>
                      <a:gd name="connsiteY4" fmla="*/ 579275 h 588625"/>
                      <a:gd name="connsiteX5" fmla="*/ 38304 w 177849"/>
                      <a:gd name="connsiteY5" fmla="*/ 573179 h 588625"/>
                      <a:gd name="connsiteX6" fmla="*/ 15539 w 177849"/>
                      <a:gd name="connsiteY6" fmla="*/ 554510 h 588625"/>
                      <a:gd name="connsiteX7" fmla="*/ 2490 w 177849"/>
                      <a:gd name="connsiteY7" fmla="*/ 549462 h 588625"/>
                      <a:gd name="connsiteX8" fmla="*/ 13 w 177849"/>
                      <a:gd name="connsiteY8" fmla="*/ 487740 h 588625"/>
                      <a:gd name="connsiteX9" fmla="*/ 489 w 177849"/>
                      <a:gd name="connsiteY9" fmla="*/ 456212 h 588625"/>
                      <a:gd name="connsiteX10" fmla="*/ 5823 w 177849"/>
                      <a:gd name="connsiteY10" fmla="*/ 407349 h 588625"/>
                      <a:gd name="connsiteX11" fmla="*/ 35256 w 177849"/>
                      <a:gd name="connsiteY11" fmla="*/ 164271 h 588625"/>
                      <a:gd name="connsiteX12" fmla="*/ 26969 w 177849"/>
                      <a:gd name="connsiteY12" fmla="*/ 40446 h 588625"/>
                      <a:gd name="connsiteX13" fmla="*/ 26302 w 177849"/>
                      <a:gd name="connsiteY13" fmla="*/ 31111 h 588625"/>
                      <a:gd name="connsiteX14" fmla="*/ 75642 w 177849"/>
                      <a:gd name="connsiteY14" fmla="*/ 822 h 588625"/>
                      <a:gd name="connsiteX15" fmla="*/ 129267 w 177849"/>
                      <a:gd name="connsiteY15" fmla="*/ 15586 h 588625"/>
                      <a:gd name="connsiteX16" fmla="*/ 163462 w 177849"/>
                      <a:gd name="connsiteY16" fmla="*/ 27682 h 588625"/>
                      <a:gd name="connsiteX17" fmla="*/ 165367 w 177849"/>
                      <a:gd name="connsiteY17" fmla="*/ 28730 h 588625"/>
                      <a:gd name="connsiteX18" fmla="*/ 168129 w 177849"/>
                      <a:gd name="connsiteY18" fmla="*/ 50637 h 588625"/>
                      <a:gd name="connsiteX19" fmla="*/ 162986 w 177849"/>
                      <a:gd name="connsiteY19" fmla="*/ 154174 h 588625"/>
                      <a:gd name="connsiteX20" fmla="*/ 169749 w 177849"/>
                      <a:gd name="connsiteY20" fmla="*/ 270855 h 588625"/>
                      <a:gd name="connsiteX21" fmla="*/ 175368 w 177849"/>
                      <a:gd name="connsiteY21" fmla="*/ 577084 h 58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77849" h="588625">
                        <a:moveTo>
                          <a:pt x="175368" y="577084"/>
                        </a:moveTo>
                        <a:cubicBezTo>
                          <a:pt x="166415" y="585276"/>
                          <a:pt x="155271" y="588895"/>
                          <a:pt x="142983" y="588610"/>
                        </a:cubicBezTo>
                        <a:cubicBezTo>
                          <a:pt x="129458" y="588324"/>
                          <a:pt x="116504" y="583752"/>
                          <a:pt x="103550" y="580132"/>
                        </a:cubicBezTo>
                        <a:cubicBezTo>
                          <a:pt x="98502" y="578704"/>
                          <a:pt x="93549" y="577180"/>
                          <a:pt x="88215" y="577084"/>
                        </a:cubicBezTo>
                        <a:cubicBezTo>
                          <a:pt x="82881" y="577084"/>
                          <a:pt x="77547" y="578323"/>
                          <a:pt x="72308" y="579275"/>
                        </a:cubicBezTo>
                        <a:cubicBezTo>
                          <a:pt x="59925" y="581656"/>
                          <a:pt x="48686" y="580704"/>
                          <a:pt x="38304" y="573179"/>
                        </a:cubicBezTo>
                        <a:cubicBezTo>
                          <a:pt x="30303" y="567464"/>
                          <a:pt x="23635" y="560130"/>
                          <a:pt x="15539" y="554510"/>
                        </a:cubicBezTo>
                        <a:cubicBezTo>
                          <a:pt x="11824" y="551938"/>
                          <a:pt x="7062" y="550129"/>
                          <a:pt x="2490" y="549462"/>
                        </a:cubicBezTo>
                        <a:cubicBezTo>
                          <a:pt x="299" y="540889"/>
                          <a:pt x="-82" y="511362"/>
                          <a:pt x="13" y="487740"/>
                        </a:cubicBezTo>
                        <a:cubicBezTo>
                          <a:pt x="13" y="470976"/>
                          <a:pt x="394" y="457260"/>
                          <a:pt x="489" y="456212"/>
                        </a:cubicBezTo>
                        <a:cubicBezTo>
                          <a:pt x="1442" y="447163"/>
                          <a:pt x="3061" y="430399"/>
                          <a:pt x="5823" y="407349"/>
                        </a:cubicBezTo>
                        <a:cubicBezTo>
                          <a:pt x="11729" y="357724"/>
                          <a:pt x="15253" y="260759"/>
                          <a:pt x="35256" y="164271"/>
                        </a:cubicBezTo>
                        <a:cubicBezTo>
                          <a:pt x="41923" y="131791"/>
                          <a:pt x="30874" y="67783"/>
                          <a:pt x="26969" y="40446"/>
                        </a:cubicBezTo>
                        <a:cubicBezTo>
                          <a:pt x="26397" y="36731"/>
                          <a:pt x="26207" y="33588"/>
                          <a:pt x="26302" y="31111"/>
                        </a:cubicBezTo>
                        <a:cubicBezTo>
                          <a:pt x="27159" y="13490"/>
                          <a:pt x="37256" y="-4036"/>
                          <a:pt x="75642" y="822"/>
                        </a:cubicBezTo>
                        <a:lnTo>
                          <a:pt x="129267" y="15586"/>
                        </a:lnTo>
                        <a:cubicBezTo>
                          <a:pt x="135459" y="19014"/>
                          <a:pt x="150889" y="21205"/>
                          <a:pt x="163462" y="27682"/>
                        </a:cubicBezTo>
                        <a:cubicBezTo>
                          <a:pt x="164129" y="27968"/>
                          <a:pt x="164700" y="28349"/>
                          <a:pt x="165367" y="28730"/>
                        </a:cubicBezTo>
                        <a:cubicBezTo>
                          <a:pt x="173178" y="33207"/>
                          <a:pt x="166510" y="41017"/>
                          <a:pt x="168129" y="50637"/>
                        </a:cubicBezTo>
                        <a:cubicBezTo>
                          <a:pt x="168129" y="50637"/>
                          <a:pt x="163367" y="126647"/>
                          <a:pt x="162986" y="154174"/>
                        </a:cubicBezTo>
                        <a:cubicBezTo>
                          <a:pt x="162700" y="175701"/>
                          <a:pt x="170130" y="270665"/>
                          <a:pt x="169749" y="270855"/>
                        </a:cubicBezTo>
                        <a:cubicBezTo>
                          <a:pt x="168415" y="301907"/>
                          <a:pt x="183655" y="475262"/>
                          <a:pt x="175368" y="577084"/>
                        </a:cubicBezTo>
                        <a:close/>
                      </a:path>
                    </a:pathLst>
                  </a:custGeom>
                  <a:solidFill>
                    <a:srgbClr val="EEEFF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7" name="شكل حر: شكل 56">
                    <a:extLst>
                      <a:ext uri="{FF2B5EF4-FFF2-40B4-BE49-F238E27FC236}">
                        <a16:creationId xmlns:a16="http://schemas.microsoft.com/office/drawing/2014/main" id="{552A5941-D64A-4A8F-A476-D3C78FBBB961}"/>
                      </a:ext>
                    </a:extLst>
                  </p:cNvPr>
                  <p:cNvSpPr/>
                  <p:nvPr/>
                </p:nvSpPr>
                <p:spPr>
                  <a:xfrm>
                    <a:off x="4237005" y="1846079"/>
                    <a:ext cx="177835" cy="561284"/>
                  </a:xfrm>
                  <a:custGeom>
                    <a:avLst/>
                    <a:gdLst>
                      <a:gd name="connsiteX0" fmla="*/ 175355 w 177835"/>
                      <a:gd name="connsiteY0" fmla="*/ 549744 h 561284"/>
                      <a:gd name="connsiteX1" fmla="*/ 142970 w 177835"/>
                      <a:gd name="connsiteY1" fmla="*/ 561269 h 561284"/>
                      <a:gd name="connsiteX2" fmla="*/ 103537 w 177835"/>
                      <a:gd name="connsiteY2" fmla="*/ 552792 h 561284"/>
                      <a:gd name="connsiteX3" fmla="*/ 88202 w 177835"/>
                      <a:gd name="connsiteY3" fmla="*/ 549744 h 561284"/>
                      <a:gd name="connsiteX4" fmla="*/ 72295 w 177835"/>
                      <a:gd name="connsiteY4" fmla="*/ 551934 h 561284"/>
                      <a:gd name="connsiteX5" fmla="*/ 38290 w 177835"/>
                      <a:gd name="connsiteY5" fmla="*/ 545838 h 561284"/>
                      <a:gd name="connsiteX6" fmla="*/ 27051 w 177835"/>
                      <a:gd name="connsiteY6" fmla="*/ 536504 h 561284"/>
                      <a:gd name="connsiteX7" fmla="*/ 15621 w 177835"/>
                      <a:gd name="connsiteY7" fmla="*/ 527169 h 561284"/>
                      <a:gd name="connsiteX8" fmla="*/ 2572 w 177835"/>
                      <a:gd name="connsiteY8" fmla="*/ 522121 h 561284"/>
                      <a:gd name="connsiteX9" fmla="*/ 1143 w 177835"/>
                      <a:gd name="connsiteY9" fmla="*/ 510786 h 561284"/>
                      <a:gd name="connsiteX10" fmla="*/ 0 w 177835"/>
                      <a:gd name="connsiteY10" fmla="*/ 460399 h 561284"/>
                      <a:gd name="connsiteX11" fmla="*/ 6096 w 177835"/>
                      <a:gd name="connsiteY11" fmla="*/ 478306 h 561284"/>
                      <a:gd name="connsiteX12" fmla="*/ 31909 w 177835"/>
                      <a:gd name="connsiteY12" fmla="*/ 275614 h 561284"/>
                      <a:gd name="connsiteX13" fmla="*/ 41243 w 177835"/>
                      <a:gd name="connsiteY13" fmla="*/ 459161 h 561284"/>
                      <a:gd name="connsiteX14" fmla="*/ 36766 w 177835"/>
                      <a:gd name="connsiteY14" fmla="*/ 501738 h 561284"/>
                      <a:gd name="connsiteX15" fmla="*/ 65151 w 177835"/>
                      <a:gd name="connsiteY15" fmla="*/ 529265 h 561284"/>
                      <a:gd name="connsiteX16" fmla="*/ 92202 w 177835"/>
                      <a:gd name="connsiteY16" fmla="*/ 485164 h 561284"/>
                      <a:gd name="connsiteX17" fmla="*/ 85820 w 177835"/>
                      <a:gd name="connsiteY17" fmla="*/ 427633 h 561284"/>
                      <a:gd name="connsiteX18" fmla="*/ 104299 w 177835"/>
                      <a:gd name="connsiteY18" fmla="*/ 462399 h 561284"/>
                      <a:gd name="connsiteX19" fmla="*/ 100298 w 177835"/>
                      <a:gd name="connsiteY19" fmla="*/ 504309 h 561284"/>
                      <a:gd name="connsiteX20" fmla="*/ 123635 w 177835"/>
                      <a:gd name="connsiteY20" fmla="*/ 535170 h 561284"/>
                      <a:gd name="connsiteX21" fmla="*/ 148495 w 177835"/>
                      <a:gd name="connsiteY21" fmla="*/ 520692 h 561284"/>
                      <a:gd name="connsiteX22" fmla="*/ 155829 w 177835"/>
                      <a:gd name="connsiteY22" fmla="*/ 491451 h 561284"/>
                      <a:gd name="connsiteX23" fmla="*/ 153543 w 177835"/>
                      <a:gd name="connsiteY23" fmla="*/ 391914 h 561284"/>
                      <a:gd name="connsiteX24" fmla="*/ 143351 w 177835"/>
                      <a:gd name="connsiteY24" fmla="*/ 257136 h 561284"/>
                      <a:gd name="connsiteX25" fmla="*/ 124968 w 177835"/>
                      <a:gd name="connsiteY25" fmla="*/ 196080 h 561284"/>
                      <a:gd name="connsiteX26" fmla="*/ 78772 w 177835"/>
                      <a:gd name="connsiteY26" fmla="*/ 171696 h 561284"/>
                      <a:gd name="connsiteX27" fmla="*/ 127254 w 177835"/>
                      <a:gd name="connsiteY27" fmla="*/ 129024 h 561284"/>
                      <a:gd name="connsiteX28" fmla="*/ 98488 w 177835"/>
                      <a:gd name="connsiteY28" fmla="*/ 71208 h 561284"/>
                      <a:gd name="connsiteX29" fmla="*/ 127063 w 177835"/>
                      <a:gd name="connsiteY29" fmla="*/ 53396 h 561284"/>
                      <a:gd name="connsiteX30" fmla="*/ 138113 w 177835"/>
                      <a:gd name="connsiteY30" fmla="*/ 18439 h 561284"/>
                      <a:gd name="connsiteX31" fmla="*/ 163354 w 177835"/>
                      <a:gd name="connsiteY31" fmla="*/ 56 h 561284"/>
                      <a:gd name="connsiteX32" fmla="*/ 165259 w 177835"/>
                      <a:gd name="connsiteY32" fmla="*/ 1104 h 561284"/>
                      <a:gd name="connsiteX33" fmla="*/ 168021 w 177835"/>
                      <a:gd name="connsiteY33" fmla="*/ 23011 h 561284"/>
                      <a:gd name="connsiteX34" fmla="*/ 162878 w 177835"/>
                      <a:gd name="connsiteY34" fmla="*/ 126548 h 561284"/>
                      <a:gd name="connsiteX35" fmla="*/ 169640 w 177835"/>
                      <a:gd name="connsiteY35" fmla="*/ 243229 h 561284"/>
                      <a:gd name="connsiteX36" fmla="*/ 175355 w 177835"/>
                      <a:gd name="connsiteY36" fmla="*/ 549744 h 561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177835" h="561284">
                        <a:moveTo>
                          <a:pt x="175355" y="549744"/>
                        </a:moveTo>
                        <a:cubicBezTo>
                          <a:pt x="166402" y="557935"/>
                          <a:pt x="155258" y="561555"/>
                          <a:pt x="142970" y="561269"/>
                        </a:cubicBezTo>
                        <a:cubicBezTo>
                          <a:pt x="129445" y="560983"/>
                          <a:pt x="116491" y="556411"/>
                          <a:pt x="103537" y="552792"/>
                        </a:cubicBezTo>
                        <a:cubicBezTo>
                          <a:pt x="98488" y="551363"/>
                          <a:pt x="93536" y="549839"/>
                          <a:pt x="88202" y="549744"/>
                        </a:cubicBezTo>
                        <a:cubicBezTo>
                          <a:pt x="82867" y="549744"/>
                          <a:pt x="77534" y="550982"/>
                          <a:pt x="72295" y="551934"/>
                        </a:cubicBezTo>
                        <a:cubicBezTo>
                          <a:pt x="59912" y="554316"/>
                          <a:pt x="48673" y="553363"/>
                          <a:pt x="38290" y="545838"/>
                        </a:cubicBezTo>
                        <a:cubicBezTo>
                          <a:pt x="34290" y="542981"/>
                          <a:pt x="30670" y="539742"/>
                          <a:pt x="27051" y="536504"/>
                        </a:cubicBezTo>
                        <a:cubicBezTo>
                          <a:pt x="23336" y="533265"/>
                          <a:pt x="19621" y="530027"/>
                          <a:pt x="15621" y="527169"/>
                        </a:cubicBezTo>
                        <a:cubicBezTo>
                          <a:pt x="11906" y="524598"/>
                          <a:pt x="7144" y="522788"/>
                          <a:pt x="2572" y="522121"/>
                        </a:cubicBezTo>
                        <a:cubicBezTo>
                          <a:pt x="2000" y="519740"/>
                          <a:pt x="1524" y="515835"/>
                          <a:pt x="1143" y="510786"/>
                        </a:cubicBezTo>
                        <a:cubicBezTo>
                          <a:pt x="191" y="497642"/>
                          <a:pt x="0" y="477449"/>
                          <a:pt x="0" y="460399"/>
                        </a:cubicBezTo>
                        <a:cubicBezTo>
                          <a:pt x="2857" y="466019"/>
                          <a:pt x="4763" y="472401"/>
                          <a:pt x="6096" y="478306"/>
                        </a:cubicBezTo>
                        <a:cubicBezTo>
                          <a:pt x="24575" y="412584"/>
                          <a:pt x="28289" y="343718"/>
                          <a:pt x="31909" y="275614"/>
                        </a:cubicBezTo>
                        <a:cubicBezTo>
                          <a:pt x="51149" y="334574"/>
                          <a:pt x="54388" y="398582"/>
                          <a:pt x="41243" y="459161"/>
                        </a:cubicBezTo>
                        <a:cubicBezTo>
                          <a:pt x="38195" y="473258"/>
                          <a:pt x="34290" y="487641"/>
                          <a:pt x="36766" y="501738"/>
                        </a:cubicBezTo>
                        <a:cubicBezTo>
                          <a:pt x="39338" y="515930"/>
                          <a:pt x="50768" y="529741"/>
                          <a:pt x="65151" y="529265"/>
                        </a:cubicBezTo>
                        <a:cubicBezTo>
                          <a:pt x="84582" y="528693"/>
                          <a:pt x="94202" y="504405"/>
                          <a:pt x="92202" y="485164"/>
                        </a:cubicBezTo>
                        <a:cubicBezTo>
                          <a:pt x="90202" y="465828"/>
                          <a:pt x="81820" y="446683"/>
                          <a:pt x="85820" y="427633"/>
                        </a:cubicBezTo>
                        <a:cubicBezTo>
                          <a:pt x="99060" y="432396"/>
                          <a:pt x="104680" y="448398"/>
                          <a:pt x="104299" y="462399"/>
                        </a:cubicBezTo>
                        <a:cubicBezTo>
                          <a:pt x="104013" y="476401"/>
                          <a:pt x="99536" y="490308"/>
                          <a:pt x="100298" y="504309"/>
                        </a:cubicBezTo>
                        <a:cubicBezTo>
                          <a:pt x="101060" y="518311"/>
                          <a:pt x="109633" y="533742"/>
                          <a:pt x="123635" y="535170"/>
                        </a:cubicBezTo>
                        <a:cubicBezTo>
                          <a:pt x="133731" y="536218"/>
                          <a:pt x="143351" y="529455"/>
                          <a:pt x="148495" y="520692"/>
                        </a:cubicBezTo>
                        <a:cubicBezTo>
                          <a:pt x="153638" y="511929"/>
                          <a:pt x="155067" y="501547"/>
                          <a:pt x="155829" y="491451"/>
                        </a:cubicBezTo>
                        <a:cubicBezTo>
                          <a:pt x="158496" y="458304"/>
                          <a:pt x="156019" y="425061"/>
                          <a:pt x="153543" y="391914"/>
                        </a:cubicBezTo>
                        <a:lnTo>
                          <a:pt x="143351" y="257136"/>
                        </a:lnTo>
                        <a:cubicBezTo>
                          <a:pt x="141732" y="235514"/>
                          <a:pt x="139351" y="212178"/>
                          <a:pt x="124968" y="196080"/>
                        </a:cubicBezTo>
                        <a:cubicBezTo>
                          <a:pt x="113252" y="182936"/>
                          <a:pt x="95631" y="177030"/>
                          <a:pt x="78772" y="171696"/>
                        </a:cubicBezTo>
                        <a:cubicBezTo>
                          <a:pt x="101822" y="170172"/>
                          <a:pt x="122777" y="151694"/>
                          <a:pt x="127254" y="129024"/>
                        </a:cubicBezTo>
                        <a:cubicBezTo>
                          <a:pt x="131731" y="106355"/>
                          <a:pt x="119348" y="81399"/>
                          <a:pt x="98488" y="71208"/>
                        </a:cubicBezTo>
                        <a:cubicBezTo>
                          <a:pt x="110204" y="74541"/>
                          <a:pt x="122015" y="64635"/>
                          <a:pt x="127063" y="53396"/>
                        </a:cubicBezTo>
                        <a:cubicBezTo>
                          <a:pt x="132112" y="42252"/>
                          <a:pt x="133064" y="29583"/>
                          <a:pt x="138113" y="18439"/>
                        </a:cubicBezTo>
                        <a:cubicBezTo>
                          <a:pt x="142685" y="8343"/>
                          <a:pt x="152686" y="-801"/>
                          <a:pt x="163354" y="56"/>
                        </a:cubicBezTo>
                        <a:cubicBezTo>
                          <a:pt x="164021" y="342"/>
                          <a:pt x="164592" y="723"/>
                          <a:pt x="165259" y="1104"/>
                        </a:cubicBezTo>
                        <a:cubicBezTo>
                          <a:pt x="173069" y="5580"/>
                          <a:pt x="166402" y="13391"/>
                          <a:pt x="168021" y="23011"/>
                        </a:cubicBezTo>
                        <a:cubicBezTo>
                          <a:pt x="168021" y="23011"/>
                          <a:pt x="163259" y="99021"/>
                          <a:pt x="162878" y="126548"/>
                        </a:cubicBezTo>
                        <a:cubicBezTo>
                          <a:pt x="162592" y="148074"/>
                          <a:pt x="170021" y="243039"/>
                          <a:pt x="169640" y="243229"/>
                        </a:cubicBezTo>
                        <a:cubicBezTo>
                          <a:pt x="168402" y="274566"/>
                          <a:pt x="183642" y="447921"/>
                          <a:pt x="175355" y="549744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8" name="شكل حر: شكل 57">
                    <a:extLst>
                      <a:ext uri="{FF2B5EF4-FFF2-40B4-BE49-F238E27FC236}">
                        <a16:creationId xmlns:a16="http://schemas.microsoft.com/office/drawing/2014/main" id="{2D722283-284D-4150-9445-EFAC38FCD533}"/>
                      </a:ext>
                    </a:extLst>
                  </p:cNvPr>
                  <p:cNvSpPr/>
                  <p:nvPr/>
                </p:nvSpPr>
                <p:spPr>
                  <a:xfrm>
                    <a:off x="4238148" y="2181415"/>
                    <a:ext cx="35887" cy="201263"/>
                  </a:xfrm>
                  <a:custGeom>
                    <a:avLst/>
                    <a:gdLst>
                      <a:gd name="connsiteX0" fmla="*/ 23146 w 35887"/>
                      <a:gd name="connsiteY0" fmla="*/ 168497 h 201263"/>
                      <a:gd name="connsiteX1" fmla="*/ 25908 w 35887"/>
                      <a:gd name="connsiteY1" fmla="*/ 201263 h 201263"/>
                      <a:gd name="connsiteX2" fmla="*/ 14478 w 35887"/>
                      <a:gd name="connsiteY2" fmla="*/ 191929 h 201263"/>
                      <a:gd name="connsiteX3" fmla="*/ 1429 w 35887"/>
                      <a:gd name="connsiteY3" fmla="*/ 186881 h 201263"/>
                      <a:gd name="connsiteX4" fmla="*/ 0 w 35887"/>
                      <a:gd name="connsiteY4" fmla="*/ 175546 h 201263"/>
                      <a:gd name="connsiteX5" fmla="*/ 6477 w 35887"/>
                      <a:gd name="connsiteY5" fmla="*/ 167259 h 201263"/>
                      <a:gd name="connsiteX6" fmla="*/ 24860 w 35887"/>
                      <a:gd name="connsiteY6" fmla="*/ 84677 h 201263"/>
                      <a:gd name="connsiteX7" fmla="*/ 34671 w 35887"/>
                      <a:gd name="connsiteY7" fmla="*/ 0 h 201263"/>
                      <a:gd name="connsiteX8" fmla="*/ 23146 w 35887"/>
                      <a:gd name="connsiteY8" fmla="*/ 168497 h 20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887" h="201263">
                        <a:moveTo>
                          <a:pt x="23146" y="168497"/>
                        </a:moveTo>
                        <a:cubicBezTo>
                          <a:pt x="23431" y="179451"/>
                          <a:pt x="24384" y="190405"/>
                          <a:pt x="25908" y="201263"/>
                        </a:cubicBezTo>
                        <a:cubicBezTo>
                          <a:pt x="22193" y="198025"/>
                          <a:pt x="18478" y="194786"/>
                          <a:pt x="14478" y="191929"/>
                        </a:cubicBezTo>
                        <a:cubicBezTo>
                          <a:pt x="10763" y="189357"/>
                          <a:pt x="6001" y="187547"/>
                          <a:pt x="1429" y="186881"/>
                        </a:cubicBezTo>
                        <a:cubicBezTo>
                          <a:pt x="857" y="184499"/>
                          <a:pt x="381" y="180594"/>
                          <a:pt x="0" y="175546"/>
                        </a:cubicBezTo>
                        <a:cubicBezTo>
                          <a:pt x="2476" y="173069"/>
                          <a:pt x="4667" y="170212"/>
                          <a:pt x="6477" y="167259"/>
                        </a:cubicBezTo>
                        <a:cubicBezTo>
                          <a:pt x="21717" y="143066"/>
                          <a:pt x="24194" y="113252"/>
                          <a:pt x="24860" y="84677"/>
                        </a:cubicBezTo>
                        <a:cubicBezTo>
                          <a:pt x="25432" y="56102"/>
                          <a:pt x="24765" y="26765"/>
                          <a:pt x="34671" y="0"/>
                        </a:cubicBezTo>
                        <a:cubicBezTo>
                          <a:pt x="40767" y="56198"/>
                          <a:pt x="21907" y="112205"/>
                          <a:pt x="23146" y="168497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9" name="شكل حر: شكل 58">
                    <a:extLst>
                      <a:ext uri="{FF2B5EF4-FFF2-40B4-BE49-F238E27FC236}">
                        <a16:creationId xmlns:a16="http://schemas.microsoft.com/office/drawing/2014/main" id="{B72587E7-2716-4045-8561-A1054F322BA6}"/>
                      </a:ext>
                    </a:extLst>
                  </p:cNvPr>
                  <p:cNvSpPr/>
                  <p:nvPr/>
                </p:nvSpPr>
                <p:spPr>
                  <a:xfrm>
                    <a:off x="4266033" y="1839795"/>
                    <a:ext cx="116228" cy="54632"/>
                  </a:xfrm>
                  <a:custGeom>
                    <a:avLst/>
                    <a:gdLst>
                      <a:gd name="connsiteX0" fmla="*/ 114133 w 116228"/>
                      <a:gd name="connsiteY0" fmla="*/ 149 h 54632"/>
                      <a:gd name="connsiteX1" fmla="*/ 107751 w 116228"/>
                      <a:gd name="connsiteY1" fmla="*/ 2340 h 54632"/>
                      <a:gd name="connsiteX2" fmla="*/ 103656 w 116228"/>
                      <a:gd name="connsiteY2" fmla="*/ 8055 h 54632"/>
                      <a:gd name="connsiteX3" fmla="*/ 72033 w 116228"/>
                      <a:gd name="connsiteY3" fmla="*/ 32058 h 54632"/>
                      <a:gd name="connsiteX4" fmla="*/ 41743 w 116228"/>
                      <a:gd name="connsiteY4" fmla="*/ 30915 h 54632"/>
                      <a:gd name="connsiteX5" fmla="*/ 2786 w 116228"/>
                      <a:gd name="connsiteY5" fmla="*/ 4816 h 54632"/>
                      <a:gd name="connsiteX6" fmla="*/ 6596 w 116228"/>
                      <a:gd name="connsiteY6" fmla="*/ 22914 h 54632"/>
                      <a:gd name="connsiteX7" fmla="*/ 29932 w 116228"/>
                      <a:gd name="connsiteY7" fmla="*/ 37297 h 54632"/>
                      <a:gd name="connsiteX8" fmla="*/ 39838 w 116228"/>
                      <a:gd name="connsiteY8" fmla="*/ 46917 h 54632"/>
                      <a:gd name="connsiteX9" fmla="*/ 42886 w 116228"/>
                      <a:gd name="connsiteY9" fmla="*/ 50822 h 54632"/>
                      <a:gd name="connsiteX10" fmla="*/ 48887 w 116228"/>
                      <a:gd name="connsiteY10" fmla="*/ 53108 h 54632"/>
                      <a:gd name="connsiteX11" fmla="*/ 60031 w 116228"/>
                      <a:gd name="connsiteY11" fmla="*/ 54632 h 54632"/>
                      <a:gd name="connsiteX12" fmla="*/ 62698 w 116228"/>
                      <a:gd name="connsiteY12" fmla="*/ 54156 h 54632"/>
                      <a:gd name="connsiteX13" fmla="*/ 76509 w 116228"/>
                      <a:gd name="connsiteY13" fmla="*/ 45679 h 54632"/>
                      <a:gd name="connsiteX14" fmla="*/ 103465 w 116228"/>
                      <a:gd name="connsiteY14" fmla="*/ 30534 h 54632"/>
                      <a:gd name="connsiteX15" fmla="*/ 111942 w 116228"/>
                      <a:gd name="connsiteY15" fmla="*/ 18342 h 54632"/>
                      <a:gd name="connsiteX16" fmla="*/ 114514 w 116228"/>
                      <a:gd name="connsiteY16" fmla="*/ 8912 h 54632"/>
                      <a:gd name="connsiteX17" fmla="*/ 115467 w 116228"/>
                      <a:gd name="connsiteY17" fmla="*/ 2435 h 54632"/>
                      <a:gd name="connsiteX18" fmla="*/ 116229 w 116228"/>
                      <a:gd name="connsiteY18" fmla="*/ 1102 h 54632"/>
                      <a:gd name="connsiteX19" fmla="*/ 114133 w 116228"/>
                      <a:gd name="connsiteY19" fmla="*/ 149 h 54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6228" h="54632">
                        <a:moveTo>
                          <a:pt x="114133" y="149"/>
                        </a:moveTo>
                        <a:cubicBezTo>
                          <a:pt x="111847" y="-422"/>
                          <a:pt x="109466" y="721"/>
                          <a:pt x="107751" y="2340"/>
                        </a:cubicBezTo>
                        <a:cubicBezTo>
                          <a:pt x="106037" y="3959"/>
                          <a:pt x="104894" y="6055"/>
                          <a:pt x="103656" y="8055"/>
                        </a:cubicBezTo>
                        <a:cubicBezTo>
                          <a:pt x="96512" y="19485"/>
                          <a:pt x="85082" y="28248"/>
                          <a:pt x="72033" y="32058"/>
                        </a:cubicBezTo>
                        <a:cubicBezTo>
                          <a:pt x="62127" y="35011"/>
                          <a:pt x="51173" y="35011"/>
                          <a:pt x="41743" y="30915"/>
                        </a:cubicBezTo>
                        <a:cubicBezTo>
                          <a:pt x="36695" y="28724"/>
                          <a:pt x="7834" y="7007"/>
                          <a:pt x="2786" y="4816"/>
                        </a:cubicBezTo>
                        <a:cubicBezTo>
                          <a:pt x="-262" y="3578"/>
                          <a:pt x="-2834" y="11293"/>
                          <a:pt x="6596" y="22914"/>
                        </a:cubicBezTo>
                        <a:cubicBezTo>
                          <a:pt x="12216" y="31296"/>
                          <a:pt x="21836" y="31772"/>
                          <a:pt x="29932" y="37297"/>
                        </a:cubicBezTo>
                        <a:cubicBezTo>
                          <a:pt x="33742" y="39868"/>
                          <a:pt x="36981" y="43202"/>
                          <a:pt x="39838" y="46917"/>
                        </a:cubicBezTo>
                        <a:cubicBezTo>
                          <a:pt x="40886" y="48250"/>
                          <a:pt x="41743" y="49584"/>
                          <a:pt x="42886" y="50822"/>
                        </a:cubicBezTo>
                        <a:cubicBezTo>
                          <a:pt x="44791" y="51679"/>
                          <a:pt x="46791" y="52441"/>
                          <a:pt x="48887" y="53108"/>
                        </a:cubicBezTo>
                        <a:cubicBezTo>
                          <a:pt x="52506" y="54156"/>
                          <a:pt x="56316" y="54632"/>
                          <a:pt x="60031" y="54632"/>
                        </a:cubicBezTo>
                        <a:cubicBezTo>
                          <a:pt x="60888" y="54537"/>
                          <a:pt x="61746" y="54346"/>
                          <a:pt x="62698" y="54156"/>
                        </a:cubicBezTo>
                        <a:cubicBezTo>
                          <a:pt x="68318" y="52727"/>
                          <a:pt x="71842" y="48727"/>
                          <a:pt x="76509" y="45679"/>
                        </a:cubicBezTo>
                        <a:cubicBezTo>
                          <a:pt x="85082" y="40059"/>
                          <a:pt x="95940" y="37678"/>
                          <a:pt x="103465" y="30534"/>
                        </a:cubicBezTo>
                        <a:cubicBezTo>
                          <a:pt x="107085" y="27105"/>
                          <a:pt x="109847" y="22819"/>
                          <a:pt x="111942" y="18342"/>
                        </a:cubicBezTo>
                        <a:cubicBezTo>
                          <a:pt x="113466" y="15199"/>
                          <a:pt x="114038" y="12341"/>
                          <a:pt x="114514" y="8912"/>
                        </a:cubicBezTo>
                        <a:cubicBezTo>
                          <a:pt x="114800" y="6912"/>
                          <a:pt x="114514" y="4340"/>
                          <a:pt x="115467" y="2435"/>
                        </a:cubicBezTo>
                        <a:cubicBezTo>
                          <a:pt x="115657" y="1959"/>
                          <a:pt x="115943" y="1483"/>
                          <a:pt x="116229" y="1102"/>
                        </a:cubicBezTo>
                        <a:cubicBezTo>
                          <a:pt x="115467" y="721"/>
                          <a:pt x="114800" y="340"/>
                          <a:pt x="114133" y="149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0" name="شكل حر: شكل 59">
                    <a:extLst>
                      <a:ext uri="{FF2B5EF4-FFF2-40B4-BE49-F238E27FC236}">
                        <a16:creationId xmlns:a16="http://schemas.microsoft.com/office/drawing/2014/main" id="{C7D06E4E-8DF5-4B2A-A264-492CAB96DA8A}"/>
                      </a:ext>
                    </a:extLst>
                  </p:cNvPr>
                  <p:cNvSpPr/>
                  <p:nvPr/>
                </p:nvSpPr>
                <p:spPr>
                  <a:xfrm>
                    <a:off x="4317968" y="1802034"/>
                    <a:ext cx="44291" cy="34766"/>
                  </a:xfrm>
                  <a:custGeom>
                    <a:avLst/>
                    <a:gdLst>
                      <a:gd name="connsiteX0" fmla="*/ 286 w 44291"/>
                      <a:gd name="connsiteY0" fmla="*/ 17431 h 34766"/>
                      <a:gd name="connsiteX1" fmla="*/ 38386 w 44291"/>
                      <a:gd name="connsiteY1" fmla="*/ 34766 h 34766"/>
                      <a:gd name="connsiteX2" fmla="*/ 38481 w 44291"/>
                      <a:gd name="connsiteY2" fmla="*/ 34766 h 34766"/>
                      <a:gd name="connsiteX3" fmla="*/ 43815 w 44291"/>
                      <a:gd name="connsiteY3" fmla="*/ 28670 h 34766"/>
                      <a:gd name="connsiteX4" fmla="*/ 44291 w 44291"/>
                      <a:gd name="connsiteY4" fmla="*/ 3810 h 34766"/>
                      <a:gd name="connsiteX5" fmla="*/ 857 w 44291"/>
                      <a:gd name="connsiteY5" fmla="*/ 0 h 34766"/>
                      <a:gd name="connsiteX6" fmla="*/ 0 w 44291"/>
                      <a:gd name="connsiteY6" fmla="*/ 16955 h 34766"/>
                      <a:gd name="connsiteX7" fmla="*/ 286 w 44291"/>
                      <a:gd name="connsiteY7" fmla="*/ 17431 h 34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4291" h="34766">
                        <a:moveTo>
                          <a:pt x="286" y="17431"/>
                        </a:moveTo>
                        <a:cubicBezTo>
                          <a:pt x="286" y="29813"/>
                          <a:pt x="21907" y="33052"/>
                          <a:pt x="38386" y="34766"/>
                        </a:cubicBezTo>
                        <a:cubicBezTo>
                          <a:pt x="38386" y="34766"/>
                          <a:pt x="38481" y="34766"/>
                          <a:pt x="38481" y="34766"/>
                        </a:cubicBezTo>
                        <a:cubicBezTo>
                          <a:pt x="41910" y="31623"/>
                          <a:pt x="43815" y="28670"/>
                          <a:pt x="43815" y="28670"/>
                        </a:cubicBezTo>
                        <a:lnTo>
                          <a:pt x="44291" y="3810"/>
                        </a:lnTo>
                        <a:lnTo>
                          <a:pt x="857" y="0"/>
                        </a:lnTo>
                        <a:lnTo>
                          <a:pt x="0" y="16955"/>
                        </a:lnTo>
                        <a:cubicBezTo>
                          <a:pt x="95" y="17145"/>
                          <a:pt x="286" y="17335"/>
                          <a:pt x="286" y="17431"/>
                        </a:cubicBezTo>
                        <a:close/>
                      </a:path>
                    </a:pathLst>
                  </a:custGeom>
                  <a:solidFill>
                    <a:srgbClr val="BD825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1" name="شكل حر: شكل 60">
                    <a:extLst>
                      <a:ext uri="{FF2B5EF4-FFF2-40B4-BE49-F238E27FC236}">
                        <a16:creationId xmlns:a16="http://schemas.microsoft.com/office/drawing/2014/main" id="{845762C9-EA77-4B0D-8C49-54F1B077C87A}"/>
                      </a:ext>
                    </a:extLst>
                  </p:cNvPr>
                  <p:cNvSpPr/>
                  <p:nvPr/>
                </p:nvSpPr>
                <p:spPr>
                  <a:xfrm>
                    <a:off x="4320520" y="1714500"/>
                    <a:ext cx="60753" cy="96837"/>
                  </a:xfrm>
                  <a:custGeom>
                    <a:avLst/>
                    <a:gdLst>
                      <a:gd name="connsiteX0" fmla="*/ 60599 w 60753"/>
                      <a:gd name="connsiteY0" fmla="*/ 10287 h 96837"/>
                      <a:gd name="connsiteX1" fmla="*/ 60503 w 60753"/>
                      <a:gd name="connsiteY1" fmla="*/ 43625 h 96837"/>
                      <a:gd name="connsiteX2" fmla="*/ 56789 w 60753"/>
                      <a:gd name="connsiteY2" fmla="*/ 76581 h 96837"/>
                      <a:gd name="connsiteX3" fmla="*/ 32214 w 60753"/>
                      <a:gd name="connsiteY3" fmla="*/ 96774 h 96837"/>
                      <a:gd name="connsiteX4" fmla="*/ 24404 w 60753"/>
                      <a:gd name="connsiteY4" fmla="*/ 95536 h 96837"/>
                      <a:gd name="connsiteX5" fmla="*/ 1067 w 60753"/>
                      <a:gd name="connsiteY5" fmla="*/ 91154 h 96837"/>
                      <a:gd name="connsiteX6" fmla="*/ 9259 w 60753"/>
                      <a:gd name="connsiteY6" fmla="*/ 43529 h 96837"/>
                      <a:gd name="connsiteX7" fmla="*/ 26690 w 60753"/>
                      <a:gd name="connsiteY7" fmla="*/ 14288 h 96837"/>
                      <a:gd name="connsiteX8" fmla="*/ 52026 w 60753"/>
                      <a:gd name="connsiteY8" fmla="*/ 0 h 96837"/>
                      <a:gd name="connsiteX9" fmla="*/ 60599 w 60753"/>
                      <a:gd name="connsiteY9" fmla="*/ 10287 h 96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0753" h="96837">
                        <a:moveTo>
                          <a:pt x="60599" y="10287"/>
                        </a:moveTo>
                        <a:cubicBezTo>
                          <a:pt x="58694" y="21241"/>
                          <a:pt x="59932" y="32480"/>
                          <a:pt x="60503" y="43625"/>
                        </a:cubicBezTo>
                        <a:cubicBezTo>
                          <a:pt x="61075" y="54769"/>
                          <a:pt x="60980" y="66294"/>
                          <a:pt x="56789" y="76581"/>
                        </a:cubicBezTo>
                        <a:cubicBezTo>
                          <a:pt x="52598" y="86868"/>
                          <a:pt x="43358" y="95822"/>
                          <a:pt x="32214" y="96774"/>
                        </a:cubicBezTo>
                        <a:cubicBezTo>
                          <a:pt x="29547" y="96965"/>
                          <a:pt x="26785" y="96774"/>
                          <a:pt x="24404" y="95536"/>
                        </a:cubicBezTo>
                        <a:cubicBezTo>
                          <a:pt x="19736" y="93154"/>
                          <a:pt x="2782" y="96107"/>
                          <a:pt x="1067" y="91154"/>
                        </a:cubicBezTo>
                        <a:cubicBezTo>
                          <a:pt x="-3314" y="78486"/>
                          <a:pt x="7068" y="56674"/>
                          <a:pt x="9259" y="43529"/>
                        </a:cubicBezTo>
                        <a:cubicBezTo>
                          <a:pt x="11164" y="32099"/>
                          <a:pt x="18022" y="22003"/>
                          <a:pt x="26690" y="14288"/>
                        </a:cubicBezTo>
                        <a:cubicBezTo>
                          <a:pt x="34024" y="7810"/>
                          <a:pt x="42692" y="2857"/>
                          <a:pt x="52026" y="0"/>
                        </a:cubicBezTo>
                        <a:lnTo>
                          <a:pt x="60599" y="10287"/>
                        </a:lnTo>
                        <a:close/>
                      </a:path>
                    </a:pathLst>
                  </a:custGeom>
                  <a:solidFill>
                    <a:srgbClr val="BD825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2" name="شكل حر: شكل 61">
                    <a:extLst>
                      <a:ext uri="{FF2B5EF4-FFF2-40B4-BE49-F238E27FC236}">
                        <a16:creationId xmlns:a16="http://schemas.microsoft.com/office/drawing/2014/main" id="{D9303276-1ECC-46C0-9852-7D53221F7766}"/>
                      </a:ext>
                    </a:extLst>
                  </p:cNvPr>
                  <p:cNvSpPr/>
                  <p:nvPr/>
                </p:nvSpPr>
                <p:spPr>
                  <a:xfrm>
                    <a:off x="4320581" y="1714500"/>
                    <a:ext cx="60537" cy="96875"/>
                  </a:xfrm>
                  <a:custGeom>
                    <a:avLst/>
                    <a:gdLst>
                      <a:gd name="connsiteX0" fmla="*/ 60442 w 60537"/>
                      <a:gd name="connsiteY0" fmla="*/ 44196 h 96875"/>
                      <a:gd name="connsiteX1" fmla="*/ 60442 w 60537"/>
                      <a:gd name="connsiteY1" fmla="*/ 43625 h 96875"/>
                      <a:gd name="connsiteX2" fmla="*/ 60537 w 60537"/>
                      <a:gd name="connsiteY2" fmla="*/ 10287 h 96875"/>
                      <a:gd name="connsiteX3" fmla="*/ 52060 w 60537"/>
                      <a:gd name="connsiteY3" fmla="*/ 0 h 96875"/>
                      <a:gd name="connsiteX4" fmla="*/ 26723 w 60537"/>
                      <a:gd name="connsiteY4" fmla="*/ 14288 h 96875"/>
                      <a:gd name="connsiteX5" fmla="*/ 9293 w 60537"/>
                      <a:gd name="connsiteY5" fmla="*/ 43529 h 96875"/>
                      <a:gd name="connsiteX6" fmla="*/ 1101 w 60537"/>
                      <a:gd name="connsiteY6" fmla="*/ 91154 h 96875"/>
                      <a:gd name="connsiteX7" fmla="*/ 24437 w 60537"/>
                      <a:gd name="connsiteY7" fmla="*/ 95536 h 96875"/>
                      <a:gd name="connsiteX8" fmla="*/ 32248 w 60537"/>
                      <a:gd name="connsiteY8" fmla="*/ 96774 h 96875"/>
                      <a:gd name="connsiteX9" fmla="*/ 50822 w 60537"/>
                      <a:gd name="connsiteY9" fmla="*/ 86392 h 96875"/>
                      <a:gd name="connsiteX10" fmla="*/ 44440 w 60537"/>
                      <a:gd name="connsiteY10" fmla="*/ 77533 h 96875"/>
                      <a:gd name="connsiteX11" fmla="*/ 60442 w 60537"/>
                      <a:gd name="connsiteY11" fmla="*/ 44196 h 96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0537" h="96875">
                        <a:moveTo>
                          <a:pt x="60442" y="44196"/>
                        </a:moveTo>
                        <a:cubicBezTo>
                          <a:pt x="60442" y="44005"/>
                          <a:pt x="60442" y="43815"/>
                          <a:pt x="60442" y="43625"/>
                        </a:cubicBezTo>
                        <a:cubicBezTo>
                          <a:pt x="59870" y="32480"/>
                          <a:pt x="58727" y="21241"/>
                          <a:pt x="60537" y="10287"/>
                        </a:cubicBezTo>
                        <a:lnTo>
                          <a:pt x="52060" y="0"/>
                        </a:lnTo>
                        <a:cubicBezTo>
                          <a:pt x="42725" y="2953"/>
                          <a:pt x="34058" y="7906"/>
                          <a:pt x="26723" y="14288"/>
                        </a:cubicBezTo>
                        <a:cubicBezTo>
                          <a:pt x="18056" y="21907"/>
                          <a:pt x="11198" y="32099"/>
                          <a:pt x="9293" y="43529"/>
                        </a:cubicBezTo>
                        <a:cubicBezTo>
                          <a:pt x="7102" y="56769"/>
                          <a:pt x="-3376" y="78486"/>
                          <a:pt x="1101" y="91154"/>
                        </a:cubicBezTo>
                        <a:cubicBezTo>
                          <a:pt x="2816" y="96107"/>
                          <a:pt x="19770" y="93059"/>
                          <a:pt x="24437" y="95536"/>
                        </a:cubicBezTo>
                        <a:cubicBezTo>
                          <a:pt x="26819" y="96774"/>
                          <a:pt x="29581" y="97060"/>
                          <a:pt x="32248" y="96774"/>
                        </a:cubicBezTo>
                        <a:cubicBezTo>
                          <a:pt x="39582" y="96202"/>
                          <a:pt x="46059" y="92107"/>
                          <a:pt x="50822" y="86392"/>
                        </a:cubicBezTo>
                        <a:cubicBezTo>
                          <a:pt x="48440" y="83629"/>
                          <a:pt x="46345" y="80677"/>
                          <a:pt x="44440" y="77533"/>
                        </a:cubicBezTo>
                        <a:cubicBezTo>
                          <a:pt x="34915" y="62389"/>
                          <a:pt x="48345" y="52578"/>
                          <a:pt x="60442" y="44196"/>
                        </a:cubicBezTo>
                        <a:close/>
                      </a:path>
                    </a:pathLst>
                  </a:custGeom>
                  <a:solidFill>
                    <a:srgbClr val="BD825A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3" name="شكل حر: شكل 62">
                    <a:extLst>
                      <a:ext uri="{FF2B5EF4-FFF2-40B4-BE49-F238E27FC236}">
                        <a16:creationId xmlns:a16="http://schemas.microsoft.com/office/drawing/2014/main" id="{A347FE60-AC03-47C6-9C4E-76C9031D5C80}"/>
                      </a:ext>
                    </a:extLst>
                  </p:cNvPr>
                  <p:cNvSpPr/>
                  <p:nvPr/>
                </p:nvSpPr>
                <p:spPr>
                  <a:xfrm>
                    <a:off x="4363402" y="1793361"/>
                    <a:ext cx="12858" cy="12222"/>
                  </a:xfrm>
                  <a:custGeom>
                    <a:avLst/>
                    <a:gdLst>
                      <a:gd name="connsiteX0" fmla="*/ 12859 w 12858"/>
                      <a:gd name="connsiteY0" fmla="*/ 6 h 12222"/>
                      <a:gd name="connsiteX1" fmla="*/ 1334 w 12858"/>
                      <a:gd name="connsiteY1" fmla="*/ 6292 h 12222"/>
                      <a:gd name="connsiteX2" fmla="*/ 0 w 12858"/>
                      <a:gd name="connsiteY2" fmla="*/ 8007 h 12222"/>
                      <a:gd name="connsiteX3" fmla="*/ 191 w 12858"/>
                      <a:gd name="connsiteY3" fmla="*/ 9340 h 12222"/>
                      <a:gd name="connsiteX4" fmla="*/ 953 w 12858"/>
                      <a:gd name="connsiteY4" fmla="*/ 11245 h 12222"/>
                      <a:gd name="connsiteX5" fmla="*/ 1238 w 12858"/>
                      <a:gd name="connsiteY5" fmla="*/ 11817 h 12222"/>
                      <a:gd name="connsiteX6" fmla="*/ 2096 w 12858"/>
                      <a:gd name="connsiteY6" fmla="*/ 12198 h 12222"/>
                      <a:gd name="connsiteX7" fmla="*/ 7811 w 12858"/>
                      <a:gd name="connsiteY7" fmla="*/ 7816 h 12222"/>
                      <a:gd name="connsiteX8" fmla="*/ 12002 w 12858"/>
                      <a:gd name="connsiteY8" fmla="*/ 1530 h 12222"/>
                      <a:gd name="connsiteX9" fmla="*/ 12859 w 12858"/>
                      <a:gd name="connsiteY9" fmla="*/ 6 h 12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858" h="12222">
                        <a:moveTo>
                          <a:pt x="12859" y="6"/>
                        </a:moveTo>
                        <a:cubicBezTo>
                          <a:pt x="12668" y="-185"/>
                          <a:pt x="4382" y="4482"/>
                          <a:pt x="1334" y="6292"/>
                        </a:cubicBezTo>
                        <a:cubicBezTo>
                          <a:pt x="572" y="6768"/>
                          <a:pt x="0" y="7054"/>
                          <a:pt x="0" y="8007"/>
                        </a:cubicBezTo>
                        <a:cubicBezTo>
                          <a:pt x="0" y="8388"/>
                          <a:pt x="95" y="8864"/>
                          <a:pt x="191" y="9340"/>
                        </a:cubicBezTo>
                        <a:cubicBezTo>
                          <a:pt x="-286" y="10007"/>
                          <a:pt x="191" y="11150"/>
                          <a:pt x="953" y="11245"/>
                        </a:cubicBezTo>
                        <a:cubicBezTo>
                          <a:pt x="1048" y="11436"/>
                          <a:pt x="1143" y="11626"/>
                          <a:pt x="1238" y="11817"/>
                        </a:cubicBezTo>
                        <a:cubicBezTo>
                          <a:pt x="1429" y="12102"/>
                          <a:pt x="1810" y="12293"/>
                          <a:pt x="2096" y="12198"/>
                        </a:cubicBezTo>
                        <a:cubicBezTo>
                          <a:pt x="4286" y="11817"/>
                          <a:pt x="6477" y="9531"/>
                          <a:pt x="7811" y="7816"/>
                        </a:cubicBezTo>
                        <a:cubicBezTo>
                          <a:pt x="8668" y="6768"/>
                          <a:pt x="11621" y="2577"/>
                          <a:pt x="12002" y="1530"/>
                        </a:cubicBezTo>
                        <a:cubicBezTo>
                          <a:pt x="12097" y="1244"/>
                          <a:pt x="12859" y="6"/>
                          <a:pt x="12859" y="6"/>
                        </a:cubicBezTo>
                        <a:close/>
                      </a:path>
                    </a:pathLst>
                  </a:custGeom>
                  <a:solidFill>
                    <a:srgbClr val="0D0D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6" name="شكل حر: شكل 1855">
                    <a:extLst>
                      <a:ext uri="{FF2B5EF4-FFF2-40B4-BE49-F238E27FC236}">
                        <a16:creationId xmlns:a16="http://schemas.microsoft.com/office/drawing/2014/main" id="{C1CF88D2-74C2-496C-9F04-A59F7C938A5F}"/>
                      </a:ext>
                    </a:extLst>
                  </p:cNvPr>
                  <p:cNvSpPr/>
                  <p:nvPr/>
                </p:nvSpPr>
                <p:spPr>
                  <a:xfrm>
                    <a:off x="4266328" y="1700511"/>
                    <a:ext cx="123458" cy="190846"/>
                  </a:xfrm>
                  <a:custGeom>
                    <a:avLst/>
                    <a:gdLst>
                      <a:gd name="connsiteX0" fmla="*/ 123459 w 123458"/>
                      <a:gd name="connsiteY0" fmla="*/ 142100 h 190846"/>
                      <a:gd name="connsiteX1" fmla="*/ 115743 w 123458"/>
                      <a:gd name="connsiteY1" fmla="*/ 140576 h 190846"/>
                      <a:gd name="connsiteX2" fmla="*/ 112695 w 123458"/>
                      <a:gd name="connsiteY2" fmla="*/ 143338 h 190846"/>
                      <a:gd name="connsiteX3" fmla="*/ 110981 w 123458"/>
                      <a:gd name="connsiteY3" fmla="*/ 148386 h 190846"/>
                      <a:gd name="connsiteX4" fmla="*/ 107076 w 123458"/>
                      <a:gd name="connsiteY4" fmla="*/ 157816 h 190846"/>
                      <a:gd name="connsiteX5" fmla="*/ 98503 w 123458"/>
                      <a:gd name="connsiteY5" fmla="*/ 167436 h 190846"/>
                      <a:gd name="connsiteX6" fmla="*/ 96789 w 123458"/>
                      <a:gd name="connsiteY6" fmla="*/ 168293 h 190846"/>
                      <a:gd name="connsiteX7" fmla="*/ 90597 w 123458"/>
                      <a:gd name="connsiteY7" fmla="*/ 175532 h 190846"/>
                      <a:gd name="connsiteX8" fmla="*/ 88692 w 123458"/>
                      <a:gd name="connsiteY8" fmla="*/ 176294 h 190846"/>
                      <a:gd name="connsiteX9" fmla="*/ 78882 w 123458"/>
                      <a:gd name="connsiteY9" fmla="*/ 179247 h 190846"/>
                      <a:gd name="connsiteX10" fmla="*/ 68976 w 123458"/>
                      <a:gd name="connsiteY10" fmla="*/ 186105 h 190846"/>
                      <a:gd name="connsiteX11" fmla="*/ 67547 w 123458"/>
                      <a:gd name="connsiteY11" fmla="*/ 187058 h 190846"/>
                      <a:gd name="connsiteX12" fmla="*/ 48116 w 123458"/>
                      <a:gd name="connsiteY12" fmla="*/ 189629 h 190846"/>
                      <a:gd name="connsiteX13" fmla="*/ 37543 w 123458"/>
                      <a:gd name="connsiteY13" fmla="*/ 179438 h 190846"/>
                      <a:gd name="connsiteX14" fmla="*/ 31447 w 123458"/>
                      <a:gd name="connsiteY14" fmla="*/ 173342 h 190846"/>
                      <a:gd name="connsiteX15" fmla="*/ 24684 w 123458"/>
                      <a:gd name="connsiteY15" fmla="*/ 170675 h 190846"/>
                      <a:gd name="connsiteX16" fmla="*/ 21827 w 123458"/>
                      <a:gd name="connsiteY16" fmla="*/ 170484 h 190846"/>
                      <a:gd name="connsiteX17" fmla="*/ 20112 w 123458"/>
                      <a:gd name="connsiteY17" fmla="*/ 169436 h 190846"/>
                      <a:gd name="connsiteX18" fmla="*/ 11635 w 123458"/>
                      <a:gd name="connsiteY18" fmla="*/ 165722 h 190846"/>
                      <a:gd name="connsiteX19" fmla="*/ 9635 w 123458"/>
                      <a:gd name="connsiteY19" fmla="*/ 164007 h 190846"/>
                      <a:gd name="connsiteX20" fmla="*/ 6682 w 123458"/>
                      <a:gd name="connsiteY20" fmla="*/ 160292 h 190846"/>
                      <a:gd name="connsiteX21" fmla="*/ 1348 w 123458"/>
                      <a:gd name="connsiteY21" fmla="*/ 134099 h 190846"/>
                      <a:gd name="connsiteX22" fmla="*/ 15636 w 123458"/>
                      <a:gd name="connsiteY22" fmla="*/ 69329 h 190846"/>
                      <a:gd name="connsiteX23" fmla="*/ 18493 w 123458"/>
                      <a:gd name="connsiteY23" fmla="*/ 44087 h 190846"/>
                      <a:gd name="connsiteX24" fmla="*/ 20398 w 123458"/>
                      <a:gd name="connsiteY24" fmla="*/ 36372 h 190846"/>
                      <a:gd name="connsiteX25" fmla="*/ 23922 w 123458"/>
                      <a:gd name="connsiteY25" fmla="*/ 27990 h 190846"/>
                      <a:gd name="connsiteX26" fmla="*/ 47449 w 123458"/>
                      <a:gd name="connsiteY26" fmla="*/ 6559 h 190846"/>
                      <a:gd name="connsiteX27" fmla="*/ 99075 w 123458"/>
                      <a:gd name="connsiteY27" fmla="*/ 5987 h 190846"/>
                      <a:gd name="connsiteX28" fmla="*/ 114600 w 123458"/>
                      <a:gd name="connsiteY28" fmla="*/ 21704 h 190846"/>
                      <a:gd name="connsiteX29" fmla="*/ 118601 w 123458"/>
                      <a:gd name="connsiteY29" fmla="*/ 31895 h 190846"/>
                      <a:gd name="connsiteX30" fmla="*/ 119268 w 123458"/>
                      <a:gd name="connsiteY30" fmla="*/ 34943 h 190846"/>
                      <a:gd name="connsiteX31" fmla="*/ 121744 w 123458"/>
                      <a:gd name="connsiteY31" fmla="*/ 44849 h 190846"/>
                      <a:gd name="connsiteX32" fmla="*/ 113267 w 123458"/>
                      <a:gd name="connsiteY32" fmla="*/ 55041 h 190846"/>
                      <a:gd name="connsiteX33" fmla="*/ 113172 w 123458"/>
                      <a:gd name="connsiteY33" fmla="*/ 55041 h 190846"/>
                      <a:gd name="connsiteX34" fmla="*/ 108981 w 123458"/>
                      <a:gd name="connsiteY34" fmla="*/ 58470 h 190846"/>
                      <a:gd name="connsiteX35" fmla="*/ 105933 w 123458"/>
                      <a:gd name="connsiteY35" fmla="*/ 61137 h 190846"/>
                      <a:gd name="connsiteX36" fmla="*/ 100884 w 123458"/>
                      <a:gd name="connsiteY36" fmla="*/ 62471 h 190846"/>
                      <a:gd name="connsiteX37" fmla="*/ 93741 w 123458"/>
                      <a:gd name="connsiteY37" fmla="*/ 71043 h 190846"/>
                      <a:gd name="connsiteX38" fmla="*/ 92407 w 123458"/>
                      <a:gd name="connsiteY38" fmla="*/ 76377 h 190846"/>
                      <a:gd name="connsiteX39" fmla="*/ 110219 w 123458"/>
                      <a:gd name="connsiteY39" fmla="*/ 113620 h 190846"/>
                      <a:gd name="connsiteX40" fmla="*/ 123459 w 123458"/>
                      <a:gd name="connsiteY40" fmla="*/ 142100 h 190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123458" h="190846">
                        <a:moveTo>
                          <a:pt x="123459" y="142100"/>
                        </a:moveTo>
                        <a:cubicBezTo>
                          <a:pt x="119934" y="140671"/>
                          <a:pt x="117553" y="140099"/>
                          <a:pt x="115743" y="140576"/>
                        </a:cubicBezTo>
                        <a:cubicBezTo>
                          <a:pt x="114505" y="140957"/>
                          <a:pt x="113553" y="141814"/>
                          <a:pt x="112695" y="143338"/>
                        </a:cubicBezTo>
                        <a:cubicBezTo>
                          <a:pt x="111743" y="145052"/>
                          <a:pt x="111267" y="146672"/>
                          <a:pt x="110981" y="148386"/>
                        </a:cubicBezTo>
                        <a:cubicBezTo>
                          <a:pt x="109362" y="151434"/>
                          <a:pt x="108314" y="155054"/>
                          <a:pt x="107076" y="157816"/>
                        </a:cubicBezTo>
                        <a:cubicBezTo>
                          <a:pt x="104980" y="162483"/>
                          <a:pt x="102027" y="165436"/>
                          <a:pt x="98503" y="167436"/>
                        </a:cubicBezTo>
                        <a:cubicBezTo>
                          <a:pt x="97932" y="167722"/>
                          <a:pt x="97360" y="168008"/>
                          <a:pt x="96789" y="168293"/>
                        </a:cubicBezTo>
                        <a:cubicBezTo>
                          <a:pt x="96122" y="171246"/>
                          <a:pt x="94217" y="173723"/>
                          <a:pt x="90597" y="175532"/>
                        </a:cubicBezTo>
                        <a:cubicBezTo>
                          <a:pt x="90026" y="175818"/>
                          <a:pt x="89359" y="176104"/>
                          <a:pt x="88692" y="176294"/>
                        </a:cubicBezTo>
                        <a:cubicBezTo>
                          <a:pt x="85454" y="177437"/>
                          <a:pt x="81930" y="177628"/>
                          <a:pt x="78882" y="179247"/>
                        </a:cubicBezTo>
                        <a:cubicBezTo>
                          <a:pt x="75262" y="181152"/>
                          <a:pt x="72309" y="183914"/>
                          <a:pt x="68976" y="186105"/>
                        </a:cubicBezTo>
                        <a:cubicBezTo>
                          <a:pt x="68499" y="186391"/>
                          <a:pt x="68023" y="186772"/>
                          <a:pt x="67547" y="187058"/>
                        </a:cubicBezTo>
                        <a:cubicBezTo>
                          <a:pt x="61641" y="190582"/>
                          <a:pt x="54783" y="192106"/>
                          <a:pt x="48116" y="189629"/>
                        </a:cubicBezTo>
                        <a:cubicBezTo>
                          <a:pt x="42972" y="187724"/>
                          <a:pt x="40496" y="183438"/>
                          <a:pt x="37543" y="179438"/>
                        </a:cubicBezTo>
                        <a:cubicBezTo>
                          <a:pt x="35829" y="177056"/>
                          <a:pt x="34019" y="174866"/>
                          <a:pt x="31447" y="173342"/>
                        </a:cubicBezTo>
                        <a:cubicBezTo>
                          <a:pt x="29352" y="172103"/>
                          <a:pt x="27066" y="171341"/>
                          <a:pt x="24684" y="170675"/>
                        </a:cubicBezTo>
                        <a:cubicBezTo>
                          <a:pt x="23732" y="170579"/>
                          <a:pt x="22779" y="170484"/>
                          <a:pt x="21827" y="170484"/>
                        </a:cubicBezTo>
                        <a:cubicBezTo>
                          <a:pt x="21255" y="170103"/>
                          <a:pt x="20684" y="169722"/>
                          <a:pt x="20112" y="169436"/>
                        </a:cubicBezTo>
                        <a:cubicBezTo>
                          <a:pt x="17160" y="168579"/>
                          <a:pt x="14207" y="167627"/>
                          <a:pt x="11635" y="165722"/>
                        </a:cubicBezTo>
                        <a:cubicBezTo>
                          <a:pt x="10968" y="165245"/>
                          <a:pt x="10302" y="164674"/>
                          <a:pt x="9635" y="164007"/>
                        </a:cubicBezTo>
                        <a:cubicBezTo>
                          <a:pt x="8587" y="162959"/>
                          <a:pt x="7539" y="161626"/>
                          <a:pt x="6682" y="160292"/>
                        </a:cubicBezTo>
                        <a:cubicBezTo>
                          <a:pt x="-271" y="153815"/>
                          <a:pt x="-1319" y="145814"/>
                          <a:pt x="1348" y="134099"/>
                        </a:cubicBezTo>
                        <a:cubicBezTo>
                          <a:pt x="2682" y="128098"/>
                          <a:pt x="13350" y="88379"/>
                          <a:pt x="15636" y="69329"/>
                        </a:cubicBezTo>
                        <a:cubicBezTo>
                          <a:pt x="16588" y="60947"/>
                          <a:pt x="16969" y="52374"/>
                          <a:pt x="18493" y="44087"/>
                        </a:cubicBezTo>
                        <a:cubicBezTo>
                          <a:pt x="18969" y="41516"/>
                          <a:pt x="19636" y="38849"/>
                          <a:pt x="20398" y="36372"/>
                        </a:cubicBezTo>
                        <a:cubicBezTo>
                          <a:pt x="21255" y="33515"/>
                          <a:pt x="22398" y="30657"/>
                          <a:pt x="23922" y="27990"/>
                        </a:cubicBezTo>
                        <a:cubicBezTo>
                          <a:pt x="29066" y="18465"/>
                          <a:pt x="37829" y="11321"/>
                          <a:pt x="47449" y="6559"/>
                        </a:cubicBezTo>
                        <a:cubicBezTo>
                          <a:pt x="63546" y="-1347"/>
                          <a:pt x="83454" y="-2776"/>
                          <a:pt x="99075" y="5987"/>
                        </a:cubicBezTo>
                        <a:cubicBezTo>
                          <a:pt x="105552" y="9607"/>
                          <a:pt x="110981" y="15227"/>
                          <a:pt x="114600" y="21704"/>
                        </a:cubicBezTo>
                        <a:cubicBezTo>
                          <a:pt x="116410" y="24942"/>
                          <a:pt x="117744" y="28371"/>
                          <a:pt x="118601" y="31895"/>
                        </a:cubicBezTo>
                        <a:cubicBezTo>
                          <a:pt x="118887" y="32848"/>
                          <a:pt x="119077" y="33896"/>
                          <a:pt x="119268" y="34943"/>
                        </a:cubicBezTo>
                        <a:cubicBezTo>
                          <a:pt x="120696" y="38087"/>
                          <a:pt x="121839" y="41420"/>
                          <a:pt x="121744" y="44849"/>
                        </a:cubicBezTo>
                        <a:cubicBezTo>
                          <a:pt x="121649" y="49707"/>
                          <a:pt x="118125" y="54851"/>
                          <a:pt x="113267" y="55041"/>
                        </a:cubicBezTo>
                        <a:lnTo>
                          <a:pt x="113172" y="55041"/>
                        </a:lnTo>
                        <a:cubicBezTo>
                          <a:pt x="111457" y="55898"/>
                          <a:pt x="110505" y="56756"/>
                          <a:pt x="108981" y="58470"/>
                        </a:cubicBezTo>
                        <a:cubicBezTo>
                          <a:pt x="108028" y="59518"/>
                          <a:pt x="107171" y="60470"/>
                          <a:pt x="105933" y="61137"/>
                        </a:cubicBezTo>
                        <a:cubicBezTo>
                          <a:pt x="104313" y="61994"/>
                          <a:pt x="102599" y="61899"/>
                          <a:pt x="100884" y="62471"/>
                        </a:cubicBezTo>
                        <a:cubicBezTo>
                          <a:pt x="96789" y="63614"/>
                          <a:pt x="95169" y="67233"/>
                          <a:pt x="93741" y="71043"/>
                        </a:cubicBezTo>
                        <a:cubicBezTo>
                          <a:pt x="93074" y="72758"/>
                          <a:pt x="92788" y="74663"/>
                          <a:pt x="92407" y="76377"/>
                        </a:cubicBezTo>
                        <a:cubicBezTo>
                          <a:pt x="92883" y="93617"/>
                          <a:pt x="104218" y="105047"/>
                          <a:pt x="110219" y="113620"/>
                        </a:cubicBezTo>
                        <a:cubicBezTo>
                          <a:pt x="116124" y="122383"/>
                          <a:pt x="122220" y="131527"/>
                          <a:pt x="123459" y="142100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7" name="شكل حر: شكل 1856">
                    <a:extLst>
                      <a:ext uri="{FF2B5EF4-FFF2-40B4-BE49-F238E27FC236}">
                        <a16:creationId xmlns:a16="http://schemas.microsoft.com/office/drawing/2014/main" id="{DA6443C2-BD74-4BBB-8674-24B69A5F9522}"/>
                      </a:ext>
                    </a:extLst>
                  </p:cNvPr>
                  <p:cNvSpPr/>
                  <p:nvPr/>
                </p:nvSpPr>
                <p:spPr>
                  <a:xfrm>
                    <a:off x="4284821" y="1722310"/>
                    <a:ext cx="100107" cy="32713"/>
                  </a:xfrm>
                  <a:custGeom>
                    <a:avLst/>
                    <a:gdLst>
                      <a:gd name="connsiteX0" fmla="*/ 100108 w 100107"/>
                      <a:gd name="connsiteY0" fmla="*/ 10192 h 32713"/>
                      <a:gd name="connsiteX1" fmla="*/ 97822 w 100107"/>
                      <a:gd name="connsiteY1" fmla="*/ 12478 h 32713"/>
                      <a:gd name="connsiteX2" fmla="*/ 67818 w 100107"/>
                      <a:gd name="connsiteY2" fmla="*/ 27908 h 32713"/>
                      <a:gd name="connsiteX3" fmla="*/ 0 w 100107"/>
                      <a:gd name="connsiteY3" fmla="*/ 22384 h 32713"/>
                      <a:gd name="connsiteX4" fmla="*/ 1905 w 100107"/>
                      <a:gd name="connsiteY4" fmla="*/ 14669 h 32713"/>
                      <a:gd name="connsiteX5" fmla="*/ 2096 w 100107"/>
                      <a:gd name="connsiteY5" fmla="*/ 14764 h 32713"/>
                      <a:gd name="connsiteX6" fmla="*/ 65246 w 100107"/>
                      <a:gd name="connsiteY6" fmla="*/ 18574 h 32713"/>
                      <a:gd name="connsiteX7" fmla="*/ 90964 w 100107"/>
                      <a:gd name="connsiteY7" fmla="*/ 5620 h 32713"/>
                      <a:gd name="connsiteX8" fmla="*/ 96107 w 100107"/>
                      <a:gd name="connsiteY8" fmla="*/ 0 h 32713"/>
                      <a:gd name="connsiteX9" fmla="*/ 100108 w 100107"/>
                      <a:gd name="connsiteY9" fmla="*/ 10192 h 32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0107" h="32713">
                        <a:moveTo>
                          <a:pt x="100108" y="10192"/>
                        </a:moveTo>
                        <a:cubicBezTo>
                          <a:pt x="99346" y="11049"/>
                          <a:pt x="98489" y="11811"/>
                          <a:pt x="97822" y="12478"/>
                        </a:cubicBezTo>
                        <a:cubicBezTo>
                          <a:pt x="89345" y="20479"/>
                          <a:pt x="79058" y="25051"/>
                          <a:pt x="67818" y="27908"/>
                        </a:cubicBezTo>
                        <a:cubicBezTo>
                          <a:pt x="45149" y="33719"/>
                          <a:pt x="19907" y="36671"/>
                          <a:pt x="0" y="22384"/>
                        </a:cubicBezTo>
                        <a:cubicBezTo>
                          <a:pt x="476" y="19812"/>
                          <a:pt x="1143" y="17145"/>
                          <a:pt x="1905" y="14669"/>
                        </a:cubicBezTo>
                        <a:cubicBezTo>
                          <a:pt x="2000" y="14669"/>
                          <a:pt x="2000" y="14764"/>
                          <a:pt x="2096" y="14764"/>
                        </a:cubicBezTo>
                        <a:cubicBezTo>
                          <a:pt x="19907" y="28861"/>
                          <a:pt x="45053" y="23717"/>
                          <a:pt x="65246" y="18574"/>
                        </a:cubicBezTo>
                        <a:cubicBezTo>
                          <a:pt x="74771" y="16097"/>
                          <a:pt x="83725" y="12382"/>
                          <a:pt x="90964" y="5620"/>
                        </a:cubicBezTo>
                        <a:cubicBezTo>
                          <a:pt x="92869" y="3905"/>
                          <a:pt x="94583" y="2000"/>
                          <a:pt x="96107" y="0"/>
                        </a:cubicBezTo>
                        <a:cubicBezTo>
                          <a:pt x="97917" y="3143"/>
                          <a:pt x="99251" y="6572"/>
                          <a:pt x="100108" y="10192"/>
                        </a:cubicBezTo>
                        <a:close/>
                      </a:path>
                    </a:pathLst>
                  </a:custGeom>
                  <a:solidFill>
                    <a:srgbClr val="0D0D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8" name="شكل حر: شكل 1857">
                    <a:extLst>
                      <a:ext uri="{FF2B5EF4-FFF2-40B4-BE49-F238E27FC236}">
                        <a16:creationId xmlns:a16="http://schemas.microsoft.com/office/drawing/2014/main" id="{BAF150BA-601B-4632-B4B2-17421EF3DB8C}"/>
                      </a:ext>
                    </a:extLst>
                  </p:cNvPr>
                  <p:cNvSpPr/>
                  <p:nvPr/>
                </p:nvSpPr>
                <p:spPr>
                  <a:xfrm>
                    <a:off x="4347814" y="1759743"/>
                    <a:ext cx="34257" cy="108204"/>
                  </a:xfrm>
                  <a:custGeom>
                    <a:avLst/>
                    <a:gdLst>
                      <a:gd name="connsiteX0" fmla="*/ 34257 w 34257"/>
                      <a:gd name="connsiteY0" fmla="*/ 81344 h 108204"/>
                      <a:gd name="connsiteX1" fmla="*/ 31209 w 34257"/>
                      <a:gd name="connsiteY1" fmla="*/ 84106 h 108204"/>
                      <a:gd name="connsiteX2" fmla="*/ 29495 w 34257"/>
                      <a:gd name="connsiteY2" fmla="*/ 89154 h 108204"/>
                      <a:gd name="connsiteX3" fmla="*/ 25590 w 34257"/>
                      <a:gd name="connsiteY3" fmla="*/ 98584 h 108204"/>
                      <a:gd name="connsiteX4" fmla="*/ 17017 w 34257"/>
                      <a:gd name="connsiteY4" fmla="*/ 108204 h 108204"/>
                      <a:gd name="connsiteX5" fmla="*/ 20351 w 34257"/>
                      <a:gd name="connsiteY5" fmla="*/ 96488 h 108204"/>
                      <a:gd name="connsiteX6" fmla="*/ 13779 w 34257"/>
                      <a:gd name="connsiteY6" fmla="*/ 64008 h 108204"/>
                      <a:gd name="connsiteX7" fmla="*/ 2158 w 34257"/>
                      <a:gd name="connsiteY7" fmla="*/ 32766 h 108204"/>
                      <a:gd name="connsiteX8" fmla="*/ 3206 w 34257"/>
                      <a:gd name="connsiteY8" fmla="*/ 0 h 108204"/>
                      <a:gd name="connsiteX9" fmla="*/ 25971 w 34257"/>
                      <a:gd name="connsiteY9" fmla="*/ 72295 h 108204"/>
                      <a:gd name="connsiteX10" fmla="*/ 34257 w 34257"/>
                      <a:gd name="connsiteY10" fmla="*/ 81344 h 108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4257" h="108204">
                        <a:moveTo>
                          <a:pt x="34257" y="81344"/>
                        </a:moveTo>
                        <a:cubicBezTo>
                          <a:pt x="33019" y="81725"/>
                          <a:pt x="32067" y="82582"/>
                          <a:pt x="31209" y="84106"/>
                        </a:cubicBezTo>
                        <a:cubicBezTo>
                          <a:pt x="30257" y="85820"/>
                          <a:pt x="29781" y="87440"/>
                          <a:pt x="29495" y="89154"/>
                        </a:cubicBezTo>
                        <a:cubicBezTo>
                          <a:pt x="27876" y="92202"/>
                          <a:pt x="26828" y="95822"/>
                          <a:pt x="25590" y="98584"/>
                        </a:cubicBezTo>
                        <a:cubicBezTo>
                          <a:pt x="23494" y="103251"/>
                          <a:pt x="20541" y="106204"/>
                          <a:pt x="17017" y="108204"/>
                        </a:cubicBezTo>
                        <a:cubicBezTo>
                          <a:pt x="19208" y="104870"/>
                          <a:pt x="20065" y="100584"/>
                          <a:pt x="20351" y="96488"/>
                        </a:cubicBezTo>
                        <a:cubicBezTo>
                          <a:pt x="21018" y="85344"/>
                          <a:pt x="17779" y="74390"/>
                          <a:pt x="13779" y="64008"/>
                        </a:cubicBezTo>
                        <a:cubicBezTo>
                          <a:pt x="9778" y="53626"/>
                          <a:pt x="4920" y="43529"/>
                          <a:pt x="2158" y="32766"/>
                        </a:cubicBezTo>
                        <a:cubicBezTo>
                          <a:pt x="-604" y="22003"/>
                          <a:pt x="-1176" y="10192"/>
                          <a:pt x="3206" y="0"/>
                        </a:cubicBezTo>
                        <a:cubicBezTo>
                          <a:pt x="-414" y="25908"/>
                          <a:pt x="8159" y="53245"/>
                          <a:pt x="25971" y="72295"/>
                        </a:cubicBezTo>
                        <a:cubicBezTo>
                          <a:pt x="28733" y="75343"/>
                          <a:pt x="31781" y="78105"/>
                          <a:pt x="34257" y="81344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9" name="شكل حر: شكل 1858">
                    <a:extLst>
                      <a:ext uri="{FF2B5EF4-FFF2-40B4-BE49-F238E27FC236}">
                        <a16:creationId xmlns:a16="http://schemas.microsoft.com/office/drawing/2014/main" id="{E7612716-A0A9-46C8-9D04-4CFA765CCE07}"/>
                      </a:ext>
                    </a:extLst>
                  </p:cNvPr>
                  <p:cNvSpPr/>
                  <p:nvPr/>
                </p:nvSpPr>
                <p:spPr>
                  <a:xfrm>
                    <a:off x="4277963" y="1775745"/>
                    <a:ext cx="30098" cy="104298"/>
                  </a:xfrm>
                  <a:custGeom>
                    <a:avLst/>
                    <a:gdLst>
                      <a:gd name="connsiteX0" fmla="*/ 25908 w 30098"/>
                      <a:gd name="connsiteY0" fmla="*/ 104299 h 104298"/>
                      <a:gd name="connsiteX1" fmla="*/ 19812 w 30098"/>
                      <a:gd name="connsiteY1" fmla="*/ 98203 h 104298"/>
                      <a:gd name="connsiteX2" fmla="*/ 13049 w 30098"/>
                      <a:gd name="connsiteY2" fmla="*/ 95536 h 104298"/>
                      <a:gd name="connsiteX3" fmla="*/ 10192 w 30098"/>
                      <a:gd name="connsiteY3" fmla="*/ 95345 h 104298"/>
                      <a:gd name="connsiteX4" fmla="*/ 8477 w 30098"/>
                      <a:gd name="connsiteY4" fmla="*/ 94298 h 104298"/>
                      <a:gd name="connsiteX5" fmla="*/ 0 w 30098"/>
                      <a:gd name="connsiteY5" fmla="*/ 90583 h 104298"/>
                      <a:gd name="connsiteX6" fmla="*/ 2857 w 30098"/>
                      <a:gd name="connsiteY6" fmla="*/ 90106 h 104298"/>
                      <a:gd name="connsiteX7" fmla="*/ 10858 w 30098"/>
                      <a:gd name="connsiteY7" fmla="*/ 83820 h 104298"/>
                      <a:gd name="connsiteX8" fmla="*/ 19336 w 30098"/>
                      <a:gd name="connsiteY8" fmla="*/ 54007 h 104298"/>
                      <a:gd name="connsiteX9" fmla="*/ 21336 w 30098"/>
                      <a:gd name="connsiteY9" fmla="*/ 22670 h 104298"/>
                      <a:gd name="connsiteX10" fmla="*/ 30099 w 30098"/>
                      <a:gd name="connsiteY10" fmla="*/ 0 h 104298"/>
                      <a:gd name="connsiteX11" fmla="*/ 25908 w 30098"/>
                      <a:gd name="connsiteY11" fmla="*/ 104299 h 104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0098" h="104298">
                        <a:moveTo>
                          <a:pt x="25908" y="104299"/>
                        </a:moveTo>
                        <a:cubicBezTo>
                          <a:pt x="24193" y="101918"/>
                          <a:pt x="22384" y="99727"/>
                          <a:pt x="19812" y="98203"/>
                        </a:cubicBezTo>
                        <a:cubicBezTo>
                          <a:pt x="17717" y="96965"/>
                          <a:pt x="15430" y="96202"/>
                          <a:pt x="13049" y="95536"/>
                        </a:cubicBezTo>
                        <a:cubicBezTo>
                          <a:pt x="12097" y="95441"/>
                          <a:pt x="11144" y="95345"/>
                          <a:pt x="10192" y="95345"/>
                        </a:cubicBezTo>
                        <a:cubicBezTo>
                          <a:pt x="9620" y="94964"/>
                          <a:pt x="9049" y="94583"/>
                          <a:pt x="8477" y="94298"/>
                        </a:cubicBezTo>
                        <a:cubicBezTo>
                          <a:pt x="5524" y="93440"/>
                          <a:pt x="2572" y="92488"/>
                          <a:pt x="0" y="90583"/>
                        </a:cubicBezTo>
                        <a:cubicBezTo>
                          <a:pt x="952" y="90583"/>
                          <a:pt x="1905" y="90392"/>
                          <a:pt x="2857" y="90106"/>
                        </a:cubicBezTo>
                        <a:cubicBezTo>
                          <a:pt x="6096" y="89059"/>
                          <a:pt x="8763" y="86582"/>
                          <a:pt x="10858" y="83820"/>
                        </a:cubicBezTo>
                        <a:cubicBezTo>
                          <a:pt x="17240" y="75438"/>
                          <a:pt x="18955" y="64484"/>
                          <a:pt x="19336" y="54007"/>
                        </a:cubicBezTo>
                        <a:cubicBezTo>
                          <a:pt x="19717" y="43529"/>
                          <a:pt x="19050" y="32861"/>
                          <a:pt x="21336" y="22670"/>
                        </a:cubicBezTo>
                        <a:cubicBezTo>
                          <a:pt x="23146" y="14764"/>
                          <a:pt x="26670" y="7334"/>
                          <a:pt x="30099" y="0"/>
                        </a:cubicBezTo>
                        <a:cubicBezTo>
                          <a:pt x="18955" y="33433"/>
                          <a:pt x="17431" y="70009"/>
                          <a:pt x="25908" y="104299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60" name="شكل حر: شكل 1859">
                    <a:extLst>
                      <a:ext uri="{FF2B5EF4-FFF2-40B4-BE49-F238E27FC236}">
                        <a16:creationId xmlns:a16="http://schemas.microsoft.com/office/drawing/2014/main" id="{96520262-E3F8-40C3-A595-6BA628E58712}"/>
                      </a:ext>
                    </a:extLst>
                  </p:cNvPr>
                  <p:cNvSpPr/>
                  <p:nvPr/>
                </p:nvSpPr>
                <p:spPr>
                  <a:xfrm>
                    <a:off x="4333875" y="1805654"/>
                    <a:ext cx="21145" cy="82010"/>
                  </a:xfrm>
                  <a:custGeom>
                    <a:avLst/>
                    <a:gdLst>
                      <a:gd name="connsiteX0" fmla="*/ 21146 w 21145"/>
                      <a:gd name="connsiteY0" fmla="*/ 71247 h 82010"/>
                      <a:gd name="connsiteX1" fmla="*/ 11335 w 21145"/>
                      <a:gd name="connsiteY1" fmla="*/ 74200 h 82010"/>
                      <a:gd name="connsiteX2" fmla="*/ 1429 w 21145"/>
                      <a:gd name="connsiteY2" fmla="*/ 81058 h 82010"/>
                      <a:gd name="connsiteX3" fmla="*/ 0 w 21145"/>
                      <a:gd name="connsiteY3" fmla="*/ 82010 h 82010"/>
                      <a:gd name="connsiteX4" fmla="*/ 2476 w 21145"/>
                      <a:gd name="connsiteY4" fmla="*/ 74676 h 82010"/>
                      <a:gd name="connsiteX5" fmla="*/ 3143 w 21145"/>
                      <a:gd name="connsiteY5" fmla="*/ 57055 h 82010"/>
                      <a:gd name="connsiteX6" fmla="*/ 12001 w 21145"/>
                      <a:gd name="connsiteY6" fmla="*/ 0 h 82010"/>
                      <a:gd name="connsiteX7" fmla="*/ 8001 w 21145"/>
                      <a:gd name="connsiteY7" fmla="*/ 37909 h 82010"/>
                      <a:gd name="connsiteX8" fmla="*/ 21146 w 21145"/>
                      <a:gd name="connsiteY8" fmla="*/ 71247 h 82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45" h="82010">
                        <a:moveTo>
                          <a:pt x="21146" y="71247"/>
                        </a:moveTo>
                        <a:cubicBezTo>
                          <a:pt x="17907" y="72390"/>
                          <a:pt x="14383" y="72580"/>
                          <a:pt x="11335" y="74200"/>
                        </a:cubicBezTo>
                        <a:cubicBezTo>
                          <a:pt x="7715" y="76105"/>
                          <a:pt x="4763" y="78867"/>
                          <a:pt x="1429" y="81058"/>
                        </a:cubicBezTo>
                        <a:cubicBezTo>
                          <a:pt x="952" y="81344"/>
                          <a:pt x="476" y="81725"/>
                          <a:pt x="0" y="82010"/>
                        </a:cubicBezTo>
                        <a:cubicBezTo>
                          <a:pt x="1048" y="79629"/>
                          <a:pt x="1905" y="77152"/>
                          <a:pt x="2476" y="74676"/>
                        </a:cubicBezTo>
                        <a:cubicBezTo>
                          <a:pt x="3715" y="68866"/>
                          <a:pt x="3429" y="62960"/>
                          <a:pt x="3143" y="57055"/>
                        </a:cubicBezTo>
                        <a:cubicBezTo>
                          <a:pt x="2286" y="37624"/>
                          <a:pt x="2953" y="17240"/>
                          <a:pt x="12001" y="0"/>
                        </a:cubicBezTo>
                        <a:cubicBezTo>
                          <a:pt x="7715" y="12097"/>
                          <a:pt x="6191" y="25146"/>
                          <a:pt x="8001" y="37909"/>
                        </a:cubicBezTo>
                        <a:cubicBezTo>
                          <a:pt x="9525" y="49721"/>
                          <a:pt x="14097" y="61341"/>
                          <a:pt x="21146" y="71247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861" name="شكل حر: شكل 1860">
                  <a:extLst>
                    <a:ext uri="{FF2B5EF4-FFF2-40B4-BE49-F238E27FC236}">
                      <a16:creationId xmlns:a16="http://schemas.microsoft.com/office/drawing/2014/main" id="{7ED33F2E-A5B1-4D13-9651-503A776BFC29}"/>
                    </a:ext>
                  </a:extLst>
                </p:cNvPr>
                <p:cNvSpPr/>
                <p:nvPr/>
              </p:nvSpPr>
              <p:spPr>
                <a:xfrm>
                  <a:off x="4433125" y="2081402"/>
                  <a:ext cx="28836" cy="60146"/>
                </a:xfrm>
                <a:custGeom>
                  <a:avLst/>
                  <a:gdLst>
                    <a:gd name="connsiteX0" fmla="*/ 17717 w 28836"/>
                    <a:gd name="connsiteY0" fmla="*/ 0 h 60146"/>
                    <a:gd name="connsiteX1" fmla="*/ 23717 w 28836"/>
                    <a:gd name="connsiteY1" fmla="*/ 18669 h 60146"/>
                    <a:gd name="connsiteX2" fmla="*/ 28480 w 28836"/>
                    <a:gd name="connsiteY2" fmla="*/ 34671 h 60146"/>
                    <a:gd name="connsiteX3" fmla="*/ 28480 w 28836"/>
                    <a:gd name="connsiteY3" fmla="*/ 39434 h 60146"/>
                    <a:gd name="connsiteX4" fmla="*/ 23813 w 28836"/>
                    <a:gd name="connsiteY4" fmla="*/ 56483 h 60146"/>
                    <a:gd name="connsiteX5" fmla="*/ 18098 w 28836"/>
                    <a:gd name="connsiteY5" fmla="*/ 57817 h 60146"/>
                    <a:gd name="connsiteX6" fmla="*/ 17526 w 28836"/>
                    <a:gd name="connsiteY6" fmla="*/ 49244 h 60146"/>
                    <a:gd name="connsiteX7" fmla="*/ 14764 w 28836"/>
                    <a:gd name="connsiteY7" fmla="*/ 51911 h 60146"/>
                    <a:gd name="connsiteX8" fmla="*/ 12573 w 28836"/>
                    <a:gd name="connsiteY8" fmla="*/ 47625 h 60146"/>
                    <a:gd name="connsiteX9" fmla="*/ 13240 w 28836"/>
                    <a:gd name="connsiteY9" fmla="*/ 37052 h 60146"/>
                    <a:gd name="connsiteX10" fmla="*/ 11621 w 28836"/>
                    <a:gd name="connsiteY10" fmla="*/ 31052 h 60146"/>
                    <a:gd name="connsiteX11" fmla="*/ 2858 w 28836"/>
                    <a:gd name="connsiteY11" fmla="*/ 18383 h 60146"/>
                    <a:gd name="connsiteX12" fmla="*/ 1048 w 28836"/>
                    <a:gd name="connsiteY12" fmla="*/ 13145 h 60146"/>
                    <a:gd name="connsiteX13" fmla="*/ 0 w 28836"/>
                    <a:gd name="connsiteY13" fmla="*/ 572 h 60146"/>
                    <a:gd name="connsiteX14" fmla="*/ 17717 w 28836"/>
                    <a:gd name="connsiteY14" fmla="*/ 0 h 60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836" h="60146">
                      <a:moveTo>
                        <a:pt x="17717" y="0"/>
                      </a:moveTo>
                      <a:lnTo>
                        <a:pt x="23717" y="18669"/>
                      </a:lnTo>
                      <a:lnTo>
                        <a:pt x="28480" y="34671"/>
                      </a:lnTo>
                      <a:cubicBezTo>
                        <a:pt x="28956" y="36195"/>
                        <a:pt x="28956" y="37814"/>
                        <a:pt x="28480" y="39434"/>
                      </a:cubicBezTo>
                      <a:cubicBezTo>
                        <a:pt x="26861" y="45149"/>
                        <a:pt x="26194" y="50959"/>
                        <a:pt x="23813" y="56483"/>
                      </a:cubicBezTo>
                      <a:cubicBezTo>
                        <a:pt x="22193" y="60198"/>
                        <a:pt x="21146" y="61817"/>
                        <a:pt x="18098" y="57817"/>
                      </a:cubicBezTo>
                      <a:cubicBezTo>
                        <a:pt x="16097" y="55150"/>
                        <a:pt x="16002" y="52197"/>
                        <a:pt x="17526" y="49244"/>
                      </a:cubicBezTo>
                      <a:cubicBezTo>
                        <a:pt x="16955" y="50292"/>
                        <a:pt x="16193" y="51816"/>
                        <a:pt x="14764" y="51911"/>
                      </a:cubicBezTo>
                      <a:cubicBezTo>
                        <a:pt x="12002" y="52197"/>
                        <a:pt x="12478" y="49244"/>
                        <a:pt x="12573" y="47625"/>
                      </a:cubicBezTo>
                      <a:cubicBezTo>
                        <a:pt x="12764" y="44101"/>
                        <a:pt x="13049" y="40577"/>
                        <a:pt x="13240" y="37052"/>
                      </a:cubicBezTo>
                      <a:cubicBezTo>
                        <a:pt x="13335" y="34862"/>
                        <a:pt x="12764" y="32766"/>
                        <a:pt x="11621" y="31052"/>
                      </a:cubicBezTo>
                      <a:lnTo>
                        <a:pt x="2858" y="18383"/>
                      </a:lnTo>
                      <a:cubicBezTo>
                        <a:pt x="1810" y="16859"/>
                        <a:pt x="1143" y="15050"/>
                        <a:pt x="1048" y="13145"/>
                      </a:cubicBezTo>
                      <a:lnTo>
                        <a:pt x="0" y="572"/>
                      </a:lnTo>
                      <a:lnTo>
                        <a:pt x="17717" y="0"/>
                      </a:ln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62" name="شكل حر: شكل 1861">
                  <a:extLst>
                    <a:ext uri="{FF2B5EF4-FFF2-40B4-BE49-F238E27FC236}">
                      <a16:creationId xmlns:a16="http://schemas.microsoft.com/office/drawing/2014/main" id="{78EC5048-846E-4347-BCCB-27C5AD7FDE43}"/>
                    </a:ext>
                  </a:extLst>
                </p:cNvPr>
                <p:cNvSpPr/>
                <p:nvPr/>
              </p:nvSpPr>
              <p:spPr>
                <a:xfrm>
                  <a:off x="4372743" y="1845963"/>
                  <a:ext cx="87623" cy="253381"/>
                </a:xfrm>
                <a:custGeom>
                  <a:avLst/>
                  <a:gdLst>
                    <a:gd name="connsiteX0" fmla="*/ 58763 w 87623"/>
                    <a:gd name="connsiteY0" fmla="*/ 117330 h 253381"/>
                    <a:gd name="connsiteX1" fmla="*/ 39903 w 87623"/>
                    <a:gd name="connsiteY1" fmla="*/ 14555 h 253381"/>
                    <a:gd name="connsiteX2" fmla="*/ 32855 w 87623"/>
                    <a:gd name="connsiteY2" fmla="*/ 1601 h 253381"/>
                    <a:gd name="connsiteX3" fmla="*/ 11519 w 87623"/>
                    <a:gd name="connsiteY3" fmla="*/ 9316 h 253381"/>
                    <a:gd name="connsiteX4" fmla="*/ 3137 w 87623"/>
                    <a:gd name="connsiteY4" fmla="*/ 96470 h 253381"/>
                    <a:gd name="connsiteX5" fmla="*/ 9423 w 87623"/>
                    <a:gd name="connsiteY5" fmla="*/ 125235 h 253381"/>
                    <a:gd name="connsiteX6" fmla="*/ 9233 w 87623"/>
                    <a:gd name="connsiteY6" fmla="*/ 125997 h 253381"/>
                    <a:gd name="connsiteX7" fmla="*/ 20282 w 87623"/>
                    <a:gd name="connsiteY7" fmla="*/ 167336 h 253381"/>
                    <a:gd name="connsiteX8" fmla="*/ 54286 w 87623"/>
                    <a:gd name="connsiteY8" fmla="*/ 253251 h 253381"/>
                    <a:gd name="connsiteX9" fmla="*/ 82480 w 87623"/>
                    <a:gd name="connsiteY9" fmla="*/ 245250 h 253381"/>
                    <a:gd name="connsiteX10" fmla="*/ 87624 w 87623"/>
                    <a:gd name="connsiteY10" fmla="*/ 240964 h 253381"/>
                    <a:gd name="connsiteX11" fmla="*/ 58763 w 87623"/>
                    <a:gd name="connsiteY11" fmla="*/ 117330 h 253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7623" h="253381">
                      <a:moveTo>
                        <a:pt x="58763" y="117330"/>
                      </a:moveTo>
                      <a:lnTo>
                        <a:pt x="39903" y="14555"/>
                      </a:lnTo>
                      <a:cubicBezTo>
                        <a:pt x="38760" y="9507"/>
                        <a:pt x="37046" y="4077"/>
                        <a:pt x="32855" y="1601"/>
                      </a:cubicBezTo>
                      <a:cubicBezTo>
                        <a:pt x="25806" y="-2495"/>
                        <a:pt x="16662" y="1696"/>
                        <a:pt x="11519" y="9316"/>
                      </a:cubicBezTo>
                      <a:cubicBezTo>
                        <a:pt x="-4578" y="35319"/>
                        <a:pt x="-102" y="66466"/>
                        <a:pt x="3137" y="96470"/>
                      </a:cubicBezTo>
                      <a:lnTo>
                        <a:pt x="9423" y="125235"/>
                      </a:lnTo>
                      <a:cubicBezTo>
                        <a:pt x="9328" y="125521"/>
                        <a:pt x="9328" y="125807"/>
                        <a:pt x="9233" y="125997"/>
                      </a:cubicBezTo>
                      <a:cubicBezTo>
                        <a:pt x="11519" y="140190"/>
                        <a:pt x="14567" y="154191"/>
                        <a:pt x="20282" y="167336"/>
                      </a:cubicBezTo>
                      <a:cubicBezTo>
                        <a:pt x="25806" y="179909"/>
                        <a:pt x="43047" y="222962"/>
                        <a:pt x="54286" y="253251"/>
                      </a:cubicBezTo>
                      <a:cubicBezTo>
                        <a:pt x="64383" y="254013"/>
                        <a:pt x="74003" y="251442"/>
                        <a:pt x="82480" y="245250"/>
                      </a:cubicBezTo>
                      <a:cubicBezTo>
                        <a:pt x="84290" y="243917"/>
                        <a:pt x="86004" y="242488"/>
                        <a:pt x="87624" y="240964"/>
                      </a:cubicBezTo>
                      <a:cubicBezTo>
                        <a:pt x="83623" y="217437"/>
                        <a:pt x="61620" y="132379"/>
                        <a:pt x="58763" y="117330"/>
                      </a:cubicBezTo>
                      <a:close/>
                    </a:path>
                  </a:pathLst>
                </a:custGeom>
                <a:solidFill>
                  <a:srgbClr val="F7F7F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24" name="شكل حر: شكل 1023">
                  <a:extLst>
                    <a:ext uri="{FF2B5EF4-FFF2-40B4-BE49-F238E27FC236}">
                      <a16:creationId xmlns:a16="http://schemas.microsoft.com/office/drawing/2014/main" id="{8BE0FCAE-9760-451C-B30D-98CFD2940B84}"/>
                    </a:ext>
                  </a:extLst>
                </p:cNvPr>
                <p:cNvSpPr/>
                <p:nvPr/>
              </p:nvSpPr>
              <p:spPr>
                <a:xfrm>
                  <a:off x="4397787" y="1845996"/>
                  <a:ext cx="62674" cy="248645"/>
                </a:xfrm>
                <a:custGeom>
                  <a:avLst/>
                  <a:gdLst>
                    <a:gd name="connsiteX0" fmla="*/ 62675 w 62674"/>
                    <a:gd name="connsiteY0" fmla="*/ 240835 h 248645"/>
                    <a:gd name="connsiteX1" fmla="*/ 33814 w 62674"/>
                    <a:gd name="connsiteY1" fmla="*/ 117296 h 248645"/>
                    <a:gd name="connsiteX2" fmla="*/ 14954 w 62674"/>
                    <a:gd name="connsiteY2" fmla="*/ 14521 h 248645"/>
                    <a:gd name="connsiteX3" fmla="*/ 7906 w 62674"/>
                    <a:gd name="connsiteY3" fmla="*/ 1567 h 248645"/>
                    <a:gd name="connsiteX4" fmla="*/ 0 w 62674"/>
                    <a:gd name="connsiteY4" fmla="*/ 139 h 248645"/>
                    <a:gd name="connsiteX5" fmla="*/ 7144 w 62674"/>
                    <a:gd name="connsiteY5" fmla="*/ 30142 h 248645"/>
                    <a:gd name="connsiteX6" fmla="*/ 49054 w 62674"/>
                    <a:gd name="connsiteY6" fmla="*/ 221023 h 248645"/>
                    <a:gd name="connsiteX7" fmla="*/ 52006 w 62674"/>
                    <a:gd name="connsiteY7" fmla="*/ 248646 h 248645"/>
                    <a:gd name="connsiteX8" fmla="*/ 57436 w 62674"/>
                    <a:gd name="connsiteY8" fmla="*/ 245217 h 248645"/>
                    <a:gd name="connsiteX9" fmla="*/ 62675 w 62674"/>
                    <a:gd name="connsiteY9" fmla="*/ 240835 h 248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674" h="248645">
                      <a:moveTo>
                        <a:pt x="62675" y="240835"/>
                      </a:moveTo>
                      <a:cubicBezTo>
                        <a:pt x="58674" y="217404"/>
                        <a:pt x="36671" y="132346"/>
                        <a:pt x="33814" y="117296"/>
                      </a:cubicBezTo>
                      <a:lnTo>
                        <a:pt x="14954" y="14521"/>
                      </a:lnTo>
                      <a:cubicBezTo>
                        <a:pt x="13811" y="9473"/>
                        <a:pt x="12097" y="4044"/>
                        <a:pt x="7906" y="1567"/>
                      </a:cubicBezTo>
                      <a:cubicBezTo>
                        <a:pt x="5429" y="139"/>
                        <a:pt x="2667" y="-242"/>
                        <a:pt x="0" y="139"/>
                      </a:cubicBezTo>
                      <a:cubicBezTo>
                        <a:pt x="3620" y="13855"/>
                        <a:pt x="4953" y="20236"/>
                        <a:pt x="7144" y="30142"/>
                      </a:cubicBezTo>
                      <a:cubicBezTo>
                        <a:pt x="23527" y="95674"/>
                        <a:pt x="36481" y="154158"/>
                        <a:pt x="49054" y="221023"/>
                      </a:cubicBezTo>
                      <a:cubicBezTo>
                        <a:pt x="51054" y="230167"/>
                        <a:pt x="52006" y="239407"/>
                        <a:pt x="52006" y="248646"/>
                      </a:cubicBezTo>
                      <a:cubicBezTo>
                        <a:pt x="53912" y="247693"/>
                        <a:pt x="55721" y="246550"/>
                        <a:pt x="57436" y="245217"/>
                      </a:cubicBezTo>
                      <a:cubicBezTo>
                        <a:pt x="59246" y="243883"/>
                        <a:pt x="60960" y="242455"/>
                        <a:pt x="62675" y="240835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</p:grpSp>
      </p:grpSp>
      <p:sp>
        <p:nvSpPr>
          <p:cNvPr id="5402" name="شكل حر: شكل 5401">
            <a:extLst>
              <a:ext uri="{FF2B5EF4-FFF2-40B4-BE49-F238E27FC236}">
                <a16:creationId xmlns:a16="http://schemas.microsoft.com/office/drawing/2014/main" id="{E89730A4-3D8D-43A6-93A7-1D65A635B55F}"/>
              </a:ext>
            </a:extLst>
          </p:cNvPr>
          <p:cNvSpPr/>
          <p:nvPr/>
        </p:nvSpPr>
        <p:spPr>
          <a:xfrm>
            <a:off x="8615951" y="5064711"/>
            <a:ext cx="516328" cy="322396"/>
          </a:xfrm>
          <a:custGeom>
            <a:avLst/>
            <a:gdLst>
              <a:gd name="connsiteX0" fmla="*/ 176047 w 241782"/>
              <a:gd name="connsiteY0" fmla="*/ 7046 h 130583"/>
              <a:gd name="connsiteX1" fmla="*/ 84131 w 241782"/>
              <a:gd name="connsiteY1" fmla="*/ 1235 h 130583"/>
              <a:gd name="connsiteX2" fmla="*/ 54032 w 241782"/>
              <a:gd name="connsiteY2" fmla="*/ 16761 h 130583"/>
              <a:gd name="connsiteX3" fmla="*/ 14217 w 241782"/>
              <a:gd name="connsiteY3" fmla="*/ 27905 h 130583"/>
              <a:gd name="connsiteX4" fmla="*/ 120 w 241782"/>
              <a:gd name="connsiteY4" fmla="*/ 69434 h 130583"/>
              <a:gd name="connsiteX5" fmla="*/ 882 w 241782"/>
              <a:gd name="connsiteY5" fmla="*/ 75911 h 130583"/>
              <a:gd name="connsiteX6" fmla="*/ 9074 w 241782"/>
              <a:gd name="connsiteY6" fmla="*/ 80674 h 130583"/>
              <a:gd name="connsiteX7" fmla="*/ 111277 w 241782"/>
              <a:gd name="connsiteY7" fmla="*/ 128204 h 130583"/>
              <a:gd name="connsiteX8" fmla="*/ 215861 w 241782"/>
              <a:gd name="connsiteY8" fmla="*/ 111249 h 130583"/>
              <a:gd name="connsiteX9" fmla="*/ 233483 w 241782"/>
              <a:gd name="connsiteY9" fmla="*/ 101915 h 130583"/>
              <a:gd name="connsiteX10" fmla="*/ 240341 w 241782"/>
              <a:gd name="connsiteY10" fmla="*/ 67720 h 130583"/>
              <a:gd name="connsiteX11" fmla="*/ 176047 w 241782"/>
              <a:gd name="connsiteY11" fmla="*/ 7046 h 13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1782" h="130583">
                <a:moveTo>
                  <a:pt x="176047" y="7046"/>
                </a:moveTo>
                <a:cubicBezTo>
                  <a:pt x="146519" y="-1908"/>
                  <a:pt x="114992" y="-384"/>
                  <a:pt x="84131" y="1235"/>
                </a:cubicBezTo>
                <a:lnTo>
                  <a:pt x="54032" y="16761"/>
                </a:lnTo>
                <a:cubicBezTo>
                  <a:pt x="40697" y="10189"/>
                  <a:pt x="23742" y="16475"/>
                  <a:pt x="14217" y="27905"/>
                </a:cubicBezTo>
                <a:cubicBezTo>
                  <a:pt x="4692" y="39335"/>
                  <a:pt x="1358" y="54671"/>
                  <a:pt x="120" y="69434"/>
                </a:cubicBezTo>
                <a:cubicBezTo>
                  <a:pt x="-70" y="71625"/>
                  <a:pt x="-166" y="74006"/>
                  <a:pt x="882" y="75911"/>
                </a:cubicBezTo>
                <a:cubicBezTo>
                  <a:pt x="2406" y="78769"/>
                  <a:pt x="5930" y="79721"/>
                  <a:pt x="9074" y="80674"/>
                </a:cubicBezTo>
                <a:cubicBezTo>
                  <a:pt x="45364" y="91056"/>
                  <a:pt x="74415" y="120107"/>
                  <a:pt x="111277" y="128204"/>
                </a:cubicBezTo>
                <a:cubicBezTo>
                  <a:pt x="146234" y="135919"/>
                  <a:pt x="182238" y="123441"/>
                  <a:pt x="215861" y="111249"/>
                </a:cubicBezTo>
                <a:cubicBezTo>
                  <a:pt x="222148" y="108963"/>
                  <a:pt x="228625" y="106582"/>
                  <a:pt x="233483" y="101915"/>
                </a:cubicBezTo>
                <a:cubicBezTo>
                  <a:pt x="242246" y="93437"/>
                  <a:pt x="243198" y="79626"/>
                  <a:pt x="240341" y="67720"/>
                </a:cubicBezTo>
                <a:cubicBezTo>
                  <a:pt x="233102" y="37621"/>
                  <a:pt x="205574" y="15999"/>
                  <a:pt x="176047" y="7046"/>
                </a:cubicBezTo>
                <a:close/>
              </a:path>
            </a:pathLst>
          </a:custGeom>
          <a:solidFill>
            <a:srgbClr val="A5B9D4">
              <a:alpha val="30000"/>
            </a:srgbClr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5403" name="شكل حر: شكل 5402">
            <a:extLst>
              <a:ext uri="{FF2B5EF4-FFF2-40B4-BE49-F238E27FC236}">
                <a16:creationId xmlns:a16="http://schemas.microsoft.com/office/drawing/2014/main" id="{FA151D1D-5D51-4110-96D9-6B773E43E398}"/>
              </a:ext>
            </a:extLst>
          </p:cNvPr>
          <p:cNvSpPr/>
          <p:nvPr/>
        </p:nvSpPr>
        <p:spPr>
          <a:xfrm>
            <a:off x="9352291" y="4512174"/>
            <a:ext cx="462934" cy="441851"/>
          </a:xfrm>
          <a:custGeom>
            <a:avLst/>
            <a:gdLst>
              <a:gd name="connsiteX0" fmla="*/ 194523 w 216779"/>
              <a:gd name="connsiteY0" fmla="*/ 63681 h 178967"/>
              <a:gd name="connsiteX1" fmla="*/ 102892 w 216779"/>
              <a:gd name="connsiteY1" fmla="*/ 149 h 178967"/>
              <a:gd name="connsiteX2" fmla="*/ 8404 w 216779"/>
              <a:gd name="connsiteY2" fmla="*/ 51108 h 178967"/>
              <a:gd name="connsiteX3" fmla="*/ 7547 w 216779"/>
              <a:gd name="connsiteY3" fmla="*/ 97495 h 178967"/>
              <a:gd name="connsiteX4" fmla="*/ 104226 w 216779"/>
              <a:gd name="connsiteY4" fmla="*/ 117497 h 178967"/>
              <a:gd name="connsiteX5" fmla="*/ 128610 w 216779"/>
              <a:gd name="connsiteY5" fmla="*/ 171980 h 178967"/>
              <a:gd name="connsiteX6" fmla="*/ 154423 w 216779"/>
              <a:gd name="connsiteY6" fmla="*/ 178933 h 178967"/>
              <a:gd name="connsiteX7" fmla="*/ 209668 w 216779"/>
              <a:gd name="connsiteY7" fmla="*/ 149406 h 178967"/>
              <a:gd name="connsiteX8" fmla="*/ 194523 w 216779"/>
              <a:gd name="connsiteY8" fmla="*/ 63681 h 17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779" h="178967">
                <a:moveTo>
                  <a:pt x="194523" y="63681"/>
                </a:moveTo>
                <a:cubicBezTo>
                  <a:pt x="174711" y="37487"/>
                  <a:pt x="137468" y="3292"/>
                  <a:pt x="102892" y="149"/>
                </a:cubicBezTo>
                <a:cubicBezTo>
                  <a:pt x="74794" y="-2423"/>
                  <a:pt x="24502" y="28819"/>
                  <a:pt x="8404" y="51108"/>
                </a:cubicBezTo>
                <a:cubicBezTo>
                  <a:pt x="-1406" y="64729"/>
                  <a:pt x="-3788" y="85207"/>
                  <a:pt x="7547" y="97495"/>
                </a:cubicBezTo>
                <a:cubicBezTo>
                  <a:pt x="30693" y="122641"/>
                  <a:pt x="81080" y="92351"/>
                  <a:pt x="104226" y="117497"/>
                </a:cubicBezTo>
                <a:cubicBezTo>
                  <a:pt x="117942" y="132356"/>
                  <a:pt x="113084" y="159121"/>
                  <a:pt x="128610" y="171980"/>
                </a:cubicBezTo>
                <a:cubicBezTo>
                  <a:pt x="135658" y="177790"/>
                  <a:pt x="145374" y="179219"/>
                  <a:pt x="154423" y="178933"/>
                </a:cubicBezTo>
                <a:cubicBezTo>
                  <a:pt x="176235" y="178362"/>
                  <a:pt x="198714" y="168361"/>
                  <a:pt x="209668" y="149406"/>
                </a:cubicBezTo>
                <a:cubicBezTo>
                  <a:pt x="225193" y="122831"/>
                  <a:pt x="213097" y="88255"/>
                  <a:pt x="194523" y="63681"/>
                </a:cubicBezTo>
                <a:close/>
              </a:path>
            </a:pathLst>
          </a:custGeom>
          <a:solidFill>
            <a:srgbClr val="A5B9D4">
              <a:alpha val="30000"/>
            </a:srgbClr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grpSp>
        <p:nvGrpSpPr>
          <p:cNvPr id="5405" name="رسم 2">
            <a:extLst>
              <a:ext uri="{FF2B5EF4-FFF2-40B4-BE49-F238E27FC236}">
                <a16:creationId xmlns:a16="http://schemas.microsoft.com/office/drawing/2014/main" id="{B7803F40-9166-4DD8-9E15-E3DECA2DB59C}"/>
              </a:ext>
            </a:extLst>
          </p:cNvPr>
          <p:cNvGrpSpPr/>
          <p:nvPr/>
        </p:nvGrpSpPr>
        <p:grpSpPr>
          <a:xfrm>
            <a:off x="10190302" y="3878075"/>
            <a:ext cx="1358444" cy="1497723"/>
            <a:chOff x="4948713" y="1411985"/>
            <a:chExt cx="967930" cy="888887"/>
          </a:xfrm>
        </p:grpSpPr>
        <p:grpSp>
          <p:nvGrpSpPr>
            <p:cNvPr id="5406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4948713" y="1411985"/>
              <a:ext cx="967930" cy="888887"/>
              <a:chOff x="4948713" y="1411985"/>
              <a:chExt cx="967930" cy="888887"/>
            </a:xfrm>
          </p:grpSpPr>
          <p:grpSp>
            <p:nvGrpSpPr>
              <p:cNvPr id="5407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964429" y="1898043"/>
                <a:ext cx="193643" cy="214329"/>
                <a:chOff x="4964429" y="1898043"/>
                <a:chExt cx="193643" cy="214329"/>
              </a:xfrm>
            </p:grpSpPr>
            <p:sp>
              <p:nvSpPr>
                <p:cNvPr id="5408" name="شكل حر: شكل 5407">
                  <a:extLst>
                    <a:ext uri="{FF2B5EF4-FFF2-40B4-BE49-F238E27FC236}">
                      <a16:creationId xmlns:a16="http://schemas.microsoft.com/office/drawing/2014/main" id="{EEF17D55-0765-4D4F-BBAA-BFB0D1A6995C}"/>
                    </a:ext>
                  </a:extLst>
                </p:cNvPr>
                <p:cNvSpPr/>
                <p:nvPr/>
              </p:nvSpPr>
              <p:spPr>
                <a:xfrm>
                  <a:off x="4964429" y="1898043"/>
                  <a:ext cx="172497" cy="209648"/>
                </a:xfrm>
                <a:custGeom>
                  <a:avLst/>
                  <a:gdLst>
                    <a:gd name="connsiteX0" fmla="*/ 123539 w 172497"/>
                    <a:gd name="connsiteY0" fmla="*/ 4861 h 209648"/>
                    <a:gd name="connsiteX1" fmla="*/ 77915 w 172497"/>
                    <a:gd name="connsiteY1" fmla="*/ 6766 h 209648"/>
                    <a:gd name="connsiteX2" fmla="*/ 72104 w 172497"/>
                    <a:gd name="connsiteY2" fmla="*/ 9909 h 209648"/>
                    <a:gd name="connsiteX3" fmla="*/ 10954 w 172497"/>
                    <a:gd name="connsiteY3" fmla="*/ 84204 h 209648"/>
                    <a:gd name="connsiteX4" fmla="*/ 0 w 172497"/>
                    <a:gd name="connsiteY4" fmla="*/ 134782 h 209648"/>
                    <a:gd name="connsiteX5" fmla="*/ 21050 w 172497"/>
                    <a:gd name="connsiteY5" fmla="*/ 181168 h 209648"/>
                    <a:gd name="connsiteX6" fmla="*/ 70009 w 172497"/>
                    <a:gd name="connsiteY6" fmla="*/ 209648 h 209648"/>
                    <a:gd name="connsiteX7" fmla="*/ 48958 w 172497"/>
                    <a:gd name="connsiteY7" fmla="*/ 163261 h 209648"/>
                    <a:gd name="connsiteX8" fmla="*/ 59912 w 172497"/>
                    <a:gd name="connsiteY8" fmla="*/ 112684 h 209648"/>
                    <a:gd name="connsiteX9" fmla="*/ 121063 w 172497"/>
                    <a:gd name="connsiteY9" fmla="*/ 38484 h 209648"/>
                    <a:gd name="connsiteX10" fmla="*/ 126873 w 172497"/>
                    <a:gd name="connsiteY10" fmla="*/ 35436 h 209648"/>
                    <a:gd name="connsiteX11" fmla="*/ 172498 w 172497"/>
                    <a:gd name="connsiteY11" fmla="*/ 33531 h 209648"/>
                    <a:gd name="connsiteX12" fmla="*/ 123539 w 172497"/>
                    <a:gd name="connsiteY12" fmla="*/ 4861 h 209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2497" h="209648">
                      <a:moveTo>
                        <a:pt x="123539" y="4861"/>
                      </a:moveTo>
                      <a:cubicBezTo>
                        <a:pt x="111728" y="-1997"/>
                        <a:pt x="95726" y="-1807"/>
                        <a:pt x="77915" y="6766"/>
                      </a:cubicBezTo>
                      <a:cubicBezTo>
                        <a:pt x="76010" y="7718"/>
                        <a:pt x="74105" y="8766"/>
                        <a:pt x="72104" y="9909"/>
                      </a:cubicBezTo>
                      <a:cubicBezTo>
                        <a:pt x="46292" y="24768"/>
                        <a:pt x="23717" y="53438"/>
                        <a:pt x="10954" y="84204"/>
                      </a:cubicBezTo>
                      <a:cubicBezTo>
                        <a:pt x="4001" y="101063"/>
                        <a:pt x="0" y="118494"/>
                        <a:pt x="0" y="134782"/>
                      </a:cubicBezTo>
                      <a:cubicBezTo>
                        <a:pt x="95" y="157546"/>
                        <a:pt x="8096" y="173548"/>
                        <a:pt x="21050" y="181168"/>
                      </a:cubicBezTo>
                      <a:lnTo>
                        <a:pt x="70009" y="209648"/>
                      </a:lnTo>
                      <a:cubicBezTo>
                        <a:pt x="57055" y="202123"/>
                        <a:pt x="48958" y="186121"/>
                        <a:pt x="48958" y="163261"/>
                      </a:cubicBezTo>
                      <a:cubicBezTo>
                        <a:pt x="48958" y="147069"/>
                        <a:pt x="52959" y="129543"/>
                        <a:pt x="59912" y="112684"/>
                      </a:cubicBezTo>
                      <a:cubicBezTo>
                        <a:pt x="72676" y="81918"/>
                        <a:pt x="95250" y="53343"/>
                        <a:pt x="121063" y="38484"/>
                      </a:cubicBezTo>
                      <a:cubicBezTo>
                        <a:pt x="122968" y="37341"/>
                        <a:pt x="124968" y="36293"/>
                        <a:pt x="126873" y="35436"/>
                      </a:cubicBezTo>
                      <a:cubicBezTo>
                        <a:pt x="144590" y="26768"/>
                        <a:pt x="160592" y="26578"/>
                        <a:pt x="172498" y="33531"/>
                      </a:cubicBezTo>
                      <a:lnTo>
                        <a:pt x="123539" y="4861"/>
                      </a:ln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09" name="شكل حر: شكل 5408">
                  <a:extLst>
                    <a:ext uri="{FF2B5EF4-FFF2-40B4-BE49-F238E27FC236}">
                      <a16:creationId xmlns:a16="http://schemas.microsoft.com/office/drawing/2014/main" id="{0FF74450-6A25-434F-8B9C-1B891577CDC5}"/>
                    </a:ext>
                  </a:extLst>
                </p:cNvPr>
                <p:cNvSpPr/>
                <p:nvPr/>
              </p:nvSpPr>
              <p:spPr>
                <a:xfrm>
                  <a:off x="5013578" y="1926416"/>
                  <a:ext cx="144495" cy="185956"/>
                </a:xfrm>
                <a:custGeom>
                  <a:avLst/>
                  <a:gdLst>
                    <a:gd name="connsiteX0" fmla="*/ 72010 w 144495"/>
                    <a:gd name="connsiteY0" fmla="*/ 9920 h 185956"/>
                    <a:gd name="connsiteX1" fmla="*/ 144495 w 144495"/>
                    <a:gd name="connsiteY1" fmla="*/ 51259 h 185956"/>
                    <a:gd name="connsiteX2" fmla="*/ 72486 w 144495"/>
                    <a:gd name="connsiteY2" fmla="*/ 176036 h 185956"/>
                    <a:gd name="connsiteX3" fmla="*/ 1 w 144495"/>
                    <a:gd name="connsiteY3" fmla="*/ 134698 h 185956"/>
                    <a:gd name="connsiteX4" fmla="*/ 72010 w 144495"/>
                    <a:gd name="connsiteY4" fmla="*/ 9920 h 18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495" h="185956">
                      <a:moveTo>
                        <a:pt x="72010" y="9920"/>
                      </a:moveTo>
                      <a:cubicBezTo>
                        <a:pt x="111920" y="-13130"/>
                        <a:pt x="144400" y="5348"/>
                        <a:pt x="144495" y="51259"/>
                      </a:cubicBezTo>
                      <a:cubicBezTo>
                        <a:pt x="144590" y="97074"/>
                        <a:pt x="112396" y="152986"/>
                        <a:pt x="72486" y="176036"/>
                      </a:cubicBezTo>
                      <a:cubicBezTo>
                        <a:pt x="32576" y="199087"/>
                        <a:pt x="96" y="180608"/>
                        <a:pt x="1" y="134698"/>
                      </a:cubicBezTo>
                      <a:cubicBezTo>
                        <a:pt x="-190" y="88883"/>
                        <a:pt x="32100" y="32971"/>
                        <a:pt x="72010" y="9920"/>
                      </a:cubicBez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10" name="شكل حر: شكل 5409">
                <a:extLst>
                  <a:ext uri="{FF2B5EF4-FFF2-40B4-BE49-F238E27FC236}">
                    <a16:creationId xmlns:a16="http://schemas.microsoft.com/office/drawing/2014/main" id="{99CE5E98-1CD9-4597-8579-02E2BC6C3AE7}"/>
                  </a:ext>
                </a:extLst>
              </p:cNvPr>
              <p:cNvSpPr/>
              <p:nvPr/>
            </p:nvSpPr>
            <p:spPr>
              <a:xfrm>
                <a:off x="5038058" y="1958060"/>
                <a:ext cx="95345" cy="122651"/>
              </a:xfrm>
              <a:custGeom>
                <a:avLst/>
                <a:gdLst>
                  <a:gd name="connsiteX0" fmla="*/ 47530 w 95345"/>
                  <a:gd name="connsiteY0" fmla="*/ 6566 h 122651"/>
                  <a:gd name="connsiteX1" fmla="*/ 95345 w 95345"/>
                  <a:gd name="connsiteY1" fmla="*/ 33807 h 122651"/>
                  <a:gd name="connsiteX2" fmla="*/ 47815 w 95345"/>
                  <a:gd name="connsiteY2" fmla="*/ 116103 h 122651"/>
                  <a:gd name="connsiteX3" fmla="*/ 0 w 95345"/>
                  <a:gd name="connsiteY3" fmla="*/ 88862 h 122651"/>
                  <a:gd name="connsiteX4" fmla="*/ 47530 w 95345"/>
                  <a:gd name="connsiteY4" fmla="*/ 6566 h 122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45" h="122651">
                    <a:moveTo>
                      <a:pt x="47530" y="6566"/>
                    </a:moveTo>
                    <a:cubicBezTo>
                      <a:pt x="73819" y="-8674"/>
                      <a:pt x="95250" y="3518"/>
                      <a:pt x="95345" y="33807"/>
                    </a:cubicBezTo>
                    <a:cubicBezTo>
                      <a:pt x="95440" y="64097"/>
                      <a:pt x="74200" y="100863"/>
                      <a:pt x="47815" y="116103"/>
                    </a:cubicBezTo>
                    <a:cubicBezTo>
                      <a:pt x="21527" y="131343"/>
                      <a:pt x="95" y="119056"/>
                      <a:pt x="0" y="88862"/>
                    </a:cubicBezTo>
                    <a:cubicBezTo>
                      <a:pt x="0" y="58668"/>
                      <a:pt x="21241" y="21806"/>
                      <a:pt x="47530" y="6566"/>
                    </a:cubicBezTo>
                    <a:close/>
                  </a:path>
                </a:pathLst>
              </a:custGeom>
              <a:solidFill>
                <a:srgbClr val="C2C2C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11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043485" y="1963943"/>
                <a:ext cx="84586" cy="109092"/>
                <a:chOff x="5043485" y="1963943"/>
                <a:chExt cx="84586" cy="109092"/>
              </a:xfrm>
              <a:solidFill>
                <a:srgbClr val="292B34"/>
              </a:solidFill>
            </p:grpSpPr>
            <p:sp>
              <p:nvSpPr>
                <p:cNvPr id="5412" name="شكل حر: شكل 5411">
                  <a:extLst>
                    <a:ext uri="{FF2B5EF4-FFF2-40B4-BE49-F238E27FC236}">
                      <a16:creationId xmlns:a16="http://schemas.microsoft.com/office/drawing/2014/main" id="{400A6BC6-7EF6-405B-9A0B-507CC0665458}"/>
                    </a:ext>
                  </a:extLst>
                </p:cNvPr>
                <p:cNvSpPr/>
                <p:nvPr/>
              </p:nvSpPr>
              <p:spPr>
                <a:xfrm>
                  <a:off x="5079777" y="1968340"/>
                  <a:ext cx="13335" cy="17276"/>
                </a:xfrm>
                <a:custGeom>
                  <a:avLst/>
                  <a:gdLst>
                    <a:gd name="connsiteX0" fmla="*/ 13335 w 13335"/>
                    <a:gd name="connsiteY0" fmla="*/ 4764 h 17276"/>
                    <a:gd name="connsiteX1" fmla="*/ 6668 w 13335"/>
                    <a:gd name="connsiteY1" fmla="*/ 16384 h 17276"/>
                    <a:gd name="connsiteX2" fmla="*/ 0 w 13335"/>
                    <a:gd name="connsiteY2" fmla="*/ 12479 h 17276"/>
                    <a:gd name="connsiteX3" fmla="*/ 6668 w 13335"/>
                    <a:gd name="connsiteY3" fmla="*/ 954 h 17276"/>
                    <a:gd name="connsiteX4" fmla="*/ 13335 w 13335"/>
                    <a:gd name="connsiteY4" fmla="*/ 4764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76">
                      <a:moveTo>
                        <a:pt x="13335" y="4764"/>
                      </a:moveTo>
                      <a:cubicBezTo>
                        <a:pt x="13335" y="9050"/>
                        <a:pt x="10287" y="14193"/>
                        <a:pt x="6668" y="16384"/>
                      </a:cubicBezTo>
                      <a:cubicBezTo>
                        <a:pt x="2953" y="18479"/>
                        <a:pt x="0" y="16765"/>
                        <a:pt x="0" y="12479"/>
                      </a:cubicBezTo>
                      <a:cubicBezTo>
                        <a:pt x="0" y="8193"/>
                        <a:pt x="2953" y="3049"/>
                        <a:pt x="6668" y="954"/>
                      </a:cubicBezTo>
                      <a:cubicBezTo>
                        <a:pt x="10382" y="-1237"/>
                        <a:pt x="13335" y="477"/>
                        <a:pt x="13335" y="476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3" name="شكل حر: شكل 5412">
                  <a:extLst>
                    <a:ext uri="{FF2B5EF4-FFF2-40B4-BE49-F238E27FC236}">
                      <a16:creationId xmlns:a16="http://schemas.microsoft.com/office/drawing/2014/main" id="{E36150B9-3B25-4FF6-B6A4-746FB92C53DA}"/>
                    </a:ext>
                  </a:extLst>
                </p:cNvPr>
                <p:cNvSpPr/>
                <p:nvPr/>
              </p:nvSpPr>
              <p:spPr>
                <a:xfrm>
                  <a:off x="5061941" y="1983751"/>
                  <a:ext cx="13292" cy="17233"/>
                </a:xfrm>
                <a:custGeom>
                  <a:avLst/>
                  <a:gdLst>
                    <a:gd name="connsiteX0" fmla="*/ 12407 w 13292"/>
                    <a:gd name="connsiteY0" fmla="*/ 1449 h 17233"/>
                    <a:gd name="connsiteX1" fmla="*/ 10026 w 13292"/>
                    <a:gd name="connsiteY1" fmla="*/ 13355 h 17233"/>
                    <a:gd name="connsiteX2" fmla="*/ 882 w 13292"/>
                    <a:gd name="connsiteY2" fmla="*/ 15831 h 17233"/>
                    <a:gd name="connsiteX3" fmla="*/ 3359 w 13292"/>
                    <a:gd name="connsiteY3" fmla="*/ 3830 h 17233"/>
                    <a:gd name="connsiteX4" fmla="*/ 12407 w 13292"/>
                    <a:gd name="connsiteY4" fmla="*/ 1449 h 17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92" h="17233">
                      <a:moveTo>
                        <a:pt x="12407" y="1449"/>
                      </a:moveTo>
                      <a:cubicBezTo>
                        <a:pt x="14217" y="4116"/>
                        <a:pt x="13169" y="9450"/>
                        <a:pt x="10026" y="13355"/>
                      </a:cubicBezTo>
                      <a:cubicBezTo>
                        <a:pt x="6788" y="17355"/>
                        <a:pt x="2787" y="18403"/>
                        <a:pt x="882" y="15831"/>
                      </a:cubicBezTo>
                      <a:cubicBezTo>
                        <a:pt x="-928" y="13164"/>
                        <a:pt x="120" y="7830"/>
                        <a:pt x="3359" y="3830"/>
                      </a:cubicBezTo>
                      <a:cubicBezTo>
                        <a:pt x="6502" y="-75"/>
                        <a:pt x="10598" y="-1218"/>
                        <a:pt x="12407" y="1449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4" name="شكل حر: شكل 5413">
                  <a:extLst>
                    <a:ext uri="{FF2B5EF4-FFF2-40B4-BE49-F238E27FC236}">
                      <a16:creationId xmlns:a16="http://schemas.microsoft.com/office/drawing/2014/main" id="{58A8E8E2-F2B0-46F6-AF1A-76E5C9186297}"/>
                    </a:ext>
                  </a:extLst>
                </p:cNvPr>
                <p:cNvSpPr/>
                <p:nvPr/>
              </p:nvSpPr>
              <p:spPr>
                <a:xfrm>
                  <a:off x="5048531" y="2006234"/>
                  <a:ext cx="13364" cy="17271"/>
                </a:xfrm>
                <a:custGeom>
                  <a:avLst/>
                  <a:gdLst>
                    <a:gd name="connsiteX0" fmla="*/ 10006 w 13364"/>
                    <a:gd name="connsiteY0" fmla="*/ 16 h 17271"/>
                    <a:gd name="connsiteX1" fmla="*/ 12482 w 13364"/>
                    <a:gd name="connsiteY1" fmla="*/ 9160 h 17271"/>
                    <a:gd name="connsiteX2" fmla="*/ 3338 w 13364"/>
                    <a:gd name="connsiteY2" fmla="*/ 17256 h 17271"/>
                    <a:gd name="connsiteX3" fmla="*/ 862 w 13364"/>
                    <a:gd name="connsiteY3" fmla="*/ 8112 h 17271"/>
                    <a:gd name="connsiteX4" fmla="*/ 10006 w 13364"/>
                    <a:gd name="connsiteY4" fmla="*/ 1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10006" y="16"/>
                      </a:moveTo>
                      <a:cubicBezTo>
                        <a:pt x="13244" y="302"/>
                        <a:pt x="14292" y="4397"/>
                        <a:pt x="12482" y="9160"/>
                      </a:cubicBezTo>
                      <a:cubicBezTo>
                        <a:pt x="10672" y="13922"/>
                        <a:pt x="6481" y="17542"/>
                        <a:pt x="3338" y="17256"/>
                      </a:cubicBezTo>
                      <a:cubicBezTo>
                        <a:pt x="195" y="16970"/>
                        <a:pt x="-948" y="12875"/>
                        <a:pt x="862" y="8112"/>
                      </a:cubicBezTo>
                      <a:cubicBezTo>
                        <a:pt x="2767" y="3350"/>
                        <a:pt x="6862" y="-270"/>
                        <a:pt x="10006" y="1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5" name="شكل حر: شكل 5414">
                  <a:extLst>
                    <a:ext uri="{FF2B5EF4-FFF2-40B4-BE49-F238E27FC236}">
                      <a16:creationId xmlns:a16="http://schemas.microsoft.com/office/drawing/2014/main" id="{7FB31949-2F1E-4F5B-A6CF-4BDDF292BBC1}"/>
                    </a:ext>
                  </a:extLst>
                </p:cNvPr>
                <p:cNvSpPr/>
                <p:nvPr/>
              </p:nvSpPr>
              <p:spPr>
                <a:xfrm>
                  <a:off x="5043485" y="2029740"/>
                  <a:ext cx="13337" cy="17123"/>
                </a:xfrm>
                <a:custGeom>
                  <a:avLst/>
                  <a:gdLst>
                    <a:gd name="connsiteX0" fmla="*/ 6670 w 13337"/>
                    <a:gd name="connsiteY0" fmla="*/ 894 h 17123"/>
                    <a:gd name="connsiteX1" fmla="*/ 13337 w 13337"/>
                    <a:gd name="connsiteY1" fmla="*/ 4704 h 17123"/>
                    <a:gd name="connsiteX2" fmla="*/ 6670 w 13337"/>
                    <a:gd name="connsiteY2" fmla="*/ 16230 h 17123"/>
                    <a:gd name="connsiteX3" fmla="*/ 2 w 13337"/>
                    <a:gd name="connsiteY3" fmla="*/ 12420 h 17123"/>
                    <a:gd name="connsiteX4" fmla="*/ 6670 w 13337"/>
                    <a:gd name="connsiteY4" fmla="*/ 894 h 17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123">
                      <a:moveTo>
                        <a:pt x="6670" y="894"/>
                      </a:moveTo>
                      <a:cubicBezTo>
                        <a:pt x="10384" y="-1201"/>
                        <a:pt x="13337" y="513"/>
                        <a:pt x="13337" y="4704"/>
                      </a:cubicBezTo>
                      <a:cubicBezTo>
                        <a:pt x="13337" y="8991"/>
                        <a:pt x="10289" y="14134"/>
                        <a:pt x="6670" y="16230"/>
                      </a:cubicBezTo>
                      <a:cubicBezTo>
                        <a:pt x="2955" y="18325"/>
                        <a:pt x="2" y="16611"/>
                        <a:pt x="2" y="12420"/>
                      </a:cubicBezTo>
                      <a:cubicBezTo>
                        <a:pt x="-93" y="8133"/>
                        <a:pt x="2955" y="2990"/>
                        <a:pt x="6670" y="89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6" name="شكل حر: شكل 5415">
                  <a:extLst>
                    <a:ext uri="{FF2B5EF4-FFF2-40B4-BE49-F238E27FC236}">
                      <a16:creationId xmlns:a16="http://schemas.microsoft.com/office/drawing/2014/main" id="{320280C9-D82A-4443-A41A-09B7F47498EB}"/>
                    </a:ext>
                  </a:extLst>
                </p:cNvPr>
                <p:cNvSpPr/>
                <p:nvPr/>
              </p:nvSpPr>
              <p:spPr>
                <a:xfrm>
                  <a:off x="5047864" y="2047806"/>
                  <a:ext cx="13364" cy="17186"/>
                </a:xfrm>
                <a:custGeom>
                  <a:avLst/>
                  <a:gdLst>
                    <a:gd name="connsiteX0" fmla="*/ 3338 w 13364"/>
                    <a:gd name="connsiteY0" fmla="*/ 3878 h 17186"/>
                    <a:gd name="connsiteX1" fmla="*/ 12482 w 13364"/>
                    <a:gd name="connsiteY1" fmla="*/ 1402 h 17186"/>
                    <a:gd name="connsiteX2" fmla="*/ 10006 w 13364"/>
                    <a:gd name="connsiteY2" fmla="*/ 13308 h 17186"/>
                    <a:gd name="connsiteX3" fmla="*/ 862 w 13364"/>
                    <a:gd name="connsiteY3" fmla="*/ 15785 h 17186"/>
                    <a:gd name="connsiteX4" fmla="*/ 3338 w 13364"/>
                    <a:gd name="connsiteY4" fmla="*/ 3878 h 1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186">
                      <a:moveTo>
                        <a:pt x="3338" y="3878"/>
                      </a:moveTo>
                      <a:cubicBezTo>
                        <a:pt x="6577" y="-122"/>
                        <a:pt x="10577" y="-1170"/>
                        <a:pt x="12482" y="1402"/>
                      </a:cubicBezTo>
                      <a:cubicBezTo>
                        <a:pt x="14292" y="4069"/>
                        <a:pt x="13244" y="9403"/>
                        <a:pt x="10006" y="13308"/>
                      </a:cubicBezTo>
                      <a:cubicBezTo>
                        <a:pt x="6767" y="17309"/>
                        <a:pt x="2767" y="18356"/>
                        <a:pt x="862" y="15785"/>
                      </a:cubicBezTo>
                      <a:cubicBezTo>
                        <a:pt x="-948" y="13213"/>
                        <a:pt x="195" y="7879"/>
                        <a:pt x="3338" y="3878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7" name="شكل حر: شكل 5416">
                  <a:extLst>
                    <a:ext uri="{FF2B5EF4-FFF2-40B4-BE49-F238E27FC236}">
                      <a16:creationId xmlns:a16="http://schemas.microsoft.com/office/drawing/2014/main" id="{D5B1F680-5330-4B41-A7BC-5879AC90C8D0}"/>
                    </a:ext>
                  </a:extLst>
                </p:cNvPr>
                <p:cNvSpPr/>
                <p:nvPr/>
              </p:nvSpPr>
              <p:spPr>
                <a:xfrm>
                  <a:off x="5060660" y="2055764"/>
                  <a:ext cx="13406" cy="17271"/>
                </a:xfrm>
                <a:custGeom>
                  <a:avLst/>
                  <a:gdLst>
                    <a:gd name="connsiteX0" fmla="*/ 924 w 13406"/>
                    <a:gd name="connsiteY0" fmla="*/ 8112 h 17271"/>
                    <a:gd name="connsiteX1" fmla="*/ 10068 w 13406"/>
                    <a:gd name="connsiteY1" fmla="*/ 16 h 17271"/>
                    <a:gd name="connsiteX2" fmla="*/ 12545 w 13406"/>
                    <a:gd name="connsiteY2" fmla="*/ 9160 h 17271"/>
                    <a:gd name="connsiteX3" fmla="*/ 3401 w 13406"/>
                    <a:gd name="connsiteY3" fmla="*/ 17256 h 17271"/>
                    <a:gd name="connsiteX4" fmla="*/ 924 w 13406"/>
                    <a:gd name="connsiteY4" fmla="*/ 8112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6" h="17271">
                      <a:moveTo>
                        <a:pt x="924" y="8112"/>
                      </a:moveTo>
                      <a:cubicBezTo>
                        <a:pt x="2734" y="3350"/>
                        <a:pt x="6830" y="-270"/>
                        <a:pt x="10068" y="16"/>
                      </a:cubicBezTo>
                      <a:cubicBezTo>
                        <a:pt x="13212" y="302"/>
                        <a:pt x="14355" y="4397"/>
                        <a:pt x="12545" y="9160"/>
                      </a:cubicBezTo>
                      <a:cubicBezTo>
                        <a:pt x="10735" y="13922"/>
                        <a:pt x="6544" y="17542"/>
                        <a:pt x="3401" y="17256"/>
                      </a:cubicBezTo>
                      <a:cubicBezTo>
                        <a:pt x="162" y="16970"/>
                        <a:pt x="-981" y="12875"/>
                        <a:pt x="924" y="811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8" name="شكل حر: شكل 5417">
                  <a:extLst>
                    <a:ext uri="{FF2B5EF4-FFF2-40B4-BE49-F238E27FC236}">
                      <a16:creationId xmlns:a16="http://schemas.microsoft.com/office/drawing/2014/main" id="{E75C48C8-33F9-4DD3-B0DD-68CD2A8C128D}"/>
                    </a:ext>
                  </a:extLst>
                </p:cNvPr>
                <p:cNvSpPr/>
                <p:nvPr/>
              </p:nvSpPr>
              <p:spPr>
                <a:xfrm>
                  <a:off x="5078444" y="2051459"/>
                  <a:ext cx="13335" cy="17258"/>
                </a:xfrm>
                <a:custGeom>
                  <a:avLst/>
                  <a:gdLst>
                    <a:gd name="connsiteX0" fmla="*/ 0 w 13335"/>
                    <a:gd name="connsiteY0" fmla="*/ 12513 h 17258"/>
                    <a:gd name="connsiteX1" fmla="*/ 6668 w 13335"/>
                    <a:gd name="connsiteY1" fmla="*/ 892 h 17258"/>
                    <a:gd name="connsiteX2" fmla="*/ 13335 w 13335"/>
                    <a:gd name="connsiteY2" fmla="*/ 4797 h 17258"/>
                    <a:gd name="connsiteX3" fmla="*/ 6668 w 13335"/>
                    <a:gd name="connsiteY3" fmla="*/ 16323 h 17258"/>
                    <a:gd name="connsiteX4" fmla="*/ 0 w 13335"/>
                    <a:gd name="connsiteY4" fmla="*/ 12513 h 17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58">
                      <a:moveTo>
                        <a:pt x="0" y="12513"/>
                      </a:moveTo>
                      <a:cubicBezTo>
                        <a:pt x="0" y="8226"/>
                        <a:pt x="3048" y="3083"/>
                        <a:pt x="6668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9084"/>
                        <a:pt x="10287" y="14227"/>
                        <a:pt x="6668" y="16323"/>
                      </a:cubicBezTo>
                      <a:cubicBezTo>
                        <a:pt x="2953" y="18513"/>
                        <a:pt x="0" y="16704"/>
                        <a:pt x="0" y="1251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9" name="شكل حر: شكل 5418">
                  <a:extLst>
                    <a:ext uri="{FF2B5EF4-FFF2-40B4-BE49-F238E27FC236}">
                      <a16:creationId xmlns:a16="http://schemas.microsoft.com/office/drawing/2014/main" id="{97471017-AB21-41A9-B3AB-8F587CD50072}"/>
                    </a:ext>
                  </a:extLst>
                </p:cNvPr>
                <p:cNvSpPr/>
                <p:nvPr/>
              </p:nvSpPr>
              <p:spPr>
                <a:xfrm>
                  <a:off x="5096326" y="2035900"/>
                  <a:ext cx="13388" cy="17348"/>
                </a:xfrm>
                <a:custGeom>
                  <a:avLst/>
                  <a:gdLst>
                    <a:gd name="connsiteX0" fmla="*/ 882 w 13388"/>
                    <a:gd name="connsiteY0" fmla="*/ 15880 h 17348"/>
                    <a:gd name="connsiteX1" fmla="*/ 3359 w 13388"/>
                    <a:gd name="connsiteY1" fmla="*/ 3878 h 17348"/>
                    <a:gd name="connsiteX2" fmla="*/ 12503 w 13388"/>
                    <a:gd name="connsiteY2" fmla="*/ 1402 h 17348"/>
                    <a:gd name="connsiteX3" fmla="*/ 10121 w 13388"/>
                    <a:gd name="connsiteY3" fmla="*/ 13403 h 17348"/>
                    <a:gd name="connsiteX4" fmla="*/ 882 w 13388"/>
                    <a:gd name="connsiteY4" fmla="*/ 15880 h 1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8" h="17348">
                      <a:moveTo>
                        <a:pt x="882" y="15880"/>
                      </a:move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97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121" y="13403"/>
                      </a:cubicBezTo>
                      <a:cubicBezTo>
                        <a:pt x="6788" y="17499"/>
                        <a:pt x="2787" y="18547"/>
                        <a:pt x="882" y="1588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0" name="شكل حر: شكل 5419">
                  <a:extLst>
                    <a:ext uri="{FF2B5EF4-FFF2-40B4-BE49-F238E27FC236}">
                      <a16:creationId xmlns:a16="http://schemas.microsoft.com/office/drawing/2014/main" id="{1474B7C4-DEB4-4668-9B93-16BE617EEED9}"/>
                    </a:ext>
                  </a:extLst>
                </p:cNvPr>
                <p:cNvSpPr/>
                <p:nvPr/>
              </p:nvSpPr>
              <p:spPr>
                <a:xfrm>
                  <a:off x="5109615" y="2013473"/>
                  <a:ext cx="13430" cy="17271"/>
                </a:xfrm>
                <a:custGeom>
                  <a:avLst/>
                  <a:gdLst>
                    <a:gd name="connsiteX0" fmla="*/ 3309 w 13430"/>
                    <a:gd name="connsiteY0" fmla="*/ 17256 h 17271"/>
                    <a:gd name="connsiteX1" fmla="*/ 928 w 13430"/>
                    <a:gd name="connsiteY1" fmla="*/ 8112 h 17271"/>
                    <a:gd name="connsiteX2" fmla="*/ 10072 w 13430"/>
                    <a:gd name="connsiteY2" fmla="*/ 16 h 17271"/>
                    <a:gd name="connsiteX3" fmla="*/ 12548 w 13430"/>
                    <a:gd name="connsiteY3" fmla="*/ 9160 h 17271"/>
                    <a:gd name="connsiteX4" fmla="*/ 3309 w 13430"/>
                    <a:gd name="connsiteY4" fmla="*/ 1725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30" h="17271">
                      <a:moveTo>
                        <a:pt x="3309" y="17256"/>
                      </a:moveTo>
                      <a:cubicBezTo>
                        <a:pt x="166" y="16970"/>
                        <a:pt x="-977" y="12875"/>
                        <a:pt x="928" y="8112"/>
                      </a:cubicBezTo>
                      <a:cubicBezTo>
                        <a:pt x="2738" y="3350"/>
                        <a:pt x="6833" y="-270"/>
                        <a:pt x="10072" y="16"/>
                      </a:cubicBezTo>
                      <a:cubicBezTo>
                        <a:pt x="13310" y="302"/>
                        <a:pt x="14358" y="4397"/>
                        <a:pt x="12548" y="9160"/>
                      </a:cubicBezTo>
                      <a:cubicBezTo>
                        <a:pt x="10643" y="13922"/>
                        <a:pt x="6548" y="17542"/>
                        <a:pt x="3309" y="1725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1" name="شكل حر: شكل 5420">
                  <a:extLst>
                    <a:ext uri="{FF2B5EF4-FFF2-40B4-BE49-F238E27FC236}">
                      <a16:creationId xmlns:a16="http://schemas.microsoft.com/office/drawing/2014/main" id="{FEF5F984-8120-40F9-BA85-13B8C05F520A}"/>
                    </a:ext>
                  </a:extLst>
                </p:cNvPr>
                <p:cNvSpPr/>
                <p:nvPr/>
              </p:nvSpPr>
              <p:spPr>
                <a:xfrm>
                  <a:off x="5114734" y="1990118"/>
                  <a:ext cx="13337" cy="17216"/>
                </a:xfrm>
                <a:custGeom>
                  <a:avLst/>
                  <a:gdLst>
                    <a:gd name="connsiteX0" fmla="*/ 6667 w 13337"/>
                    <a:gd name="connsiteY0" fmla="*/ 16323 h 17216"/>
                    <a:gd name="connsiteX1" fmla="*/ 0 w 13337"/>
                    <a:gd name="connsiteY1" fmla="*/ 12513 h 17216"/>
                    <a:gd name="connsiteX2" fmla="*/ 6667 w 13337"/>
                    <a:gd name="connsiteY2" fmla="*/ 892 h 17216"/>
                    <a:gd name="connsiteX3" fmla="*/ 13335 w 13337"/>
                    <a:gd name="connsiteY3" fmla="*/ 4797 h 17216"/>
                    <a:gd name="connsiteX4" fmla="*/ 6667 w 13337"/>
                    <a:gd name="connsiteY4" fmla="*/ 16323 h 17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216">
                      <a:moveTo>
                        <a:pt x="6667" y="16323"/>
                      </a:moveTo>
                      <a:cubicBezTo>
                        <a:pt x="2953" y="18418"/>
                        <a:pt x="0" y="16704"/>
                        <a:pt x="0" y="12513"/>
                      </a:cubicBezTo>
                      <a:cubicBezTo>
                        <a:pt x="0" y="8226"/>
                        <a:pt x="2953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430" y="8988"/>
                        <a:pt x="10382" y="14132"/>
                        <a:pt x="6667" y="1632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2" name="شكل حر: شكل 5421">
                  <a:extLst>
                    <a:ext uri="{FF2B5EF4-FFF2-40B4-BE49-F238E27FC236}">
                      <a16:creationId xmlns:a16="http://schemas.microsoft.com/office/drawing/2014/main" id="{72FF9AB9-FB4E-407D-9AEF-58A6E5CF8442}"/>
                    </a:ext>
                  </a:extLst>
                </p:cNvPr>
                <p:cNvSpPr/>
                <p:nvPr/>
              </p:nvSpPr>
              <p:spPr>
                <a:xfrm>
                  <a:off x="5110328" y="1971892"/>
                  <a:ext cx="13384" cy="17281"/>
                </a:xfrm>
                <a:custGeom>
                  <a:avLst/>
                  <a:gdLst>
                    <a:gd name="connsiteX0" fmla="*/ 10026 w 13384"/>
                    <a:gd name="connsiteY0" fmla="*/ 13403 h 17281"/>
                    <a:gd name="connsiteX1" fmla="*/ 882 w 13384"/>
                    <a:gd name="connsiteY1" fmla="*/ 15880 h 17281"/>
                    <a:gd name="connsiteX2" fmla="*/ 3359 w 13384"/>
                    <a:gd name="connsiteY2" fmla="*/ 3878 h 17281"/>
                    <a:gd name="connsiteX3" fmla="*/ 12503 w 13384"/>
                    <a:gd name="connsiteY3" fmla="*/ 1402 h 17281"/>
                    <a:gd name="connsiteX4" fmla="*/ 10026 w 13384"/>
                    <a:gd name="connsiteY4" fmla="*/ 13403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4" h="17281">
                      <a:moveTo>
                        <a:pt x="10026" y="13403"/>
                      </a:moveTo>
                      <a:cubicBezTo>
                        <a:pt x="6788" y="17404"/>
                        <a:pt x="2692" y="18452"/>
                        <a:pt x="882" y="15880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02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98"/>
                        <a:pt x="10026" y="1340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3" name="شكل حر: شكل 5422">
                  <a:extLst>
                    <a:ext uri="{FF2B5EF4-FFF2-40B4-BE49-F238E27FC236}">
                      <a16:creationId xmlns:a16="http://schemas.microsoft.com/office/drawing/2014/main" id="{AD22AC92-CDF4-45BB-BFC2-997B586F7CC8}"/>
                    </a:ext>
                  </a:extLst>
                </p:cNvPr>
                <p:cNvSpPr/>
                <p:nvPr/>
              </p:nvSpPr>
              <p:spPr>
                <a:xfrm>
                  <a:off x="5097497" y="1963943"/>
                  <a:ext cx="13402" cy="17271"/>
                </a:xfrm>
                <a:custGeom>
                  <a:avLst/>
                  <a:gdLst>
                    <a:gd name="connsiteX0" fmla="*/ 12474 w 13402"/>
                    <a:gd name="connsiteY0" fmla="*/ 9160 h 17271"/>
                    <a:gd name="connsiteX1" fmla="*/ 3330 w 13402"/>
                    <a:gd name="connsiteY1" fmla="*/ 17256 h 17271"/>
                    <a:gd name="connsiteX2" fmla="*/ 949 w 13402"/>
                    <a:gd name="connsiteY2" fmla="*/ 8112 h 17271"/>
                    <a:gd name="connsiteX3" fmla="*/ 10093 w 13402"/>
                    <a:gd name="connsiteY3" fmla="*/ 16 h 17271"/>
                    <a:gd name="connsiteX4" fmla="*/ 12474 w 13402"/>
                    <a:gd name="connsiteY4" fmla="*/ 9160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2" h="17271">
                      <a:moveTo>
                        <a:pt x="12474" y="9160"/>
                      </a:moveTo>
                      <a:cubicBezTo>
                        <a:pt x="10665" y="13922"/>
                        <a:pt x="6474" y="17542"/>
                        <a:pt x="3330" y="17256"/>
                      </a:cubicBezTo>
                      <a:cubicBezTo>
                        <a:pt x="92" y="16970"/>
                        <a:pt x="-956" y="12875"/>
                        <a:pt x="949" y="8112"/>
                      </a:cubicBezTo>
                      <a:cubicBezTo>
                        <a:pt x="2759" y="3350"/>
                        <a:pt x="6855" y="-270"/>
                        <a:pt x="10093" y="16"/>
                      </a:cubicBezTo>
                      <a:cubicBezTo>
                        <a:pt x="13236" y="302"/>
                        <a:pt x="14379" y="4397"/>
                        <a:pt x="12474" y="916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24" name="شكل حر: شكل 5423">
                <a:extLst>
                  <a:ext uri="{FF2B5EF4-FFF2-40B4-BE49-F238E27FC236}">
                    <a16:creationId xmlns:a16="http://schemas.microsoft.com/office/drawing/2014/main" id="{6F9C4826-37B1-4EDB-8B25-844C272D3372}"/>
                  </a:ext>
                </a:extLst>
              </p:cNvPr>
              <p:cNvSpPr/>
              <p:nvPr/>
            </p:nvSpPr>
            <p:spPr>
              <a:xfrm>
                <a:off x="5061585" y="1988357"/>
                <a:ext cx="48291" cy="62075"/>
              </a:xfrm>
              <a:custGeom>
                <a:avLst/>
                <a:gdLst>
                  <a:gd name="connsiteX0" fmla="*/ 24098 w 48291"/>
                  <a:gd name="connsiteY0" fmla="*/ 3320 h 62075"/>
                  <a:gd name="connsiteX1" fmla="*/ 48292 w 48291"/>
                  <a:gd name="connsiteY1" fmla="*/ 17131 h 62075"/>
                  <a:gd name="connsiteX2" fmla="*/ 24194 w 48291"/>
                  <a:gd name="connsiteY2" fmla="*/ 58755 h 62075"/>
                  <a:gd name="connsiteX3" fmla="*/ 0 w 48291"/>
                  <a:gd name="connsiteY3" fmla="*/ 44944 h 62075"/>
                  <a:gd name="connsiteX4" fmla="*/ 24098 w 48291"/>
                  <a:gd name="connsiteY4" fmla="*/ 3320 h 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" h="62075">
                    <a:moveTo>
                      <a:pt x="24098" y="3320"/>
                    </a:moveTo>
                    <a:cubicBezTo>
                      <a:pt x="37433" y="-4395"/>
                      <a:pt x="48292" y="1796"/>
                      <a:pt x="48292" y="17131"/>
                    </a:cubicBezTo>
                    <a:cubicBezTo>
                      <a:pt x="48292" y="32466"/>
                      <a:pt x="37528" y="51135"/>
                      <a:pt x="24194" y="58755"/>
                    </a:cubicBezTo>
                    <a:cubicBezTo>
                      <a:pt x="10858" y="66471"/>
                      <a:pt x="0" y="60279"/>
                      <a:pt x="0" y="44944"/>
                    </a:cubicBezTo>
                    <a:cubicBezTo>
                      <a:pt x="0" y="29704"/>
                      <a:pt x="10763" y="11035"/>
                      <a:pt x="24098" y="3320"/>
                    </a:cubicBez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25" name="شكل حر: شكل 5424">
                <a:extLst>
                  <a:ext uri="{FF2B5EF4-FFF2-40B4-BE49-F238E27FC236}">
                    <a16:creationId xmlns:a16="http://schemas.microsoft.com/office/drawing/2014/main" id="{A8DBB33A-15BD-4D60-BE06-7E64EC33B5D5}"/>
                  </a:ext>
                </a:extLst>
              </p:cNvPr>
              <p:cNvSpPr/>
              <p:nvPr/>
            </p:nvSpPr>
            <p:spPr>
              <a:xfrm>
                <a:off x="5070347" y="1999551"/>
                <a:ext cx="30860" cy="39781"/>
              </a:xfrm>
              <a:custGeom>
                <a:avLst/>
                <a:gdLst>
                  <a:gd name="connsiteX0" fmla="*/ 15335 w 30860"/>
                  <a:gd name="connsiteY0" fmla="*/ 2127 h 39781"/>
                  <a:gd name="connsiteX1" fmla="*/ 30861 w 30860"/>
                  <a:gd name="connsiteY1" fmla="*/ 10985 h 39781"/>
                  <a:gd name="connsiteX2" fmla="*/ 15526 w 30860"/>
                  <a:gd name="connsiteY2" fmla="*/ 37655 h 39781"/>
                  <a:gd name="connsiteX3" fmla="*/ 0 w 30860"/>
                  <a:gd name="connsiteY3" fmla="*/ 28797 h 39781"/>
                  <a:gd name="connsiteX4" fmla="*/ 15335 w 30860"/>
                  <a:gd name="connsiteY4" fmla="*/ 2127 h 3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0" h="39781">
                    <a:moveTo>
                      <a:pt x="15335" y="2127"/>
                    </a:moveTo>
                    <a:cubicBezTo>
                      <a:pt x="23908" y="-2826"/>
                      <a:pt x="30766" y="1174"/>
                      <a:pt x="30861" y="10985"/>
                    </a:cubicBezTo>
                    <a:cubicBezTo>
                      <a:pt x="30861" y="20796"/>
                      <a:pt x="24003" y="32702"/>
                      <a:pt x="15526" y="37655"/>
                    </a:cubicBezTo>
                    <a:cubicBezTo>
                      <a:pt x="6953" y="42608"/>
                      <a:pt x="95" y="38608"/>
                      <a:pt x="0" y="28797"/>
                    </a:cubicBezTo>
                    <a:cubicBezTo>
                      <a:pt x="0" y="18986"/>
                      <a:pt x="6858" y="7080"/>
                      <a:pt x="15335" y="2127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26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948713" y="1882997"/>
                <a:ext cx="256793" cy="150590"/>
                <a:chOff x="4948713" y="1882997"/>
                <a:chExt cx="256793" cy="150590"/>
              </a:xfrm>
            </p:grpSpPr>
            <p:sp>
              <p:nvSpPr>
                <p:cNvPr id="5427" name="شكل حر: شكل 5426">
                  <a:extLst>
                    <a:ext uri="{FF2B5EF4-FFF2-40B4-BE49-F238E27FC236}">
                      <a16:creationId xmlns:a16="http://schemas.microsoft.com/office/drawing/2014/main" id="{59E53AAF-A7D1-4767-8D2D-D90413B70196}"/>
                    </a:ext>
                  </a:extLst>
                </p:cNvPr>
                <p:cNvSpPr/>
                <p:nvPr/>
              </p:nvSpPr>
              <p:spPr>
                <a:xfrm>
                  <a:off x="5093874" y="1882997"/>
                  <a:ext cx="111632" cy="33242"/>
                </a:xfrm>
                <a:custGeom>
                  <a:avLst/>
                  <a:gdLst>
                    <a:gd name="connsiteX0" fmla="*/ 48958 w 111632"/>
                    <a:gd name="connsiteY0" fmla="*/ 28480 h 33242"/>
                    <a:gd name="connsiteX1" fmla="*/ 0 w 111632"/>
                    <a:gd name="connsiteY1" fmla="*/ 0 h 33242"/>
                    <a:gd name="connsiteX2" fmla="*/ 62675 w 111632"/>
                    <a:gd name="connsiteY2" fmla="*/ 4858 h 33242"/>
                    <a:gd name="connsiteX3" fmla="*/ 111633 w 111632"/>
                    <a:gd name="connsiteY3" fmla="*/ 33242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632" h="33242">
                      <a:moveTo>
                        <a:pt x="48958" y="28480"/>
                      </a:moveTo>
                      <a:lnTo>
                        <a:pt x="0" y="0"/>
                      </a:lnTo>
                      <a:lnTo>
                        <a:pt x="62675" y="4858"/>
                      </a:lnTo>
                      <a:lnTo>
                        <a:pt x="111633" y="33242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8" name="شكل حر: شكل 5427">
                  <a:extLst>
                    <a:ext uri="{FF2B5EF4-FFF2-40B4-BE49-F238E27FC236}">
                      <a16:creationId xmlns:a16="http://schemas.microsoft.com/office/drawing/2014/main" id="{F1434896-B2B5-47FC-801F-D02F4686FD65}"/>
                    </a:ext>
                  </a:extLst>
                </p:cNvPr>
                <p:cNvSpPr/>
                <p:nvPr/>
              </p:nvSpPr>
              <p:spPr>
                <a:xfrm>
                  <a:off x="4948713" y="1950053"/>
                  <a:ext cx="78104" cy="81152"/>
                </a:xfrm>
                <a:custGeom>
                  <a:avLst/>
                  <a:gdLst>
                    <a:gd name="connsiteX0" fmla="*/ 48958 w 78104"/>
                    <a:gd name="connsiteY0" fmla="*/ 81153 h 81152"/>
                    <a:gd name="connsiteX1" fmla="*/ 0 w 78104"/>
                    <a:gd name="connsiteY1" fmla="*/ 52673 h 81152"/>
                    <a:gd name="connsiteX2" fmla="*/ 29146 w 78104"/>
                    <a:gd name="connsiteY2" fmla="*/ 0 h 81152"/>
                    <a:gd name="connsiteX3" fmla="*/ 78105 w 78104"/>
                    <a:gd name="connsiteY3" fmla="*/ 28480 h 81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104" h="81152">
                      <a:moveTo>
                        <a:pt x="48958" y="81153"/>
                      </a:moveTo>
                      <a:lnTo>
                        <a:pt x="0" y="52673"/>
                      </a:lnTo>
                      <a:lnTo>
                        <a:pt x="29146" y="0"/>
                      </a:lnTo>
                      <a:lnTo>
                        <a:pt x="78105" y="28480"/>
                      </a:lnTo>
                      <a:close/>
                    </a:path>
                  </a:pathLst>
                </a:custGeom>
                <a:solidFill>
                  <a:srgbClr val="E88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9" name="شكل حر: شكل 5428">
                  <a:extLst>
                    <a:ext uri="{FF2B5EF4-FFF2-40B4-BE49-F238E27FC236}">
                      <a16:creationId xmlns:a16="http://schemas.microsoft.com/office/drawing/2014/main" id="{216E6F77-CB29-420F-A853-603583748884}"/>
                    </a:ext>
                  </a:extLst>
                </p:cNvPr>
                <p:cNvSpPr/>
                <p:nvPr/>
              </p:nvSpPr>
              <p:spPr>
                <a:xfrm>
                  <a:off x="4977860" y="1882997"/>
                  <a:ext cx="164972" cy="95535"/>
                </a:xfrm>
                <a:custGeom>
                  <a:avLst/>
                  <a:gdLst>
                    <a:gd name="connsiteX0" fmla="*/ 48958 w 164972"/>
                    <a:gd name="connsiteY0" fmla="*/ 95536 h 95535"/>
                    <a:gd name="connsiteX1" fmla="*/ 0 w 164972"/>
                    <a:gd name="connsiteY1" fmla="*/ 67056 h 95535"/>
                    <a:gd name="connsiteX2" fmla="*/ 116015 w 164972"/>
                    <a:gd name="connsiteY2" fmla="*/ 0 h 95535"/>
                    <a:gd name="connsiteX3" fmla="*/ 164973 w 164972"/>
                    <a:gd name="connsiteY3" fmla="*/ 28480 h 95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972" h="95535">
                      <a:moveTo>
                        <a:pt x="48958" y="95536"/>
                      </a:moveTo>
                      <a:lnTo>
                        <a:pt x="0" y="67056"/>
                      </a:lnTo>
                      <a:lnTo>
                        <a:pt x="116015" y="0"/>
                      </a:lnTo>
                      <a:lnTo>
                        <a:pt x="164973" y="2848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30" name="شكل حر: شكل 5429">
                  <a:extLst>
                    <a:ext uri="{FF2B5EF4-FFF2-40B4-BE49-F238E27FC236}">
                      <a16:creationId xmlns:a16="http://schemas.microsoft.com/office/drawing/2014/main" id="{8C78A1AF-BD2D-4F51-94A4-240A3DEC03FF}"/>
                    </a:ext>
                  </a:extLst>
                </p:cNvPr>
                <p:cNvSpPr/>
                <p:nvPr/>
              </p:nvSpPr>
              <p:spPr>
                <a:xfrm>
                  <a:off x="4997672" y="1911477"/>
                  <a:ext cx="207835" cy="122110"/>
                </a:xfrm>
                <a:custGeom>
                  <a:avLst/>
                  <a:gdLst>
                    <a:gd name="connsiteX0" fmla="*/ 145161 w 207835"/>
                    <a:gd name="connsiteY0" fmla="*/ 0 h 122110"/>
                    <a:gd name="connsiteX1" fmla="*/ 207835 w 207835"/>
                    <a:gd name="connsiteY1" fmla="*/ 4763 h 122110"/>
                    <a:gd name="connsiteX2" fmla="*/ 204597 w 207835"/>
                    <a:gd name="connsiteY2" fmla="*/ 13240 h 122110"/>
                    <a:gd name="connsiteX3" fmla="*/ 143446 w 207835"/>
                    <a:gd name="connsiteY3" fmla="*/ 8573 h 122110"/>
                    <a:gd name="connsiteX4" fmla="*/ 32004 w 207835"/>
                    <a:gd name="connsiteY4" fmla="*/ 72961 h 122110"/>
                    <a:gd name="connsiteX5" fmla="*/ 4858 w 207835"/>
                    <a:gd name="connsiteY5" fmla="*/ 122111 h 122110"/>
                    <a:gd name="connsiteX6" fmla="*/ 0 w 207835"/>
                    <a:gd name="connsiteY6" fmla="*/ 119729 h 122110"/>
                    <a:gd name="connsiteX7" fmla="*/ 29146 w 207835"/>
                    <a:gd name="connsiteY7" fmla="*/ 67056 h 122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835" h="122110">
                      <a:moveTo>
                        <a:pt x="145161" y="0"/>
                      </a:moveTo>
                      <a:lnTo>
                        <a:pt x="207835" y="4763"/>
                      </a:lnTo>
                      <a:lnTo>
                        <a:pt x="204597" y="13240"/>
                      </a:lnTo>
                      <a:lnTo>
                        <a:pt x="143446" y="8573"/>
                      </a:lnTo>
                      <a:lnTo>
                        <a:pt x="32004" y="72961"/>
                      </a:lnTo>
                      <a:lnTo>
                        <a:pt x="4858" y="122111"/>
                      </a:lnTo>
                      <a:lnTo>
                        <a:pt x="0" y="119729"/>
                      </a:lnTo>
                      <a:lnTo>
                        <a:pt x="29146" y="67056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31" name="شكل حر: شكل 5430">
                <a:extLst>
                  <a:ext uri="{FF2B5EF4-FFF2-40B4-BE49-F238E27FC236}">
                    <a16:creationId xmlns:a16="http://schemas.microsoft.com/office/drawing/2014/main" id="{5C60B62D-44E9-4B84-97C7-F166842B6A6F}"/>
                  </a:ext>
                </a:extLst>
              </p:cNvPr>
              <p:cNvSpPr/>
              <p:nvPr/>
            </p:nvSpPr>
            <p:spPr>
              <a:xfrm>
                <a:off x="5360098" y="1941575"/>
                <a:ext cx="133730" cy="183070"/>
              </a:xfrm>
              <a:custGeom>
                <a:avLst/>
                <a:gdLst>
                  <a:gd name="connsiteX0" fmla="*/ 0 w 133730"/>
                  <a:gd name="connsiteY0" fmla="*/ 105537 h 183070"/>
                  <a:gd name="connsiteX1" fmla="*/ 133731 w 133730"/>
                  <a:gd name="connsiteY1" fmla="*/ 183071 h 183070"/>
                  <a:gd name="connsiteX2" fmla="*/ 132397 w 133730"/>
                  <a:gd name="connsiteY2" fmla="*/ 76391 h 183070"/>
                  <a:gd name="connsiteX3" fmla="*/ 0 w 133730"/>
                  <a:gd name="connsiteY3" fmla="*/ 0 h 183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30" h="183070">
                    <a:moveTo>
                      <a:pt x="0" y="105537"/>
                    </a:moveTo>
                    <a:lnTo>
                      <a:pt x="133731" y="183071"/>
                    </a:lnTo>
                    <a:lnTo>
                      <a:pt x="132397" y="763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A0E1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32" name="شكل حر: شكل 5431">
                <a:extLst>
                  <a:ext uri="{FF2B5EF4-FFF2-40B4-BE49-F238E27FC236}">
                    <a16:creationId xmlns:a16="http://schemas.microsoft.com/office/drawing/2014/main" id="{61B31B93-A3B4-4974-8D87-33D5086598E1}"/>
                  </a:ext>
                </a:extLst>
              </p:cNvPr>
              <p:cNvSpPr/>
              <p:nvPr/>
            </p:nvSpPr>
            <p:spPr>
              <a:xfrm>
                <a:off x="5735192" y="1721262"/>
                <a:ext cx="134969" cy="183260"/>
              </a:xfrm>
              <a:custGeom>
                <a:avLst/>
                <a:gdLst>
                  <a:gd name="connsiteX0" fmla="*/ 0 w 134969"/>
                  <a:gd name="connsiteY0" fmla="*/ 105537 h 183260"/>
                  <a:gd name="connsiteX1" fmla="*/ 134969 w 134969"/>
                  <a:gd name="connsiteY1" fmla="*/ 183261 h 183260"/>
                  <a:gd name="connsiteX2" fmla="*/ 132302 w 134969"/>
                  <a:gd name="connsiteY2" fmla="*/ 76391 h 183260"/>
                  <a:gd name="connsiteX3" fmla="*/ 0 w 134969"/>
                  <a:gd name="connsiteY3" fmla="*/ 0 h 183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969" h="183260">
                    <a:moveTo>
                      <a:pt x="0" y="105537"/>
                    </a:moveTo>
                    <a:lnTo>
                      <a:pt x="134969" y="183261"/>
                    </a:lnTo>
                    <a:lnTo>
                      <a:pt x="132302" y="763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A0E1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33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300567" y="2086543"/>
                <a:ext cx="193548" cy="214329"/>
                <a:chOff x="5300567" y="2086543"/>
                <a:chExt cx="193548" cy="214329"/>
              </a:xfrm>
            </p:grpSpPr>
            <p:sp>
              <p:nvSpPr>
                <p:cNvPr id="5434" name="شكل حر: شكل 5433">
                  <a:extLst>
                    <a:ext uri="{FF2B5EF4-FFF2-40B4-BE49-F238E27FC236}">
                      <a16:creationId xmlns:a16="http://schemas.microsoft.com/office/drawing/2014/main" id="{7A3F847C-1688-41B5-A559-F8F79BDF67F5}"/>
                    </a:ext>
                  </a:extLst>
                </p:cNvPr>
                <p:cNvSpPr/>
                <p:nvPr/>
              </p:nvSpPr>
              <p:spPr>
                <a:xfrm>
                  <a:off x="5300567" y="2086543"/>
                  <a:ext cx="172497" cy="209648"/>
                </a:xfrm>
                <a:custGeom>
                  <a:avLst/>
                  <a:gdLst>
                    <a:gd name="connsiteX0" fmla="*/ 123539 w 172497"/>
                    <a:gd name="connsiteY0" fmla="*/ 4861 h 209648"/>
                    <a:gd name="connsiteX1" fmla="*/ 77914 w 172497"/>
                    <a:gd name="connsiteY1" fmla="*/ 6766 h 209648"/>
                    <a:gd name="connsiteX2" fmla="*/ 72104 w 172497"/>
                    <a:gd name="connsiteY2" fmla="*/ 9909 h 209648"/>
                    <a:gd name="connsiteX3" fmla="*/ 10954 w 172497"/>
                    <a:gd name="connsiteY3" fmla="*/ 84204 h 209648"/>
                    <a:gd name="connsiteX4" fmla="*/ 0 w 172497"/>
                    <a:gd name="connsiteY4" fmla="*/ 134782 h 209648"/>
                    <a:gd name="connsiteX5" fmla="*/ 21050 w 172497"/>
                    <a:gd name="connsiteY5" fmla="*/ 181168 h 209648"/>
                    <a:gd name="connsiteX6" fmla="*/ 70009 w 172497"/>
                    <a:gd name="connsiteY6" fmla="*/ 209648 h 209648"/>
                    <a:gd name="connsiteX7" fmla="*/ 48958 w 172497"/>
                    <a:gd name="connsiteY7" fmla="*/ 163261 h 209648"/>
                    <a:gd name="connsiteX8" fmla="*/ 59912 w 172497"/>
                    <a:gd name="connsiteY8" fmla="*/ 112684 h 209648"/>
                    <a:gd name="connsiteX9" fmla="*/ 121063 w 172497"/>
                    <a:gd name="connsiteY9" fmla="*/ 38484 h 209648"/>
                    <a:gd name="connsiteX10" fmla="*/ 126873 w 172497"/>
                    <a:gd name="connsiteY10" fmla="*/ 35436 h 209648"/>
                    <a:gd name="connsiteX11" fmla="*/ 172498 w 172497"/>
                    <a:gd name="connsiteY11" fmla="*/ 33531 h 209648"/>
                    <a:gd name="connsiteX12" fmla="*/ 123539 w 172497"/>
                    <a:gd name="connsiteY12" fmla="*/ 4861 h 209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2497" h="209648">
                      <a:moveTo>
                        <a:pt x="123539" y="4861"/>
                      </a:moveTo>
                      <a:cubicBezTo>
                        <a:pt x="111728" y="-1997"/>
                        <a:pt x="95726" y="-1807"/>
                        <a:pt x="77914" y="6766"/>
                      </a:cubicBezTo>
                      <a:cubicBezTo>
                        <a:pt x="76009" y="7718"/>
                        <a:pt x="74104" y="8766"/>
                        <a:pt x="72104" y="9909"/>
                      </a:cubicBezTo>
                      <a:cubicBezTo>
                        <a:pt x="46292" y="24768"/>
                        <a:pt x="23717" y="53438"/>
                        <a:pt x="10954" y="84204"/>
                      </a:cubicBezTo>
                      <a:cubicBezTo>
                        <a:pt x="4000" y="101063"/>
                        <a:pt x="0" y="118494"/>
                        <a:pt x="0" y="134782"/>
                      </a:cubicBezTo>
                      <a:cubicBezTo>
                        <a:pt x="95" y="157546"/>
                        <a:pt x="8096" y="173548"/>
                        <a:pt x="21050" y="181168"/>
                      </a:cubicBezTo>
                      <a:lnTo>
                        <a:pt x="70009" y="209648"/>
                      </a:lnTo>
                      <a:cubicBezTo>
                        <a:pt x="57055" y="202123"/>
                        <a:pt x="48958" y="186121"/>
                        <a:pt x="48958" y="163261"/>
                      </a:cubicBezTo>
                      <a:cubicBezTo>
                        <a:pt x="48958" y="147069"/>
                        <a:pt x="52959" y="129543"/>
                        <a:pt x="59912" y="112684"/>
                      </a:cubicBezTo>
                      <a:cubicBezTo>
                        <a:pt x="72676" y="81918"/>
                        <a:pt x="95250" y="53343"/>
                        <a:pt x="121063" y="38484"/>
                      </a:cubicBezTo>
                      <a:cubicBezTo>
                        <a:pt x="122968" y="37341"/>
                        <a:pt x="124968" y="36293"/>
                        <a:pt x="126873" y="35436"/>
                      </a:cubicBezTo>
                      <a:cubicBezTo>
                        <a:pt x="144589" y="26768"/>
                        <a:pt x="160592" y="26578"/>
                        <a:pt x="172498" y="33531"/>
                      </a:cubicBezTo>
                      <a:lnTo>
                        <a:pt x="123539" y="4861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35" name="شكل حر: شكل 5434">
                  <a:extLst>
                    <a:ext uri="{FF2B5EF4-FFF2-40B4-BE49-F238E27FC236}">
                      <a16:creationId xmlns:a16="http://schemas.microsoft.com/office/drawing/2014/main" id="{C4915B31-CB65-4E36-834E-63F3C6E4A899}"/>
                    </a:ext>
                  </a:extLst>
                </p:cNvPr>
                <p:cNvSpPr/>
                <p:nvPr/>
              </p:nvSpPr>
              <p:spPr>
                <a:xfrm>
                  <a:off x="5349620" y="2114916"/>
                  <a:ext cx="144494" cy="185956"/>
                </a:xfrm>
                <a:custGeom>
                  <a:avLst/>
                  <a:gdLst>
                    <a:gd name="connsiteX0" fmla="*/ 72009 w 144494"/>
                    <a:gd name="connsiteY0" fmla="*/ 9920 h 185956"/>
                    <a:gd name="connsiteX1" fmla="*/ 144494 w 144494"/>
                    <a:gd name="connsiteY1" fmla="*/ 51259 h 185956"/>
                    <a:gd name="connsiteX2" fmla="*/ 72485 w 144494"/>
                    <a:gd name="connsiteY2" fmla="*/ 176036 h 185956"/>
                    <a:gd name="connsiteX3" fmla="*/ 0 w 144494"/>
                    <a:gd name="connsiteY3" fmla="*/ 134698 h 185956"/>
                    <a:gd name="connsiteX4" fmla="*/ 72009 w 144494"/>
                    <a:gd name="connsiteY4" fmla="*/ 9920 h 18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494" h="185956">
                      <a:moveTo>
                        <a:pt x="72009" y="9920"/>
                      </a:moveTo>
                      <a:cubicBezTo>
                        <a:pt x="111919" y="-13130"/>
                        <a:pt x="144399" y="5348"/>
                        <a:pt x="144494" y="51259"/>
                      </a:cubicBezTo>
                      <a:cubicBezTo>
                        <a:pt x="144590" y="97074"/>
                        <a:pt x="112395" y="152986"/>
                        <a:pt x="72485" y="176036"/>
                      </a:cubicBezTo>
                      <a:cubicBezTo>
                        <a:pt x="32576" y="199087"/>
                        <a:pt x="95" y="180608"/>
                        <a:pt x="0" y="134698"/>
                      </a:cubicBezTo>
                      <a:cubicBezTo>
                        <a:pt x="-95" y="88883"/>
                        <a:pt x="32099" y="32971"/>
                        <a:pt x="72009" y="9920"/>
                      </a:cubicBez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36" name="شكل حر: شكل 5435">
                <a:extLst>
                  <a:ext uri="{FF2B5EF4-FFF2-40B4-BE49-F238E27FC236}">
                    <a16:creationId xmlns:a16="http://schemas.microsoft.com/office/drawing/2014/main" id="{C6091065-3A36-4853-91AB-F3D46F627920}"/>
                  </a:ext>
                </a:extLst>
              </p:cNvPr>
              <p:cNvSpPr/>
              <p:nvPr/>
            </p:nvSpPr>
            <p:spPr>
              <a:xfrm>
                <a:off x="5374195" y="2146560"/>
                <a:ext cx="95345" cy="122651"/>
              </a:xfrm>
              <a:custGeom>
                <a:avLst/>
                <a:gdLst>
                  <a:gd name="connsiteX0" fmla="*/ 47530 w 95345"/>
                  <a:gd name="connsiteY0" fmla="*/ 6566 h 122651"/>
                  <a:gd name="connsiteX1" fmla="*/ 95346 w 95345"/>
                  <a:gd name="connsiteY1" fmla="*/ 33807 h 122651"/>
                  <a:gd name="connsiteX2" fmla="*/ 47816 w 95345"/>
                  <a:gd name="connsiteY2" fmla="*/ 116103 h 122651"/>
                  <a:gd name="connsiteX3" fmla="*/ 0 w 95345"/>
                  <a:gd name="connsiteY3" fmla="*/ 88862 h 122651"/>
                  <a:gd name="connsiteX4" fmla="*/ 47530 w 95345"/>
                  <a:gd name="connsiteY4" fmla="*/ 6566 h 122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45" h="122651">
                    <a:moveTo>
                      <a:pt x="47530" y="6566"/>
                    </a:moveTo>
                    <a:cubicBezTo>
                      <a:pt x="73819" y="-8674"/>
                      <a:pt x="95250" y="3518"/>
                      <a:pt x="95346" y="33807"/>
                    </a:cubicBezTo>
                    <a:cubicBezTo>
                      <a:pt x="95441" y="64097"/>
                      <a:pt x="74200" y="100863"/>
                      <a:pt x="47816" y="116103"/>
                    </a:cubicBezTo>
                    <a:cubicBezTo>
                      <a:pt x="21527" y="131343"/>
                      <a:pt x="96" y="119056"/>
                      <a:pt x="0" y="88862"/>
                    </a:cubicBezTo>
                    <a:cubicBezTo>
                      <a:pt x="-95" y="58667"/>
                      <a:pt x="21241" y="21806"/>
                      <a:pt x="47530" y="6566"/>
                    </a:cubicBezTo>
                    <a:close/>
                  </a:path>
                </a:pathLst>
              </a:custGeom>
              <a:solidFill>
                <a:srgbClr val="C2C2C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37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379529" y="2152443"/>
                <a:ext cx="84677" cy="109092"/>
                <a:chOff x="5379529" y="2152443"/>
                <a:chExt cx="84677" cy="109092"/>
              </a:xfrm>
              <a:solidFill>
                <a:srgbClr val="292B34"/>
              </a:solidFill>
            </p:grpSpPr>
            <p:sp>
              <p:nvSpPr>
                <p:cNvPr id="5438" name="شكل حر: شكل 5437">
                  <a:extLst>
                    <a:ext uri="{FF2B5EF4-FFF2-40B4-BE49-F238E27FC236}">
                      <a16:creationId xmlns:a16="http://schemas.microsoft.com/office/drawing/2014/main" id="{46CEC00F-2814-421F-9BFF-5B69BFABEF68}"/>
                    </a:ext>
                  </a:extLst>
                </p:cNvPr>
                <p:cNvSpPr/>
                <p:nvPr/>
              </p:nvSpPr>
              <p:spPr>
                <a:xfrm>
                  <a:off x="5415915" y="2156840"/>
                  <a:ext cx="13334" cy="17276"/>
                </a:xfrm>
                <a:custGeom>
                  <a:avLst/>
                  <a:gdLst>
                    <a:gd name="connsiteX0" fmla="*/ 13335 w 13334"/>
                    <a:gd name="connsiteY0" fmla="*/ 4764 h 17276"/>
                    <a:gd name="connsiteX1" fmla="*/ 6667 w 13334"/>
                    <a:gd name="connsiteY1" fmla="*/ 16384 h 17276"/>
                    <a:gd name="connsiteX2" fmla="*/ 0 w 13334"/>
                    <a:gd name="connsiteY2" fmla="*/ 12479 h 17276"/>
                    <a:gd name="connsiteX3" fmla="*/ 6667 w 13334"/>
                    <a:gd name="connsiteY3" fmla="*/ 954 h 17276"/>
                    <a:gd name="connsiteX4" fmla="*/ 13335 w 13334"/>
                    <a:gd name="connsiteY4" fmla="*/ 4764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276">
                      <a:moveTo>
                        <a:pt x="13335" y="4764"/>
                      </a:moveTo>
                      <a:cubicBezTo>
                        <a:pt x="13335" y="9050"/>
                        <a:pt x="10287" y="14193"/>
                        <a:pt x="6667" y="16384"/>
                      </a:cubicBezTo>
                      <a:cubicBezTo>
                        <a:pt x="2953" y="18479"/>
                        <a:pt x="0" y="16765"/>
                        <a:pt x="0" y="12479"/>
                      </a:cubicBezTo>
                      <a:cubicBezTo>
                        <a:pt x="0" y="8193"/>
                        <a:pt x="2953" y="3049"/>
                        <a:pt x="6667" y="954"/>
                      </a:cubicBezTo>
                      <a:cubicBezTo>
                        <a:pt x="10382" y="-1237"/>
                        <a:pt x="13335" y="477"/>
                        <a:pt x="13335" y="476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39" name="شكل حر: شكل 5438">
                  <a:extLst>
                    <a:ext uri="{FF2B5EF4-FFF2-40B4-BE49-F238E27FC236}">
                      <a16:creationId xmlns:a16="http://schemas.microsoft.com/office/drawing/2014/main" id="{7D1FF3E4-5C5A-4A04-83C8-9E19028D423E}"/>
                    </a:ext>
                  </a:extLst>
                </p:cNvPr>
                <p:cNvSpPr/>
                <p:nvPr/>
              </p:nvSpPr>
              <p:spPr>
                <a:xfrm>
                  <a:off x="5397983" y="2172251"/>
                  <a:ext cx="13292" cy="17233"/>
                </a:xfrm>
                <a:custGeom>
                  <a:avLst/>
                  <a:gdLst>
                    <a:gd name="connsiteX0" fmla="*/ 12407 w 13292"/>
                    <a:gd name="connsiteY0" fmla="*/ 1449 h 17233"/>
                    <a:gd name="connsiteX1" fmla="*/ 10026 w 13292"/>
                    <a:gd name="connsiteY1" fmla="*/ 13355 h 17233"/>
                    <a:gd name="connsiteX2" fmla="*/ 882 w 13292"/>
                    <a:gd name="connsiteY2" fmla="*/ 15831 h 17233"/>
                    <a:gd name="connsiteX3" fmla="*/ 3359 w 13292"/>
                    <a:gd name="connsiteY3" fmla="*/ 3830 h 17233"/>
                    <a:gd name="connsiteX4" fmla="*/ 12407 w 13292"/>
                    <a:gd name="connsiteY4" fmla="*/ 1449 h 17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92" h="17233">
                      <a:moveTo>
                        <a:pt x="12407" y="1449"/>
                      </a:moveTo>
                      <a:cubicBezTo>
                        <a:pt x="14217" y="4116"/>
                        <a:pt x="13169" y="9450"/>
                        <a:pt x="10026" y="13355"/>
                      </a:cubicBezTo>
                      <a:cubicBezTo>
                        <a:pt x="6788" y="17355"/>
                        <a:pt x="2787" y="18403"/>
                        <a:pt x="882" y="15831"/>
                      </a:cubicBezTo>
                      <a:cubicBezTo>
                        <a:pt x="-928" y="13164"/>
                        <a:pt x="120" y="7830"/>
                        <a:pt x="3359" y="3830"/>
                      </a:cubicBezTo>
                      <a:cubicBezTo>
                        <a:pt x="6502" y="-75"/>
                        <a:pt x="10598" y="-1218"/>
                        <a:pt x="12407" y="1449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0" name="شكل حر: شكل 5439">
                  <a:extLst>
                    <a:ext uri="{FF2B5EF4-FFF2-40B4-BE49-F238E27FC236}">
                      <a16:creationId xmlns:a16="http://schemas.microsoft.com/office/drawing/2014/main" id="{C27FFEBD-A1BE-4E65-B234-9C886864C93D}"/>
                    </a:ext>
                  </a:extLst>
                </p:cNvPr>
                <p:cNvSpPr/>
                <p:nvPr/>
              </p:nvSpPr>
              <p:spPr>
                <a:xfrm>
                  <a:off x="5384668" y="2194734"/>
                  <a:ext cx="13364" cy="17271"/>
                </a:xfrm>
                <a:custGeom>
                  <a:avLst/>
                  <a:gdLst>
                    <a:gd name="connsiteX0" fmla="*/ 10006 w 13364"/>
                    <a:gd name="connsiteY0" fmla="*/ 16 h 17271"/>
                    <a:gd name="connsiteX1" fmla="*/ 12482 w 13364"/>
                    <a:gd name="connsiteY1" fmla="*/ 9160 h 17271"/>
                    <a:gd name="connsiteX2" fmla="*/ 3338 w 13364"/>
                    <a:gd name="connsiteY2" fmla="*/ 17256 h 17271"/>
                    <a:gd name="connsiteX3" fmla="*/ 862 w 13364"/>
                    <a:gd name="connsiteY3" fmla="*/ 8112 h 17271"/>
                    <a:gd name="connsiteX4" fmla="*/ 10006 w 13364"/>
                    <a:gd name="connsiteY4" fmla="*/ 1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10006" y="16"/>
                      </a:moveTo>
                      <a:cubicBezTo>
                        <a:pt x="13244" y="302"/>
                        <a:pt x="14292" y="4397"/>
                        <a:pt x="12482" y="9160"/>
                      </a:cubicBezTo>
                      <a:cubicBezTo>
                        <a:pt x="10672" y="13922"/>
                        <a:pt x="6481" y="17542"/>
                        <a:pt x="3338" y="17256"/>
                      </a:cubicBezTo>
                      <a:cubicBezTo>
                        <a:pt x="195" y="16970"/>
                        <a:pt x="-948" y="12875"/>
                        <a:pt x="862" y="8112"/>
                      </a:cubicBezTo>
                      <a:cubicBezTo>
                        <a:pt x="2671" y="3350"/>
                        <a:pt x="6862" y="-270"/>
                        <a:pt x="10006" y="1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1" name="شكل حر: شكل 5440">
                  <a:extLst>
                    <a:ext uri="{FF2B5EF4-FFF2-40B4-BE49-F238E27FC236}">
                      <a16:creationId xmlns:a16="http://schemas.microsoft.com/office/drawing/2014/main" id="{7714C2D1-7256-4ADE-856C-103B96B709A1}"/>
                    </a:ext>
                  </a:extLst>
                </p:cNvPr>
                <p:cNvSpPr/>
                <p:nvPr/>
              </p:nvSpPr>
              <p:spPr>
                <a:xfrm>
                  <a:off x="5379529" y="2218240"/>
                  <a:ext cx="13334" cy="17123"/>
                </a:xfrm>
                <a:custGeom>
                  <a:avLst/>
                  <a:gdLst>
                    <a:gd name="connsiteX0" fmla="*/ 6667 w 13334"/>
                    <a:gd name="connsiteY0" fmla="*/ 894 h 17123"/>
                    <a:gd name="connsiteX1" fmla="*/ 13335 w 13334"/>
                    <a:gd name="connsiteY1" fmla="*/ 4704 h 17123"/>
                    <a:gd name="connsiteX2" fmla="*/ 6667 w 13334"/>
                    <a:gd name="connsiteY2" fmla="*/ 16230 h 17123"/>
                    <a:gd name="connsiteX3" fmla="*/ 0 w 13334"/>
                    <a:gd name="connsiteY3" fmla="*/ 12420 h 17123"/>
                    <a:gd name="connsiteX4" fmla="*/ 6667 w 13334"/>
                    <a:gd name="connsiteY4" fmla="*/ 894 h 17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123">
                      <a:moveTo>
                        <a:pt x="6667" y="894"/>
                      </a:moveTo>
                      <a:cubicBezTo>
                        <a:pt x="10382" y="-1201"/>
                        <a:pt x="13335" y="513"/>
                        <a:pt x="13335" y="4704"/>
                      </a:cubicBezTo>
                      <a:cubicBezTo>
                        <a:pt x="13335" y="8991"/>
                        <a:pt x="10287" y="14134"/>
                        <a:pt x="6667" y="16230"/>
                      </a:cubicBezTo>
                      <a:cubicBezTo>
                        <a:pt x="2953" y="18325"/>
                        <a:pt x="0" y="16611"/>
                        <a:pt x="0" y="12420"/>
                      </a:cubicBezTo>
                      <a:cubicBezTo>
                        <a:pt x="0" y="8133"/>
                        <a:pt x="2953" y="2990"/>
                        <a:pt x="6667" y="89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2" name="شكل حر: شكل 5441">
                  <a:extLst>
                    <a:ext uri="{FF2B5EF4-FFF2-40B4-BE49-F238E27FC236}">
                      <a16:creationId xmlns:a16="http://schemas.microsoft.com/office/drawing/2014/main" id="{9D3260D3-B870-467F-97AD-AC9EADBA3883}"/>
                    </a:ext>
                  </a:extLst>
                </p:cNvPr>
                <p:cNvSpPr/>
                <p:nvPr/>
              </p:nvSpPr>
              <p:spPr>
                <a:xfrm>
                  <a:off x="5383981" y="2236306"/>
                  <a:ext cx="13384" cy="17186"/>
                </a:xfrm>
                <a:custGeom>
                  <a:avLst/>
                  <a:gdLst>
                    <a:gd name="connsiteX0" fmla="*/ 3359 w 13384"/>
                    <a:gd name="connsiteY0" fmla="*/ 3878 h 17186"/>
                    <a:gd name="connsiteX1" fmla="*/ 12503 w 13384"/>
                    <a:gd name="connsiteY1" fmla="*/ 1402 h 17186"/>
                    <a:gd name="connsiteX2" fmla="*/ 10026 w 13384"/>
                    <a:gd name="connsiteY2" fmla="*/ 13308 h 17186"/>
                    <a:gd name="connsiteX3" fmla="*/ 882 w 13384"/>
                    <a:gd name="connsiteY3" fmla="*/ 15785 h 17186"/>
                    <a:gd name="connsiteX4" fmla="*/ 3359 w 13384"/>
                    <a:gd name="connsiteY4" fmla="*/ 3878 h 1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4" h="17186">
                      <a:moveTo>
                        <a:pt x="3359" y="3878"/>
                      </a:moveTo>
                      <a:cubicBezTo>
                        <a:pt x="6597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026" y="13308"/>
                      </a:cubicBezTo>
                      <a:cubicBezTo>
                        <a:pt x="6788" y="17309"/>
                        <a:pt x="2787" y="18356"/>
                        <a:pt x="882" y="15785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3" name="شكل حر: شكل 5442">
                  <a:extLst>
                    <a:ext uri="{FF2B5EF4-FFF2-40B4-BE49-F238E27FC236}">
                      <a16:creationId xmlns:a16="http://schemas.microsoft.com/office/drawing/2014/main" id="{F3D3422B-A7A9-41F3-87CC-6E22096E85AD}"/>
                    </a:ext>
                  </a:extLst>
                </p:cNvPr>
                <p:cNvSpPr/>
                <p:nvPr/>
              </p:nvSpPr>
              <p:spPr>
                <a:xfrm>
                  <a:off x="5396744" y="2244264"/>
                  <a:ext cx="13364" cy="17271"/>
                </a:xfrm>
                <a:custGeom>
                  <a:avLst/>
                  <a:gdLst>
                    <a:gd name="connsiteX0" fmla="*/ 882 w 13364"/>
                    <a:gd name="connsiteY0" fmla="*/ 8112 h 17271"/>
                    <a:gd name="connsiteX1" fmla="*/ 10026 w 13364"/>
                    <a:gd name="connsiteY1" fmla="*/ 16 h 17271"/>
                    <a:gd name="connsiteX2" fmla="*/ 12502 w 13364"/>
                    <a:gd name="connsiteY2" fmla="*/ 9160 h 17271"/>
                    <a:gd name="connsiteX3" fmla="*/ 3359 w 13364"/>
                    <a:gd name="connsiteY3" fmla="*/ 17256 h 17271"/>
                    <a:gd name="connsiteX4" fmla="*/ 882 w 13364"/>
                    <a:gd name="connsiteY4" fmla="*/ 8112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882" y="8112"/>
                      </a:moveTo>
                      <a:cubicBezTo>
                        <a:pt x="2692" y="3350"/>
                        <a:pt x="6788" y="-270"/>
                        <a:pt x="10026" y="16"/>
                      </a:cubicBezTo>
                      <a:cubicBezTo>
                        <a:pt x="13169" y="302"/>
                        <a:pt x="14312" y="4397"/>
                        <a:pt x="12502" y="9160"/>
                      </a:cubicBezTo>
                      <a:cubicBezTo>
                        <a:pt x="10693" y="13922"/>
                        <a:pt x="6502" y="17542"/>
                        <a:pt x="3359" y="17256"/>
                      </a:cubicBezTo>
                      <a:cubicBezTo>
                        <a:pt x="120" y="16970"/>
                        <a:pt x="-928" y="12875"/>
                        <a:pt x="882" y="811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4" name="شكل حر: شكل 5443">
                  <a:extLst>
                    <a:ext uri="{FF2B5EF4-FFF2-40B4-BE49-F238E27FC236}">
                      <a16:creationId xmlns:a16="http://schemas.microsoft.com/office/drawing/2014/main" id="{01974A6C-13D5-4627-9F84-746310D5B176}"/>
                    </a:ext>
                  </a:extLst>
                </p:cNvPr>
                <p:cNvSpPr/>
                <p:nvPr/>
              </p:nvSpPr>
              <p:spPr>
                <a:xfrm>
                  <a:off x="5414486" y="2239959"/>
                  <a:ext cx="13335" cy="17258"/>
                </a:xfrm>
                <a:custGeom>
                  <a:avLst/>
                  <a:gdLst>
                    <a:gd name="connsiteX0" fmla="*/ 0 w 13335"/>
                    <a:gd name="connsiteY0" fmla="*/ 12513 h 17258"/>
                    <a:gd name="connsiteX1" fmla="*/ 6667 w 13335"/>
                    <a:gd name="connsiteY1" fmla="*/ 892 h 17258"/>
                    <a:gd name="connsiteX2" fmla="*/ 13335 w 13335"/>
                    <a:gd name="connsiteY2" fmla="*/ 4797 h 17258"/>
                    <a:gd name="connsiteX3" fmla="*/ 6667 w 13335"/>
                    <a:gd name="connsiteY3" fmla="*/ 16323 h 17258"/>
                    <a:gd name="connsiteX4" fmla="*/ 0 w 13335"/>
                    <a:gd name="connsiteY4" fmla="*/ 12513 h 17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58">
                      <a:moveTo>
                        <a:pt x="0" y="12513"/>
                      </a:move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9084"/>
                        <a:pt x="10287" y="14227"/>
                        <a:pt x="6667" y="16323"/>
                      </a:cubicBezTo>
                      <a:cubicBezTo>
                        <a:pt x="3048" y="18513"/>
                        <a:pt x="0" y="16704"/>
                        <a:pt x="0" y="1251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5" name="شكل حر: شكل 5444">
                  <a:extLst>
                    <a:ext uri="{FF2B5EF4-FFF2-40B4-BE49-F238E27FC236}">
                      <a16:creationId xmlns:a16="http://schemas.microsoft.com/office/drawing/2014/main" id="{012FAFCD-7837-488F-B9E0-827D44AF3011}"/>
                    </a:ext>
                  </a:extLst>
                </p:cNvPr>
                <p:cNvSpPr/>
                <p:nvPr/>
              </p:nvSpPr>
              <p:spPr>
                <a:xfrm>
                  <a:off x="5432463" y="2224400"/>
                  <a:ext cx="13388" cy="17348"/>
                </a:xfrm>
                <a:custGeom>
                  <a:avLst/>
                  <a:gdLst>
                    <a:gd name="connsiteX0" fmla="*/ 882 w 13388"/>
                    <a:gd name="connsiteY0" fmla="*/ 15880 h 17348"/>
                    <a:gd name="connsiteX1" fmla="*/ 3359 w 13388"/>
                    <a:gd name="connsiteY1" fmla="*/ 3878 h 17348"/>
                    <a:gd name="connsiteX2" fmla="*/ 12502 w 13388"/>
                    <a:gd name="connsiteY2" fmla="*/ 1402 h 17348"/>
                    <a:gd name="connsiteX3" fmla="*/ 10121 w 13388"/>
                    <a:gd name="connsiteY3" fmla="*/ 13403 h 17348"/>
                    <a:gd name="connsiteX4" fmla="*/ 882 w 13388"/>
                    <a:gd name="connsiteY4" fmla="*/ 15880 h 1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8" h="17348">
                      <a:moveTo>
                        <a:pt x="882" y="15880"/>
                      </a:move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97" y="-122"/>
                        <a:pt x="10598" y="-1170"/>
                        <a:pt x="12502" y="1402"/>
                      </a:cubicBezTo>
                      <a:cubicBezTo>
                        <a:pt x="14312" y="4069"/>
                        <a:pt x="13265" y="9403"/>
                        <a:pt x="10121" y="13403"/>
                      </a:cubicBezTo>
                      <a:cubicBezTo>
                        <a:pt x="6788" y="17499"/>
                        <a:pt x="2692" y="18547"/>
                        <a:pt x="882" y="1588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6" name="شكل حر: شكل 5445">
                  <a:extLst>
                    <a:ext uri="{FF2B5EF4-FFF2-40B4-BE49-F238E27FC236}">
                      <a16:creationId xmlns:a16="http://schemas.microsoft.com/office/drawing/2014/main" id="{104A24B5-9C47-4997-BBC2-1B984ED5AC22}"/>
                    </a:ext>
                  </a:extLst>
                </p:cNvPr>
                <p:cNvSpPr/>
                <p:nvPr/>
              </p:nvSpPr>
              <p:spPr>
                <a:xfrm>
                  <a:off x="5445752" y="2201973"/>
                  <a:ext cx="13430" cy="17271"/>
                </a:xfrm>
                <a:custGeom>
                  <a:avLst/>
                  <a:gdLst>
                    <a:gd name="connsiteX0" fmla="*/ 3309 w 13430"/>
                    <a:gd name="connsiteY0" fmla="*/ 17256 h 17271"/>
                    <a:gd name="connsiteX1" fmla="*/ 928 w 13430"/>
                    <a:gd name="connsiteY1" fmla="*/ 8112 h 17271"/>
                    <a:gd name="connsiteX2" fmla="*/ 10072 w 13430"/>
                    <a:gd name="connsiteY2" fmla="*/ 16 h 17271"/>
                    <a:gd name="connsiteX3" fmla="*/ 12548 w 13430"/>
                    <a:gd name="connsiteY3" fmla="*/ 9160 h 17271"/>
                    <a:gd name="connsiteX4" fmla="*/ 3309 w 13430"/>
                    <a:gd name="connsiteY4" fmla="*/ 1725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30" h="17271">
                      <a:moveTo>
                        <a:pt x="3309" y="17256"/>
                      </a:moveTo>
                      <a:cubicBezTo>
                        <a:pt x="166" y="16970"/>
                        <a:pt x="-977" y="12875"/>
                        <a:pt x="928" y="8112"/>
                      </a:cubicBezTo>
                      <a:cubicBezTo>
                        <a:pt x="2738" y="3350"/>
                        <a:pt x="6833" y="-270"/>
                        <a:pt x="10072" y="16"/>
                      </a:cubicBezTo>
                      <a:cubicBezTo>
                        <a:pt x="13310" y="302"/>
                        <a:pt x="14358" y="4397"/>
                        <a:pt x="12548" y="9160"/>
                      </a:cubicBezTo>
                      <a:cubicBezTo>
                        <a:pt x="10643" y="13922"/>
                        <a:pt x="6548" y="17542"/>
                        <a:pt x="3309" y="1725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7" name="شكل حر: شكل 5446">
                  <a:extLst>
                    <a:ext uri="{FF2B5EF4-FFF2-40B4-BE49-F238E27FC236}">
                      <a16:creationId xmlns:a16="http://schemas.microsoft.com/office/drawing/2014/main" id="{CAFF3E99-4C67-4909-B2C9-43DAECD217BB}"/>
                    </a:ext>
                  </a:extLst>
                </p:cNvPr>
                <p:cNvSpPr/>
                <p:nvPr/>
              </p:nvSpPr>
              <p:spPr>
                <a:xfrm>
                  <a:off x="5450871" y="2178618"/>
                  <a:ext cx="13334" cy="17216"/>
                </a:xfrm>
                <a:custGeom>
                  <a:avLst/>
                  <a:gdLst>
                    <a:gd name="connsiteX0" fmla="*/ 6667 w 13334"/>
                    <a:gd name="connsiteY0" fmla="*/ 16323 h 17216"/>
                    <a:gd name="connsiteX1" fmla="*/ 0 w 13334"/>
                    <a:gd name="connsiteY1" fmla="*/ 12513 h 17216"/>
                    <a:gd name="connsiteX2" fmla="*/ 6667 w 13334"/>
                    <a:gd name="connsiteY2" fmla="*/ 892 h 17216"/>
                    <a:gd name="connsiteX3" fmla="*/ 13335 w 13334"/>
                    <a:gd name="connsiteY3" fmla="*/ 4797 h 17216"/>
                    <a:gd name="connsiteX4" fmla="*/ 6667 w 13334"/>
                    <a:gd name="connsiteY4" fmla="*/ 16323 h 17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216">
                      <a:moveTo>
                        <a:pt x="6667" y="16323"/>
                      </a:moveTo>
                      <a:cubicBezTo>
                        <a:pt x="2953" y="18418"/>
                        <a:pt x="0" y="16704"/>
                        <a:pt x="0" y="12513"/>
                      </a:cubicBez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8988"/>
                        <a:pt x="10382" y="14132"/>
                        <a:pt x="6667" y="1632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8" name="شكل حر: شكل 5447">
                  <a:extLst>
                    <a:ext uri="{FF2B5EF4-FFF2-40B4-BE49-F238E27FC236}">
                      <a16:creationId xmlns:a16="http://schemas.microsoft.com/office/drawing/2014/main" id="{071FB592-13C1-4218-81AF-34A3AC30735D}"/>
                    </a:ext>
                  </a:extLst>
                </p:cNvPr>
                <p:cNvSpPr/>
                <p:nvPr/>
              </p:nvSpPr>
              <p:spPr>
                <a:xfrm>
                  <a:off x="5446465" y="2160392"/>
                  <a:ext cx="13364" cy="17281"/>
                </a:xfrm>
                <a:custGeom>
                  <a:avLst/>
                  <a:gdLst>
                    <a:gd name="connsiteX0" fmla="*/ 10026 w 13364"/>
                    <a:gd name="connsiteY0" fmla="*/ 13403 h 17281"/>
                    <a:gd name="connsiteX1" fmla="*/ 882 w 13364"/>
                    <a:gd name="connsiteY1" fmla="*/ 15880 h 17281"/>
                    <a:gd name="connsiteX2" fmla="*/ 3359 w 13364"/>
                    <a:gd name="connsiteY2" fmla="*/ 3878 h 17281"/>
                    <a:gd name="connsiteX3" fmla="*/ 12502 w 13364"/>
                    <a:gd name="connsiteY3" fmla="*/ 1402 h 17281"/>
                    <a:gd name="connsiteX4" fmla="*/ 10026 w 13364"/>
                    <a:gd name="connsiteY4" fmla="*/ 13403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81">
                      <a:moveTo>
                        <a:pt x="10026" y="13403"/>
                      </a:moveTo>
                      <a:cubicBezTo>
                        <a:pt x="6788" y="17404"/>
                        <a:pt x="2692" y="18452"/>
                        <a:pt x="882" y="15880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02" y="-122"/>
                        <a:pt x="10598" y="-1170"/>
                        <a:pt x="12502" y="1402"/>
                      </a:cubicBezTo>
                      <a:cubicBezTo>
                        <a:pt x="14312" y="4069"/>
                        <a:pt x="13169" y="9498"/>
                        <a:pt x="10026" y="1340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9" name="شكل حر: شكل 5448">
                  <a:extLst>
                    <a:ext uri="{FF2B5EF4-FFF2-40B4-BE49-F238E27FC236}">
                      <a16:creationId xmlns:a16="http://schemas.microsoft.com/office/drawing/2014/main" id="{64148CF5-7B7B-4614-8FC0-3342794B8E1A}"/>
                    </a:ext>
                  </a:extLst>
                </p:cNvPr>
                <p:cNvSpPr/>
                <p:nvPr/>
              </p:nvSpPr>
              <p:spPr>
                <a:xfrm>
                  <a:off x="5433634" y="2152443"/>
                  <a:ext cx="13359" cy="17271"/>
                </a:xfrm>
                <a:custGeom>
                  <a:avLst/>
                  <a:gdLst>
                    <a:gd name="connsiteX0" fmla="*/ 12474 w 13359"/>
                    <a:gd name="connsiteY0" fmla="*/ 9160 h 17271"/>
                    <a:gd name="connsiteX1" fmla="*/ 3330 w 13359"/>
                    <a:gd name="connsiteY1" fmla="*/ 17256 h 17271"/>
                    <a:gd name="connsiteX2" fmla="*/ 949 w 13359"/>
                    <a:gd name="connsiteY2" fmla="*/ 8112 h 17271"/>
                    <a:gd name="connsiteX3" fmla="*/ 10093 w 13359"/>
                    <a:gd name="connsiteY3" fmla="*/ 16 h 17271"/>
                    <a:gd name="connsiteX4" fmla="*/ 12474 w 13359"/>
                    <a:gd name="connsiteY4" fmla="*/ 9160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59" h="17271">
                      <a:moveTo>
                        <a:pt x="12474" y="9160"/>
                      </a:moveTo>
                      <a:cubicBezTo>
                        <a:pt x="10665" y="13922"/>
                        <a:pt x="6569" y="17542"/>
                        <a:pt x="3330" y="17256"/>
                      </a:cubicBezTo>
                      <a:cubicBezTo>
                        <a:pt x="92" y="16970"/>
                        <a:pt x="-956" y="12875"/>
                        <a:pt x="949" y="8112"/>
                      </a:cubicBezTo>
                      <a:cubicBezTo>
                        <a:pt x="2759" y="3350"/>
                        <a:pt x="6855" y="-270"/>
                        <a:pt x="10093" y="16"/>
                      </a:cubicBezTo>
                      <a:cubicBezTo>
                        <a:pt x="13236" y="302"/>
                        <a:pt x="14284" y="4397"/>
                        <a:pt x="12474" y="916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50" name="شكل حر: شكل 5449">
                <a:extLst>
                  <a:ext uri="{FF2B5EF4-FFF2-40B4-BE49-F238E27FC236}">
                    <a16:creationId xmlns:a16="http://schemas.microsoft.com/office/drawing/2014/main" id="{EA4F5860-CC3F-41B0-A1F6-F5B0F3EB40E9}"/>
                  </a:ext>
                </a:extLst>
              </p:cNvPr>
              <p:cNvSpPr/>
              <p:nvPr/>
            </p:nvSpPr>
            <p:spPr>
              <a:xfrm>
                <a:off x="5397722" y="2176857"/>
                <a:ext cx="48291" cy="62075"/>
              </a:xfrm>
              <a:custGeom>
                <a:avLst/>
                <a:gdLst>
                  <a:gd name="connsiteX0" fmla="*/ 24098 w 48291"/>
                  <a:gd name="connsiteY0" fmla="*/ 3320 h 62075"/>
                  <a:gd name="connsiteX1" fmla="*/ 48292 w 48291"/>
                  <a:gd name="connsiteY1" fmla="*/ 17131 h 62075"/>
                  <a:gd name="connsiteX2" fmla="*/ 24193 w 48291"/>
                  <a:gd name="connsiteY2" fmla="*/ 58755 h 62075"/>
                  <a:gd name="connsiteX3" fmla="*/ 0 w 48291"/>
                  <a:gd name="connsiteY3" fmla="*/ 44944 h 62075"/>
                  <a:gd name="connsiteX4" fmla="*/ 24098 w 48291"/>
                  <a:gd name="connsiteY4" fmla="*/ 3320 h 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" h="62075">
                    <a:moveTo>
                      <a:pt x="24098" y="3320"/>
                    </a:moveTo>
                    <a:cubicBezTo>
                      <a:pt x="37433" y="-4395"/>
                      <a:pt x="48292" y="1796"/>
                      <a:pt x="48292" y="17131"/>
                    </a:cubicBezTo>
                    <a:cubicBezTo>
                      <a:pt x="48292" y="32466"/>
                      <a:pt x="37529" y="51135"/>
                      <a:pt x="24193" y="58755"/>
                    </a:cubicBezTo>
                    <a:cubicBezTo>
                      <a:pt x="10858" y="66471"/>
                      <a:pt x="0" y="60279"/>
                      <a:pt x="0" y="44944"/>
                    </a:cubicBezTo>
                    <a:cubicBezTo>
                      <a:pt x="0" y="29704"/>
                      <a:pt x="10763" y="11035"/>
                      <a:pt x="24098" y="3320"/>
                    </a:cubicBez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51" name="شكل حر: شكل 5450">
                <a:extLst>
                  <a:ext uri="{FF2B5EF4-FFF2-40B4-BE49-F238E27FC236}">
                    <a16:creationId xmlns:a16="http://schemas.microsoft.com/office/drawing/2014/main" id="{C9D89DD5-C1A6-4D76-BA1C-B72EAA90CAD5}"/>
                  </a:ext>
                </a:extLst>
              </p:cNvPr>
              <p:cNvSpPr/>
              <p:nvPr/>
            </p:nvSpPr>
            <p:spPr>
              <a:xfrm>
                <a:off x="5406484" y="2188051"/>
                <a:ext cx="30862" cy="39781"/>
              </a:xfrm>
              <a:custGeom>
                <a:avLst/>
                <a:gdLst>
                  <a:gd name="connsiteX0" fmla="*/ 15336 w 30862"/>
                  <a:gd name="connsiteY0" fmla="*/ 2127 h 39781"/>
                  <a:gd name="connsiteX1" fmla="*/ 30862 w 30862"/>
                  <a:gd name="connsiteY1" fmla="*/ 10985 h 39781"/>
                  <a:gd name="connsiteX2" fmla="*/ 15527 w 30862"/>
                  <a:gd name="connsiteY2" fmla="*/ 37655 h 39781"/>
                  <a:gd name="connsiteX3" fmla="*/ 1 w 30862"/>
                  <a:gd name="connsiteY3" fmla="*/ 28797 h 39781"/>
                  <a:gd name="connsiteX4" fmla="*/ 15336 w 30862"/>
                  <a:gd name="connsiteY4" fmla="*/ 2127 h 3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2" h="39781">
                    <a:moveTo>
                      <a:pt x="15336" y="2127"/>
                    </a:moveTo>
                    <a:cubicBezTo>
                      <a:pt x="23909" y="-2826"/>
                      <a:pt x="30767" y="1174"/>
                      <a:pt x="30862" y="10985"/>
                    </a:cubicBezTo>
                    <a:cubicBezTo>
                      <a:pt x="30862" y="20796"/>
                      <a:pt x="24004" y="32702"/>
                      <a:pt x="15527" y="37655"/>
                    </a:cubicBezTo>
                    <a:cubicBezTo>
                      <a:pt x="6954" y="42608"/>
                      <a:pt x="96" y="38608"/>
                      <a:pt x="1" y="28797"/>
                    </a:cubicBezTo>
                    <a:cubicBezTo>
                      <a:pt x="-94" y="18986"/>
                      <a:pt x="6859" y="7080"/>
                      <a:pt x="15336" y="2127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5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677471" y="1861848"/>
                <a:ext cx="193643" cy="214425"/>
                <a:chOff x="5677471" y="1861848"/>
                <a:chExt cx="193643" cy="214425"/>
              </a:xfrm>
            </p:grpSpPr>
            <p:sp>
              <p:nvSpPr>
                <p:cNvPr id="5453" name="شكل حر: شكل 5452">
                  <a:extLst>
                    <a:ext uri="{FF2B5EF4-FFF2-40B4-BE49-F238E27FC236}">
                      <a16:creationId xmlns:a16="http://schemas.microsoft.com/office/drawing/2014/main" id="{32639140-D4CA-46BB-A648-18EEB1637BA3}"/>
                    </a:ext>
                  </a:extLst>
                </p:cNvPr>
                <p:cNvSpPr/>
                <p:nvPr/>
              </p:nvSpPr>
              <p:spPr>
                <a:xfrm>
                  <a:off x="5677471" y="1861848"/>
                  <a:ext cx="172497" cy="209648"/>
                </a:xfrm>
                <a:custGeom>
                  <a:avLst/>
                  <a:gdLst>
                    <a:gd name="connsiteX0" fmla="*/ 123539 w 172497"/>
                    <a:gd name="connsiteY0" fmla="*/ 4861 h 209648"/>
                    <a:gd name="connsiteX1" fmla="*/ 77915 w 172497"/>
                    <a:gd name="connsiteY1" fmla="*/ 6766 h 209648"/>
                    <a:gd name="connsiteX2" fmla="*/ 72104 w 172497"/>
                    <a:gd name="connsiteY2" fmla="*/ 9909 h 209648"/>
                    <a:gd name="connsiteX3" fmla="*/ 10954 w 172497"/>
                    <a:gd name="connsiteY3" fmla="*/ 84204 h 209648"/>
                    <a:gd name="connsiteX4" fmla="*/ 0 w 172497"/>
                    <a:gd name="connsiteY4" fmla="*/ 134782 h 209648"/>
                    <a:gd name="connsiteX5" fmla="*/ 21050 w 172497"/>
                    <a:gd name="connsiteY5" fmla="*/ 181168 h 209648"/>
                    <a:gd name="connsiteX6" fmla="*/ 70009 w 172497"/>
                    <a:gd name="connsiteY6" fmla="*/ 209648 h 209648"/>
                    <a:gd name="connsiteX7" fmla="*/ 48958 w 172497"/>
                    <a:gd name="connsiteY7" fmla="*/ 163261 h 209648"/>
                    <a:gd name="connsiteX8" fmla="*/ 59912 w 172497"/>
                    <a:gd name="connsiteY8" fmla="*/ 112684 h 209648"/>
                    <a:gd name="connsiteX9" fmla="*/ 121063 w 172497"/>
                    <a:gd name="connsiteY9" fmla="*/ 38484 h 209648"/>
                    <a:gd name="connsiteX10" fmla="*/ 126873 w 172497"/>
                    <a:gd name="connsiteY10" fmla="*/ 35436 h 209648"/>
                    <a:gd name="connsiteX11" fmla="*/ 172498 w 172497"/>
                    <a:gd name="connsiteY11" fmla="*/ 33531 h 209648"/>
                    <a:gd name="connsiteX12" fmla="*/ 123539 w 172497"/>
                    <a:gd name="connsiteY12" fmla="*/ 4861 h 209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2497" h="209648">
                      <a:moveTo>
                        <a:pt x="123539" y="4861"/>
                      </a:moveTo>
                      <a:cubicBezTo>
                        <a:pt x="111728" y="-1997"/>
                        <a:pt x="95726" y="-1807"/>
                        <a:pt x="77915" y="6766"/>
                      </a:cubicBezTo>
                      <a:cubicBezTo>
                        <a:pt x="76009" y="7718"/>
                        <a:pt x="74104" y="8766"/>
                        <a:pt x="72104" y="9909"/>
                      </a:cubicBezTo>
                      <a:cubicBezTo>
                        <a:pt x="46292" y="24768"/>
                        <a:pt x="23717" y="53438"/>
                        <a:pt x="10954" y="84204"/>
                      </a:cubicBezTo>
                      <a:cubicBezTo>
                        <a:pt x="4000" y="101063"/>
                        <a:pt x="0" y="118494"/>
                        <a:pt x="0" y="134782"/>
                      </a:cubicBezTo>
                      <a:cubicBezTo>
                        <a:pt x="95" y="157546"/>
                        <a:pt x="8096" y="173548"/>
                        <a:pt x="21050" y="181168"/>
                      </a:cubicBezTo>
                      <a:lnTo>
                        <a:pt x="70009" y="209648"/>
                      </a:lnTo>
                      <a:cubicBezTo>
                        <a:pt x="57055" y="202123"/>
                        <a:pt x="48958" y="186121"/>
                        <a:pt x="48958" y="163261"/>
                      </a:cubicBezTo>
                      <a:cubicBezTo>
                        <a:pt x="48958" y="147069"/>
                        <a:pt x="52959" y="129543"/>
                        <a:pt x="59912" y="112684"/>
                      </a:cubicBezTo>
                      <a:cubicBezTo>
                        <a:pt x="72676" y="81918"/>
                        <a:pt x="95250" y="53343"/>
                        <a:pt x="121063" y="38484"/>
                      </a:cubicBezTo>
                      <a:cubicBezTo>
                        <a:pt x="122968" y="37341"/>
                        <a:pt x="124968" y="36293"/>
                        <a:pt x="126873" y="35436"/>
                      </a:cubicBezTo>
                      <a:cubicBezTo>
                        <a:pt x="144590" y="26768"/>
                        <a:pt x="160592" y="26578"/>
                        <a:pt x="172498" y="33531"/>
                      </a:cubicBezTo>
                      <a:lnTo>
                        <a:pt x="123539" y="4861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54" name="شكل حر: شكل 5453">
                  <a:extLst>
                    <a:ext uri="{FF2B5EF4-FFF2-40B4-BE49-F238E27FC236}">
                      <a16:creationId xmlns:a16="http://schemas.microsoft.com/office/drawing/2014/main" id="{17951C1B-FBAD-404B-91A5-994269421542}"/>
                    </a:ext>
                  </a:extLst>
                </p:cNvPr>
                <p:cNvSpPr/>
                <p:nvPr/>
              </p:nvSpPr>
              <p:spPr>
                <a:xfrm>
                  <a:off x="5726619" y="1890317"/>
                  <a:ext cx="144495" cy="185956"/>
                </a:xfrm>
                <a:custGeom>
                  <a:avLst/>
                  <a:gdLst>
                    <a:gd name="connsiteX0" fmla="*/ 72010 w 144495"/>
                    <a:gd name="connsiteY0" fmla="*/ 9920 h 185956"/>
                    <a:gd name="connsiteX1" fmla="*/ 144495 w 144495"/>
                    <a:gd name="connsiteY1" fmla="*/ 51259 h 185956"/>
                    <a:gd name="connsiteX2" fmla="*/ 72486 w 144495"/>
                    <a:gd name="connsiteY2" fmla="*/ 176036 h 185956"/>
                    <a:gd name="connsiteX3" fmla="*/ 1 w 144495"/>
                    <a:gd name="connsiteY3" fmla="*/ 134698 h 185956"/>
                    <a:gd name="connsiteX4" fmla="*/ 72010 w 144495"/>
                    <a:gd name="connsiteY4" fmla="*/ 9920 h 18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495" h="185956">
                      <a:moveTo>
                        <a:pt x="72010" y="9920"/>
                      </a:moveTo>
                      <a:cubicBezTo>
                        <a:pt x="111920" y="-13130"/>
                        <a:pt x="144400" y="5348"/>
                        <a:pt x="144495" y="51259"/>
                      </a:cubicBezTo>
                      <a:cubicBezTo>
                        <a:pt x="144590" y="97074"/>
                        <a:pt x="112396" y="152986"/>
                        <a:pt x="72486" y="176036"/>
                      </a:cubicBezTo>
                      <a:cubicBezTo>
                        <a:pt x="32576" y="199087"/>
                        <a:pt x="96" y="180608"/>
                        <a:pt x="1" y="134698"/>
                      </a:cubicBezTo>
                      <a:cubicBezTo>
                        <a:pt x="-190" y="88787"/>
                        <a:pt x="32100" y="32971"/>
                        <a:pt x="72010" y="992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55" name="شكل حر: شكل 5454">
                <a:extLst>
                  <a:ext uri="{FF2B5EF4-FFF2-40B4-BE49-F238E27FC236}">
                    <a16:creationId xmlns:a16="http://schemas.microsoft.com/office/drawing/2014/main" id="{806E85D3-CF01-4E83-BE51-D4BB53618AC3}"/>
                  </a:ext>
                </a:extLst>
              </p:cNvPr>
              <p:cNvSpPr/>
              <p:nvPr/>
            </p:nvSpPr>
            <p:spPr>
              <a:xfrm>
                <a:off x="5751099" y="1921961"/>
                <a:ext cx="95345" cy="122651"/>
              </a:xfrm>
              <a:custGeom>
                <a:avLst/>
                <a:gdLst>
                  <a:gd name="connsiteX0" fmla="*/ 47530 w 95345"/>
                  <a:gd name="connsiteY0" fmla="*/ 6566 h 122651"/>
                  <a:gd name="connsiteX1" fmla="*/ 95345 w 95345"/>
                  <a:gd name="connsiteY1" fmla="*/ 33807 h 122651"/>
                  <a:gd name="connsiteX2" fmla="*/ 47816 w 95345"/>
                  <a:gd name="connsiteY2" fmla="*/ 116103 h 122651"/>
                  <a:gd name="connsiteX3" fmla="*/ 0 w 95345"/>
                  <a:gd name="connsiteY3" fmla="*/ 88862 h 122651"/>
                  <a:gd name="connsiteX4" fmla="*/ 47530 w 95345"/>
                  <a:gd name="connsiteY4" fmla="*/ 6566 h 122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45" h="122651">
                    <a:moveTo>
                      <a:pt x="47530" y="6566"/>
                    </a:moveTo>
                    <a:cubicBezTo>
                      <a:pt x="73819" y="-8674"/>
                      <a:pt x="95250" y="3518"/>
                      <a:pt x="95345" y="33807"/>
                    </a:cubicBezTo>
                    <a:cubicBezTo>
                      <a:pt x="95441" y="64097"/>
                      <a:pt x="74200" y="100863"/>
                      <a:pt x="47816" y="116103"/>
                    </a:cubicBezTo>
                    <a:cubicBezTo>
                      <a:pt x="21527" y="131343"/>
                      <a:pt x="95" y="119056"/>
                      <a:pt x="0" y="88862"/>
                    </a:cubicBezTo>
                    <a:cubicBezTo>
                      <a:pt x="0" y="58572"/>
                      <a:pt x="21241" y="21710"/>
                      <a:pt x="47530" y="6566"/>
                    </a:cubicBezTo>
                    <a:close/>
                  </a:path>
                </a:pathLst>
              </a:custGeom>
              <a:solidFill>
                <a:srgbClr val="C2C2C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56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756526" y="1927748"/>
                <a:ext cx="84586" cy="109188"/>
                <a:chOff x="5756526" y="1927748"/>
                <a:chExt cx="84586" cy="109188"/>
              </a:xfrm>
              <a:solidFill>
                <a:srgbClr val="292B34"/>
              </a:solidFill>
            </p:grpSpPr>
            <p:sp>
              <p:nvSpPr>
                <p:cNvPr id="5457" name="شكل حر: شكل 5456">
                  <a:extLst>
                    <a:ext uri="{FF2B5EF4-FFF2-40B4-BE49-F238E27FC236}">
                      <a16:creationId xmlns:a16="http://schemas.microsoft.com/office/drawing/2014/main" id="{94AB4A58-34F1-4F28-9917-00F1B60B8A53}"/>
                    </a:ext>
                  </a:extLst>
                </p:cNvPr>
                <p:cNvSpPr/>
                <p:nvPr/>
              </p:nvSpPr>
              <p:spPr>
                <a:xfrm>
                  <a:off x="5792914" y="1932145"/>
                  <a:ext cx="13335" cy="17276"/>
                </a:xfrm>
                <a:custGeom>
                  <a:avLst/>
                  <a:gdLst>
                    <a:gd name="connsiteX0" fmla="*/ 13335 w 13335"/>
                    <a:gd name="connsiteY0" fmla="*/ 4763 h 17276"/>
                    <a:gd name="connsiteX1" fmla="*/ 6668 w 13335"/>
                    <a:gd name="connsiteY1" fmla="*/ 16384 h 17276"/>
                    <a:gd name="connsiteX2" fmla="*/ 0 w 13335"/>
                    <a:gd name="connsiteY2" fmla="*/ 12479 h 17276"/>
                    <a:gd name="connsiteX3" fmla="*/ 6668 w 13335"/>
                    <a:gd name="connsiteY3" fmla="*/ 953 h 17276"/>
                    <a:gd name="connsiteX4" fmla="*/ 13335 w 13335"/>
                    <a:gd name="connsiteY4" fmla="*/ 4763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76">
                      <a:moveTo>
                        <a:pt x="13335" y="4763"/>
                      </a:moveTo>
                      <a:cubicBezTo>
                        <a:pt x="13335" y="9050"/>
                        <a:pt x="10287" y="14193"/>
                        <a:pt x="6668" y="16384"/>
                      </a:cubicBezTo>
                      <a:cubicBezTo>
                        <a:pt x="2953" y="18479"/>
                        <a:pt x="0" y="16765"/>
                        <a:pt x="0" y="12479"/>
                      </a:cubicBezTo>
                      <a:cubicBezTo>
                        <a:pt x="0" y="8192"/>
                        <a:pt x="2953" y="3049"/>
                        <a:pt x="6668" y="953"/>
                      </a:cubicBezTo>
                      <a:cubicBezTo>
                        <a:pt x="10287" y="-1237"/>
                        <a:pt x="13335" y="477"/>
                        <a:pt x="13335" y="476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58" name="شكل حر: شكل 5457">
                  <a:extLst>
                    <a:ext uri="{FF2B5EF4-FFF2-40B4-BE49-F238E27FC236}">
                      <a16:creationId xmlns:a16="http://schemas.microsoft.com/office/drawing/2014/main" id="{61F16908-6737-4D5C-93E1-B9D92D37C942}"/>
                    </a:ext>
                  </a:extLst>
                </p:cNvPr>
                <p:cNvSpPr/>
                <p:nvPr/>
              </p:nvSpPr>
              <p:spPr>
                <a:xfrm>
                  <a:off x="5774982" y="1947598"/>
                  <a:ext cx="13292" cy="17191"/>
                </a:xfrm>
                <a:custGeom>
                  <a:avLst/>
                  <a:gdLst>
                    <a:gd name="connsiteX0" fmla="*/ 12407 w 13292"/>
                    <a:gd name="connsiteY0" fmla="*/ 1407 h 17191"/>
                    <a:gd name="connsiteX1" fmla="*/ 10026 w 13292"/>
                    <a:gd name="connsiteY1" fmla="*/ 13313 h 17191"/>
                    <a:gd name="connsiteX2" fmla="*/ 882 w 13292"/>
                    <a:gd name="connsiteY2" fmla="*/ 15789 h 17191"/>
                    <a:gd name="connsiteX3" fmla="*/ 3359 w 13292"/>
                    <a:gd name="connsiteY3" fmla="*/ 3788 h 17191"/>
                    <a:gd name="connsiteX4" fmla="*/ 12407 w 13292"/>
                    <a:gd name="connsiteY4" fmla="*/ 1407 h 17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92" h="17191">
                      <a:moveTo>
                        <a:pt x="12407" y="1407"/>
                      </a:moveTo>
                      <a:cubicBezTo>
                        <a:pt x="14217" y="4074"/>
                        <a:pt x="13169" y="9408"/>
                        <a:pt x="10026" y="13313"/>
                      </a:cubicBezTo>
                      <a:cubicBezTo>
                        <a:pt x="6788" y="17313"/>
                        <a:pt x="2787" y="18361"/>
                        <a:pt x="882" y="15789"/>
                      </a:cubicBezTo>
                      <a:cubicBezTo>
                        <a:pt x="-928" y="13122"/>
                        <a:pt x="120" y="7788"/>
                        <a:pt x="3359" y="3788"/>
                      </a:cubicBezTo>
                      <a:cubicBezTo>
                        <a:pt x="6502" y="-117"/>
                        <a:pt x="10598" y="-1165"/>
                        <a:pt x="12407" y="1407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59" name="شكل حر: شكل 5458">
                  <a:extLst>
                    <a:ext uri="{FF2B5EF4-FFF2-40B4-BE49-F238E27FC236}">
                      <a16:creationId xmlns:a16="http://schemas.microsoft.com/office/drawing/2014/main" id="{0FA6F646-3AF1-4C9B-8864-9CEA57544E71}"/>
                    </a:ext>
                  </a:extLst>
                </p:cNvPr>
                <p:cNvSpPr/>
                <p:nvPr/>
              </p:nvSpPr>
              <p:spPr>
                <a:xfrm>
                  <a:off x="5761572" y="1970039"/>
                  <a:ext cx="13364" cy="17271"/>
                </a:xfrm>
                <a:custGeom>
                  <a:avLst/>
                  <a:gdLst>
                    <a:gd name="connsiteX0" fmla="*/ 10006 w 13364"/>
                    <a:gd name="connsiteY0" fmla="*/ 16 h 17271"/>
                    <a:gd name="connsiteX1" fmla="*/ 12482 w 13364"/>
                    <a:gd name="connsiteY1" fmla="*/ 9160 h 17271"/>
                    <a:gd name="connsiteX2" fmla="*/ 3338 w 13364"/>
                    <a:gd name="connsiteY2" fmla="*/ 17256 h 17271"/>
                    <a:gd name="connsiteX3" fmla="*/ 862 w 13364"/>
                    <a:gd name="connsiteY3" fmla="*/ 8112 h 17271"/>
                    <a:gd name="connsiteX4" fmla="*/ 10006 w 13364"/>
                    <a:gd name="connsiteY4" fmla="*/ 1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10006" y="16"/>
                      </a:moveTo>
                      <a:cubicBezTo>
                        <a:pt x="13244" y="302"/>
                        <a:pt x="14292" y="4397"/>
                        <a:pt x="12482" y="9160"/>
                      </a:cubicBezTo>
                      <a:cubicBezTo>
                        <a:pt x="10672" y="13922"/>
                        <a:pt x="6481" y="17542"/>
                        <a:pt x="3338" y="17256"/>
                      </a:cubicBezTo>
                      <a:cubicBezTo>
                        <a:pt x="195" y="16970"/>
                        <a:pt x="-948" y="12875"/>
                        <a:pt x="862" y="8112"/>
                      </a:cubicBezTo>
                      <a:cubicBezTo>
                        <a:pt x="2767" y="3350"/>
                        <a:pt x="6862" y="-270"/>
                        <a:pt x="10006" y="1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0" name="شكل حر: شكل 5459">
                  <a:extLst>
                    <a:ext uri="{FF2B5EF4-FFF2-40B4-BE49-F238E27FC236}">
                      <a16:creationId xmlns:a16="http://schemas.microsoft.com/office/drawing/2014/main" id="{275C8828-70C7-4E39-AA49-EBB497A3281F}"/>
                    </a:ext>
                  </a:extLst>
                </p:cNvPr>
                <p:cNvSpPr/>
                <p:nvPr/>
              </p:nvSpPr>
              <p:spPr>
                <a:xfrm>
                  <a:off x="5756526" y="1993545"/>
                  <a:ext cx="13337" cy="17123"/>
                </a:xfrm>
                <a:custGeom>
                  <a:avLst/>
                  <a:gdLst>
                    <a:gd name="connsiteX0" fmla="*/ 6670 w 13337"/>
                    <a:gd name="connsiteY0" fmla="*/ 894 h 17123"/>
                    <a:gd name="connsiteX1" fmla="*/ 13337 w 13337"/>
                    <a:gd name="connsiteY1" fmla="*/ 4704 h 17123"/>
                    <a:gd name="connsiteX2" fmla="*/ 6670 w 13337"/>
                    <a:gd name="connsiteY2" fmla="*/ 16230 h 17123"/>
                    <a:gd name="connsiteX3" fmla="*/ 2 w 13337"/>
                    <a:gd name="connsiteY3" fmla="*/ 12420 h 17123"/>
                    <a:gd name="connsiteX4" fmla="*/ 6670 w 13337"/>
                    <a:gd name="connsiteY4" fmla="*/ 894 h 17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123">
                      <a:moveTo>
                        <a:pt x="6670" y="894"/>
                      </a:moveTo>
                      <a:cubicBezTo>
                        <a:pt x="10384" y="-1201"/>
                        <a:pt x="13337" y="513"/>
                        <a:pt x="13337" y="4704"/>
                      </a:cubicBezTo>
                      <a:cubicBezTo>
                        <a:pt x="13337" y="8991"/>
                        <a:pt x="10289" y="14134"/>
                        <a:pt x="6670" y="16230"/>
                      </a:cubicBezTo>
                      <a:cubicBezTo>
                        <a:pt x="2955" y="18325"/>
                        <a:pt x="2" y="16611"/>
                        <a:pt x="2" y="12420"/>
                      </a:cubicBezTo>
                      <a:cubicBezTo>
                        <a:pt x="-93" y="8133"/>
                        <a:pt x="2955" y="2990"/>
                        <a:pt x="6670" y="89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1" name="شكل حر: شكل 5460">
                  <a:extLst>
                    <a:ext uri="{FF2B5EF4-FFF2-40B4-BE49-F238E27FC236}">
                      <a16:creationId xmlns:a16="http://schemas.microsoft.com/office/drawing/2014/main" id="{EC806860-C25D-4864-A0CF-A06F8C607B3E}"/>
                    </a:ext>
                  </a:extLst>
                </p:cNvPr>
                <p:cNvSpPr/>
                <p:nvPr/>
              </p:nvSpPr>
              <p:spPr>
                <a:xfrm>
                  <a:off x="5760906" y="2011611"/>
                  <a:ext cx="13364" cy="17186"/>
                </a:xfrm>
                <a:custGeom>
                  <a:avLst/>
                  <a:gdLst>
                    <a:gd name="connsiteX0" fmla="*/ 3338 w 13364"/>
                    <a:gd name="connsiteY0" fmla="*/ 3878 h 17186"/>
                    <a:gd name="connsiteX1" fmla="*/ 12482 w 13364"/>
                    <a:gd name="connsiteY1" fmla="*/ 1402 h 17186"/>
                    <a:gd name="connsiteX2" fmla="*/ 10006 w 13364"/>
                    <a:gd name="connsiteY2" fmla="*/ 13308 h 17186"/>
                    <a:gd name="connsiteX3" fmla="*/ 862 w 13364"/>
                    <a:gd name="connsiteY3" fmla="*/ 15785 h 17186"/>
                    <a:gd name="connsiteX4" fmla="*/ 3338 w 13364"/>
                    <a:gd name="connsiteY4" fmla="*/ 3878 h 1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186">
                      <a:moveTo>
                        <a:pt x="3338" y="3878"/>
                      </a:moveTo>
                      <a:cubicBezTo>
                        <a:pt x="6577" y="-122"/>
                        <a:pt x="10577" y="-1170"/>
                        <a:pt x="12482" y="1402"/>
                      </a:cubicBezTo>
                      <a:cubicBezTo>
                        <a:pt x="14292" y="4069"/>
                        <a:pt x="13244" y="9403"/>
                        <a:pt x="10006" y="13308"/>
                      </a:cubicBezTo>
                      <a:cubicBezTo>
                        <a:pt x="6767" y="17309"/>
                        <a:pt x="2767" y="18356"/>
                        <a:pt x="862" y="15785"/>
                      </a:cubicBezTo>
                      <a:cubicBezTo>
                        <a:pt x="-948" y="13213"/>
                        <a:pt x="195" y="7879"/>
                        <a:pt x="3338" y="3878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2" name="شكل حر: شكل 5461">
                  <a:extLst>
                    <a:ext uri="{FF2B5EF4-FFF2-40B4-BE49-F238E27FC236}">
                      <a16:creationId xmlns:a16="http://schemas.microsoft.com/office/drawing/2014/main" id="{C34B7524-ACAC-447B-B49F-3BA09A8496A7}"/>
                    </a:ext>
                  </a:extLst>
                </p:cNvPr>
                <p:cNvSpPr/>
                <p:nvPr/>
              </p:nvSpPr>
              <p:spPr>
                <a:xfrm>
                  <a:off x="5773702" y="2019665"/>
                  <a:ext cx="13406" cy="17271"/>
                </a:xfrm>
                <a:custGeom>
                  <a:avLst/>
                  <a:gdLst>
                    <a:gd name="connsiteX0" fmla="*/ 924 w 13406"/>
                    <a:gd name="connsiteY0" fmla="*/ 8112 h 17271"/>
                    <a:gd name="connsiteX1" fmla="*/ 10068 w 13406"/>
                    <a:gd name="connsiteY1" fmla="*/ 16 h 17271"/>
                    <a:gd name="connsiteX2" fmla="*/ 12545 w 13406"/>
                    <a:gd name="connsiteY2" fmla="*/ 9160 h 17271"/>
                    <a:gd name="connsiteX3" fmla="*/ 3401 w 13406"/>
                    <a:gd name="connsiteY3" fmla="*/ 17256 h 17271"/>
                    <a:gd name="connsiteX4" fmla="*/ 924 w 13406"/>
                    <a:gd name="connsiteY4" fmla="*/ 8112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6" h="17271">
                      <a:moveTo>
                        <a:pt x="924" y="8112"/>
                      </a:moveTo>
                      <a:cubicBezTo>
                        <a:pt x="2734" y="3350"/>
                        <a:pt x="6830" y="-270"/>
                        <a:pt x="10068" y="16"/>
                      </a:cubicBezTo>
                      <a:cubicBezTo>
                        <a:pt x="13212" y="302"/>
                        <a:pt x="14355" y="4397"/>
                        <a:pt x="12545" y="9160"/>
                      </a:cubicBezTo>
                      <a:cubicBezTo>
                        <a:pt x="10735" y="13922"/>
                        <a:pt x="6544" y="17542"/>
                        <a:pt x="3401" y="17256"/>
                      </a:cubicBezTo>
                      <a:cubicBezTo>
                        <a:pt x="162" y="16875"/>
                        <a:pt x="-981" y="12779"/>
                        <a:pt x="924" y="811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3" name="شكل حر: شكل 5462">
                  <a:extLst>
                    <a:ext uri="{FF2B5EF4-FFF2-40B4-BE49-F238E27FC236}">
                      <a16:creationId xmlns:a16="http://schemas.microsoft.com/office/drawing/2014/main" id="{256631FD-2065-4B84-8AA3-37A85D3FF888}"/>
                    </a:ext>
                  </a:extLst>
                </p:cNvPr>
                <p:cNvSpPr/>
                <p:nvPr/>
              </p:nvSpPr>
              <p:spPr>
                <a:xfrm>
                  <a:off x="5791485" y="2015264"/>
                  <a:ext cx="13334" cy="17276"/>
                </a:xfrm>
                <a:custGeom>
                  <a:avLst/>
                  <a:gdLst>
                    <a:gd name="connsiteX0" fmla="*/ 0 w 13334"/>
                    <a:gd name="connsiteY0" fmla="*/ 12513 h 17276"/>
                    <a:gd name="connsiteX1" fmla="*/ 6667 w 13334"/>
                    <a:gd name="connsiteY1" fmla="*/ 892 h 17276"/>
                    <a:gd name="connsiteX2" fmla="*/ 13335 w 13334"/>
                    <a:gd name="connsiteY2" fmla="*/ 4797 h 17276"/>
                    <a:gd name="connsiteX3" fmla="*/ 6667 w 13334"/>
                    <a:gd name="connsiteY3" fmla="*/ 16323 h 17276"/>
                    <a:gd name="connsiteX4" fmla="*/ 0 w 13334"/>
                    <a:gd name="connsiteY4" fmla="*/ 12513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276">
                      <a:moveTo>
                        <a:pt x="0" y="12513"/>
                      </a:move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9084"/>
                        <a:pt x="10287" y="14227"/>
                        <a:pt x="6667" y="16323"/>
                      </a:cubicBezTo>
                      <a:cubicBezTo>
                        <a:pt x="2953" y="18513"/>
                        <a:pt x="0" y="16799"/>
                        <a:pt x="0" y="1251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4" name="شكل حر: شكل 5463">
                  <a:extLst>
                    <a:ext uri="{FF2B5EF4-FFF2-40B4-BE49-F238E27FC236}">
                      <a16:creationId xmlns:a16="http://schemas.microsoft.com/office/drawing/2014/main" id="{71233258-C67F-423A-9BE1-5BC5897BE0E8}"/>
                    </a:ext>
                  </a:extLst>
                </p:cNvPr>
                <p:cNvSpPr/>
                <p:nvPr/>
              </p:nvSpPr>
              <p:spPr>
                <a:xfrm>
                  <a:off x="5809367" y="1999800"/>
                  <a:ext cx="13388" cy="17281"/>
                </a:xfrm>
                <a:custGeom>
                  <a:avLst/>
                  <a:gdLst>
                    <a:gd name="connsiteX0" fmla="*/ 882 w 13388"/>
                    <a:gd name="connsiteY0" fmla="*/ 15880 h 17281"/>
                    <a:gd name="connsiteX1" fmla="*/ 3359 w 13388"/>
                    <a:gd name="connsiteY1" fmla="*/ 3878 h 17281"/>
                    <a:gd name="connsiteX2" fmla="*/ 12503 w 13388"/>
                    <a:gd name="connsiteY2" fmla="*/ 1402 h 17281"/>
                    <a:gd name="connsiteX3" fmla="*/ 10121 w 13388"/>
                    <a:gd name="connsiteY3" fmla="*/ 13403 h 17281"/>
                    <a:gd name="connsiteX4" fmla="*/ 882 w 13388"/>
                    <a:gd name="connsiteY4" fmla="*/ 15880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8" h="17281">
                      <a:moveTo>
                        <a:pt x="882" y="15880"/>
                      </a:move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97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121" y="13403"/>
                      </a:cubicBezTo>
                      <a:cubicBezTo>
                        <a:pt x="6788" y="17404"/>
                        <a:pt x="2787" y="18452"/>
                        <a:pt x="882" y="1588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5" name="شكل حر: شكل 5464">
                  <a:extLst>
                    <a:ext uri="{FF2B5EF4-FFF2-40B4-BE49-F238E27FC236}">
                      <a16:creationId xmlns:a16="http://schemas.microsoft.com/office/drawing/2014/main" id="{DF7FE1D7-6558-4464-8173-4F5FAEC47B9B}"/>
                    </a:ext>
                  </a:extLst>
                </p:cNvPr>
                <p:cNvSpPr/>
                <p:nvPr/>
              </p:nvSpPr>
              <p:spPr>
                <a:xfrm>
                  <a:off x="5822657" y="1977374"/>
                  <a:ext cx="13430" cy="17271"/>
                </a:xfrm>
                <a:custGeom>
                  <a:avLst/>
                  <a:gdLst>
                    <a:gd name="connsiteX0" fmla="*/ 3309 w 13430"/>
                    <a:gd name="connsiteY0" fmla="*/ 17256 h 17271"/>
                    <a:gd name="connsiteX1" fmla="*/ 928 w 13430"/>
                    <a:gd name="connsiteY1" fmla="*/ 8112 h 17271"/>
                    <a:gd name="connsiteX2" fmla="*/ 10072 w 13430"/>
                    <a:gd name="connsiteY2" fmla="*/ 16 h 17271"/>
                    <a:gd name="connsiteX3" fmla="*/ 12548 w 13430"/>
                    <a:gd name="connsiteY3" fmla="*/ 9160 h 17271"/>
                    <a:gd name="connsiteX4" fmla="*/ 3309 w 13430"/>
                    <a:gd name="connsiteY4" fmla="*/ 1725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30" h="17271">
                      <a:moveTo>
                        <a:pt x="3309" y="17256"/>
                      </a:moveTo>
                      <a:cubicBezTo>
                        <a:pt x="166" y="16970"/>
                        <a:pt x="-977" y="12875"/>
                        <a:pt x="928" y="8112"/>
                      </a:cubicBezTo>
                      <a:cubicBezTo>
                        <a:pt x="2738" y="3350"/>
                        <a:pt x="6833" y="-270"/>
                        <a:pt x="10072" y="16"/>
                      </a:cubicBezTo>
                      <a:cubicBezTo>
                        <a:pt x="13310" y="302"/>
                        <a:pt x="14358" y="4397"/>
                        <a:pt x="12548" y="9160"/>
                      </a:cubicBezTo>
                      <a:cubicBezTo>
                        <a:pt x="10643" y="13922"/>
                        <a:pt x="6548" y="17542"/>
                        <a:pt x="3309" y="1725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6" name="شكل حر: شكل 5465">
                  <a:extLst>
                    <a:ext uri="{FF2B5EF4-FFF2-40B4-BE49-F238E27FC236}">
                      <a16:creationId xmlns:a16="http://schemas.microsoft.com/office/drawing/2014/main" id="{76EC6684-EC9A-495A-B109-A86345E38CA2}"/>
                    </a:ext>
                  </a:extLst>
                </p:cNvPr>
                <p:cNvSpPr/>
                <p:nvPr/>
              </p:nvSpPr>
              <p:spPr>
                <a:xfrm>
                  <a:off x="5827775" y="1953923"/>
                  <a:ext cx="13337" cy="17216"/>
                </a:xfrm>
                <a:custGeom>
                  <a:avLst/>
                  <a:gdLst>
                    <a:gd name="connsiteX0" fmla="*/ 6667 w 13337"/>
                    <a:gd name="connsiteY0" fmla="*/ 16323 h 17216"/>
                    <a:gd name="connsiteX1" fmla="*/ 0 w 13337"/>
                    <a:gd name="connsiteY1" fmla="*/ 12512 h 17216"/>
                    <a:gd name="connsiteX2" fmla="*/ 6667 w 13337"/>
                    <a:gd name="connsiteY2" fmla="*/ 892 h 17216"/>
                    <a:gd name="connsiteX3" fmla="*/ 13335 w 13337"/>
                    <a:gd name="connsiteY3" fmla="*/ 4797 h 17216"/>
                    <a:gd name="connsiteX4" fmla="*/ 6667 w 13337"/>
                    <a:gd name="connsiteY4" fmla="*/ 16323 h 17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216">
                      <a:moveTo>
                        <a:pt x="6667" y="16323"/>
                      </a:moveTo>
                      <a:cubicBezTo>
                        <a:pt x="2953" y="18418"/>
                        <a:pt x="0" y="16704"/>
                        <a:pt x="0" y="12512"/>
                      </a:cubicBez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430" y="8988"/>
                        <a:pt x="10382" y="14227"/>
                        <a:pt x="6667" y="1632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7" name="شكل حر: شكل 5466">
                  <a:extLst>
                    <a:ext uri="{FF2B5EF4-FFF2-40B4-BE49-F238E27FC236}">
                      <a16:creationId xmlns:a16="http://schemas.microsoft.com/office/drawing/2014/main" id="{ADC227C0-5BA9-4B85-A75E-3986DA960F7A}"/>
                    </a:ext>
                  </a:extLst>
                </p:cNvPr>
                <p:cNvSpPr/>
                <p:nvPr/>
              </p:nvSpPr>
              <p:spPr>
                <a:xfrm>
                  <a:off x="5823369" y="1935792"/>
                  <a:ext cx="13384" cy="17281"/>
                </a:xfrm>
                <a:custGeom>
                  <a:avLst/>
                  <a:gdLst>
                    <a:gd name="connsiteX0" fmla="*/ 10026 w 13384"/>
                    <a:gd name="connsiteY0" fmla="*/ 13403 h 17281"/>
                    <a:gd name="connsiteX1" fmla="*/ 882 w 13384"/>
                    <a:gd name="connsiteY1" fmla="*/ 15880 h 17281"/>
                    <a:gd name="connsiteX2" fmla="*/ 3359 w 13384"/>
                    <a:gd name="connsiteY2" fmla="*/ 3878 h 17281"/>
                    <a:gd name="connsiteX3" fmla="*/ 12503 w 13384"/>
                    <a:gd name="connsiteY3" fmla="*/ 1402 h 17281"/>
                    <a:gd name="connsiteX4" fmla="*/ 10026 w 13384"/>
                    <a:gd name="connsiteY4" fmla="*/ 13403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4" h="17281">
                      <a:moveTo>
                        <a:pt x="10026" y="13403"/>
                      </a:moveTo>
                      <a:cubicBezTo>
                        <a:pt x="6788" y="17404"/>
                        <a:pt x="2692" y="18452"/>
                        <a:pt x="882" y="15880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02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026" y="1340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8" name="شكل حر: شكل 5467">
                  <a:extLst>
                    <a:ext uri="{FF2B5EF4-FFF2-40B4-BE49-F238E27FC236}">
                      <a16:creationId xmlns:a16="http://schemas.microsoft.com/office/drawing/2014/main" id="{4E463BA2-3F6A-41D5-AA7D-5DC9F5011F76}"/>
                    </a:ext>
                  </a:extLst>
                </p:cNvPr>
                <p:cNvSpPr/>
                <p:nvPr/>
              </p:nvSpPr>
              <p:spPr>
                <a:xfrm>
                  <a:off x="5810539" y="1927748"/>
                  <a:ext cx="13402" cy="17271"/>
                </a:xfrm>
                <a:custGeom>
                  <a:avLst/>
                  <a:gdLst>
                    <a:gd name="connsiteX0" fmla="*/ 12474 w 13402"/>
                    <a:gd name="connsiteY0" fmla="*/ 9160 h 17271"/>
                    <a:gd name="connsiteX1" fmla="*/ 3330 w 13402"/>
                    <a:gd name="connsiteY1" fmla="*/ 17256 h 17271"/>
                    <a:gd name="connsiteX2" fmla="*/ 949 w 13402"/>
                    <a:gd name="connsiteY2" fmla="*/ 8112 h 17271"/>
                    <a:gd name="connsiteX3" fmla="*/ 10093 w 13402"/>
                    <a:gd name="connsiteY3" fmla="*/ 16 h 17271"/>
                    <a:gd name="connsiteX4" fmla="*/ 12474 w 13402"/>
                    <a:gd name="connsiteY4" fmla="*/ 9160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2" h="17271">
                      <a:moveTo>
                        <a:pt x="12474" y="9160"/>
                      </a:moveTo>
                      <a:cubicBezTo>
                        <a:pt x="10665" y="13922"/>
                        <a:pt x="6474" y="17542"/>
                        <a:pt x="3330" y="17256"/>
                      </a:cubicBezTo>
                      <a:cubicBezTo>
                        <a:pt x="92" y="16970"/>
                        <a:pt x="-956" y="12875"/>
                        <a:pt x="949" y="8112"/>
                      </a:cubicBezTo>
                      <a:cubicBezTo>
                        <a:pt x="2759" y="3350"/>
                        <a:pt x="6855" y="-270"/>
                        <a:pt x="10093" y="16"/>
                      </a:cubicBezTo>
                      <a:cubicBezTo>
                        <a:pt x="13236" y="397"/>
                        <a:pt x="14379" y="4397"/>
                        <a:pt x="12474" y="916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69" name="شكل حر: شكل 5468">
                <a:extLst>
                  <a:ext uri="{FF2B5EF4-FFF2-40B4-BE49-F238E27FC236}">
                    <a16:creationId xmlns:a16="http://schemas.microsoft.com/office/drawing/2014/main" id="{A5494A2F-C071-4D16-A5C8-9C191440E272}"/>
                  </a:ext>
                </a:extLst>
              </p:cNvPr>
              <p:cNvSpPr/>
              <p:nvPr/>
            </p:nvSpPr>
            <p:spPr>
              <a:xfrm>
                <a:off x="5774626" y="1952162"/>
                <a:ext cx="48291" cy="62075"/>
              </a:xfrm>
              <a:custGeom>
                <a:avLst/>
                <a:gdLst>
                  <a:gd name="connsiteX0" fmla="*/ 24098 w 48291"/>
                  <a:gd name="connsiteY0" fmla="*/ 3320 h 62075"/>
                  <a:gd name="connsiteX1" fmla="*/ 48292 w 48291"/>
                  <a:gd name="connsiteY1" fmla="*/ 17131 h 62075"/>
                  <a:gd name="connsiteX2" fmla="*/ 24194 w 48291"/>
                  <a:gd name="connsiteY2" fmla="*/ 58755 h 62075"/>
                  <a:gd name="connsiteX3" fmla="*/ 0 w 48291"/>
                  <a:gd name="connsiteY3" fmla="*/ 44944 h 62075"/>
                  <a:gd name="connsiteX4" fmla="*/ 24098 w 48291"/>
                  <a:gd name="connsiteY4" fmla="*/ 3320 h 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" h="62075">
                    <a:moveTo>
                      <a:pt x="24098" y="3320"/>
                    </a:moveTo>
                    <a:cubicBezTo>
                      <a:pt x="37433" y="-4395"/>
                      <a:pt x="48292" y="1796"/>
                      <a:pt x="48292" y="17131"/>
                    </a:cubicBezTo>
                    <a:cubicBezTo>
                      <a:pt x="48292" y="32466"/>
                      <a:pt x="37529" y="51135"/>
                      <a:pt x="24194" y="58755"/>
                    </a:cubicBezTo>
                    <a:cubicBezTo>
                      <a:pt x="10858" y="66471"/>
                      <a:pt x="0" y="60279"/>
                      <a:pt x="0" y="44944"/>
                    </a:cubicBezTo>
                    <a:cubicBezTo>
                      <a:pt x="0" y="29704"/>
                      <a:pt x="10763" y="11035"/>
                      <a:pt x="24098" y="3320"/>
                    </a:cubicBez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70" name="شكل حر: شكل 5469">
                <a:extLst>
                  <a:ext uri="{FF2B5EF4-FFF2-40B4-BE49-F238E27FC236}">
                    <a16:creationId xmlns:a16="http://schemas.microsoft.com/office/drawing/2014/main" id="{028AC443-ADC0-45F2-9A8A-0E94C5496A49}"/>
                  </a:ext>
                </a:extLst>
              </p:cNvPr>
              <p:cNvSpPr/>
              <p:nvPr/>
            </p:nvSpPr>
            <p:spPr>
              <a:xfrm>
                <a:off x="5783483" y="1963356"/>
                <a:ext cx="30861" cy="39781"/>
              </a:xfrm>
              <a:custGeom>
                <a:avLst/>
                <a:gdLst>
                  <a:gd name="connsiteX0" fmla="*/ 15336 w 30861"/>
                  <a:gd name="connsiteY0" fmla="*/ 2127 h 39781"/>
                  <a:gd name="connsiteX1" fmla="*/ 30862 w 30861"/>
                  <a:gd name="connsiteY1" fmla="*/ 10985 h 39781"/>
                  <a:gd name="connsiteX2" fmla="*/ 15527 w 30861"/>
                  <a:gd name="connsiteY2" fmla="*/ 37655 h 39781"/>
                  <a:gd name="connsiteX3" fmla="*/ 1 w 30861"/>
                  <a:gd name="connsiteY3" fmla="*/ 28797 h 39781"/>
                  <a:gd name="connsiteX4" fmla="*/ 15336 w 30861"/>
                  <a:gd name="connsiteY4" fmla="*/ 2127 h 3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1" h="39781">
                    <a:moveTo>
                      <a:pt x="15336" y="2127"/>
                    </a:moveTo>
                    <a:cubicBezTo>
                      <a:pt x="23909" y="-2826"/>
                      <a:pt x="30767" y="1174"/>
                      <a:pt x="30862" y="10985"/>
                    </a:cubicBezTo>
                    <a:cubicBezTo>
                      <a:pt x="30862" y="20796"/>
                      <a:pt x="24004" y="32702"/>
                      <a:pt x="15527" y="37655"/>
                    </a:cubicBezTo>
                    <a:cubicBezTo>
                      <a:pt x="6954" y="42608"/>
                      <a:pt x="96" y="38608"/>
                      <a:pt x="1" y="28797"/>
                    </a:cubicBezTo>
                    <a:cubicBezTo>
                      <a:pt x="-94" y="18986"/>
                      <a:pt x="6764" y="7080"/>
                      <a:pt x="15336" y="2127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71" name="شكل حر: شكل 5470">
                <a:extLst>
                  <a:ext uri="{FF2B5EF4-FFF2-40B4-BE49-F238E27FC236}">
                    <a16:creationId xmlns:a16="http://schemas.microsoft.com/office/drawing/2014/main" id="{5406B223-1A34-4637-B065-7801A5E51E82}"/>
                  </a:ext>
                </a:extLst>
              </p:cNvPr>
              <p:cNvSpPr/>
              <p:nvPr/>
            </p:nvSpPr>
            <p:spPr>
              <a:xfrm>
                <a:off x="5148738" y="1682175"/>
                <a:ext cx="40671" cy="36419"/>
              </a:xfrm>
              <a:custGeom>
                <a:avLst/>
                <a:gdLst>
                  <a:gd name="connsiteX0" fmla="*/ 6763 w 40671"/>
                  <a:gd name="connsiteY0" fmla="*/ 36325 h 36419"/>
                  <a:gd name="connsiteX1" fmla="*/ 6763 w 40671"/>
                  <a:gd name="connsiteY1" fmla="*/ 7559 h 36419"/>
                  <a:gd name="connsiteX2" fmla="*/ 6858 w 40671"/>
                  <a:gd name="connsiteY2" fmla="*/ 6702 h 36419"/>
                  <a:gd name="connsiteX3" fmla="*/ 7620 w 40671"/>
                  <a:gd name="connsiteY3" fmla="*/ 7083 h 36419"/>
                  <a:gd name="connsiteX4" fmla="*/ 37338 w 40671"/>
                  <a:gd name="connsiteY4" fmla="*/ 24228 h 36419"/>
                  <a:gd name="connsiteX5" fmla="*/ 40672 w 40671"/>
                  <a:gd name="connsiteY5" fmla="*/ 18418 h 36419"/>
                  <a:gd name="connsiteX6" fmla="*/ 10954 w 40671"/>
                  <a:gd name="connsiteY6" fmla="*/ 1273 h 36419"/>
                  <a:gd name="connsiteX7" fmla="*/ 3429 w 40671"/>
                  <a:gd name="connsiteY7" fmla="*/ 892 h 36419"/>
                  <a:gd name="connsiteX8" fmla="*/ 0 w 40671"/>
                  <a:gd name="connsiteY8" fmla="*/ 7654 h 36419"/>
                  <a:gd name="connsiteX9" fmla="*/ 0 w 40671"/>
                  <a:gd name="connsiteY9" fmla="*/ 36420 h 36419"/>
                  <a:gd name="connsiteX10" fmla="*/ 6763 w 40671"/>
                  <a:gd name="connsiteY10" fmla="*/ 36420 h 36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671" h="36419">
                    <a:moveTo>
                      <a:pt x="6763" y="36325"/>
                    </a:moveTo>
                    <a:lnTo>
                      <a:pt x="6763" y="7559"/>
                    </a:lnTo>
                    <a:cubicBezTo>
                      <a:pt x="6763" y="7083"/>
                      <a:pt x="6858" y="6797"/>
                      <a:pt x="6858" y="6702"/>
                    </a:cubicBezTo>
                    <a:cubicBezTo>
                      <a:pt x="6953" y="6797"/>
                      <a:pt x="7239" y="6893"/>
                      <a:pt x="7620" y="7083"/>
                    </a:cubicBezTo>
                    <a:lnTo>
                      <a:pt x="37338" y="24228"/>
                    </a:lnTo>
                    <a:lnTo>
                      <a:pt x="40672" y="18418"/>
                    </a:lnTo>
                    <a:lnTo>
                      <a:pt x="10954" y="1273"/>
                    </a:lnTo>
                    <a:cubicBezTo>
                      <a:pt x="8382" y="-251"/>
                      <a:pt x="5620" y="-442"/>
                      <a:pt x="3429" y="892"/>
                    </a:cubicBezTo>
                    <a:cubicBezTo>
                      <a:pt x="1238" y="2130"/>
                      <a:pt x="0" y="4606"/>
                      <a:pt x="0" y="7654"/>
                    </a:cubicBezTo>
                    <a:lnTo>
                      <a:pt x="0" y="36420"/>
                    </a:lnTo>
                    <a:lnTo>
                      <a:pt x="6763" y="36420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7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134356" y="1699127"/>
                <a:ext cx="32861" cy="67791"/>
                <a:chOff x="5134356" y="1699127"/>
                <a:chExt cx="32861" cy="67791"/>
              </a:xfrm>
            </p:grpSpPr>
            <p:grpSp>
              <p:nvGrpSpPr>
                <p:cNvPr id="5473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159216" y="1761172"/>
                  <a:ext cx="7905" cy="5619"/>
                  <a:chOff x="5159216" y="1761172"/>
                  <a:chExt cx="7905" cy="5619"/>
                </a:xfrm>
              </p:grpSpPr>
              <p:sp>
                <p:nvSpPr>
                  <p:cNvPr id="5474" name="شكل حر: شكل 5473">
                    <a:extLst>
                      <a:ext uri="{FF2B5EF4-FFF2-40B4-BE49-F238E27FC236}">
                        <a16:creationId xmlns:a16="http://schemas.microsoft.com/office/drawing/2014/main" id="{55889662-D31C-42A5-BB83-5683D8FE38FD}"/>
                      </a:ext>
                    </a:extLst>
                  </p:cNvPr>
                  <p:cNvSpPr/>
                  <p:nvPr/>
                </p:nvSpPr>
                <p:spPr>
                  <a:xfrm>
                    <a:off x="5159216" y="1761172"/>
                    <a:ext cx="7905" cy="5619"/>
                  </a:xfrm>
                  <a:custGeom>
                    <a:avLst/>
                    <a:gdLst>
                      <a:gd name="connsiteX0" fmla="*/ 0 w 7905"/>
                      <a:gd name="connsiteY0" fmla="*/ 5620 h 5619"/>
                      <a:gd name="connsiteX1" fmla="*/ 7144 w 7905"/>
                      <a:gd name="connsiteY1" fmla="*/ 1524 h 5619"/>
                      <a:gd name="connsiteX2" fmla="*/ 7906 w 7905"/>
                      <a:gd name="connsiteY2" fmla="*/ 0 h 5619"/>
                      <a:gd name="connsiteX3" fmla="*/ 762 w 7905"/>
                      <a:gd name="connsiteY3" fmla="*/ 4191 h 5619"/>
                      <a:gd name="connsiteX4" fmla="*/ 0 w 7905"/>
                      <a:gd name="connsiteY4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05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620" y="1238"/>
                          <a:pt x="7906" y="762"/>
                          <a:pt x="7906" y="0"/>
                        </a:cubicBezTo>
                        <a:lnTo>
                          <a:pt x="762" y="4191"/>
                        </a:lnTo>
                        <a:cubicBezTo>
                          <a:pt x="762" y="4858"/>
                          <a:pt x="476" y="5334"/>
                          <a:pt x="0" y="5620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475" name="شكل حر: شكل 5474">
                    <a:extLst>
                      <a:ext uri="{FF2B5EF4-FFF2-40B4-BE49-F238E27FC236}">
                        <a16:creationId xmlns:a16="http://schemas.microsoft.com/office/drawing/2014/main" id="{77CD3D78-AC4E-4DFC-B6CB-281A0A411C6F}"/>
                      </a:ext>
                    </a:extLst>
                  </p:cNvPr>
                  <p:cNvSpPr/>
                  <p:nvPr/>
                </p:nvSpPr>
                <p:spPr>
                  <a:xfrm>
                    <a:off x="5159216" y="1761172"/>
                    <a:ext cx="7905" cy="5619"/>
                  </a:xfrm>
                  <a:custGeom>
                    <a:avLst/>
                    <a:gdLst>
                      <a:gd name="connsiteX0" fmla="*/ 0 w 7905"/>
                      <a:gd name="connsiteY0" fmla="*/ 5620 h 5619"/>
                      <a:gd name="connsiteX1" fmla="*/ 7144 w 7905"/>
                      <a:gd name="connsiteY1" fmla="*/ 1524 h 5619"/>
                      <a:gd name="connsiteX2" fmla="*/ 7906 w 7905"/>
                      <a:gd name="connsiteY2" fmla="*/ 0 h 5619"/>
                      <a:gd name="connsiteX3" fmla="*/ 762 w 7905"/>
                      <a:gd name="connsiteY3" fmla="*/ 4191 h 5619"/>
                      <a:gd name="connsiteX4" fmla="*/ 0 w 7905"/>
                      <a:gd name="connsiteY4" fmla="*/ 5620 h 5619"/>
                      <a:gd name="connsiteX5" fmla="*/ 0 w 7905"/>
                      <a:gd name="connsiteY5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05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620" y="1238"/>
                          <a:pt x="7906" y="762"/>
                          <a:pt x="7906" y="0"/>
                        </a:cubicBezTo>
                        <a:lnTo>
                          <a:pt x="762" y="4191"/>
                        </a:lnTo>
                        <a:cubicBezTo>
                          <a:pt x="762" y="4858"/>
                          <a:pt x="476" y="5334"/>
                          <a:pt x="0" y="5620"/>
                        </a:cubicBezTo>
                        <a:lnTo>
                          <a:pt x="0" y="5620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5476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135118" y="1699127"/>
                  <a:ext cx="8858" cy="4514"/>
                  <a:chOff x="5135118" y="1699127"/>
                  <a:chExt cx="8858" cy="4514"/>
                </a:xfrm>
              </p:grpSpPr>
              <p:sp>
                <p:nvSpPr>
                  <p:cNvPr id="5477" name="شكل حر: شكل 5476">
                    <a:extLst>
                      <a:ext uri="{FF2B5EF4-FFF2-40B4-BE49-F238E27FC236}">
                        <a16:creationId xmlns:a16="http://schemas.microsoft.com/office/drawing/2014/main" id="{E211DF94-F9E4-4FAC-84C7-FA96316C01DE}"/>
                      </a:ext>
                    </a:extLst>
                  </p:cNvPr>
                  <p:cNvSpPr/>
                  <p:nvPr/>
                </p:nvSpPr>
                <p:spPr>
                  <a:xfrm>
                    <a:off x="5135118" y="1699127"/>
                    <a:ext cx="8858" cy="4418"/>
                  </a:xfrm>
                  <a:custGeom>
                    <a:avLst/>
                    <a:gdLst>
                      <a:gd name="connsiteX0" fmla="*/ 7144 w 8858"/>
                      <a:gd name="connsiteY0" fmla="*/ 133 h 4418"/>
                      <a:gd name="connsiteX1" fmla="*/ 0 w 8858"/>
                      <a:gd name="connsiteY1" fmla="*/ 4229 h 4418"/>
                      <a:gd name="connsiteX2" fmla="*/ 1715 w 8858"/>
                      <a:gd name="connsiteY2" fmla="*/ 4419 h 4418"/>
                      <a:gd name="connsiteX3" fmla="*/ 8858 w 8858"/>
                      <a:gd name="connsiteY3" fmla="*/ 228 h 4418"/>
                      <a:gd name="connsiteX4" fmla="*/ 7144 w 8858"/>
                      <a:gd name="connsiteY4" fmla="*/ 133 h 4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8" h="4418">
                        <a:moveTo>
                          <a:pt x="7144" y="133"/>
                        </a:moveTo>
                        <a:lnTo>
                          <a:pt x="0" y="4229"/>
                        </a:lnTo>
                        <a:cubicBezTo>
                          <a:pt x="381" y="3943"/>
                          <a:pt x="1048" y="4038"/>
                          <a:pt x="1715" y="4419"/>
                        </a:cubicBezTo>
                        <a:lnTo>
                          <a:pt x="8858" y="228"/>
                        </a:lnTo>
                        <a:cubicBezTo>
                          <a:pt x="8192" y="-58"/>
                          <a:pt x="7620" y="-58"/>
                          <a:pt x="7144" y="133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478" name="شكل حر: شكل 5477">
                    <a:extLst>
                      <a:ext uri="{FF2B5EF4-FFF2-40B4-BE49-F238E27FC236}">
                        <a16:creationId xmlns:a16="http://schemas.microsoft.com/office/drawing/2014/main" id="{430A934D-807C-4E9D-A2CF-8BAE5191502D}"/>
                      </a:ext>
                    </a:extLst>
                  </p:cNvPr>
                  <p:cNvSpPr/>
                  <p:nvPr/>
                </p:nvSpPr>
                <p:spPr>
                  <a:xfrm>
                    <a:off x="5135118" y="1699134"/>
                    <a:ext cx="8858" cy="4506"/>
                  </a:xfrm>
                  <a:custGeom>
                    <a:avLst/>
                    <a:gdLst>
                      <a:gd name="connsiteX0" fmla="*/ 1715 w 8858"/>
                      <a:gd name="connsiteY0" fmla="*/ 4507 h 4506"/>
                      <a:gd name="connsiteX1" fmla="*/ 8858 w 8858"/>
                      <a:gd name="connsiteY1" fmla="*/ 316 h 4506"/>
                      <a:gd name="connsiteX2" fmla="*/ 7144 w 8858"/>
                      <a:gd name="connsiteY2" fmla="*/ 125 h 4506"/>
                      <a:gd name="connsiteX3" fmla="*/ 0 w 8858"/>
                      <a:gd name="connsiteY3" fmla="*/ 4221 h 4506"/>
                      <a:gd name="connsiteX4" fmla="*/ 1715 w 8858"/>
                      <a:gd name="connsiteY4" fmla="*/ 4507 h 4506"/>
                      <a:gd name="connsiteX5" fmla="*/ 1715 w 8858"/>
                      <a:gd name="connsiteY5" fmla="*/ 4507 h 4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858" h="4506">
                        <a:moveTo>
                          <a:pt x="1715" y="4507"/>
                        </a:moveTo>
                        <a:lnTo>
                          <a:pt x="8858" y="316"/>
                        </a:lnTo>
                        <a:cubicBezTo>
                          <a:pt x="8192" y="-65"/>
                          <a:pt x="7620" y="-65"/>
                          <a:pt x="7144" y="125"/>
                        </a:cubicBezTo>
                        <a:lnTo>
                          <a:pt x="0" y="4221"/>
                        </a:lnTo>
                        <a:cubicBezTo>
                          <a:pt x="476" y="4030"/>
                          <a:pt x="1048" y="4126"/>
                          <a:pt x="1715" y="4507"/>
                        </a:cubicBezTo>
                        <a:lnTo>
                          <a:pt x="1715" y="450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479" name="شكل حر: شكل 5478">
                  <a:extLst>
                    <a:ext uri="{FF2B5EF4-FFF2-40B4-BE49-F238E27FC236}">
                      <a16:creationId xmlns:a16="http://schemas.microsoft.com/office/drawing/2014/main" id="{B9BF6388-A223-481A-A5F5-0DD9D24FF87F}"/>
                    </a:ext>
                  </a:extLst>
                </p:cNvPr>
                <p:cNvSpPr/>
                <p:nvPr/>
              </p:nvSpPr>
              <p:spPr>
                <a:xfrm>
                  <a:off x="5159978" y="1715642"/>
                  <a:ext cx="7238" cy="49530"/>
                </a:xfrm>
                <a:custGeom>
                  <a:avLst/>
                  <a:gdLst>
                    <a:gd name="connsiteX0" fmla="*/ 0 w 7238"/>
                    <a:gd name="connsiteY0" fmla="*/ 49530 h 49530"/>
                    <a:gd name="connsiteX1" fmla="*/ 7144 w 7238"/>
                    <a:gd name="connsiteY1" fmla="*/ 45434 h 49530"/>
                    <a:gd name="connsiteX2" fmla="*/ 7239 w 7238"/>
                    <a:gd name="connsiteY2" fmla="*/ 0 h 49530"/>
                    <a:gd name="connsiteX3" fmla="*/ 95 w 7238"/>
                    <a:gd name="connsiteY3" fmla="*/ 4096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38" h="49530">
                      <a:moveTo>
                        <a:pt x="0" y="49530"/>
                      </a:moveTo>
                      <a:lnTo>
                        <a:pt x="7144" y="45434"/>
                      </a:lnTo>
                      <a:lnTo>
                        <a:pt x="7239" y="0"/>
                      </a:lnTo>
                      <a:lnTo>
                        <a:pt x="95" y="4096"/>
                      </a:lnTo>
                      <a:close/>
                    </a:path>
                  </a:pathLst>
                </a:custGeom>
                <a:solidFill>
                  <a:srgbClr val="0D13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80" name="شكل حر: شكل 5479">
                  <a:extLst>
                    <a:ext uri="{FF2B5EF4-FFF2-40B4-BE49-F238E27FC236}">
                      <a16:creationId xmlns:a16="http://schemas.microsoft.com/office/drawing/2014/main" id="{C3C0A2ED-0D87-4837-8B75-DD91955E8E72}"/>
                    </a:ext>
                  </a:extLst>
                </p:cNvPr>
                <p:cNvSpPr/>
                <p:nvPr/>
              </p:nvSpPr>
              <p:spPr>
                <a:xfrm>
                  <a:off x="5136832" y="1699450"/>
                  <a:ext cx="28003" cy="16192"/>
                </a:xfrm>
                <a:custGeom>
                  <a:avLst/>
                  <a:gdLst>
                    <a:gd name="connsiteX0" fmla="*/ 20860 w 28003"/>
                    <a:gd name="connsiteY0" fmla="*/ 16193 h 16192"/>
                    <a:gd name="connsiteX1" fmla="*/ 28003 w 28003"/>
                    <a:gd name="connsiteY1" fmla="*/ 12002 h 16192"/>
                    <a:gd name="connsiteX2" fmla="*/ 7144 w 28003"/>
                    <a:gd name="connsiteY2" fmla="*/ 0 h 16192"/>
                    <a:gd name="connsiteX3" fmla="*/ 0 w 28003"/>
                    <a:gd name="connsiteY3" fmla="*/ 4191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003" h="16192">
                      <a:moveTo>
                        <a:pt x="20860" y="16193"/>
                      </a:moveTo>
                      <a:lnTo>
                        <a:pt x="28003" y="12002"/>
                      </a:lnTo>
                      <a:lnTo>
                        <a:pt x="7144" y="0"/>
                      </a:lnTo>
                      <a:lnTo>
                        <a:pt x="0" y="4191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5481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157692" y="1711547"/>
                  <a:ext cx="9525" cy="8191"/>
                  <a:chOff x="5157692" y="1711547"/>
                  <a:chExt cx="9525" cy="8191"/>
                </a:xfrm>
              </p:grpSpPr>
              <p:sp>
                <p:nvSpPr>
                  <p:cNvPr id="5482" name="شكل حر: شكل 5481">
                    <a:extLst>
                      <a:ext uri="{FF2B5EF4-FFF2-40B4-BE49-F238E27FC236}">
                        <a16:creationId xmlns:a16="http://schemas.microsoft.com/office/drawing/2014/main" id="{E41338E9-669D-4C9A-9DAD-E49A147B7555}"/>
                      </a:ext>
                    </a:extLst>
                  </p:cNvPr>
                  <p:cNvSpPr/>
                  <p:nvPr/>
                </p:nvSpPr>
                <p:spPr>
                  <a:xfrm>
                    <a:off x="5157692" y="1711547"/>
                    <a:ext cx="9525" cy="8191"/>
                  </a:xfrm>
                  <a:custGeom>
                    <a:avLst/>
                    <a:gdLst>
                      <a:gd name="connsiteX0" fmla="*/ 2381 w 9525"/>
                      <a:gd name="connsiteY0" fmla="*/ 8192 h 8191"/>
                      <a:gd name="connsiteX1" fmla="*/ 9525 w 9525"/>
                      <a:gd name="connsiteY1" fmla="*/ 4096 h 8191"/>
                      <a:gd name="connsiteX2" fmla="*/ 7144 w 9525"/>
                      <a:gd name="connsiteY2" fmla="*/ 0 h 8191"/>
                      <a:gd name="connsiteX3" fmla="*/ 0 w 9525"/>
                      <a:gd name="connsiteY3" fmla="*/ 4191 h 8191"/>
                      <a:gd name="connsiteX4" fmla="*/ 2381 w 9525"/>
                      <a:gd name="connsiteY4" fmla="*/ 8192 h 8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8191">
                        <a:moveTo>
                          <a:pt x="2381" y="8192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858"/>
                          <a:pt x="2381" y="6668"/>
                          <a:pt x="2381" y="8192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483" name="شكل حر: شكل 5482">
                    <a:extLst>
                      <a:ext uri="{FF2B5EF4-FFF2-40B4-BE49-F238E27FC236}">
                        <a16:creationId xmlns:a16="http://schemas.microsoft.com/office/drawing/2014/main" id="{82DE01E6-389E-48A3-A392-92688D7D95C9}"/>
                      </a:ext>
                    </a:extLst>
                  </p:cNvPr>
                  <p:cNvSpPr/>
                  <p:nvPr/>
                </p:nvSpPr>
                <p:spPr>
                  <a:xfrm>
                    <a:off x="5157692" y="1711547"/>
                    <a:ext cx="9525" cy="8191"/>
                  </a:xfrm>
                  <a:custGeom>
                    <a:avLst/>
                    <a:gdLst>
                      <a:gd name="connsiteX0" fmla="*/ 2381 w 9525"/>
                      <a:gd name="connsiteY0" fmla="*/ 8192 h 8191"/>
                      <a:gd name="connsiteX1" fmla="*/ 9525 w 9525"/>
                      <a:gd name="connsiteY1" fmla="*/ 4096 h 8191"/>
                      <a:gd name="connsiteX2" fmla="*/ 7144 w 9525"/>
                      <a:gd name="connsiteY2" fmla="*/ 0 h 8191"/>
                      <a:gd name="connsiteX3" fmla="*/ 0 w 9525"/>
                      <a:gd name="connsiteY3" fmla="*/ 4191 h 8191"/>
                      <a:gd name="connsiteX4" fmla="*/ 2381 w 9525"/>
                      <a:gd name="connsiteY4" fmla="*/ 8192 h 8191"/>
                      <a:gd name="connsiteX5" fmla="*/ 2381 w 9525"/>
                      <a:gd name="connsiteY5" fmla="*/ 8192 h 8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5" h="8191">
                        <a:moveTo>
                          <a:pt x="2381" y="8192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858"/>
                          <a:pt x="2381" y="6668"/>
                          <a:pt x="2381" y="8192"/>
                        </a:cubicBezTo>
                        <a:lnTo>
                          <a:pt x="2381" y="8192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484" name="شكل حر: شكل 5483">
                  <a:extLst>
                    <a:ext uri="{FF2B5EF4-FFF2-40B4-BE49-F238E27FC236}">
                      <a16:creationId xmlns:a16="http://schemas.microsoft.com/office/drawing/2014/main" id="{41CC20E8-00D5-4B94-8610-E5D5C7349BC5}"/>
                    </a:ext>
                  </a:extLst>
                </p:cNvPr>
                <p:cNvSpPr/>
                <p:nvPr/>
              </p:nvSpPr>
              <p:spPr>
                <a:xfrm>
                  <a:off x="5134356" y="1703305"/>
                  <a:ext cx="25717" cy="63612"/>
                </a:xfrm>
                <a:custGeom>
                  <a:avLst/>
                  <a:gdLst>
                    <a:gd name="connsiteX0" fmla="*/ 2477 w 25717"/>
                    <a:gd name="connsiteY0" fmla="*/ 336 h 63612"/>
                    <a:gd name="connsiteX1" fmla="*/ 95 w 25717"/>
                    <a:gd name="connsiteY1" fmla="*/ 1670 h 63612"/>
                    <a:gd name="connsiteX2" fmla="*/ 0 w 25717"/>
                    <a:gd name="connsiteY2" fmla="*/ 47104 h 63612"/>
                    <a:gd name="connsiteX3" fmla="*/ 2381 w 25717"/>
                    <a:gd name="connsiteY3" fmla="*/ 51295 h 63612"/>
                    <a:gd name="connsiteX4" fmla="*/ 23241 w 25717"/>
                    <a:gd name="connsiteY4" fmla="*/ 63296 h 63612"/>
                    <a:gd name="connsiteX5" fmla="*/ 25622 w 25717"/>
                    <a:gd name="connsiteY5" fmla="*/ 61868 h 63612"/>
                    <a:gd name="connsiteX6" fmla="*/ 25717 w 25717"/>
                    <a:gd name="connsiteY6" fmla="*/ 16433 h 63612"/>
                    <a:gd name="connsiteX7" fmla="*/ 23336 w 25717"/>
                    <a:gd name="connsiteY7" fmla="*/ 12338 h 63612"/>
                    <a:gd name="connsiteX8" fmla="*/ 2477 w 25717"/>
                    <a:gd name="connsiteY8" fmla="*/ 336 h 63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717" h="63612">
                      <a:moveTo>
                        <a:pt x="2477" y="336"/>
                      </a:moveTo>
                      <a:cubicBezTo>
                        <a:pt x="1143" y="-426"/>
                        <a:pt x="95" y="146"/>
                        <a:pt x="95" y="1670"/>
                      </a:cubicBezTo>
                      <a:lnTo>
                        <a:pt x="0" y="47104"/>
                      </a:lnTo>
                      <a:cubicBezTo>
                        <a:pt x="0" y="48628"/>
                        <a:pt x="1048" y="50533"/>
                        <a:pt x="2381" y="51295"/>
                      </a:cubicBezTo>
                      <a:lnTo>
                        <a:pt x="23241" y="63296"/>
                      </a:lnTo>
                      <a:cubicBezTo>
                        <a:pt x="24575" y="64058"/>
                        <a:pt x="25622" y="63392"/>
                        <a:pt x="25622" y="61868"/>
                      </a:cubicBezTo>
                      <a:lnTo>
                        <a:pt x="25717" y="16433"/>
                      </a:lnTo>
                      <a:cubicBezTo>
                        <a:pt x="25717" y="14909"/>
                        <a:pt x="24670" y="13100"/>
                        <a:pt x="23336" y="12338"/>
                      </a:cubicBezTo>
                      <a:lnTo>
                        <a:pt x="2477" y="336"/>
                      </a:ln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85" name="شكل حر: شكل 5484">
                <a:extLst>
                  <a:ext uri="{FF2B5EF4-FFF2-40B4-BE49-F238E27FC236}">
                    <a16:creationId xmlns:a16="http://schemas.microsoft.com/office/drawing/2014/main" id="{3A84E4EE-549F-4128-81AA-1222E6D97487}"/>
                  </a:ext>
                </a:extLst>
              </p:cNvPr>
              <p:cNvSpPr/>
              <p:nvPr/>
            </p:nvSpPr>
            <p:spPr>
              <a:xfrm>
                <a:off x="4999291" y="1908333"/>
                <a:ext cx="290798" cy="314896"/>
              </a:xfrm>
              <a:custGeom>
                <a:avLst/>
                <a:gdLst>
                  <a:gd name="connsiteX0" fmla="*/ 0 w 290798"/>
                  <a:gd name="connsiteY0" fmla="*/ 0 h 314896"/>
                  <a:gd name="connsiteX1" fmla="*/ 190 w 290798"/>
                  <a:gd name="connsiteY1" fmla="*/ 146495 h 314896"/>
                  <a:gd name="connsiteX2" fmla="*/ 290798 w 290798"/>
                  <a:gd name="connsiteY2" fmla="*/ 314897 h 314896"/>
                  <a:gd name="connsiteX3" fmla="*/ 290703 w 290798"/>
                  <a:gd name="connsiteY3" fmla="*/ 168402 h 3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0798" h="314896">
                    <a:moveTo>
                      <a:pt x="0" y="0"/>
                    </a:moveTo>
                    <a:lnTo>
                      <a:pt x="190" y="146495"/>
                    </a:lnTo>
                    <a:lnTo>
                      <a:pt x="290798" y="314897"/>
                    </a:lnTo>
                    <a:lnTo>
                      <a:pt x="290703" y="168402"/>
                    </a:lnTo>
                    <a:close/>
                  </a:path>
                </a:pathLst>
              </a:custGeom>
              <a:solidFill>
                <a:srgbClr val="FF99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86" name="شكل حر: شكل 5485">
                <a:extLst>
                  <a:ext uri="{FF2B5EF4-FFF2-40B4-BE49-F238E27FC236}">
                    <a16:creationId xmlns:a16="http://schemas.microsoft.com/office/drawing/2014/main" id="{1CF1DB9C-E36D-4513-BEBD-6919BAC1E47C}"/>
                  </a:ext>
                </a:extLst>
              </p:cNvPr>
              <p:cNvSpPr/>
              <p:nvPr/>
            </p:nvSpPr>
            <p:spPr>
              <a:xfrm>
                <a:off x="4999291" y="1801558"/>
                <a:ext cx="847058" cy="275081"/>
              </a:xfrm>
              <a:custGeom>
                <a:avLst/>
                <a:gdLst>
                  <a:gd name="connsiteX0" fmla="*/ 290703 w 847058"/>
                  <a:gd name="connsiteY0" fmla="*/ 275082 h 275081"/>
                  <a:gd name="connsiteX1" fmla="*/ 0 w 847058"/>
                  <a:gd name="connsiteY1" fmla="*/ 106775 h 275081"/>
                  <a:gd name="connsiteX2" fmla="*/ 426625 w 847058"/>
                  <a:gd name="connsiteY2" fmla="*/ 0 h 275081"/>
                  <a:gd name="connsiteX3" fmla="*/ 847058 w 847058"/>
                  <a:gd name="connsiteY3" fmla="*/ 3715 h 27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7058" h="275081">
                    <a:moveTo>
                      <a:pt x="290703" y="275082"/>
                    </a:moveTo>
                    <a:lnTo>
                      <a:pt x="0" y="106775"/>
                    </a:lnTo>
                    <a:lnTo>
                      <a:pt x="426625" y="0"/>
                    </a:lnTo>
                    <a:lnTo>
                      <a:pt x="847058" y="3715"/>
                    </a:lnTo>
                    <a:close/>
                  </a:path>
                </a:pathLst>
              </a:custGeom>
              <a:solidFill>
                <a:srgbClr val="302B3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87" name="شكل حر: شكل 5486">
                <a:extLst>
                  <a:ext uri="{FF2B5EF4-FFF2-40B4-BE49-F238E27FC236}">
                    <a16:creationId xmlns:a16="http://schemas.microsoft.com/office/drawing/2014/main" id="{F9AF2D26-2AA3-474E-91F6-69897DB0E076}"/>
                  </a:ext>
                </a:extLst>
              </p:cNvPr>
              <p:cNvSpPr/>
              <p:nvPr/>
            </p:nvSpPr>
            <p:spPr>
              <a:xfrm>
                <a:off x="4999291" y="1805654"/>
                <a:ext cx="447770" cy="270986"/>
              </a:xfrm>
              <a:custGeom>
                <a:avLst/>
                <a:gdLst>
                  <a:gd name="connsiteX0" fmla="*/ 290703 w 447770"/>
                  <a:gd name="connsiteY0" fmla="*/ 270986 h 270986"/>
                  <a:gd name="connsiteX1" fmla="*/ 0 w 447770"/>
                  <a:gd name="connsiteY1" fmla="*/ 102679 h 270986"/>
                  <a:gd name="connsiteX2" fmla="*/ 157163 w 447770"/>
                  <a:gd name="connsiteY2" fmla="*/ 0 h 270986"/>
                  <a:gd name="connsiteX3" fmla="*/ 447770 w 447770"/>
                  <a:gd name="connsiteY3" fmla="*/ 168307 h 270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770" h="270986">
                    <a:moveTo>
                      <a:pt x="290703" y="270986"/>
                    </a:moveTo>
                    <a:lnTo>
                      <a:pt x="0" y="102679"/>
                    </a:lnTo>
                    <a:lnTo>
                      <a:pt x="157163" y="0"/>
                    </a:lnTo>
                    <a:lnTo>
                      <a:pt x="447770" y="168307"/>
                    </a:lnTo>
                    <a:close/>
                  </a:path>
                </a:pathLst>
              </a:custGeom>
              <a:solidFill>
                <a:srgbClr val="FFBB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88" name="شكل حر: شكل 5487">
                <a:extLst>
                  <a:ext uri="{FF2B5EF4-FFF2-40B4-BE49-F238E27FC236}">
                    <a16:creationId xmlns:a16="http://schemas.microsoft.com/office/drawing/2014/main" id="{8BB79424-029B-4FAC-B81F-4E93AC358DBE}"/>
                  </a:ext>
                </a:extLst>
              </p:cNvPr>
              <p:cNvSpPr/>
              <p:nvPr/>
            </p:nvSpPr>
            <p:spPr>
              <a:xfrm>
                <a:off x="5124926" y="1805654"/>
                <a:ext cx="322135" cy="188595"/>
              </a:xfrm>
              <a:custGeom>
                <a:avLst/>
                <a:gdLst>
                  <a:gd name="connsiteX0" fmla="*/ 290703 w 322135"/>
                  <a:gd name="connsiteY0" fmla="*/ 188595 h 188595"/>
                  <a:gd name="connsiteX1" fmla="*/ 0 w 322135"/>
                  <a:gd name="connsiteY1" fmla="*/ 20288 h 188595"/>
                  <a:gd name="connsiteX2" fmla="*/ 31528 w 322135"/>
                  <a:gd name="connsiteY2" fmla="*/ 0 h 188595"/>
                  <a:gd name="connsiteX3" fmla="*/ 322135 w 322135"/>
                  <a:gd name="connsiteY3" fmla="*/ 168307 h 188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35" h="188595">
                    <a:moveTo>
                      <a:pt x="290703" y="188595"/>
                    </a:moveTo>
                    <a:lnTo>
                      <a:pt x="0" y="20288"/>
                    </a:lnTo>
                    <a:lnTo>
                      <a:pt x="31528" y="0"/>
                    </a:lnTo>
                    <a:lnTo>
                      <a:pt x="322135" y="168307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89" name="شكل حر: شكل 5488">
                <a:extLst>
                  <a:ext uri="{FF2B5EF4-FFF2-40B4-BE49-F238E27FC236}">
                    <a16:creationId xmlns:a16="http://schemas.microsoft.com/office/drawing/2014/main" id="{FFA17789-7B59-46E3-A6D8-9B6E069AB78C}"/>
                  </a:ext>
                </a:extLst>
              </p:cNvPr>
              <p:cNvSpPr/>
              <p:nvPr/>
            </p:nvSpPr>
            <p:spPr>
              <a:xfrm>
                <a:off x="5166931" y="1648872"/>
                <a:ext cx="326517" cy="306133"/>
              </a:xfrm>
              <a:custGeom>
                <a:avLst/>
                <a:gdLst>
                  <a:gd name="connsiteX0" fmla="*/ 290608 w 326517"/>
                  <a:gd name="connsiteY0" fmla="*/ 306134 h 306133"/>
                  <a:gd name="connsiteX1" fmla="*/ 0 w 326517"/>
                  <a:gd name="connsiteY1" fmla="*/ 137731 h 306133"/>
                  <a:gd name="connsiteX2" fmla="*/ 35909 w 326517"/>
                  <a:gd name="connsiteY2" fmla="*/ 0 h 306133"/>
                  <a:gd name="connsiteX3" fmla="*/ 326517 w 326517"/>
                  <a:gd name="connsiteY3" fmla="*/ 168307 h 30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6517" h="306133">
                    <a:moveTo>
                      <a:pt x="290608" y="306134"/>
                    </a:moveTo>
                    <a:lnTo>
                      <a:pt x="0" y="137731"/>
                    </a:lnTo>
                    <a:lnTo>
                      <a:pt x="35909" y="0"/>
                    </a:lnTo>
                    <a:lnTo>
                      <a:pt x="326517" y="168307"/>
                    </a:lnTo>
                    <a:close/>
                  </a:path>
                </a:pathLst>
              </a:custGeom>
              <a:solidFill>
                <a:srgbClr val="3D8193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90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156454" y="1642014"/>
                <a:ext cx="326421" cy="331946"/>
                <a:chOff x="5156454" y="1642014"/>
                <a:chExt cx="326421" cy="331946"/>
              </a:xfrm>
            </p:grpSpPr>
            <p:sp>
              <p:nvSpPr>
                <p:cNvPr id="5491" name="شكل حر: شكل 5490">
                  <a:extLst>
                    <a:ext uri="{FF2B5EF4-FFF2-40B4-BE49-F238E27FC236}">
                      <a16:creationId xmlns:a16="http://schemas.microsoft.com/office/drawing/2014/main" id="{AADDFCBF-6303-4012-98A1-AA1E5D088B7D}"/>
                    </a:ext>
                  </a:extLst>
                </p:cNvPr>
                <p:cNvSpPr/>
                <p:nvPr/>
              </p:nvSpPr>
              <p:spPr>
                <a:xfrm>
                  <a:off x="5156454" y="1642014"/>
                  <a:ext cx="326421" cy="331946"/>
                </a:xfrm>
                <a:custGeom>
                  <a:avLst/>
                  <a:gdLst>
                    <a:gd name="connsiteX0" fmla="*/ 290608 w 326421"/>
                    <a:gd name="connsiteY0" fmla="*/ 331946 h 331946"/>
                    <a:gd name="connsiteX1" fmla="*/ 0 w 326421"/>
                    <a:gd name="connsiteY1" fmla="*/ 163640 h 331946"/>
                    <a:gd name="connsiteX2" fmla="*/ 35814 w 326421"/>
                    <a:gd name="connsiteY2" fmla="*/ 0 h 331946"/>
                    <a:gd name="connsiteX3" fmla="*/ 326422 w 326421"/>
                    <a:gd name="connsiteY3" fmla="*/ 168307 h 331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6421" h="331946">
                      <a:moveTo>
                        <a:pt x="290608" y="331946"/>
                      </a:moveTo>
                      <a:lnTo>
                        <a:pt x="0" y="163640"/>
                      </a:lnTo>
                      <a:lnTo>
                        <a:pt x="35814" y="0"/>
                      </a:lnTo>
                      <a:lnTo>
                        <a:pt x="326422" y="168307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92" name="شكل حر: شكل 5491">
                  <a:extLst>
                    <a:ext uri="{FF2B5EF4-FFF2-40B4-BE49-F238E27FC236}">
                      <a16:creationId xmlns:a16="http://schemas.microsoft.com/office/drawing/2014/main" id="{7A6A4476-5773-467C-9200-6755B3945A48}"/>
                    </a:ext>
                  </a:extLst>
                </p:cNvPr>
                <p:cNvSpPr/>
                <p:nvPr/>
              </p:nvSpPr>
              <p:spPr>
                <a:xfrm>
                  <a:off x="5168741" y="1662175"/>
                  <a:ext cx="301852" cy="291434"/>
                </a:xfrm>
                <a:custGeom>
                  <a:avLst/>
                  <a:gdLst>
                    <a:gd name="connsiteX0" fmla="*/ 571 w 301852"/>
                    <a:gd name="connsiteY0" fmla="*/ 119762 h 291434"/>
                    <a:gd name="connsiteX1" fmla="*/ 25241 w 301852"/>
                    <a:gd name="connsiteY1" fmla="*/ 11938 h 291434"/>
                    <a:gd name="connsiteX2" fmla="*/ 47053 w 301852"/>
                    <a:gd name="connsiteY2" fmla="*/ 2413 h 291434"/>
                    <a:gd name="connsiteX3" fmla="*/ 288417 w 301852"/>
                    <a:gd name="connsiteY3" fmla="*/ 142145 h 291434"/>
                    <a:gd name="connsiteX4" fmla="*/ 301276 w 301852"/>
                    <a:gd name="connsiteY4" fmla="*/ 171673 h 291434"/>
                    <a:gd name="connsiteX5" fmla="*/ 276606 w 301852"/>
                    <a:gd name="connsiteY5" fmla="*/ 279496 h 291434"/>
                    <a:gd name="connsiteX6" fmla="*/ 254794 w 301852"/>
                    <a:gd name="connsiteY6" fmla="*/ 289021 h 291434"/>
                    <a:gd name="connsiteX7" fmla="*/ 13430 w 301852"/>
                    <a:gd name="connsiteY7" fmla="*/ 149194 h 291434"/>
                    <a:gd name="connsiteX8" fmla="*/ 571 w 301852"/>
                    <a:gd name="connsiteY8" fmla="*/ 119762 h 291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1852" h="291434">
                      <a:moveTo>
                        <a:pt x="571" y="119762"/>
                      </a:moveTo>
                      <a:lnTo>
                        <a:pt x="25241" y="11938"/>
                      </a:lnTo>
                      <a:cubicBezTo>
                        <a:pt x="27718" y="1175"/>
                        <a:pt x="37433" y="-3111"/>
                        <a:pt x="47053" y="2413"/>
                      </a:cubicBezTo>
                      <a:lnTo>
                        <a:pt x="288417" y="142145"/>
                      </a:lnTo>
                      <a:cubicBezTo>
                        <a:pt x="298037" y="147670"/>
                        <a:pt x="303752" y="160910"/>
                        <a:pt x="301276" y="171673"/>
                      </a:cubicBezTo>
                      <a:lnTo>
                        <a:pt x="276606" y="279496"/>
                      </a:lnTo>
                      <a:cubicBezTo>
                        <a:pt x="274129" y="290259"/>
                        <a:pt x="264414" y="294545"/>
                        <a:pt x="254794" y="289021"/>
                      </a:cubicBezTo>
                      <a:lnTo>
                        <a:pt x="13430" y="149194"/>
                      </a:lnTo>
                      <a:cubicBezTo>
                        <a:pt x="3905" y="143860"/>
                        <a:pt x="-1905" y="130620"/>
                        <a:pt x="571" y="11976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93" name="شكل حر: شكل 5492">
                  <a:extLst>
                    <a:ext uri="{FF2B5EF4-FFF2-40B4-BE49-F238E27FC236}">
                      <a16:creationId xmlns:a16="http://schemas.microsoft.com/office/drawing/2014/main" id="{CDC31D51-4DD8-4B0B-8AF0-83E816457CB1}"/>
                    </a:ext>
                  </a:extLst>
                </p:cNvPr>
                <p:cNvSpPr/>
                <p:nvPr/>
              </p:nvSpPr>
              <p:spPr>
                <a:xfrm>
                  <a:off x="5178696" y="1672304"/>
                  <a:ext cx="281841" cy="271462"/>
                </a:xfrm>
                <a:custGeom>
                  <a:avLst/>
                  <a:gdLst>
                    <a:gd name="connsiteX0" fmla="*/ 253220 w 281841"/>
                    <a:gd name="connsiteY0" fmla="*/ 271463 h 271462"/>
                    <a:gd name="connsiteX1" fmla="*/ 249791 w 281841"/>
                    <a:gd name="connsiteY1" fmla="*/ 270415 h 271462"/>
                    <a:gd name="connsiteX2" fmla="*/ 8428 w 281841"/>
                    <a:gd name="connsiteY2" fmla="*/ 130588 h 271462"/>
                    <a:gd name="connsiteX3" fmla="*/ 332 w 281841"/>
                    <a:gd name="connsiteY3" fmla="*/ 111919 h 271462"/>
                    <a:gd name="connsiteX4" fmla="*/ 25001 w 281841"/>
                    <a:gd name="connsiteY4" fmla="*/ 4096 h 271462"/>
                    <a:gd name="connsiteX5" fmla="*/ 28621 w 281841"/>
                    <a:gd name="connsiteY5" fmla="*/ 0 h 271462"/>
                    <a:gd name="connsiteX6" fmla="*/ 32050 w 281841"/>
                    <a:gd name="connsiteY6" fmla="*/ 1048 h 271462"/>
                    <a:gd name="connsiteX7" fmla="*/ 273413 w 281841"/>
                    <a:gd name="connsiteY7" fmla="*/ 140779 h 271462"/>
                    <a:gd name="connsiteX8" fmla="*/ 281510 w 281841"/>
                    <a:gd name="connsiteY8" fmla="*/ 159449 h 271462"/>
                    <a:gd name="connsiteX9" fmla="*/ 256840 w 281841"/>
                    <a:gd name="connsiteY9" fmla="*/ 267271 h 271462"/>
                    <a:gd name="connsiteX10" fmla="*/ 253220 w 281841"/>
                    <a:gd name="connsiteY10" fmla="*/ 271463 h 27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1841" h="271462">
                      <a:moveTo>
                        <a:pt x="253220" y="271463"/>
                      </a:moveTo>
                      <a:cubicBezTo>
                        <a:pt x="252268" y="271463"/>
                        <a:pt x="251030" y="271082"/>
                        <a:pt x="249791" y="270415"/>
                      </a:cubicBezTo>
                      <a:lnTo>
                        <a:pt x="8428" y="130588"/>
                      </a:lnTo>
                      <a:cubicBezTo>
                        <a:pt x="2713" y="127254"/>
                        <a:pt x="-1192" y="118396"/>
                        <a:pt x="332" y="111919"/>
                      </a:cubicBezTo>
                      <a:lnTo>
                        <a:pt x="25001" y="4096"/>
                      </a:lnTo>
                      <a:cubicBezTo>
                        <a:pt x="25478" y="2191"/>
                        <a:pt x="26430" y="0"/>
                        <a:pt x="28621" y="0"/>
                      </a:cubicBezTo>
                      <a:cubicBezTo>
                        <a:pt x="29573" y="0"/>
                        <a:pt x="30812" y="381"/>
                        <a:pt x="32050" y="1048"/>
                      </a:cubicBezTo>
                      <a:lnTo>
                        <a:pt x="273413" y="140779"/>
                      </a:lnTo>
                      <a:cubicBezTo>
                        <a:pt x="279128" y="144113"/>
                        <a:pt x="283034" y="152972"/>
                        <a:pt x="281510" y="159449"/>
                      </a:cubicBezTo>
                      <a:lnTo>
                        <a:pt x="256840" y="267271"/>
                      </a:lnTo>
                      <a:cubicBezTo>
                        <a:pt x="256459" y="269177"/>
                        <a:pt x="255506" y="271463"/>
                        <a:pt x="253220" y="271463"/>
                      </a:cubicBezTo>
                      <a:close/>
                    </a:path>
                  </a:pathLst>
                </a:custGeom>
                <a:solidFill>
                  <a:srgbClr val="489F9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94" name="شكل حر: شكل 5493">
                <a:extLst>
                  <a:ext uri="{FF2B5EF4-FFF2-40B4-BE49-F238E27FC236}">
                    <a16:creationId xmlns:a16="http://schemas.microsoft.com/office/drawing/2014/main" id="{7A7BC998-03FA-4E41-AEAD-780E28917782}"/>
                  </a:ext>
                </a:extLst>
              </p:cNvPr>
              <p:cNvSpPr/>
              <p:nvPr/>
            </p:nvSpPr>
            <p:spPr>
              <a:xfrm>
                <a:off x="5192267" y="1411985"/>
                <a:ext cx="689514" cy="398335"/>
              </a:xfrm>
              <a:custGeom>
                <a:avLst/>
                <a:gdLst>
                  <a:gd name="connsiteX0" fmla="*/ 290608 w 689514"/>
                  <a:gd name="connsiteY0" fmla="*/ 398336 h 398335"/>
                  <a:gd name="connsiteX1" fmla="*/ 0 w 689514"/>
                  <a:gd name="connsiteY1" fmla="*/ 230029 h 398335"/>
                  <a:gd name="connsiteX2" fmla="*/ 398907 w 689514"/>
                  <a:gd name="connsiteY2" fmla="*/ 0 h 398335"/>
                  <a:gd name="connsiteX3" fmla="*/ 689515 w 689514"/>
                  <a:gd name="connsiteY3" fmla="*/ 168402 h 398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514" h="398335">
                    <a:moveTo>
                      <a:pt x="290608" y="398336"/>
                    </a:moveTo>
                    <a:lnTo>
                      <a:pt x="0" y="230029"/>
                    </a:lnTo>
                    <a:lnTo>
                      <a:pt x="398907" y="0"/>
                    </a:lnTo>
                    <a:lnTo>
                      <a:pt x="689515" y="168402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5" name="شكل حر: شكل 5494">
                <a:extLst>
                  <a:ext uri="{FF2B5EF4-FFF2-40B4-BE49-F238E27FC236}">
                    <a16:creationId xmlns:a16="http://schemas.microsoft.com/office/drawing/2014/main" id="{12D43A92-D4EB-4325-9421-B87C8AF28332}"/>
                  </a:ext>
                </a:extLst>
              </p:cNvPr>
              <p:cNvSpPr/>
              <p:nvPr/>
            </p:nvSpPr>
            <p:spPr>
              <a:xfrm>
                <a:off x="5289899" y="1724501"/>
                <a:ext cx="344709" cy="517683"/>
              </a:xfrm>
              <a:custGeom>
                <a:avLst/>
                <a:gdLst>
                  <a:gd name="connsiteX0" fmla="*/ 340043 w 344709"/>
                  <a:gd name="connsiteY0" fmla="*/ 0 h 517683"/>
                  <a:gd name="connsiteX1" fmla="*/ 192977 w 344709"/>
                  <a:gd name="connsiteY1" fmla="*/ 85820 h 517683"/>
                  <a:gd name="connsiteX2" fmla="*/ 157163 w 344709"/>
                  <a:gd name="connsiteY2" fmla="*/ 249460 h 517683"/>
                  <a:gd name="connsiteX3" fmla="*/ 157163 w 344709"/>
                  <a:gd name="connsiteY3" fmla="*/ 249460 h 517683"/>
                  <a:gd name="connsiteX4" fmla="*/ 157163 w 344709"/>
                  <a:gd name="connsiteY4" fmla="*/ 249460 h 517683"/>
                  <a:gd name="connsiteX5" fmla="*/ 0 w 344709"/>
                  <a:gd name="connsiteY5" fmla="*/ 352139 h 517683"/>
                  <a:gd name="connsiteX6" fmla="*/ 191 w 344709"/>
                  <a:gd name="connsiteY6" fmla="*/ 517684 h 517683"/>
                  <a:gd name="connsiteX7" fmla="*/ 61055 w 344709"/>
                  <a:gd name="connsiteY7" fmla="*/ 482537 h 517683"/>
                  <a:gd name="connsiteX8" fmla="*/ 132302 w 344709"/>
                  <a:gd name="connsiteY8" fmla="*/ 389954 h 517683"/>
                  <a:gd name="connsiteX9" fmla="*/ 171641 w 344709"/>
                  <a:gd name="connsiteY9" fmla="*/ 379190 h 517683"/>
                  <a:gd name="connsiteX10" fmla="*/ 203930 w 344709"/>
                  <a:gd name="connsiteY10" fmla="*/ 400050 h 517683"/>
                  <a:gd name="connsiteX11" fmla="*/ 344710 w 344709"/>
                  <a:gd name="connsiteY11" fmla="*/ 317659 h 517683"/>
                  <a:gd name="connsiteX12" fmla="*/ 340043 w 344709"/>
                  <a:gd name="connsiteY12" fmla="*/ 0 h 517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4709" h="517683">
                    <a:moveTo>
                      <a:pt x="340043" y="0"/>
                    </a:moveTo>
                    <a:lnTo>
                      <a:pt x="192977" y="85820"/>
                    </a:lnTo>
                    <a:lnTo>
                      <a:pt x="157163" y="249460"/>
                    </a:lnTo>
                    <a:lnTo>
                      <a:pt x="157163" y="249460"/>
                    </a:lnTo>
                    <a:lnTo>
                      <a:pt x="157163" y="249460"/>
                    </a:lnTo>
                    <a:lnTo>
                      <a:pt x="0" y="352139"/>
                    </a:lnTo>
                    <a:lnTo>
                      <a:pt x="191" y="517684"/>
                    </a:lnTo>
                    <a:lnTo>
                      <a:pt x="61055" y="482537"/>
                    </a:lnTo>
                    <a:cubicBezTo>
                      <a:pt x="73819" y="444722"/>
                      <a:pt x="100965" y="408051"/>
                      <a:pt x="132302" y="389954"/>
                    </a:cubicBezTo>
                    <a:cubicBezTo>
                      <a:pt x="146590" y="381762"/>
                      <a:pt x="160020" y="378333"/>
                      <a:pt x="171641" y="379190"/>
                    </a:cubicBezTo>
                    <a:cubicBezTo>
                      <a:pt x="185547" y="380238"/>
                      <a:pt x="196882" y="387572"/>
                      <a:pt x="203930" y="400050"/>
                    </a:cubicBezTo>
                    <a:lnTo>
                      <a:pt x="344710" y="317659"/>
                    </a:lnTo>
                    <a:lnTo>
                      <a:pt x="340043" y="0"/>
                    </a:lnTo>
                    <a:close/>
                  </a:path>
                </a:pathLst>
              </a:custGeom>
              <a:solidFill>
                <a:srgbClr val="FFAA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6" name="شكل حر: شكل 5495">
                <a:extLst>
                  <a:ext uri="{FF2B5EF4-FFF2-40B4-BE49-F238E27FC236}">
                    <a16:creationId xmlns:a16="http://schemas.microsoft.com/office/drawing/2014/main" id="{57C53E9D-CC5B-481C-AB47-14C2DDE52638}"/>
                  </a:ext>
                </a:extLst>
              </p:cNvPr>
              <p:cNvSpPr/>
              <p:nvPr/>
            </p:nvSpPr>
            <p:spPr>
              <a:xfrm>
                <a:off x="5228748" y="2069877"/>
                <a:ext cx="45529" cy="56483"/>
              </a:xfrm>
              <a:custGeom>
                <a:avLst/>
                <a:gdLst>
                  <a:gd name="connsiteX0" fmla="*/ 31147 w 45529"/>
                  <a:gd name="connsiteY0" fmla="*/ 56483 h 56483"/>
                  <a:gd name="connsiteX1" fmla="*/ 20765 w 45529"/>
                  <a:gd name="connsiteY1" fmla="*/ 53435 h 56483"/>
                  <a:gd name="connsiteX2" fmla="*/ 0 w 45529"/>
                  <a:gd name="connsiteY2" fmla="*/ 17431 h 56483"/>
                  <a:gd name="connsiteX3" fmla="*/ 14383 w 45529"/>
                  <a:gd name="connsiteY3" fmla="*/ 0 h 56483"/>
                  <a:gd name="connsiteX4" fmla="*/ 24765 w 45529"/>
                  <a:gd name="connsiteY4" fmla="*/ 3143 h 56483"/>
                  <a:gd name="connsiteX5" fmla="*/ 45529 w 45529"/>
                  <a:gd name="connsiteY5" fmla="*/ 39148 h 56483"/>
                  <a:gd name="connsiteX6" fmla="*/ 41720 w 45529"/>
                  <a:gd name="connsiteY6" fmla="*/ 51530 h 56483"/>
                  <a:gd name="connsiteX7" fmla="*/ 31147 w 45529"/>
                  <a:gd name="connsiteY7" fmla="*/ 56483 h 56483"/>
                  <a:gd name="connsiteX8" fmla="*/ 31147 w 45529"/>
                  <a:gd name="connsiteY8" fmla="*/ 56483 h 56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529" h="56483">
                    <a:moveTo>
                      <a:pt x="31147" y="56483"/>
                    </a:moveTo>
                    <a:cubicBezTo>
                      <a:pt x="27813" y="56483"/>
                      <a:pt x="24289" y="55435"/>
                      <a:pt x="20765" y="53435"/>
                    </a:cubicBezTo>
                    <a:cubicBezTo>
                      <a:pt x="9144" y="46673"/>
                      <a:pt x="0" y="30861"/>
                      <a:pt x="0" y="17431"/>
                    </a:cubicBezTo>
                    <a:cubicBezTo>
                      <a:pt x="0" y="7049"/>
                      <a:pt x="5810" y="0"/>
                      <a:pt x="14383" y="0"/>
                    </a:cubicBezTo>
                    <a:cubicBezTo>
                      <a:pt x="17717" y="0"/>
                      <a:pt x="21241" y="1048"/>
                      <a:pt x="24765" y="3143"/>
                    </a:cubicBezTo>
                    <a:cubicBezTo>
                      <a:pt x="36386" y="9811"/>
                      <a:pt x="45529" y="25622"/>
                      <a:pt x="45529" y="39148"/>
                    </a:cubicBezTo>
                    <a:cubicBezTo>
                      <a:pt x="45529" y="44196"/>
                      <a:pt x="44196" y="48482"/>
                      <a:pt x="41720" y="51530"/>
                    </a:cubicBezTo>
                    <a:cubicBezTo>
                      <a:pt x="39148" y="54674"/>
                      <a:pt x="35433" y="56483"/>
                      <a:pt x="31147" y="56483"/>
                    </a:cubicBezTo>
                    <a:lnTo>
                      <a:pt x="31147" y="56483"/>
                    </a:lnTo>
                    <a:close/>
                  </a:path>
                </a:pathLst>
              </a:custGeom>
              <a:solidFill>
                <a:srgbClr val="D681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7" name="شكل حر: شكل 5496">
                <a:extLst>
                  <a:ext uri="{FF2B5EF4-FFF2-40B4-BE49-F238E27FC236}">
                    <a16:creationId xmlns:a16="http://schemas.microsoft.com/office/drawing/2014/main" id="{07BC53E4-94AE-4FCB-90F0-E42BD9FFBF65}"/>
                  </a:ext>
                </a:extLst>
              </p:cNvPr>
              <p:cNvSpPr/>
              <p:nvPr/>
            </p:nvSpPr>
            <p:spPr>
              <a:xfrm>
                <a:off x="5013579" y="1945100"/>
                <a:ext cx="45529" cy="56578"/>
              </a:xfrm>
              <a:custGeom>
                <a:avLst/>
                <a:gdLst>
                  <a:gd name="connsiteX0" fmla="*/ 31147 w 45529"/>
                  <a:gd name="connsiteY0" fmla="*/ 56579 h 56578"/>
                  <a:gd name="connsiteX1" fmla="*/ 20765 w 45529"/>
                  <a:gd name="connsiteY1" fmla="*/ 53435 h 56578"/>
                  <a:gd name="connsiteX2" fmla="*/ 0 w 45529"/>
                  <a:gd name="connsiteY2" fmla="*/ 17431 h 56578"/>
                  <a:gd name="connsiteX3" fmla="*/ 14383 w 45529"/>
                  <a:gd name="connsiteY3" fmla="*/ 0 h 56578"/>
                  <a:gd name="connsiteX4" fmla="*/ 24765 w 45529"/>
                  <a:gd name="connsiteY4" fmla="*/ 3048 h 56578"/>
                  <a:gd name="connsiteX5" fmla="*/ 45529 w 45529"/>
                  <a:gd name="connsiteY5" fmla="*/ 39052 h 56578"/>
                  <a:gd name="connsiteX6" fmla="*/ 41815 w 45529"/>
                  <a:gd name="connsiteY6" fmla="*/ 51435 h 56578"/>
                  <a:gd name="connsiteX7" fmla="*/ 31147 w 45529"/>
                  <a:gd name="connsiteY7" fmla="*/ 56579 h 56578"/>
                  <a:gd name="connsiteX8" fmla="*/ 31147 w 45529"/>
                  <a:gd name="connsiteY8" fmla="*/ 56579 h 5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529" h="56578">
                    <a:moveTo>
                      <a:pt x="31147" y="56579"/>
                    </a:moveTo>
                    <a:cubicBezTo>
                      <a:pt x="27813" y="56579"/>
                      <a:pt x="24289" y="55531"/>
                      <a:pt x="20765" y="53435"/>
                    </a:cubicBezTo>
                    <a:cubicBezTo>
                      <a:pt x="9144" y="46673"/>
                      <a:pt x="0" y="30861"/>
                      <a:pt x="0" y="17431"/>
                    </a:cubicBezTo>
                    <a:cubicBezTo>
                      <a:pt x="0" y="7048"/>
                      <a:pt x="5810" y="0"/>
                      <a:pt x="14383" y="0"/>
                    </a:cubicBezTo>
                    <a:cubicBezTo>
                      <a:pt x="17717" y="0"/>
                      <a:pt x="21241" y="1048"/>
                      <a:pt x="24765" y="3048"/>
                    </a:cubicBezTo>
                    <a:cubicBezTo>
                      <a:pt x="36385" y="9811"/>
                      <a:pt x="45529" y="25622"/>
                      <a:pt x="45529" y="39052"/>
                    </a:cubicBezTo>
                    <a:cubicBezTo>
                      <a:pt x="45529" y="44101"/>
                      <a:pt x="44196" y="48387"/>
                      <a:pt x="41815" y="51435"/>
                    </a:cubicBezTo>
                    <a:cubicBezTo>
                      <a:pt x="39148" y="54864"/>
                      <a:pt x="35433" y="56579"/>
                      <a:pt x="31147" y="56579"/>
                    </a:cubicBezTo>
                    <a:lnTo>
                      <a:pt x="31147" y="56579"/>
                    </a:lnTo>
                    <a:close/>
                  </a:path>
                </a:pathLst>
              </a:custGeom>
              <a:solidFill>
                <a:srgbClr val="D681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8" name="شكل حر: شكل 5497">
                <a:extLst>
                  <a:ext uri="{FF2B5EF4-FFF2-40B4-BE49-F238E27FC236}">
                    <a16:creationId xmlns:a16="http://schemas.microsoft.com/office/drawing/2014/main" id="{AED00AFC-6413-4A3B-A7F2-86F7DD3C3352}"/>
                  </a:ext>
                </a:extLst>
              </p:cNvPr>
              <p:cNvSpPr/>
              <p:nvPr/>
            </p:nvSpPr>
            <p:spPr>
              <a:xfrm>
                <a:off x="5236749" y="2079044"/>
                <a:ext cx="14763" cy="19041"/>
              </a:xfrm>
              <a:custGeom>
                <a:avLst/>
                <a:gdLst>
                  <a:gd name="connsiteX0" fmla="*/ 14764 w 14763"/>
                  <a:gd name="connsiteY0" fmla="*/ 13789 h 19041"/>
                  <a:gd name="connsiteX1" fmla="*/ 7430 w 14763"/>
                  <a:gd name="connsiteY1" fmla="*/ 1025 h 19041"/>
                  <a:gd name="connsiteX2" fmla="*/ 0 w 14763"/>
                  <a:gd name="connsiteY2" fmla="*/ 5311 h 19041"/>
                  <a:gd name="connsiteX3" fmla="*/ 7430 w 14763"/>
                  <a:gd name="connsiteY3" fmla="*/ 18075 h 19041"/>
                  <a:gd name="connsiteX4" fmla="*/ 14764 w 14763"/>
                  <a:gd name="connsiteY4" fmla="*/ 13789 h 19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63" h="19041">
                    <a:moveTo>
                      <a:pt x="14764" y="13789"/>
                    </a:moveTo>
                    <a:cubicBezTo>
                      <a:pt x="14764" y="9121"/>
                      <a:pt x="11430" y="3311"/>
                      <a:pt x="7430" y="1025"/>
                    </a:cubicBezTo>
                    <a:cubicBezTo>
                      <a:pt x="3334" y="-1356"/>
                      <a:pt x="0" y="549"/>
                      <a:pt x="0" y="5311"/>
                    </a:cubicBezTo>
                    <a:cubicBezTo>
                      <a:pt x="0" y="9979"/>
                      <a:pt x="3334" y="15789"/>
                      <a:pt x="7430" y="18075"/>
                    </a:cubicBezTo>
                    <a:cubicBezTo>
                      <a:pt x="11430" y="20361"/>
                      <a:pt x="14764" y="18456"/>
                      <a:pt x="14764" y="13789"/>
                    </a:cubicBezTo>
                    <a:close/>
                  </a:path>
                </a:pathLst>
              </a:custGeom>
              <a:solidFill>
                <a:srgbClr val="F8F9F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9" name="شكل حر: شكل 5498">
                <a:extLst>
                  <a:ext uri="{FF2B5EF4-FFF2-40B4-BE49-F238E27FC236}">
                    <a16:creationId xmlns:a16="http://schemas.microsoft.com/office/drawing/2014/main" id="{01F39F2B-70F4-4FD9-BBCB-1CA61BFFA2EA}"/>
                  </a:ext>
                </a:extLst>
              </p:cNvPr>
              <p:cNvSpPr/>
              <p:nvPr/>
            </p:nvSpPr>
            <p:spPr>
              <a:xfrm>
                <a:off x="5017770" y="2003117"/>
                <a:ext cx="18097" cy="23452"/>
              </a:xfrm>
              <a:custGeom>
                <a:avLst/>
                <a:gdLst>
                  <a:gd name="connsiteX0" fmla="*/ 18097 w 18097"/>
                  <a:gd name="connsiteY0" fmla="*/ 16944 h 23452"/>
                  <a:gd name="connsiteX1" fmla="*/ 9049 w 18097"/>
                  <a:gd name="connsiteY1" fmla="*/ 1228 h 23452"/>
                  <a:gd name="connsiteX2" fmla="*/ 0 w 18097"/>
                  <a:gd name="connsiteY2" fmla="*/ 6467 h 23452"/>
                  <a:gd name="connsiteX3" fmla="*/ 9049 w 18097"/>
                  <a:gd name="connsiteY3" fmla="*/ 22183 h 23452"/>
                  <a:gd name="connsiteX4" fmla="*/ 18097 w 18097"/>
                  <a:gd name="connsiteY4" fmla="*/ 16944 h 2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" h="23452">
                    <a:moveTo>
                      <a:pt x="18097" y="16944"/>
                    </a:moveTo>
                    <a:cubicBezTo>
                      <a:pt x="18097" y="11134"/>
                      <a:pt x="14002" y="4085"/>
                      <a:pt x="9049" y="1228"/>
                    </a:cubicBezTo>
                    <a:cubicBezTo>
                      <a:pt x="4000" y="-1630"/>
                      <a:pt x="0" y="656"/>
                      <a:pt x="0" y="6467"/>
                    </a:cubicBezTo>
                    <a:cubicBezTo>
                      <a:pt x="0" y="12277"/>
                      <a:pt x="4096" y="19325"/>
                      <a:pt x="9049" y="22183"/>
                    </a:cubicBezTo>
                    <a:cubicBezTo>
                      <a:pt x="14097" y="25136"/>
                      <a:pt x="18097" y="22754"/>
                      <a:pt x="18097" y="16944"/>
                    </a:cubicBezTo>
                    <a:close/>
                  </a:path>
                </a:pathLst>
              </a:custGeom>
              <a:solidFill>
                <a:srgbClr val="B543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0" name="شكل حر: شكل 5499">
                <a:extLst>
                  <a:ext uri="{FF2B5EF4-FFF2-40B4-BE49-F238E27FC236}">
                    <a16:creationId xmlns:a16="http://schemas.microsoft.com/office/drawing/2014/main" id="{434952F9-2336-4476-B26C-B9189CA55762}"/>
                  </a:ext>
                </a:extLst>
              </p:cNvPr>
              <p:cNvSpPr/>
              <p:nvPr/>
            </p:nvSpPr>
            <p:spPr>
              <a:xfrm>
                <a:off x="5249799" y="2134943"/>
                <a:ext cx="18097" cy="23393"/>
              </a:xfrm>
              <a:custGeom>
                <a:avLst/>
                <a:gdLst>
                  <a:gd name="connsiteX0" fmla="*/ 18097 w 18097"/>
                  <a:gd name="connsiteY0" fmla="*/ 16944 h 23393"/>
                  <a:gd name="connsiteX1" fmla="*/ 9049 w 18097"/>
                  <a:gd name="connsiteY1" fmla="*/ 1228 h 23393"/>
                  <a:gd name="connsiteX2" fmla="*/ 0 w 18097"/>
                  <a:gd name="connsiteY2" fmla="*/ 6467 h 23393"/>
                  <a:gd name="connsiteX3" fmla="*/ 9049 w 18097"/>
                  <a:gd name="connsiteY3" fmla="*/ 22183 h 23393"/>
                  <a:gd name="connsiteX4" fmla="*/ 18097 w 18097"/>
                  <a:gd name="connsiteY4" fmla="*/ 16944 h 23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" h="23393">
                    <a:moveTo>
                      <a:pt x="18097" y="16944"/>
                    </a:moveTo>
                    <a:cubicBezTo>
                      <a:pt x="18097" y="11134"/>
                      <a:pt x="14002" y="4085"/>
                      <a:pt x="9049" y="1228"/>
                    </a:cubicBezTo>
                    <a:cubicBezTo>
                      <a:pt x="4000" y="-1630"/>
                      <a:pt x="0" y="656"/>
                      <a:pt x="0" y="6467"/>
                    </a:cubicBezTo>
                    <a:cubicBezTo>
                      <a:pt x="0" y="12277"/>
                      <a:pt x="4096" y="19325"/>
                      <a:pt x="9049" y="22183"/>
                    </a:cubicBezTo>
                    <a:cubicBezTo>
                      <a:pt x="14097" y="25040"/>
                      <a:pt x="18097" y="22659"/>
                      <a:pt x="18097" y="16944"/>
                    </a:cubicBezTo>
                    <a:close/>
                  </a:path>
                </a:pathLst>
              </a:custGeom>
              <a:solidFill>
                <a:srgbClr val="B543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1" name="شكل حر: شكل 5500">
                <a:extLst>
                  <a:ext uri="{FF2B5EF4-FFF2-40B4-BE49-F238E27FC236}">
                    <a16:creationId xmlns:a16="http://schemas.microsoft.com/office/drawing/2014/main" id="{68EF0160-0C30-42C5-9AF4-9BF97BE14BE6}"/>
                  </a:ext>
                </a:extLst>
              </p:cNvPr>
              <p:cNvSpPr/>
              <p:nvPr/>
            </p:nvSpPr>
            <p:spPr>
              <a:xfrm>
                <a:off x="5186933" y="2040826"/>
                <a:ext cx="14858" cy="80939"/>
              </a:xfrm>
              <a:custGeom>
                <a:avLst/>
                <a:gdLst>
                  <a:gd name="connsiteX0" fmla="*/ 14859 w 14858"/>
                  <a:gd name="connsiteY0" fmla="*/ 14002 h 80939"/>
                  <a:gd name="connsiteX1" fmla="*/ 14859 w 14858"/>
                  <a:gd name="connsiteY1" fmla="*/ 75628 h 80939"/>
                  <a:gd name="connsiteX2" fmla="*/ 7429 w 14858"/>
                  <a:gd name="connsiteY2" fmla="*/ 79915 h 80939"/>
                  <a:gd name="connsiteX3" fmla="*/ 4191 w 14858"/>
                  <a:gd name="connsiteY3" fmla="*/ 77152 h 80939"/>
                  <a:gd name="connsiteX4" fmla="*/ 0 w 14858"/>
                  <a:gd name="connsiteY4" fmla="*/ 66961 h 80939"/>
                  <a:gd name="connsiteX5" fmla="*/ 0 w 14858"/>
                  <a:gd name="connsiteY5" fmla="*/ 5334 h 80939"/>
                  <a:gd name="connsiteX6" fmla="*/ 4191 w 14858"/>
                  <a:gd name="connsiteY6" fmla="*/ 0 h 80939"/>
                  <a:gd name="connsiteX7" fmla="*/ 7525 w 14858"/>
                  <a:gd name="connsiteY7" fmla="*/ 1048 h 80939"/>
                  <a:gd name="connsiteX8" fmla="*/ 14859 w 14858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939">
                    <a:moveTo>
                      <a:pt x="14859" y="14002"/>
                    </a:moveTo>
                    <a:lnTo>
                      <a:pt x="14859" y="75628"/>
                    </a:lnTo>
                    <a:cubicBezTo>
                      <a:pt x="14859" y="80391"/>
                      <a:pt x="11525" y="82296"/>
                      <a:pt x="7429" y="79915"/>
                    </a:cubicBezTo>
                    <a:cubicBezTo>
                      <a:pt x="6287" y="79248"/>
                      <a:pt x="5144" y="78296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525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2" name="شكل حر: شكل 5501">
                <a:extLst>
                  <a:ext uri="{FF2B5EF4-FFF2-40B4-BE49-F238E27FC236}">
                    <a16:creationId xmlns:a16="http://schemas.microsoft.com/office/drawing/2014/main" id="{102506B2-25B5-4597-8669-395708F12464}"/>
                  </a:ext>
                </a:extLst>
              </p:cNvPr>
              <p:cNvSpPr/>
              <p:nvPr/>
            </p:nvSpPr>
            <p:spPr>
              <a:xfrm>
                <a:off x="5161978" y="2026539"/>
                <a:ext cx="14858" cy="80844"/>
              </a:xfrm>
              <a:custGeom>
                <a:avLst/>
                <a:gdLst>
                  <a:gd name="connsiteX0" fmla="*/ 14859 w 14858"/>
                  <a:gd name="connsiteY0" fmla="*/ 13906 h 80844"/>
                  <a:gd name="connsiteX1" fmla="*/ 14859 w 14858"/>
                  <a:gd name="connsiteY1" fmla="*/ 75533 h 80844"/>
                  <a:gd name="connsiteX2" fmla="*/ 7429 w 14858"/>
                  <a:gd name="connsiteY2" fmla="*/ 79819 h 80844"/>
                  <a:gd name="connsiteX3" fmla="*/ 4191 w 14858"/>
                  <a:gd name="connsiteY3" fmla="*/ 77057 h 80844"/>
                  <a:gd name="connsiteX4" fmla="*/ 0 w 14858"/>
                  <a:gd name="connsiteY4" fmla="*/ 66961 h 80844"/>
                  <a:gd name="connsiteX5" fmla="*/ 0 w 14858"/>
                  <a:gd name="connsiteY5" fmla="*/ 5334 h 80844"/>
                  <a:gd name="connsiteX6" fmla="*/ 4191 w 14858"/>
                  <a:gd name="connsiteY6" fmla="*/ 0 h 80844"/>
                  <a:gd name="connsiteX7" fmla="*/ 7525 w 14858"/>
                  <a:gd name="connsiteY7" fmla="*/ 1048 h 80844"/>
                  <a:gd name="connsiteX8" fmla="*/ 14859 w 14858"/>
                  <a:gd name="connsiteY8" fmla="*/ 13906 h 80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844">
                    <a:moveTo>
                      <a:pt x="14859" y="13906"/>
                    </a:moveTo>
                    <a:lnTo>
                      <a:pt x="14859" y="75533"/>
                    </a:lnTo>
                    <a:cubicBezTo>
                      <a:pt x="14859" y="80296"/>
                      <a:pt x="11525" y="82201"/>
                      <a:pt x="7429" y="79819"/>
                    </a:cubicBezTo>
                    <a:cubicBezTo>
                      <a:pt x="6286" y="79153"/>
                      <a:pt x="5144" y="78200"/>
                      <a:pt x="4191" y="77057"/>
                    </a:cubicBezTo>
                    <a:cubicBezTo>
                      <a:pt x="1715" y="74200"/>
                      <a:pt x="0" y="70294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11525" y="3334"/>
                      <a:pt x="14859" y="9144"/>
                      <a:pt x="14859" y="13906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3" name="شكل حر: شكل 5502">
                <a:extLst>
                  <a:ext uri="{FF2B5EF4-FFF2-40B4-BE49-F238E27FC236}">
                    <a16:creationId xmlns:a16="http://schemas.microsoft.com/office/drawing/2014/main" id="{34A430E8-E36F-4125-98B8-C99EEEAF92ED}"/>
                  </a:ext>
                </a:extLst>
              </p:cNvPr>
              <p:cNvSpPr/>
              <p:nvPr/>
            </p:nvSpPr>
            <p:spPr>
              <a:xfrm>
                <a:off x="5211889" y="2055209"/>
                <a:ext cx="14859" cy="80939"/>
              </a:xfrm>
              <a:custGeom>
                <a:avLst/>
                <a:gdLst>
                  <a:gd name="connsiteX0" fmla="*/ 14859 w 14859"/>
                  <a:gd name="connsiteY0" fmla="*/ 14002 h 80939"/>
                  <a:gd name="connsiteX1" fmla="*/ 14859 w 14859"/>
                  <a:gd name="connsiteY1" fmla="*/ 75629 h 80939"/>
                  <a:gd name="connsiteX2" fmla="*/ 7430 w 14859"/>
                  <a:gd name="connsiteY2" fmla="*/ 79915 h 80939"/>
                  <a:gd name="connsiteX3" fmla="*/ 4191 w 14859"/>
                  <a:gd name="connsiteY3" fmla="*/ 77153 h 80939"/>
                  <a:gd name="connsiteX4" fmla="*/ 0 w 14859"/>
                  <a:gd name="connsiteY4" fmla="*/ 66961 h 80939"/>
                  <a:gd name="connsiteX5" fmla="*/ 0 w 14859"/>
                  <a:gd name="connsiteY5" fmla="*/ 5334 h 80939"/>
                  <a:gd name="connsiteX6" fmla="*/ 4191 w 14859"/>
                  <a:gd name="connsiteY6" fmla="*/ 0 h 80939"/>
                  <a:gd name="connsiteX7" fmla="*/ 7525 w 14859"/>
                  <a:gd name="connsiteY7" fmla="*/ 1048 h 80939"/>
                  <a:gd name="connsiteX8" fmla="*/ 14859 w 14859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9" h="80939">
                    <a:moveTo>
                      <a:pt x="14859" y="14002"/>
                    </a:moveTo>
                    <a:lnTo>
                      <a:pt x="14859" y="75629"/>
                    </a:lnTo>
                    <a:cubicBezTo>
                      <a:pt x="14859" y="80391"/>
                      <a:pt x="11525" y="82296"/>
                      <a:pt x="7430" y="79915"/>
                    </a:cubicBezTo>
                    <a:cubicBezTo>
                      <a:pt x="6287" y="79248"/>
                      <a:pt x="5144" y="78296"/>
                      <a:pt x="4191" y="77153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430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4" name="شكل حر: شكل 5503">
                <a:extLst>
                  <a:ext uri="{FF2B5EF4-FFF2-40B4-BE49-F238E27FC236}">
                    <a16:creationId xmlns:a16="http://schemas.microsoft.com/office/drawing/2014/main" id="{D63C2D74-8F8C-4D8B-8D5F-731278B84629}"/>
                  </a:ext>
                </a:extLst>
              </p:cNvPr>
              <p:cNvSpPr/>
              <p:nvPr/>
            </p:nvSpPr>
            <p:spPr>
              <a:xfrm>
                <a:off x="5137022" y="2012060"/>
                <a:ext cx="14858" cy="80939"/>
              </a:xfrm>
              <a:custGeom>
                <a:avLst/>
                <a:gdLst>
                  <a:gd name="connsiteX0" fmla="*/ 14859 w 14858"/>
                  <a:gd name="connsiteY0" fmla="*/ 14002 h 80939"/>
                  <a:gd name="connsiteX1" fmla="*/ 14859 w 14858"/>
                  <a:gd name="connsiteY1" fmla="*/ 75629 h 80939"/>
                  <a:gd name="connsiteX2" fmla="*/ 7429 w 14858"/>
                  <a:gd name="connsiteY2" fmla="*/ 79915 h 80939"/>
                  <a:gd name="connsiteX3" fmla="*/ 4191 w 14858"/>
                  <a:gd name="connsiteY3" fmla="*/ 77152 h 80939"/>
                  <a:gd name="connsiteX4" fmla="*/ 0 w 14858"/>
                  <a:gd name="connsiteY4" fmla="*/ 66961 h 80939"/>
                  <a:gd name="connsiteX5" fmla="*/ 0 w 14858"/>
                  <a:gd name="connsiteY5" fmla="*/ 5334 h 80939"/>
                  <a:gd name="connsiteX6" fmla="*/ 4191 w 14858"/>
                  <a:gd name="connsiteY6" fmla="*/ 0 h 80939"/>
                  <a:gd name="connsiteX7" fmla="*/ 7525 w 14858"/>
                  <a:gd name="connsiteY7" fmla="*/ 1048 h 80939"/>
                  <a:gd name="connsiteX8" fmla="*/ 14859 w 14858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939">
                    <a:moveTo>
                      <a:pt x="14859" y="14002"/>
                    </a:moveTo>
                    <a:lnTo>
                      <a:pt x="14859" y="75629"/>
                    </a:lnTo>
                    <a:cubicBezTo>
                      <a:pt x="14859" y="80391"/>
                      <a:pt x="11525" y="82296"/>
                      <a:pt x="7429" y="79915"/>
                    </a:cubicBezTo>
                    <a:cubicBezTo>
                      <a:pt x="6287" y="79248"/>
                      <a:pt x="5144" y="78296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1905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525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5" name="شكل حر: شكل 5504">
                <a:extLst>
                  <a:ext uri="{FF2B5EF4-FFF2-40B4-BE49-F238E27FC236}">
                    <a16:creationId xmlns:a16="http://schemas.microsoft.com/office/drawing/2014/main" id="{12326DE6-F907-49E6-A66A-94A49D2550C8}"/>
                  </a:ext>
                </a:extLst>
              </p:cNvPr>
              <p:cNvSpPr/>
              <p:nvPr/>
            </p:nvSpPr>
            <p:spPr>
              <a:xfrm>
                <a:off x="5112162" y="1997678"/>
                <a:ext cx="14858" cy="80939"/>
              </a:xfrm>
              <a:custGeom>
                <a:avLst/>
                <a:gdLst>
                  <a:gd name="connsiteX0" fmla="*/ 14859 w 14858"/>
                  <a:gd name="connsiteY0" fmla="*/ 14002 h 80939"/>
                  <a:gd name="connsiteX1" fmla="*/ 14859 w 14858"/>
                  <a:gd name="connsiteY1" fmla="*/ 75628 h 80939"/>
                  <a:gd name="connsiteX2" fmla="*/ 7429 w 14858"/>
                  <a:gd name="connsiteY2" fmla="*/ 79915 h 80939"/>
                  <a:gd name="connsiteX3" fmla="*/ 4191 w 14858"/>
                  <a:gd name="connsiteY3" fmla="*/ 77152 h 80939"/>
                  <a:gd name="connsiteX4" fmla="*/ 0 w 14858"/>
                  <a:gd name="connsiteY4" fmla="*/ 66961 h 80939"/>
                  <a:gd name="connsiteX5" fmla="*/ 0 w 14858"/>
                  <a:gd name="connsiteY5" fmla="*/ 5334 h 80939"/>
                  <a:gd name="connsiteX6" fmla="*/ 4191 w 14858"/>
                  <a:gd name="connsiteY6" fmla="*/ 0 h 80939"/>
                  <a:gd name="connsiteX7" fmla="*/ 7525 w 14858"/>
                  <a:gd name="connsiteY7" fmla="*/ 1048 h 80939"/>
                  <a:gd name="connsiteX8" fmla="*/ 14859 w 14858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939">
                    <a:moveTo>
                      <a:pt x="14859" y="14002"/>
                    </a:moveTo>
                    <a:lnTo>
                      <a:pt x="14859" y="75628"/>
                    </a:lnTo>
                    <a:cubicBezTo>
                      <a:pt x="14859" y="80391"/>
                      <a:pt x="11525" y="82296"/>
                      <a:pt x="7429" y="79915"/>
                    </a:cubicBezTo>
                    <a:cubicBezTo>
                      <a:pt x="6287" y="79248"/>
                      <a:pt x="5144" y="78295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430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6" name="شكل حر: شكل 5505">
                <a:extLst>
                  <a:ext uri="{FF2B5EF4-FFF2-40B4-BE49-F238E27FC236}">
                    <a16:creationId xmlns:a16="http://schemas.microsoft.com/office/drawing/2014/main" id="{4DBFA847-973F-429B-966B-5369EFF45255}"/>
                  </a:ext>
                </a:extLst>
              </p:cNvPr>
              <p:cNvSpPr/>
              <p:nvPr/>
            </p:nvSpPr>
            <p:spPr>
              <a:xfrm>
                <a:off x="5087207" y="1983295"/>
                <a:ext cx="14859" cy="80939"/>
              </a:xfrm>
              <a:custGeom>
                <a:avLst/>
                <a:gdLst>
                  <a:gd name="connsiteX0" fmla="*/ 14859 w 14859"/>
                  <a:gd name="connsiteY0" fmla="*/ 14002 h 80939"/>
                  <a:gd name="connsiteX1" fmla="*/ 14859 w 14859"/>
                  <a:gd name="connsiteY1" fmla="*/ 75629 h 80939"/>
                  <a:gd name="connsiteX2" fmla="*/ 7430 w 14859"/>
                  <a:gd name="connsiteY2" fmla="*/ 79915 h 80939"/>
                  <a:gd name="connsiteX3" fmla="*/ 4191 w 14859"/>
                  <a:gd name="connsiteY3" fmla="*/ 77152 h 80939"/>
                  <a:gd name="connsiteX4" fmla="*/ 0 w 14859"/>
                  <a:gd name="connsiteY4" fmla="*/ 66961 h 80939"/>
                  <a:gd name="connsiteX5" fmla="*/ 0 w 14859"/>
                  <a:gd name="connsiteY5" fmla="*/ 5334 h 80939"/>
                  <a:gd name="connsiteX6" fmla="*/ 4096 w 14859"/>
                  <a:gd name="connsiteY6" fmla="*/ 0 h 80939"/>
                  <a:gd name="connsiteX7" fmla="*/ 7430 w 14859"/>
                  <a:gd name="connsiteY7" fmla="*/ 1048 h 80939"/>
                  <a:gd name="connsiteX8" fmla="*/ 14859 w 14859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9" h="80939">
                    <a:moveTo>
                      <a:pt x="14859" y="14002"/>
                    </a:moveTo>
                    <a:lnTo>
                      <a:pt x="14859" y="75629"/>
                    </a:lnTo>
                    <a:cubicBezTo>
                      <a:pt x="14859" y="80391"/>
                      <a:pt x="11525" y="82296"/>
                      <a:pt x="7430" y="79915"/>
                    </a:cubicBezTo>
                    <a:cubicBezTo>
                      <a:pt x="6287" y="79248"/>
                      <a:pt x="5144" y="78296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096" y="0"/>
                    </a:cubicBezTo>
                    <a:cubicBezTo>
                      <a:pt x="5144" y="0"/>
                      <a:pt x="6191" y="286"/>
                      <a:pt x="7430" y="1048"/>
                    </a:cubicBezTo>
                    <a:cubicBezTo>
                      <a:pt x="11525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7" name="شكل حر: شكل 5506">
                <a:extLst>
                  <a:ext uri="{FF2B5EF4-FFF2-40B4-BE49-F238E27FC236}">
                    <a16:creationId xmlns:a16="http://schemas.microsoft.com/office/drawing/2014/main" id="{1A708C5A-36D3-47DB-8BA2-B859F4B60868}"/>
                  </a:ext>
                </a:extLst>
              </p:cNvPr>
              <p:cNvSpPr/>
              <p:nvPr/>
            </p:nvSpPr>
            <p:spPr>
              <a:xfrm>
                <a:off x="5062251" y="1969008"/>
                <a:ext cx="14858" cy="80844"/>
              </a:xfrm>
              <a:custGeom>
                <a:avLst/>
                <a:gdLst>
                  <a:gd name="connsiteX0" fmla="*/ 14859 w 14858"/>
                  <a:gd name="connsiteY0" fmla="*/ 13906 h 80844"/>
                  <a:gd name="connsiteX1" fmla="*/ 14859 w 14858"/>
                  <a:gd name="connsiteY1" fmla="*/ 75533 h 80844"/>
                  <a:gd name="connsiteX2" fmla="*/ 7429 w 14858"/>
                  <a:gd name="connsiteY2" fmla="*/ 79819 h 80844"/>
                  <a:gd name="connsiteX3" fmla="*/ 4191 w 14858"/>
                  <a:gd name="connsiteY3" fmla="*/ 77057 h 80844"/>
                  <a:gd name="connsiteX4" fmla="*/ 0 w 14858"/>
                  <a:gd name="connsiteY4" fmla="*/ 66865 h 80844"/>
                  <a:gd name="connsiteX5" fmla="*/ 0 w 14858"/>
                  <a:gd name="connsiteY5" fmla="*/ 5334 h 80844"/>
                  <a:gd name="connsiteX6" fmla="*/ 4191 w 14858"/>
                  <a:gd name="connsiteY6" fmla="*/ 0 h 80844"/>
                  <a:gd name="connsiteX7" fmla="*/ 7525 w 14858"/>
                  <a:gd name="connsiteY7" fmla="*/ 1048 h 80844"/>
                  <a:gd name="connsiteX8" fmla="*/ 14859 w 14858"/>
                  <a:gd name="connsiteY8" fmla="*/ 13906 h 80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844">
                    <a:moveTo>
                      <a:pt x="14859" y="13906"/>
                    </a:moveTo>
                    <a:lnTo>
                      <a:pt x="14859" y="75533"/>
                    </a:lnTo>
                    <a:cubicBezTo>
                      <a:pt x="14859" y="80296"/>
                      <a:pt x="11525" y="82201"/>
                      <a:pt x="7429" y="79819"/>
                    </a:cubicBezTo>
                    <a:cubicBezTo>
                      <a:pt x="6286" y="79153"/>
                      <a:pt x="5144" y="78200"/>
                      <a:pt x="4191" y="77057"/>
                    </a:cubicBezTo>
                    <a:cubicBezTo>
                      <a:pt x="1715" y="74200"/>
                      <a:pt x="0" y="70294"/>
                      <a:pt x="0" y="66865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11525" y="3334"/>
                      <a:pt x="14859" y="9144"/>
                      <a:pt x="14859" y="13906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8" name="شكل حر: شكل 5507">
                <a:extLst>
                  <a:ext uri="{FF2B5EF4-FFF2-40B4-BE49-F238E27FC236}">
                    <a16:creationId xmlns:a16="http://schemas.microsoft.com/office/drawing/2014/main" id="{7AD2ECDC-3636-46BF-8D6C-3457D8E184B0}"/>
                  </a:ext>
                </a:extLst>
              </p:cNvPr>
              <p:cNvSpPr/>
              <p:nvPr/>
            </p:nvSpPr>
            <p:spPr>
              <a:xfrm>
                <a:off x="5191125" y="2053208"/>
                <a:ext cx="10667" cy="68557"/>
              </a:xfrm>
              <a:custGeom>
                <a:avLst/>
                <a:gdLst>
                  <a:gd name="connsiteX0" fmla="*/ 10668 w 10667"/>
                  <a:gd name="connsiteY0" fmla="*/ 3810 h 68557"/>
                  <a:gd name="connsiteX1" fmla="*/ 10668 w 10667"/>
                  <a:gd name="connsiteY1" fmla="*/ 63246 h 68557"/>
                  <a:gd name="connsiteX2" fmla="*/ 3238 w 10667"/>
                  <a:gd name="connsiteY2" fmla="*/ 67532 h 68557"/>
                  <a:gd name="connsiteX3" fmla="*/ 0 w 10667"/>
                  <a:gd name="connsiteY3" fmla="*/ 64770 h 68557"/>
                  <a:gd name="connsiteX4" fmla="*/ 0 w 10667"/>
                  <a:gd name="connsiteY4" fmla="*/ 5334 h 68557"/>
                  <a:gd name="connsiteX5" fmla="*/ 4191 w 10667"/>
                  <a:gd name="connsiteY5" fmla="*/ 0 h 68557"/>
                  <a:gd name="connsiteX6" fmla="*/ 7525 w 10667"/>
                  <a:gd name="connsiteY6" fmla="*/ 1048 h 68557"/>
                  <a:gd name="connsiteX7" fmla="*/ 10668 w 10667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4"/>
                      <a:pt x="3238" y="67532"/>
                    </a:cubicBezTo>
                    <a:cubicBezTo>
                      <a:pt x="2096" y="66866"/>
                      <a:pt x="953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4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8572" y="1715"/>
                      <a:pt x="9620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9" name="شكل حر: شكل 5508">
                <a:extLst>
                  <a:ext uri="{FF2B5EF4-FFF2-40B4-BE49-F238E27FC236}">
                    <a16:creationId xmlns:a16="http://schemas.microsoft.com/office/drawing/2014/main" id="{47A1471D-7E5B-49AD-8EF3-E61D26BE5B99}"/>
                  </a:ext>
                </a:extLst>
              </p:cNvPr>
              <p:cNvSpPr/>
              <p:nvPr/>
            </p:nvSpPr>
            <p:spPr>
              <a:xfrm>
                <a:off x="5166169" y="2038731"/>
                <a:ext cx="10668" cy="68557"/>
              </a:xfrm>
              <a:custGeom>
                <a:avLst/>
                <a:gdLst>
                  <a:gd name="connsiteX0" fmla="*/ 10668 w 10668"/>
                  <a:gd name="connsiteY0" fmla="*/ 3810 h 68557"/>
                  <a:gd name="connsiteX1" fmla="*/ 10668 w 10668"/>
                  <a:gd name="connsiteY1" fmla="*/ 63246 h 68557"/>
                  <a:gd name="connsiteX2" fmla="*/ 3239 w 10668"/>
                  <a:gd name="connsiteY2" fmla="*/ 67532 h 68557"/>
                  <a:gd name="connsiteX3" fmla="*/ 0 w 10668"/>
                  <a:gd name="connsiteY3" fmla="*/ 64770 h 68557"/>
                  <a:gd name="connsiteX4" fmla="*/ 0 w 10668"/>
                  <a:gd name="connsiteY4" fmla="*/ 5334 h 68557"/>
                  <a:gd name="connsiteX5" fmla="*/ 4191 w 10668"/>
                  <a:gd name="connsiteY5" fmla="*/ 0 h 68557"/>
                  <a:gd name="connsiteX6" fmla="*/ 7525 w 10668"/>
                  <a:gd name="connsiteY6" fmla="*/ 1048 h 68557"/>
                  <a:gd name="connsiteX7" fmla="*/ 10668 w 10668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8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3"/>
                      <a:pt x="3239" y="67532"/>
                    </a:cubicBezTo>
                    <a:cubicBezTo>
                      <a:pt x="2096" y="66865"/>
                      <a:pt x="953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382" y="286"/>
                      <a:pt x="7525" y="1048"/>
                    </a:cubicBezTo>
                    <a:cubicBezTo>
                      <a:pt x="8573" y="1810"/>
                      <a:pt x="9715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0" name="شكل حر: شكل 5509">
                <a:extLst>
                  <a:ext uri="{FF2B5EF4-FFF2-40B4-BE49-F238E27FC236}">
                    <a16:creationId xmlns:a16="http://schemas.microsoft.com/office/drawing/2014/main" id="{C318A3F3-FC64-451D-BA2E-781B6F7B961E}"/>
                  </a:ext>
                </a:extLst>
              </p:cNvPr>
              <p:cNvSpPr/>
              <p:nvPr/>
            </p:nvSpPr>
            <p:spPr>
              <a:xfrm>
                <a:off x="5216080" y="2067591"/>
                <a:ext cx="10668" cy="68557"/>
              </a:xfrm>
              <a:custGeom>
                <a:avLst/>
                <a:gdLst>
                  <a:gd name="connsiteX0" fmla="*/ 10668 w 10668"/>
                  <a:gd name="connsiteY0" fmla="*/ 3810 h 68557"/>
                  <a:gd name="connsiteX1" fmla="*/ 10668 w 10668"/>
                  <a:gd name="connsiteY1" fmla="*/ 63246 h 68557"/>
                  <a:gd name="connsiteX2" fmla="*/ 3239 w 10668"/>
                  <a:gd name="connsiteY2" fmla="*/ 67532 h 68557"/>
                  <a:gd name="connsiteX3" fmla="*/ 0 w 10668"/>
                  <a:gd name="connsiteY3" fmla="*/ 64770 h 68557"/>
                  <a:gd name="connsiteX4" fmla="*/ 0 w 10668"/>
                  <a:gd name="connsiteY4" fmla="*/ 5334 h 68557"/>
                  <a:gd name="connsiteX5" fmla="*/ 4096 w 10668"/>
                  <a:gd name="connsiteY5" fmla="*/ 0 h 68557"/>
                  <a:gd name="connsiteX6" fmla="*/ 7429 w 10668"/>
                  <a:gd name="connsiteY6" fmla="*/ 1048 h 68557"/>
                  <a:gd name="connsiteX7" fmla="*/ 10668 w 10668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8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4"/>
                      <a:pt x="3239" y="67532"/>
                    </a:cubicBezTo>
                    <a:cubicBezTo>
                      <a:pt x="2096" y="66865"/>
                      <a:pt x="953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096" y="0"/>
                    </a:cubicBezTo>
                    <a:cubicBezTo>
                      <a:pt x="5144" y="0"/>
                      <a:pt x="6191" y="286"/>
                      <a:pt x="7429" y="1048"/>
                    </a:cubicBezTo>
                    <a:cubicBezTo>
                      <a:pt x="8477" y="1715"/>
                      <a:pt x="9620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1" name="شكل حر: شكل 5510">
                <a:extLst>
                  <a:ext uri="{FF2B5EF4-FFF2-40B4-BE49-F238E27FC236}">
                    <a16:creationId xmlns:a16="http://schemas.microsoft.com/office/drawing/2014/main" id="{E54983E6-02A5-483A-BB4C-2F90F185BA03}"/>
                  </a:ext>
                </a:extLst>
              </p:cNvPr>
              <p:cNvSpPr/>
              <p:nvPr/>
            </p:nvSpPr>
            <p:spPr>
              <a:xfrm>
                <a:off x="5141214" y="2024443"/>
                <a:ext cx="10667" cy="68462"/>
              </a:xfrm>
              <a:custGeom>
                <a:avLst/>
                <a:gdLst>
                  <a:gd name="connsiteX0" fmla="*/ 10668 w 10667"/>
                  <a:gd name="connsiteY0" fmla="*/ 3715 h 68462"/>
                  <a:gd name="connsiteX1" fmla="*/ 10668 w 10667"/>
                  <a:gd name="connsiteY1" fmla="*/ 63151 h 68462"/>
                  <a:gd name="connsiteX2" fmla="*/ 3238 w 10667"/>
                  <a:gd name="connsiteY2" fmla="*/ 67437 h 68462"/>
                  <a:gd name="connsiteX3" fmla="*/ 0 w 10667"/>
                  <a:gd name="connsiteY3" fmla="*/ 64675 h 68462"/>
                  <a:gd name="connsiteX4" fmla="*/ 0 w 10667"/>
                  <a:gd name="connsiteY4" fmla="*/ 5334 h 68462"/>
                  <a:gd name="connsiteX5" fmla="*/ 4191 w 10667"/>
                  <a:gd name="connsiteY5" fmla="*/ 0 h 68462"/>
                  <a:gd name="connsiteX6" fmla="*/ 7525 w 10667"/>
                  <a:gd name="connsiteY6" fmla="*/ 1048 h 68462"/>
                  <a:gd name="connsiteX7" fmla="*/ 10668 w 10667"/>
                  <a:gd name="connsiteY7" fmla="*/ 3715 h 6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462">
                    <a:moveTo>
                      <a:pt x="10668" y="3715"/>
                    </a:moveTo>
                    <a:lnTo>
                      <a:pt x="10668" y="63151"/>
                    </a:lnTo>
                    <a:cubicBezTo>
                      <a:pt x="10668" y="67913"/>
                      <a:pt x="7334" y="69818"/>
                      <a:pt x="3238" y="67437"/>
                    </a:cubicBezTo>
                    <a:cubicBezTo>
                      <a:pt x="2096" y="66770"/>
                      <a:pt x="952" y="65818"/>
                      <a:pt x="0" y="64675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8573" y="1715"/>
                      <a:pt x="9715" y="2572"/>
                      <a:pt x="10668" y="3715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2" name="شكل حر: شكل 5511">
                <a:extLst>
                  <a:ext uri="{FF2B5EF4-FFF2-40B4-BE49-F238E27FC236}">
                    <a16:creationId xmlns:a16="http://schemas.microsoft.com/office/drawing/2014/main" id="{A3D1A315-FD5E-4D06-B6DC-CED595BA804E}"/>
                  </a:ext>
                </a:extLst>
              </p:cNvPr>
              <p:cNvSpPr/>
              <p:nvPr/>
            </p:nvSpPr>
            <p:spPr>
              <a:xfrm>
                <a:off x="5116353" y="2009965"/>
                <a:ext cx="10667" cy="68557"/>
              </a:xfrm>
              <a:custGeom>
                <a:avLst/>
                <a:gdLst>
                  <a:gd name="connsiteX0" fmla="*/ 10668 w 10667"/>
                  <a:gd name="connsiteY0" fmla="*/ 3810 h 68557"/>
                  <a:gd name="connsiteX1" fmla="*/ 10668 w 10667"/>
                  <a:gd name="connsiteY1" fmla="*/ 63246 h 68557"/>
                  <a:gd name="connsiteX2" fmla="*/ 3238 w 10667"/>
                  <a:gd name="connsiteY2" fmla="*/ 67532 h 68557"/>
                  <a:gd name="connsiteX3" fmla="*/ 0 w 10667"/>
                  <a:gd name="connsiteY3" fmla="*/ 64770 h 68557"/>
                  <a:gd name="connsiteX4" fmla="*/ 0 w 10667"/>
                  <a:gd name="connsiteY4" fmla="*/ 5334 h 68557"/>
                  <a:gd name="connsiteX5" fmla="*/ 4191 w 10667"/>
                  <a:gd name="connsiteY5" fmla="*/ 0 h 68557"/>
                  <a:gd name="connsiteX6" fmla="*/ 7525 w 10667"/>
                  <a:gd name="connsiteY6" fmla="*/ 1048 h 68557"/>
                  <a:gd name="connsiteX7" fmla="*/ 10668 w 10667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9"/>
                      <a:pt x="7334" y="69914"/>
                      <a:pt x="3238" y="67532"/>
                    </a:cubicBezTo>
                    <a:cubicBezTo>
                      <a:pt x="2096" y="66866"/>
                      <a:pt x="952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8573" y="1715"/>
                      <a:pt x="9620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3" name="شكل حر: شكل 5512">
                <a:extLst>
                  <a:ext uri="{FF2B5EF4-FFF2-40B4-BE49-F238E27FC236}">
                    <a16:creationId xmlns:a16="http://schemas.microsoft.com/office/drawing/2014/main" id="{0C901D0E-96C4-40DF-A86D-CC60C42CAEDB}"/>
                  </a:ext>
                </a:extLst>
              </p:cNvPr>
              <p:cNvSpPr/>
              <p:nvPr/>
            </p:nvSpPr>
            <p:spPr>
              <a:xfrm>
                <a:off x="5091398" y="1995582"/>
                <a:ext cx="10668" cy="68557"/>
              </a:xfrm>
              <a:custGeom>
                <a:avLst/>
                <a:gdLst>
                  <a:gd name="connsiteX0" fmla="*/ 10668 w 10668"/>
                  <a:gd name="connsiteY0" fmla="*/ 3810 h 68557"/>
                  <a:gd name="connsiteX1" fmla="*/ 10668 w 10668"/>
                  <a:gd name="connsiteY1" fmla="*/ 63246 h 68557"/>
                  <a:gd name="connsiteX2" fmla="*/ 3239 w 10668"/>
                  <a:gd name="connsiteY2" fmla="*/ 67532 h 68557"/>
                  <a:gd name="connsiteX3" fmla="*/ 0 w 10668"/>
                  <a:gd name="connsiteY3" fmla="*/ 64770 h 68557"/>
                  <a:gd name="connsiteX4" fmla="*/ 0 w 10668"/>
                  <a:gd name="connsiteY4" fmla="*/ 5334 h 68557"/>
                  <a:gd name="connsiteX5" fmla="*/ 4191 w 10668"/>
                  <a:gd name="connsiteY5" fmla="*/ 0 h 68557"/>
                  <a:gd name="connsiteX6" fmla="*/ 7525 w 10668"/>
                  <a:gd name="connsiteY6" fmla="*/ 1048 h 68557"/>
                  <a:gd name="connsiteX7" fmla="*/ 10668 w 10668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8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3"/>
                      <a:pt x="3239" y="67532"/>
                    </a:cubicBezTo>
                    <a:cubicBezTo>
                      <a:pt x="2096" y="66865"/>
                      <a:pt x="952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8573" y="1715"/>
                      <a:pt x="9716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4" name="شكل حر: شكل 5513">
                <a:extLst>
                  <a:ext uri="{FF2B5EF4-FFF2-40B4-BE49-F238E27FC236}">
                    <a16:creationId xmlns:a16="http://schemas.microsoft.com/office/drawing/2014/main" id="{F7F203C6-E3A1-427D-8CA5-6C7E2255C06F}"/>
                  </a:ext>
                </a:extLst>
              </p:cNvPr>
              <p:cNvSpPr/>
              <p:nvPr/>
            </p:nvSpPr>
            <p:spPr>
              <a:xfrm>
                <a:off x="5066442" y="1981200"/>
                <a:ext cx="10667" cy="68557"/>
              </a:xfrm>
              <a:custGeom>
                <a:avLst/>
                <a:gdLst>
                  <a:gd name="connsiteX0" fmla="*/ 10668 w 10667"/>
                  <a:gd name="connsiteY0" fmla="*/ 3810 h 68557"/>
                  <a:gd name="connsiteX1" fmla="*/ 10668 w 10667"/>
                  <a:gd name="connsiteY1" fmla="*/ 63246 h 68557"/>
                  <a:gd name="connsiteX2" fmla="*/ 3238 w 10667"/>
                  <a:gd name="connsiteY2" fmla="*/ 67532 h 68557"/>
                  <a:gd name="connsiteX3" fmla="*/ 0 w 10667"/>
                  <a:gd name="connsiteY3" fmla="*/ 64770 h 68557"/>
                  <a:gd name="connsiteX4" fmla="*/ 0 w 10667"/>
                  <a:gd name="connsiteY4" fmla="*/ 5334 h 68557"/>
                  <a:gd name="connsiteX5" fmla="*/ 4096 w 10667"/>
                  <a:gd name="connsiteY5" fmla="*/ 0 h 68557"/>
                  <a:gd name="connsiteX6" fmla="*/ 7429 w 10667"/>
                  <a:gd name="connsiteY6" fmla="*/ 1048 h 68557"/>
                  <a:gd name="connsiteX7" fmla="*/ 10668 w 10667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3"/>
                      <a:pt x="3238" y="67532"/>
                    </a:cubicBezTo>
                    <a:cubicBezTo>
                      <a:pt x="2095" y="66865"/>
                      <a:pt x="952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4" y="0"/>
                      <a:pt x="4096" y="0"/>
                    </a:cubicBezTo>
                    <a:cubicBezTo>
                      <a:pt x="5143" y="0"/>
                      <a:pt x="6191" y="286"/>
                      <a:pt x="7429" y="1048"/>
                    </a:cubicBezTo>
                    <a:cubicBezTo>
                      <a:pt x="8572" y="1715"/>
                      <a:pt x="9715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5" name="شكل حر: شكل 5514">
                <a:extLst>
                  <a:ext uri="{FF2B5EF4-FFF2-40B4-BE49-F238E27FC236}">
                    <a16:creationId xmlns:a16="http://schemas.microsoft.com/office/drawing/2014/main" id="{9F13556D-62AB-47FB-AD87-DFF57D97A7A1}"/>
                  </a:ext>
                </a:extLst>
              </p:cNvPr>
              <p:cNvSpPr/>
              <p:nvPr/>
            </p:nvSpPr>
            <p:spPr>
              <a:xfrm>
                <a:off x="5467084" y="1765480"/>
                <a:ext cx="140665" cy="190629"/>
              </a:xfrm>
              <a:custGeom>
                <a:avLst/>
                <a:gdLst>
                  <a:gd name="connsiteX0" fmla="*/ 122281 w 140665"/>
                  <a:gd name="connsiteY0" fmla="*/ 2264 h 190629"/>
                  <a:gd name="connsiteX1" fmla="*/ 45986 w 140665"/>
                  <a:gd name="connsiteY1" fmla="*/ 43698 h 190629"/>
                  <a:gd name="connsiteX2" fmla="*/ 23126 w 140665"/>
                  <a:gd name="connsiteY2" fmla="*/ 74178 h 190629"/>
                  <a:gd name="connsiteX3" fmla="*/ 552 w 140665"/>
                  <a:gd name="connsiteY3" fmla="*/ 178191 h 190629"/>
                  <a:gd name="connsiteX4" fmla="*/ 14172 w 140665"/>
                  <a:gd name="connsiteY4" fmla="*/ 188002 h 190629"/>
                  <a:gd name="connsiteX5" fmla="*/ 122567 w 140665"/>
                  <a:gd name="connsiteY5" fmla="*/ 124756 h 190629"/>
                  <a:gd name="connsiteX6" fmla="*/ 140664 w 140665"/>
                  <a:gd name="connsiteY6" fmla="*/ 93037 h 190629"/>
                  <a:gd name="connsiteX7" fmla="*/ 140664 w 140665"/>
                  <a:gd name="connsiteY7" fmla="*/ 13123 h 190629"/>
                  <a:gd name="connsiteX8" fmla="*/ 122281 w 140665"/>
                  <a:gd name="connsiteY8" fmla="*/ 2264 h 190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0665" h="190629">
                    <a:moveTo>
                      <a:pt x="122281" y="2264"/>
                    </a:moveTo>
                    <a:lnTo>
                      <a:pt x="45986" y="43698"/>
                    </a:lnTo>
                    <a:cubicBezTo>
                      <a:pt x="35794" y="49222"/>
                      <a:pt x="25507" y="62938"/>
                      <a:pt x="23126" y="74178"/>
                    </a:cubicBezTo>
                    <a:lnTo>
                      <a:pt x="552" y="178191"/>
                    </a:lnTo>
                    <a:cubicBezTo>
                      <a:pt x="-1925" y="189526"/>
                      <a:pt x="4171" y="193907"/>
                      <a:pt x="14172" y="188002"/>
                    </a:cubicBezTo>
                    <a:lnTo>
                      <a:pt x="122567" y="124756"/>
                    </a:lnTo>
                    <a:cubicBezTo>
                      <a:pt x="132568" y="118850"/>
                      <a:pt x="140664" y="104658"/>
                      <a:pt x="140664" y="93037"/>
                    </a:cubicBezTo>
                    <a:lnTo>
                      <a:pt x="140664" y="13123"/>
                    </a:lnTo>
                    <a:cubicBezTo>
                      <a:pt x="140760" y="1693"/>
                      <a:pt x="132473" y="-3260"/>
                      <a:pt x="122281" y="2264"/>
                    </a:cubicBezTo>
                    <a:close/>
                  </a:path>
                </a:pathLst>
              </a:custGeom>
              <a:solidFill>
                <a:srgbClr val="23262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6" name="شكل حر: شكل 5515">
                <a:extLst>
                  <a:ext uri="{FF2B5EF4-FFF2-40B4-BE49-F238E27FC236}">
                    <a16:creationId xmlns:a16="http://schemas.microsoft.com/office/drawing/2014/main" id="{4D38CC5A-18CE-4298-A3A3-C2F05F017181}"/>
                  </a:ext>
                </a:extLst>
              </p:cNvPr>
              <p:cNvSpPr/>
              <p:nvPr/>
            </p:nvSpPr>
            <p:spPr>
              <a:xfrm>
                <a:off x="5473218" y="1771554"/>
                <a:ext cx="128719" cy="178593"/>
              </a:xfrm>
              <a:custGeom>
                <a:avLst/>
                <a:gdLst>
                  <a:gd name="connsiteX0" fmla="*/ 227 w 128719"/>
                  <a:gd name="connsiteY0" fmla="*/ 178594 h 178593"/>
                  <a:gd name="connsiteX1" fmla="*/ 418 w 128719"/>
                  <a:gd name="connsiteY1" fmla="*/ 173450 h 178593"/>
                  <a:gd name="connsiteX2" fmla="*/ 22992 w 128719"/>
                  <a:gd name="connsiteY2" fmla="*/ 69437 h 178593"/>
                  <a:gd name="connsiteX3" fmla="*/ 42899 w 128719"/>
                  <a:gd name="connsiteY3" fmla="*/ 42958 h 178593"/>
                  <a:gd name="connsiteX4" fmla="*/ 119195 w 128719"/>
                  <a:gd name="connsiteY4" fmla="*/ 1524 h 178593"/>
                  <a:gd name="connsiteX5" fmla="*/ 124243 w 128719"/>
                  <a:gd name="connsiteY5" fmla="*/ 0 h 178593"/>
                  <a:gd name="connsiteX6" fmla="*/ 128720 w 128719"/>
                  <a:gd name="connsiteY6" fmla="*/ 7239 h 178593"/>
                  <a:gd name="connsiteX7" fmla="*/ 128720 w 128719"/>
                  <a:gd name="connsiteY7" fmla="*/ 87154 h 178593"/>
                  <a:gd name="connsiteX8" fmla="*/ 113575 w 128719"/>
                  <a:gd name="connsiteY8" fmla="*/ 113633 h 178593"/>
                  <a:gd name="connsiteX9" fmla="*/ 5180 w 128719"/>
                  <a:gd name="connsiteY9" fmla="*/ 176879 h 178593"/>
                  <a:gd name="connsiteX10" fmla="*/ 227 w 128719"/>
                  <a:gd name="connsiteY10" fmla="*/ 178594 h 178593"/>
                  <a:gd name="connsiteX11" fmla="*/ 227 w 128719"/>
                  <a:gd name="connsiteY11" fmla="*/ 178594 h 178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719" h="178593">
                    <a:moveTo>
                      <a:pt x="227" y="178594"/>
                    </a:moveTo>
                    <a:cubicBezTo>
                      <a:pt x="37" y="178022"/>
                      <a:pt x="-249" y="176403"/>
                      <a:pt x="418" y="173450"/>
                    </a:cubicBezTo>
                    <a:lnTo>
                      <a:pt x="22992" y="69437"/>
                    </a:lnTo>
                    <a:cubicBezTo>
                      <a:pt x="25087" y="59817"/>
                      <a:pt x="34232" y="47625"/>
                      <a:pt x="42899" y="42958"/>
                    </a:cubicBezTo>
                    <a:lnTo>
                      <a:pt x="119195" y="1524"/>
                    </a:lnTo>
                    <a:cubicBezTo>
                      <a:pt x="121099" y="476"/>
                      <a:pt x="122814" y="0"/>
                      <a:pt x="124243" y="0"/>
                    </a:cubicBezTo>
                    <a:cubicBezTo>
                      <a:pt x="128148" y="0"/>
                      <a:pt x="128720" y="4572"/>
                      <a:pt x="128720" y="7239"/>
                    </a:cubicBezTo>
                    <a:lnTo>
                      <a:pt x="128720" y="87154"/>
                    </a:lnTo>
                    <a:cubicBezTo>
                      <a:pt x="128720" y="96679"/>
                      <a:pt x="121766" y="108775"/>
                      <a:pt x="113575" y="113633"/>
                    </a:cubicBezTo>
                    <a:lnTo>
                      <a:pt x="5180" y="176879"/>
                    </a:lnTo>
                    <a:cubicBezTo>
                      <a:pt x="2228" y="178499"/>
                      <a:pt x="703" y="178594"/>
                      <a:pt x="227" y="178594"/>
                    </a:cubicBezTo>
                    <a:cubicBezTo>
                      <a:pt x="322" y="178594"/>
                      <a:pt x="227" y="178594"/>
                      <a:pt x="227" y="178594"/>
                    </a:cubicBezTo>
                    <a:close/>
                  </a:path>
                </a:pathLst>
              </a:custGeom>
              <a:solidFill>
                <a:srgbClr val="3C857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7" name="شكل حر: شكل 5516">
                <a:extLst>
                  <a:ext uri="{FF2B5EF4-FFF2-40B4-BE49-F238E27FC236}">
                    <a16:creationId xmlns:a16="http://schemas.microsoft.com/office/drawing/2014/main" id="{4965CC4B-0F7C-49B6-B028-E2196205C5A7}"/>
                  </a:ext>
                </a:extLst>
              </p:cNvPr>
              <p:cNvSpPr/>
              <p:nvPr/>
            </p:nvSpPr>
            <p:spPr>
              <a:xfrm>
                <a:off x="5461539" y="1580292"/>
                <a:ext cx="421100" cy="544353"/>
              </a:xfrm>
              <a:custGeom>
                <a:avLst/>
                <a:gdLst>
                  <a:gd name="connsiteX0" fmla="*/ 420910 w 421100"/>
                  <a:gd name="connsiteY0" fmla="*/ 205359 h 544353"/>
                  <a:gd name="connsiteX1" fmla="*/ 420624 w 421100"/>
                  <a:gd name="connsiteY1" fmla="*/ 138208 h 544353"/>
                  <a:gd name="connsiteX2" fmla="*/ 420434 w 421100"/>
                  <a:gd name="connsiteY2" fmla="*/ 138303 h 544353"/>
                  <a:gd name="connsiteX3" fmla="*/ 420243 w 421100"/>
                  <a:gd name="connsiteY3" fmla="*/ 0 h 544353"/>
                  <a:gd name="connsiteX4" fmla="*/ 165354 w 421100"/>
                  <a:gd name="connsiteY4" fmla="*/ 145828 h 544353"/>
                  <a:gd name="connsiteX5" fmla="*/ 165354 w 421100"/>
                  <a:gd name="connsiteY5" fmla="*/ 372999 h 544353"/>
                  <a:gd name="connsiteX6" fmla="*/ 137065 w 421100"/>
                  <a:gd name="connsiteY6" fmla="*/ 441484 h 544353"/>
                  <a:gd name="connsiteX7" fmla="*/ 0 w 421100"/>
                  <a:gd name="connsiteY7" fmla="*/ 523494 h 544353"/>
                  <a:gd name="connsiteX8" fmla="*/ 32290 w 421100"/>
                  <a:gd name="connsiteY8" fmla="*/ 544354 h 544353"/>
                  <a:gd name="connsiteX9" fmla="*/ 265367 w 421100"/>
                  <a:gd name="connsiteY9" fmla="*/ 407956 h 544353"/>
                  <a:gd name="connsiteX10" fmla="*/ 337090 w 421100"/>
                  <a:gd name="connsiteY10" fmla="*/ 312706 h 544353"/>
                  <a:gd name="connsiteX11" fmla="*/ 408622 w 421100"/>
                  <a:gd name="connsiteY11" fmla="*/ 324136 h 544353"/>
                  <a:gd name="connsiteX12" fmla="*/ 421100 w 421100"/>
                  <a:gd name="connsiteY12" fmla="*/ 316801 h 544353"/>
                  <a:gd name="connsiteX13" fmla="*/ 420910 w 421100"/>
                  <a:gd name="connsiteY13" fmla="*/ 205359 h 544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1100" h="544353">
                    <a:moveTo>
                      <a:pt x="420910" y="205359"/>
                    </a:moveTo>
                    <a:lnTo>
                      <a:pt x="420624" y="138208"/>
                    </a:lnTo>
                    <a:lnTo>
                      <a:pt x="420434" y="138303"/>
                    </a:lnTo>
                    <a:lnTo>
                      <a:pt x="420243" y="0"/>
                    </a:lnTo>
                    <a:lnTo>
                      <a:pt x="165354" y="145828"/>
                    </a:lnTo>
                    <a:lnTo>
                      <a:pt x="165354" y="372999"/>
                    </a:lnTo>
                    <a:lnTo>
                      <a:pt x="137065" y="441484"/>
                    </a:lnTo>
                    <a:lnTo>
                      <a:pt x="0" y="523494"/>
                    </a:lnTo>
                    <a:cubicBezTo>
                      <a:pt x="13907" y="524542"/>
                      <a:pt x="25241" y="531876"/>
                      <a:pt x="32290" y="544354"/>
                    </a:cubicBezTo>
                    <a:lnTo>
                      <a:pt x="265367" y="407956"/>
                    </a:lnTo>
                    <a:cubicBezTo>
                      <a:pt x="277463" y="369284"/>
                      <a:pt x="304991" y="331184"/>
                      <a:pt x="337090" y="312706"/>
                    </a:cubicBezTo>
                    <a:cubicBezTo>
                      <a:pt x="368808" y="294418"/>
                      <a:pt x="396145" y="300228"/>
                      <a:pt x="408622" y="324136"/>
                    </a:cubicBezTo>
                    <a:lnTo>
                      <a:pt x="421100" y="316801"/>
                    </a:lnTo>
                    <a:lnTo>
                      <a:pt x="420910" y="205359"/>
                    </a:lnTo>
                    <a:close/>
                  </a:path>
                </a:pathLst>
              </a:custGeom>
              <a:solidFill>
                <a:srgbClr val="23262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518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479446" y="1889349"/>
                <a:ext cx="32861" cy="67783"/>
                <a:chOff x="5479446" y="1889349"/>
                <a:chExt cx="32861" cy="67783"/>
              </a:xfrm>
            </p:grpSpPr>
            <p:grpSp>
              <p:nvGrpSpPr>
                <p:cNvPr id="5519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504307" y="1951481"/>
                  <a:ext cx="7810" cy="5619"/>
                  <a:chOff x="5504307" y="1951481"/>
                  <a:chExt cx="7810" cy="5619"/>
                </a:xfrm>
              </p:grpSpPr>
              <p:sp>
                <p:nvSpPr>
                  <p:cNvPr id="5520" name="شكل حر: شكل 5519">
                    <a:extLst>
                      <a:ext uri="{FF2B5EF4-FFF2-40B4-BE49-F238E27FC236}">
                        <a16:creationId xmlns:a16="http://schemas.microsoft.com/office/drawing/2014/main" id="{40246F3A-D028-46FD-AAA2-3A515C9C2DC3}"/>
                      </a:ext>
                    </a:extLst>
                  </p:cNvPr>
                  <p:cNvSpPr/>
                  <p:nvPr/>
                </p:nvSpPr>
                <p:spPr>
                  <a:xfrm>
                    <a:off x="5504307" y="1951481"/>
                    <a:ext cx="7810" cy="5619"/>
                  </a:xfrm>
                  <a:custGeom>
                    <a:avLst/>
                    <a:gdLst>
                      <a:gd name="connsiteX0" fmla="*/ 0 w 7810"/>
                      <a:gd name="connsiteY0" fmla="*/ 5620 h 5619"/>
                      <a:gd name="connsiteX1" fmla="*/ 7144 w 7810"/>
                      <a:gd name="connsiteY1" fmla="*/ 1524 h 5619"/>
                      <a:gd name="connsiteX2" fmla="*/ 7810 w 7810"/>
                      <a:gd name="connsiteY2" fmla="*/ 0 h 5619"/>
                      <a:gd name="connsiteX3" fmla="*/ 667 w 7810"/>
                      <a:gd name="connsiteY3" fmla="*/ 4191 h 5619"/>
                      <a:gd name="connsiteX4" fmla="*/ 0 w 7810"/>
                      <a:gd name="connsiteY4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10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525" y="1238"/>
                          <a:pt x="7810" y="762"/>
                          <a:pt x="7810" y="0"/>
                        </a:cubicBezTo>
                        <a:lnTo>
                          <a:pt x="667" y="4191"/>
                        </a:lnTo>
                        <a:cubicBezTo>
                          <a:pt x="762" y="4763"/>
                          <a:pt x="476" y="5334"/>
                          <a:pt x="0" y="5620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21" name="شكل حر: شكل 5520">
                    <a:extLst>
                      <a:ext uri="{FF2B5EF4-FFF2-40B4-BE49-F238E27FC236}">
                        <a16:creationId xmlns:a16="http://schemas.microsoft.com/office/drawing/2014/main" id="{CA23BBCD-1B16-4FD4-A7AA-59F841151176}"/>
                      </a:ext>
                    </a:extLst>
                  </p:cNvPr>
                  <p:cNvSpPr/>
                  <p:nvPr/>
                </p:nvSpPr>
                <p:spPr>
                  <a:xfrm>
                    <a:off x="5504307" y="1951481"/>
                    <a:ext cx="7810" cy="5619"/>
                  </a:xfrm>
                  <a:custGeom>
                    <a:avLst/>
                    <a:gdLst>
                      <a:gd name="connsiteX0" fmla="*/ 0 w 7810"/>
                      <a:gd name="connsiteY0" fmla="*/ 5620 h 5619"/>
                      <a:gd name="connsiteX1" fmla="*/ 7144 w 7810"/>
                      <a:gd name="connsiteY1" fmla="*/ 1524 h 5619"/>
                      <a:gd name="connsiteX2" fmla="*/ 7810 w 7810"/>
                      <a:gd name="connsiteY2" fmla="*/ 0 h 5619"/>
                      <a:gd name="connsiteX3" fmla="*/ 667 w 7810"/>
                      <a:gd name="connsiteY3" fmla="*/ 4191 h 5619"/>
                      <a:gd name="connsiteX4" fmla="*/ 0 w 7810"/>
                      <a:gd name="connsiteY4" fmla="*/ 5620 h 5619"/>
                      <a:gd name="connsiteX5" fmla="*/ 0 w 7810"/>
                      <a:gd name="connsiteY5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10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525" y="1238"/>
                          <a:pt x="7810" y="762"/>
                          <a:pt x="7810" y="0"/>
                        </a:cubicBezTo>
                        <a:lnTo>
                          <a:pt x="667" y="4191"/>
                        </a:lnTo>
                        <a:cubicBezTo>
                          <a:pt x="762" y="4763"/>
                          <a:pt x="476" y="5334"/>
                          <a:pt x="0" y="5620"/>
                        </a:cubicBezTo>
                        <a:lnTo>
                          <a:pt x="0" y="5620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5522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480208" y="1889349"/>
                  <a:ext cx="8858" cy="4601"/>
                  <a:chOff x="5480208" y="1889349"/>
                  <a:chExt cx="8858" cy="4601"/>
                </a:xfrm>
              </p:grpSpPr>
              <p:sp>
                <p:nvSpPr>
                  <p:cNvPr id="5523" name="شكل حر: شكل 5522">
                    <a:extLst>
                      <a:ext uri="{FF2B5EF4-FFF2-40B4-BE49-F238E27FC236}">
                        <a16:creationId xmlns:a16="http://schemas.microsoft.com/office/drawing/2014/main" id="{638612D4-F2F8-4A86-BAC8-33A92BECF10D}"/>
                      </a:ext>
                    </a:extLst>
                  </p:cNvPr>
                  <p:cNvSpPr/>
                  <p:nvPr/>
                </p:nvSpPr>
                <p:spPr>
                  <a:xfrm>
                    <a:off x="5480208" y="1889444"/>
                    <a:ext cx="8858" cy="4506"/>
                  </a:xfrm>
                  <a:custGeom>
                    <a:avLst/>
                    <a:gdLst>
                      <a:gd name="connsiteX0" fmla="*/ 7144 w 8858"/>
                      <a:gd name="connsiteY0" fmla="*/ 125 h 4506"/>
                      <a:gd name="connsiteX1" fmla="*/ 0 w 8858"/>
                      <a:gd name="connsiteY1" fmla="*/ 4316 h 4506"/>
                      <a:gd name="connsiteX2" fmla="*/ 1714 w 8858"/>
                      <a:gd name="connsiteY2" fmla="*/ 4507 h 4506"/>
                      <a:gd name="connsiteX3" fmla="*/ 8858 w 8858"/>
                      <a:gd name="connsiteY3" fmla="*/ 316 h 4506"/>
                      <a:gd name="connsiteX4" fmla="*/ 7144 w 8858"/>
                      <a:gd name="connsiteY4" fmla="*/ 125 h 4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8" h="4506">
                        <a:moveTo>
                          <a:pt x="7144" y="125"/>
                        </a:moveTo>
                        <a:lnTo>
                          <a:pt x="0" y="4316"/>
                        </a:lnTo>
                        <a:cubicBezTo>
                          <a:pt x="476" y="4030"/>
                          <a:pt x="1048" y="4126"/>
                          <a:pt x="1714" y="4507"/>
                        </a:cubicBezTo>
                        <a:lnTo>
                          <a:pt x="8858" y="316"/>
                        </a:lnTo>
                        <a:cubicBezTo>
                          <a:pt x="8192" y="-65"/>
                          <a:pt x="7620" y="-65"/>
                          <a:pt x="7144" y="125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24" name="شكل حر: شكل 5523">
                    <a:extLst>
                      <a:ext uri="{FF2B5EF4-FFF2-40B4-BE49-F238E27FC236}">
                        <a16:creationId xmlns:a16="http://schemas.microsoft.com/office/drawing/2014/main" id="{0459E9C1-6BDF-487B-9F01-AE8BF4B2A738}"/>
                      </a:ext>
                    </a:extLst>
                  </p:cNvPr>
                  <p:cNvSpPr/>
                  <p:nvPr/>
                </p:nvSpPr>
                <p:spPr>
                  <a:xfrm>
                    <a:off x="5480208" y="1889349"/>
                    <a:ext cx="8858" cy="4506"/>
                  </a:xfrm>
                  <a:custGeom>
                    <a:avLst/>
                    <a:gdLst>
                      <a:gd name="connsiteX0" fmla="*/ 1714 w 8858"/>
                      <a:gd name="connsiteY0" fmla="*/ 4507 h 4506"/>
                      <a:gd name="connsiteX1" fmla="*/ 8858 w 8858"/>
                      <a:gd name="connsiteY1" fmla="*/ 316 h 4506"/>
                      <a:gd name="connsiteX2" fmla="*/ 7144 w 8858"/>
                      <a:gd name="connsiteY2" fmla="*/ 125 h 4506"/>
                      <a:gd name="connsiteX3" fmla="*/ 0 w 8858"/>
                      <a:gd name="connsiteY3" fmla="*/ 4316 h 4506"/>
                      <a:gd name="connsiteX4" fmla="*/ 1714 w 8858"/>
                      <a:gd name="connsiteY4" fmla="*/ 4507 h 4506"/>
                      <a:gd name="connsiteX5" fmla="*/ 1714 w 8858"/>
                      <a:gd name="connsiteY5" fmla="*/ 4507 h 4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858" h="4506">
                        <a:moveTo>
                          <a:pt x="1714" y="4507"/>
                        </a:moveTo>
                        <a:lnTo>
                          <a:pt x="8858" y="316"/>
                        </a:lnTo>
                        <a:cubicBezTo>
                          <a:pt x="8192" y="-65"/>
                          <a:pt x="7620" y="-65"/>
                          <a:pt x="7144" y="125"/>
                        </a:cubicBezTo>
                        <a:lnTo>
                          <a:pt x="0" y="4316"/>
                        </a:lnTo>
                        <a:cubicBezTo>
                          <a:pt x="476" y="4126"/>
                          <a:pt x="1048" y="4126"/>
                          <a:pt x="1714" y="4507"/>
                        </a:cubicBezTo>
                        <a:lnTo>
                          <a:pt x="1714" y="450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25" name="شكل حر: شكل 5524">
                  <a:extLst>
                    <a:ext uri="{FF2B5EF4-FFF2-40B4-BE49-F238E27FC236}">
                      <a16:creationId xmlns:a16="http://schemas.microsoft.com/office/drawing/2014/main" id="{098DB109-7691-4DDB-A736-CF49DBB2C8B2}"/>
                    </a:ext>
                  </a:extLst>
                </p:cNvPr>
                <p:cNvSpPr/>
                <p:nvPr/>
              </p:nvSpPr>
              <p:spPr>
                <a:xfrm>
                  <a:off x="5505069" y="1905952"/>
                  <a:ext cx="7238" cy="49530"/>
                </a:xfrm>
                <a:custGeom>
                  <a:avLst/>
                  <a:gdLst>
                    <a:gd name="connsiteX0" fmla="*/ 0 w 7238"/>
                    <a:gd name="connsiteY0" fmla="*/ 49530 h 49530"/>
                    <a:gd name="connsiteX1" fmla="*/ 7144 w 7238"/>
                    <a:gd name="connsiteY1" fmla="*/ 45434 h 49530"/>
                    <a:gd name="connsiteX2" fmla="*/ 7239 w 7238"/>
                    <a:gd name="connsiteY2" fmla="*/ 0 h 49530"/>
                    <a:gd name="connsiteX3" fmla="*/ 95 w 7238"/>
                    <a:gd name="connsiteY3" fmla="*/ 4096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38" h="49530">
                      <a:moveTo>
                        <a:pt x="0" y="49530"/>
                      </a:moveTo>
                      <a:lnTo>
                        <a:pt x="7144" y="45434"/>
                      </a:lnTo>
                      <a:lnTo>
                        <a:pt x="7239" y="0"/>
                      </a:lnTo>
                      <a:lnTo>
                        <a:pt x="95" y="4096"/>
                      </a:lnTo>
                      <a:close/>
                    </a:path>
                  </a:pathLst>
                </a:custGeom>
                <a:solidFill>
                  <a:srgbClr val="0D13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26" name="شكل حر: شكل 5525">
                  <a:extLst>
                    <a:ext uri="{FF2B5EF4-FFF2-40B4-BE49-F238E27FC236}">
                      <a16:creationId xmlns:a16="http://schemas.microsoft.com/office/drawing/2014/main" id="{B6B1FBE5-0A85-49F8-8388-1535BB6A5663}"/>
                    </a:ext>
                  </a:extLst>
                </p:cNvPr>
                <p:cNvSpPr/>
                <p:nvPr/>
              </p:nvSpPr>
              <p:spPr>
                <a:xfrm>
                  <a:off x="5481923" y="1889760"/>
                  <a:ext cx="28003" cy="16192"/>
                </a:xfrm>
                <a:custGeom>
                  <a:avLst/>
                  <a:gdLst>
                    <a:gd name="connsiteX0" fmla="*/ 20860 w 28003"/>
                    <a:gd name="connsiteY0" fmla="*/ 16192 h 16192"/>
                    <a:gd name="connsiteX1" fmla="*/ 28004 w 28003"/>
                    <a:gd name="connsiteY1" fmla="*/ 12002 h 16192"/>
                    <a:gd name="connsiteX2" fmla="*/ 7144 w 28003"/>
                    <a:gd name="connsiteY2" fmla="*/ 0 h 16192"/>
                    <a:gd name="connsiteX3" fmla="*/ 0 w 28003"/>
                    <a:gd name="connsiteY3" fmla="*/ 4096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003" h="16192">
                      <a:moveTo>
                        <a:pt x="20860" y="16192"/>
                      </a:moveTo>
                      <a:lnTo>
                        <a:pt x="28004" y="12002"/>
                      </a:lnTo>
                      <a:lnTo>
                        <a:pt x="7144" y="0"/>
                      </a:lnTo>
                      <a:lnTo>
                        <a:pt x="0" y="4096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5527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502783" y="1901761"/>
                  <a:ext cx="9525" cy="8286"/>
                  <a:chOff x="5502783" y="1901761"/>
                  <a:chExt cx="9525" cy="8286"/>
                </a:xfrm>
              </p:grpSpPr>
              <p:sp>
                <p:nvSpPr>
                  <p:cNvPr id="5528" name="شكل حر: شكل 5527">
                    <a:extLst>
                      <a:ext uri="{FF2B5EF4-FFF2-40B4-BE49-F238E27FC236}">
                        <a16:creationId xmlns:a16="http://schemas.microsoft.com/office/drawing/2014/main" id="{844B4D9F-CB4A-4738-B21B-2538F8456A0C}"/>
                      </a:ext>
                    </a:extLst>
                  </p:cNvPr>
                  <p:cNvSpPr/>
                  <p:nvPr/>
                </p:nvSpPr>
                <p:spPr>
                  <a:xfrm>
                    <a:off x="5502783" y="1901761"/>
                    <a:ext cx="9525" cy="8286"/>
                  </a:xfrm>
                  <a:custGeom>
                    <a:avLst/>
                    <a:gdLst>
                      <a:gd name="connsiteX0" fmla="*/ 2381 w 9525"/>
                      <a:gd name="connsiteY0" fmla="*/ 8287 h 8286"/>
                      <a:gd name="connsiteX1" fmla="*/ 9525 w 9525"/>
                      <a:gd name="connsiteY1" fmla="*/ 4096 h 8286"/>
                      <a:gd name="connsiteX2" fmla="*/ 7144 w 9525"/>
                      <a:gd name="connsiteY2" fmla="*/ 0 h 8286"/>
                      <a:gd name="connsiteX3" fmla="*/ 0 w 9525"/>
                      <a:gd name="connsiteY3" fmla="*/ 4191 h 8286"/>
                      <a:gd name="connsiteX4" fmla="*/ 2381 w 9525"/>
                      <a:gd name="connsiteY4" fmla="*/ 8287 h 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8286">
                        <a:moveTo>
                          <a:pt x="2381" y="8287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953"/>
                          <a:pt x="2381" y="6763"/>
                          <a:pt x="2381" y="8287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29" name="شكل حر: شكل 5528">
                    <a:extLst>
                      <a:ext uri="{FF2B5EF4-FFF2-40B4-BE49-F238E27FC236}">
                        <a16:creationId xmlns:a16="http://schemas.microsoft.com/office/drawing/2014/main" id="{7CE1724F-38E8-4246-B1F1-E58664DB9D0D}"/>
                      </a:ext>
                    </a:extLst>
                  </p:cNvPr>
                  <p:cNvSpPr/>
                  <p:nvPr/>
                </p:nvSpPr>
                <p:spPr>
                  <a:xfrm>
                    <a:off x="5502783" y="1901761"/>
                    <a:ext cx="9525" cy="8286"/>
                  </a:xfrm>
                  <a:custGeom>
                    <a:avLst/>
                    <a:gdLst>
                      <a:gd name="connsiteX0" fmla="*/ 2381 w 9525"/>
                      <a:gd name="connsiteY0" fmla="*/ 8287 h 8286"/>
                      <a:gd name="connsiteX1" fmla="*/ 9525 w 9525"/>
                      <a:gd name="connsiteY1" fmla="*/ 4096 h 8286"/>
                      <a:gd name="connsiteX2" fmla="*/ 7144 w 9525"/>
                      <a:gd name="connsiteY2" fmla="*/ 0 h 8286"/>
                      <a:gd name="connsiteX3" fmla="*/ 0 w 9525"/>
                      <a:gd name="connsiteY3" fmla="*/ 4191 h 8286"/>
                      <a:gd name="connsiteX4" fmla="*/ 2381 w 9525"/>
                      <a:gd name="connsiteY4" fmla="*/ 8287 h 8286"/>
                      <a:gd name="connsiteX5" fmla="*/ 2381 w 9525"/>
                      <a:gd name="connsiteY5" fmla="*/ 8287 h 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5" h="8286">
                        <a:moveTo>
                          <a:pt x="2381" y="8287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953"/>
                          <a:pt x="2381" y="6763"/>
                          <a:pt x="2381" y="8287"/>
                        </a:cubicBezTo>
                        <a:lnTo>
                          <a:pt x="2381" y="828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30" name="شكل حر: شكل 5529">
                  <a:extLst>
                    <a:ext uri="{FF2B5EF4-FFF2-40B4-BE49-F238E27FC236}">
                      <a16:creationId xmlns:a16="http://schemas.microsoft.com/office/drawing/2014/main" id="{C6299B12-EECD-46F7-91CA-CB3CD2C2161F}"/>
                    </a:ext>
                  </a:extLst>
                </p:cNvPr>
                <p:cNvSpPr/>
                <p:nvPr/>
              </p:nvSpPr>
              <p:spPr>
                <a:xfrm>
                  <a:off x="5479446" y="1893519"/>
                  <a:ext cx="25717" cy="63612"/>
                </a:xfrm>
                <a:custGeom>
                  <a:avLst/>
                  <a:gdLst>
                    <a:gd name="connsiteX0" fmla="*/ 2476 w 25717"/>
                    <a:gd name="connsiteY0" fmla="*/ 336 h 63612"/>
                    <a:gd name="connsiteX1" fmla="*/ 95 w 25717"/>
                    <a:gd name="connsiteY1" fmla="*/ 1670 h 63612"/>
                    <a:gd name="connsiteX2" fmla="*/ 0 w 25717"/>
                    <a:gd name="connsiteY2" fmla="*/ 47104 h 63612"/>
                    <a:gd name="connsiteX3" fmla="*/ 2381 w 25717"/>
                    <a:gd name="connsiteY3" fmla="*/ 51295 h 63612"/>
                    <a:gd name="connsiteX4" fmla="*/ 23241 w 25717"/>
                    <a:gd name="connsiteY4" fmla="*/ 63296 h 63612"/>
                    <a:gd name="connsiteX5" fmla="*/ 25622 w 25717"/>
                    <a:gd name="connsiteY5" fmla="*/ 61868 h 63612"/>
                    <a:gd name="connsiteX6" fmla="*/ 25717 w 25717"/>
                    <a:gd name="connsiteY6" fmla="*/ 16433 h 63612"/>
                    <a:gd name="connsiteX7" fmla="*/ 23336 w 25717"/>
                    <a:gd name="connsiteY7" fmla="*/ 12338 h 63612"/>
                    <a:gd name="connsiteX8" fmla="*/ 2476 w 25717"/>
                    <a:gd name="connsiteY8" fmla="*/ 336 h 63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717" h="63612">
                      <a:moveTo>
                        <a:pt x="2476" y="336"/>
                      </a:moveTo>
                      <a:cubicBezTo>
                        <a:pt x="1143" y="-426"/>
                        <a:pt x="95" y="146"/>
                        <a:pt x="95" y="1670"/>
                      </a:cubicBezTo>
                      <a:lnTo>
                        <a:pt x="0" y="47104"/>
                      </a:lnTo>
                      <a:cubicBezTo>
                        <a:pt x="0" y="48628"/>
                        <a:pt x="1048" y="50533"/>
                        <a:pt x="2381" y="51295"/>
                      </a:cubicBezTo>
                      <a:lnTo>
                        <a:pt x="23241" y="63296"/>
                      </a:lnTo>
                      <a:cubicBezTo>
                        <a:pt x="24575" y="64058"/>
                        <a:pt x="25622" y="63392"/>
                        <a:pt x="25622" y="61868"/>
                      </a:cubicBezTo>
                      <a:lnTo>
                        <a:pt x="25717" y="16433"/>
                      </a:lnTo>
                      <a:cubicBezTo>
                        <a:pt x="25717" y="14909"/>
                        <a:pt x="24670" y="13100"/>
                        <a:pt x="23336" y="12338"/>
                      </a:cubicBezTo>
                      <a:lnTo>
                        <a:pt x="2476" y="336"/>
                      </a:ln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531" name="شكل حر: شكل 5530">
                <a:extLst>
                  <a:ext uri="{FF2B5EF4-FFF2-40B4-BE49-F238E27FC236}">
                    <a16:creationId xmlns:a16="http://schemas.microsoft.com/office/drawing/2014/main" id="{320440D3-4767-41DF-8190-E08CCC532D42}"/>
                  </a:ext>
                </a:extLst>
              </p:cNvPr>
              <p:cNvSpPr/>
              <p:nvPr/>
            </p:nvSpPr>
            <p:spPr>
              <a:xfrm>
                <a:off x="5475269" y="1859579"/>
                <a:ext cx="24560" cy="39990"/>
              </a:xfrm>
              <a:custGeom>
                <a:avLst/>
                <a:gdLst>
                  <a:gd name="connsiteX0" fmla="*/ 21227 w 24560"/>
                  <a:gd name="connsiteY0" fmla="*/ 39991 h 39990"/>
                  <a:gd name="connsiteX1" fmla="*/ 24560 w 24560"/>
                  <a:gd name="connsiteY1" fmla="*/ 36657 h 39990"/>
                  <a:gd name="connsiteX2" fmla="*/ 24560 w 24560"/>
                  <a:gd name="connsiteY2" fmla="*/ 20465 h 39990"/>
                  <a:gd name="connsiteX3" fmla="*/ 16940 w 24560"/>
                  <a:gd name="connsiteY3" fmla="*/ 7320 h 39990"/>
                  <a:gd name="connsiteX4" fmla="*/ 5034 w 24560"/>
                  <a:gd name="connsiteY4" fmla="*/ 462 h 39990"/>
                  <a:gd name="connsiteX5" fmla="*/ 462 w 24560"/>
                  <a:gd name="connsiteY5" fmla="*/ 1700 h 39990"/>
                  <a:gd name="connsiteX6" fmla="*/ 1700 w 24560"/>
                  <a:gd name="connsiteY6" fmla="*/ 6272 h 39990"/>
                  <a:gd name="connsiteX7" fmla="*/ 13607 w 24560"/>
                  <a:gd name="connsiteY7" fmla="*/ 13130 h 39990"/>
                  <a:gd name="connsiteX8" fmla="*/ 17798 w 24560"/>
                  <a:gd name="connsiteY8" fmla="*/ 20465 h 39990"/>
                  <a:gd name="connsiteX9" fmla="*/ 17798 w 24560"/>
                  <a:gd name="connsiteY9" fmla="*/ 36657 h 39990"/>
                  <a:gd name="connsiteX10" fmla="*/ 21227 w 24560"/>
                  <a:gd name="connsiteY10" fmla="*/ 39991 h 39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560" h="39990">
                    <a:moveTo>
                      <a:pt x="21227" y="39991"/>
                    </a:moveTo>
                    <a:cubicBezTo>
                      <a:pt x="23036" y="39991"/>
                      <a:pt x="24560" y="38467"/>
                      <a:pt x="24560" y="36657"/>
                    </a:cubicBezTo>
                    <a:lnTo>
                      <a:pt x="24560" y="20465"/>
                    </a:lnTo>
                    <a:cubicBezTo>
                      <a:pt x="24560" y="15416"/>
                      <a:pt x="21322" y="9797"/>
                      <a:pt x="16940" y="7320"/>
                    </a:cubicBezTo>
                    <a:lnTo>
                      <a:pt x="5034" y="462"/>
                    </a:lnTo>
                    <a:cubicBezTo>
                      <a:pt x="3415" y="-490"/>
                      <a:pt x="1319" y="81"/>
                      <a:pt x="462" y="1700"/>
                    </a:cubicBezTo>
                    <a:cubicBezTo>
                      <a:pt x="-490" y="3320"/>
                      <a:pt x="81" y="5415"/>
                      <a:pt x="1700" y="6272"/>
                    </a:cubicBezTo>
                    <a:lnTo>
                      <a:pt x="13607" y="13130"/>
                    </a:lnTo>
                    <a:cubicBezTo>
                      <a:pt x="15798" y="14369"/>
                      <a:pt x="17798" y="17893"/>
                      <a:pt x="17798" y="20465"/>
                    </a:cubicBezTo>
                    <a:lnTo>
                      <a:pt x="17798" y="36657"/>
                    </a:lnTo>
                    <a:cubicBezTo>
                      <a:pt x="17893" y="38467"/>
                      <a:pt x="19417" y="39991"/>
                      <a:pt x="21227" y="39991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53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283517" y="2075021"/>
                <a:ext cx="256889" cy="150590"/>
                <a:chOff x="5283517" y="2075021"/>
                <a:chExt cx="256889" cy="150590"/>
              </a:xfrm>
            </p:grpSpPr>
            <p:sp>
              <p:nvSpPr>
                <p:cNvPr id="5533" name="شكل حر: شكل 5532">
                  <a:extLst>
                    <a:ext uri="{FF2B5EF4-FFF2-40B4-BE49-F238E27FC236}">
                      <a16:creationId xmlns:a16="http://schemas.microsoft.com/office/drawing/2014/main" id="{346FB90D-AEDF-4FF4-A803-A87EC07B7C0A}"/>
                    </a:ext>
                  </a:extLst>
                </p:cNvPr>
                <p:cNvSpPr/>
                <p:nvPr/>
              </p:nvSpPr>
              <p:spPr>
                <a:xfrm>
                  <a:off x="5428678" y="2075021"/>
                  <a:ext cx="111728" cy="33242"/>
                </a:xfrm>
                <a:custGeom>
                  <a:avLst/>
                  <a:gdLst>
                    <a:gd name="connsiteX0" fmla="*/ 48958 w 111728"/>
                    <a:gd name="connsiteY0" fmla="*/ 28480 h 33242"/>
                    <a:gd name="connsiteX1" fmla="*/ 0 w 111728"/>
                    <a:gd name="connsiteY1" fmla="*/ 0 h 33242"/>
                    <a:gd name="connsiteX2" fmla="*/ 62675 w 111728"/>
                    <a:gd name="connsiteY2" fmla="*/ 4763 h 33242"/>
                    <a:gd name="connsiteX3" fmla="*/ 111728 w 111728"/>
                    <a:gd name="connsiteY3" fmla="*/ 33242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728" h="33242">
                      <a:moveTo>
                        <a:pt x="48958" y="28480"/>
                      </a:moveTo>
                      <a:lnTo>
                        <a:pt x="0" y="0"/>
                      </a:lnTo>
                      <a:lnTo>
                        <a:pt x="62675" y="4763"/>
                      </a:lnTo>
                      <a:lnTo>
                        <a:pt x="111728" y="33242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34" name="شكل حر: شكل 5533">
                  <a:extLst>
                    <a:ext uri="{FF2B5EF4-FFF2-40B4-BE49-F238E27FC236}">
                      <a16:creationId xmlns:a16="http://schemas.microsoft.com/office/drawing/2014/main" id="{E1294CAA-085D-4BF6-AF45-0E11BD14E414}"/>
                    </a:ext>
                  </a:extLst>
                </p:cNvPr>
                <p:cNvSpPr/>
                <p:nvPr/>
              </p:nvSpPr>
              <p:spPr>
                <a:xfrm>
                  <a:off x="5283517" y="2142077"/>
                  <a:ext cx="78104" cy="81153"/>
                </a:xfrm>
                <a:custGeom>
                  <a:avLst/>
                  <a:gdLst>
                    <a:gd name="connsiteX0" fmla="*/ 49054 w 78104"/>
                    <a:gd name="connsiteY0" fmla="*/ 81153 h 81153"/>
                    <a:gd name="connsiteX1" fmla="*/ 0 w 78104"/>
                    <a:gd name="connsiteY1" fmla="*/ 52673 h 81153"/>
                    <a:gd name="connsiteX2" fmla="*/ 29146 w 78104"/>
                    <a:gd name="connsiteY2" fmla="*/ 0 h 81153"/>
                    <a:gd name="connsiteX3" fmla="*/ 78105 w 78104"/>
                    <a:gd name="connsiteY3" fmla="*/ 28385 h 8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104" h="81153">
                      <a:moveTo>
                        <a:pt x="49054" y="81153"/>
                      </a:moveTo>
                      <a:lnTo>
                        <a:pt x="0" y="52673"/>
                      </a:lnTo>
                      <a:lnTo>
                        <a:pt x="29146" y="0"/>
                      </a:lnTo>
                      <a:lnTo>
                        <a:pt x="78105" y="28385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35" name="شكل حر: شكل 5534">
                  <a:extLst>
                    <a:ext uri="{FF2B5EF4-FFF2-40B4-BE49-F238E27FC236}">
                      <a16:creationId xmlns:a16="http://schemas.microsoft.com/office/drawing/2014/main" id="{3F3F6939-401E-4987-997D-92E261F36332}"/>
                    </a:ext>
                  </a:extLst>
                </p:cNvPr>
                <p:cNvSpPr/>
                <p:nvPr/>
              </p:nvSpPr>
              <p:spPr>
                <a:xfrm>
                  <a:off x="5312663" y="2075021"/>
                  <a:ext cx="164973" cy="95440"/>
                </a:xfrm>
                <a:custGeom>
                  <a:avLst/>
                  <a:gdLst>
                    <a:gd name="connsiteX0" fmla="*/ 48958 w 164973"/>
                    <a:gd name="connsiteY0" fmla="*/ 95441 h 95440"/>
                    <a:gd name="connsiteX1" fmla="*/ 0 w 164973"/>
                    <a:gd name="connsiteY1" fmla="*/ 67056 h 95440"/>
                    <a:gd name="connsiteX2" fmla="*/ 116015 w 164973"/>
                    <a:gd name="connsiteY2" fmla="*/ 0 h 95440"/>
                    <a:gd name="connsiteX3" fmla="*/ 164973 w 164973"/>
                    <a:gd name="connsiteY3" fmla="*/ 28480 h 9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973" h="95440">
                      <a:moveTo>
                        <a:pt x="48958" y="95441"/>
                      </a:moveTo>
                      <a:lnTo>
                        <a:pt x="0" y="67056"/>
                      </a:lnTo>
                      <a:lnTo>
                        <a:pt x="116015" y="0"/>
                      </a:lnTo>
                      <a:lnTo>
                        <a:pt x="164973" y="2848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36" name="شكل حر: شكل 5535">
                  <a:extLst>
                    <a:ext uri="{FF2B5EF4-FFF2-40B4-BE49-F238E27FC236}">
                      <a16:creationId xmlns:a16="http://schemas.microsoft.com/office/drawing/2014/main" id="{A17F349D-EAA3-453E-8FFB-95A6F141B171}"/>
                    </a:ext>
                  </a:extLst>
                </p:cNvPr>
                <p:cNvSpPr/>
                <p:nvPr/>
              </p:nvSpPr>
              <p:spPr>
                <a:xfrm>
                  <a:off x="5332571" y="2103500"/>
                  <a:ext cx="207835" cy="122110"/>
                </a:xfrm>
                <a:custGeom>
                  <a:avLst/>
                  <a:gdLst>
                    <a:gd name="connsiteX0" fmla="*/ 145066 w 207835"/>
                    <a:gd name="connsiteY0" fmla="*/ 0 h 122110"/>
                    <a:gd name="connsiteX1" fmla="*/ 207835 w 207835"/>
                    <a:gd name="connsiteY1" fmla="*/ 4763 h 122110"/>
                    <a:gd name="connsiteX2" fmla="*/ 204597 w 207835"/>
                    <a:gd name="connsiteY2" fmla="*/ 13240 h 122110"/>
                    <a:gd name="connsiteX3" fmla="*/ 143351 w 207835"/>
                    <a:gd name="connsiteY3" fmla="*/ 8573 h 122110"/>
                    <a:gd name="connsiteX4" fmla="*/ 31909 w 207835"/>
                    <a:gd name="connsiteY4" fmla="*/ 72866 h 122110"/>
                    <a:gd name="connsiteX5" fmla="*/ 4763 w 207835"/>
                    <a:gd name="connsiteY5" fmla="*/ 122111 h 122110"/>
                    <a:gd name="connsiteX6" fmla="*/ 0 w 207835"/>
                    <a:gd name="connsiteY6" fmla="*/ 119729 h 122110"/>
                    <a:gd name="connsiteX7" fmla="*/ 29051 w 207835"/>
                    <a:gd name="connsiteY7" fmla="*/ 66961 h 122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835" h="122110">
                      <a:moveTo>
                        <a:pt x="145066" y="0"/>
                      </a:moveTo>
                      <a:lnTo>
                        <a:pt x="207835" y="4763"/>
                      </a:lnTo>
                      <a:lnTo>
                        <a:pt x="204597" y="13240"/>
                      </a:lnTo>
                      <a:lnTo>
                        <a:pt x="143351" y="8573"/>
                      </a:lnTo>
                      <a:lnTo>
                        <a:pt x="31909" y="72866"/>
                      </a:lnTo>
                      <a:lnTo>
                        <a:pt x="4763" y="122111"/>
                      </a:lnTo>
                      <a:lnTo>
                        <a:pt x="0" y="119729"/>
                      </a:lnTo>
                      <a:lnTo>
                        <a:pt x="29051" y="66961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5537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659850" y="1850136"/>
                <a:ext cx="256793" cy="150494"/>
                <a:chOff x="5659850" y="1850136"/>
                <a:chExt cx="256793" cy="150494"/>
              </a:xfrm>
            </p:grpSpPr>
            <p:sp>
              <p:nvSpPr>
                <p:cNvPr id="5538" name="شكل حر: شكل 5537">
                  <a:extLst>
                    <a:ext uri="{FF2B5EF4-FFF2-40B4-BE49-F238E27FC236}">
                      <a16:creationId xmlns:a16="http://schemas.microsoft.com/office/drawing/2014/main" id="{3BDE040B-48B0-4F0F-805B-0B7DEA3B6ACA}"/>
                    </a:ext>
                  </a:extLst>
                </p:cNvPr>
                <p:cNvSpPr/>
                <p:nvPr/>
              </p:nvSpPr>
              <p:spPr>
                <a:xfrm>
                  <a:off x="5805011" y="1850136"/>
                  <a:ext cx="111633" cy="33242"/>
                </a:xfrm>
                <a:custGeom>
                  <a:avLst/>
                  <a:gdLst>
                    <a:gd name="connsiteX0" fmla="*/ 48958 w 111633"/>
                    <a:gd name="connsiteY0" fmla="*/ 28480 h 33242"/>
                    <a:gd name="connsiteX1" fmla="*/ 0 w 111633"/>
                    <a:gd name="connsiteY1" fmla="*/ 0 h 33242"/>
                    <a:gd name="connsiteX2" fmla="*/ 62675 w 111633"/>
                    <a:gd name="connsiteY2" fmla="*/ 4763 h 33242"/>
                    <a:gd name="connsiteX3" fmla="*/ 111633 w 111633"/>
                    <a:gd name="connsiteY3" fmla="*/ 33242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633" h="33242">
                      <a:moveTo>
                        <a:pt x="48958" y="28480"/>
                      </a:moveTo>
                      <a:lnTo>
                        <a:pt x="0" y="0"/>
                      </a:lnTo>
                      <a:lnTo>
                        <a:pt x="62675" y="4763"/>
                      </a:lnTo>
                      <a:lnTo>
                        <a:pt x="111633" y="33242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39" name="شكل حر: شكل 5538">
                  <a:extLst>
                    <a:ext uri="{FF2B5EF4-FFF2-40B4-BE49-F238E27FC236}">
                      <a16:creationId xmlns:a16="http://schemas.microsoft.com/office/drawing/2014/main" id="{9FF52CA0-03C3-4425-AF8C-2CCD62DE4BF7}"/>
                    </a:ext>
                  </a:extLst>
                </p:cNvPr>
                <p:cNvSpPr/>
                <p:nvPr/>
              </p:nvSpPr>
              <p:spPr>
                <a:xfrm>
                  <a:off x="5659850" y="1917096"/>
                  <a:ext cx="78104" cy="81153"/>
                </a:xfrm>
                <a:custGeom>
                  <a:avLst/>
                  <a:gdLst>
                    <a:gd name="connsiteX0" fmla="*/ 48958 w 78104"/>
                    <a:gd name="connsiteY0" fmla="*/ 81153 h 81153"/>
                    <a:gd name="connsiteX1" fmla="*/ 0 w 78104"/>
                    <a:gd name="connsiteY1" fmla="*/ 52673 h 81153"/>
                    <a:gd name="connsiteX2" fmla="*/ 29146 w 78104"/>
                    <a:gd name="connsiteY2" fmla="*/ 0 h 81153"/>
                    <a:gd name="connsiteX3" fmla="*/ 78105 w 78104"/>
                    <a:gd name="connsiteY3" fmla="*/ 28480 h 8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104" h="81153">
                      <a:moveTo>
                        <a:pt x="48958" y="81153"/>
                      </a:moveTo>
                      <a:lnTo>
                        <a:pt x="0" y="52673"/>
                      </a:lnTo>
                      <a:lnTo>
                        <a:pt x="29146" y="0"/>
                      </a:lnTo>
                      <a:lnTo>
                        <a:pt x="78105" y="2848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40" name="شكل حر: شكل 5539">
                  <a:extLst>
                    <a:ext uri="{FF2B5EF4-FFF2-40B4-BE49-F238E27FC236}">
                      <a16:creationId xmlns:a16="http://schemas.microsoft.com/office/drawing/2014/main" id="{A5DDAA44-4D0F-4D2E-B6D9-16C514C338F0}"/>
                    </a:ext>
                  </a:extLst>
                </p:cNvPr>
                <p:cNvSpPr/>
                <p:nvPr/>
              </p:nvSpPr>
              <p:spPr>
                <a:xfrm>
                  <a:off x="5688996" y="1850136"/>
                  <a:ext cx="164972" cy="95440"/>
                </a:xfrm>
                <a:custGeom>
                  <a:avLst/>
                  <a:gdLst>
                    <a:gd name="connsiteX0" fmla="*/ 48958 w 164972"/>
                    <a:gd name="connsiteY0" fmla="*/ 95441 h 95440"/>
                    <a:gd name="connsiteX1" fmla="*/ 0 w 164972"/>
                    <a:gd name="connsiteY1" fmla="*/ 66961 h 95440"/>
                    <a:gd name="connsiteX2" fmla="*/ 116014 w 164972"/>
                    <a:gd name="connsiteY2" fmla="*/ 0 h 95440"/>
                    <a:gd name="connsiteX3" fmla="*/ 164973 w 164972"/>
                    <a:gd name="connsiteY3" fmla="*/ 28480 h 9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972" h="95440">
                      <a:moveTo>
                        <a:pt x="48958" y="95441"/>
                      </a:moveTo>
                      <a:lnTo>
                        <a:pt x="0" y="66961"/>
                      </a:lnTo>
                      <a:lnTo>
                        <a:pt x="116014" y="0"/>
                      </a:lnTo>
                      <a:lnTo>
                        <a:pt x="164973" y="2848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41" name="شكل حر: شكل 5540">
                  <a:extLst>
                    <a:ext uri="{FF2B5EF4-FFF2-40B4-BE49-F238E27FC236}">
                      <a16:creationId xmlns:a16="http://schemas.microsoft.com/office/drawing/2014/main" id="{E7416AA5-0AD6-4198-914E-D1B70A74E1D8}"/>
                    </a:ext>
                  </a:extLst>
                </p:cNvPr>
                <p:cNvSpPr/>
                <p:nvPr/>
              </p:nvSpPr>
              <p:spPr>
                <a:xfrm>
                  <a:off x="5708808" y="1878615"/>
                  <a:ext cx="207835" cy="122015"/>
                </a:xfrm>
                <a:custGeom>
                  <a:avLst/>
                  <a:gdLst>
                    <a:gd name="connsiteX0" fmla="*/ 145161 w 207835"/>
                    <a:gd name="connsiteY0" fmla="*/ 0 h 122015"/>
                    <a:gd name="connsiteX1" fmla="*/ 207835 w 207835"/>
                    <a:gd name="connsiteY1" fmla="*/ 4763 h 122015"/>
                    <a:gd name="connsiteX2" fmla="*/ 204597 w 207835"/>
                    <a:gd name="connsiteY2" fmla="*/ 13145 h 122015"/>
                    <a:gd name="connsiteX3" fmla="*/ 143446 w 207835"/>
                    <a:gd name="connsiteY3" fmla="*/ 8477 h 122015"/>
                    <a:gd name="connsiteX4" fmla="*/ 32004 w 207835"/>
                    <a:gd name="connsiteY4" fmla="*/ 72866 h 122015"/>
                    <a:gd name="connsiteX5" fmla="*/ 4858 w 207835"/>
                    <a:gd name="connsiteY5" fmla="*/ 122015 h 122015"/>
                    <a:gd name="connsiteX6" fmla="*/ 0 w 207835"/>
                    <a:gd name="connsiteY6" fmla="*/ 119634 h 122015"/>
                    <a:gd name="connsiteX7" fmla="*/ 29146 w 207835"/>
                    <a:gd name="connsiteY7" fmla="*/ 66961 h 122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835" h="122015">
                      <a:moveTo>
                        <a:pt x="145161" y="0"/>
                      </a:moveTo>
                      <a:lnTo>
                        <a:pt x="207835" y="4763"/>
                      </a:lnTo>
                      <a:lnTo>
                        <a:pt x="204597" y="13145"/>
                      </a:lnTo>
                      <a:lnTo>
                        <a:pt x="143446" y="8477"/>
                      </a:lnTo>
                      <a:lnTo>
                        <a:pt x="32004" y="72866"/>
                      </a:lnTo>
                      <a:lnTo>
                        <a:pt x="4858" y="122015"/>
                      </a:lnTo>
                      <a:lnTo>
                        <a:pt x="0" y="119634"/>
                      </a:lnTo>
                      <a:lnTo>
                        <a:pt x="29146" y="66961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554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973954" y="2014918"/>
                <a:ext cx="326040" cy="206885"/>
                <a:chOff x="4973954" y="2014918"/>
                <a:chExt cx="326040" cy="206885"/>
              </a:xfrm>
            </p:grpSpPr>
            <p:grpSp>
              <p:nvGrpSpPr>
                <p:cNvPr id="5543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986337" y="2014918"/>
                  <a:ext cx="310038" cy="176784"/>
                  <a:chOff x="4986337" y="2014918"/>
                  <a:chExt cx="310038" cy="176784"/>
                </a:xfrm>
              </p:grpSpPr>
              <p:sp>
                <p:nvSpPr>
                  <p:cNvPr id="5544" name="شكل حر: شكل 5543">
                    <a:extLst>
                      <a:ext uri="{FF2B5EF4-FFF2-40B4-BE49-F238E27FC236}">
                        <a16:creationId xmlns:a16="http://schemas.microsoft.com/office/drawing/2014/main" id="{B0EAF6CA-EDE8-4096-9FAA-D4BE4ED84C5E}"/>
                      </a:ext>
                    </a:extLst>
                  </p:cNvPr>
                  <p:cNvSpPr/>
                  <p:nvPr/>
                </p:nvSpPr>
                <p:spPr>
                  <a:xfrm>
                    <a:off x="4986337" y="2014923"/>
                    <a:ext cx="310038" cy="176779"/>
                  </a:xfrm>
                  <a:custGeom>
                    <a:avLst/>
                    <a:gdLst>
                      <a:gd name="connsiteX0" fmla="*/ 8858 w 310038"/>
                      <a:gd name="connsiteY0" fmla="*/ 853 h 176779"/>
                      <a:gd name="connsiteX1" fmla="*/ 310039 w 310038"/>
                      <a:gd name="connsiteY1" fmla="*/ 175922 h 176779"/>
                      <a:gd name="connsiteX2" fmla="*/ 301180 w 310038"/>
                      <a:gd name="connsiteY2" fmla="*/ 176779 h 176779"/>
                      <a:gd name="connsiteX3" fmla="*/ 0 w 310038"/>
                      <a:gd name="connsiteY3" fmla="*/ 1710 h 176779"/>
                      <a:gd name="connsiteX4" fmla="*/ 8858 w 310038"/>
                      <a:gd name="connsiteY4" fmla="*/ 853 h 176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038" h="176779">
                        <a:moveTo>
                          <a:pt x="8858" y="853"/>
                        </a:moveTo>
                        <a:cubicBezTo>
                          <a:pt x="109252" y="59241"/>
                          <a:pt x="209645" y="117534"/>
                          <a:pt x="310039" y="175922"/>
                        </a:cubicBezTo>
                        <a:cubicBezTo>
                          <a:pt x="307753" y="174589"/>
                          <a:pt x="304609" y="174779"/>
                          <a:pt x="301180" y="176779"/>
                        </a:cubicBezTo>
                        <a:lnTo>
                          <a:pt x="0" y="1710"/>
                        </a:lnTo>
                        <a:cubicBezTo>
                          <a:pt x="3429" y="-290"/>
                          <a:pt x="6572" y="-481"/>
                          <a:pt x="8858" y="853"/>
                        </a:cubicBez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5545" name="رسم 2">
                    <a:extLst>
                      <a:ext uri="{FF2B5EF4-FFF2-40B4-BE49-F238E27FC236}">
                        <a16:creationId xmlns:a16="http://schemas.microsoft.com/office/drawing/2014/main" id="{B7803F40-9166-4DD8-9E15-E3DECA2DB59C}"/>
                      </a:ext>
                    </a:extLst>
                  </p:cNvPr>
                  <p:cNvGrpSpPr/>
                  <p:nvPr/>
                </p:nvGrpSpPr>
                <p:grpSpPr>
                  <a:xfrm>
                    <a:off x="4986337" y="2014918"/>
                    <a:ext cx="310038" cy="176688"/>
                    <a:chOff x="4986337" y="2014918"/>
                    <a:chExt cx="310038" cy="176688"/>
                  </a:xfrm>
                </p:grpSpPr>
                <p:sp>
                  <p:nvSpPr>
                    <p:cNvPr id="5546" name="شكل حر: شكل 5545">
                      <a:extLst>
                        <a:ext uri="{FF2B5EF4-FFF2-40B4-BE49-F238E27FC236}">
                          <a16:creationId xmlns:a16="http://schemas.microsoft.com/office/drawing/2014/main" id="{807E3A21-AB5E-4072-B4C4-0D483FEDEC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6337" y="2015108"/>
                      <a:ext cx="304990" cy="176498"/>
                    </a:xfrm>
                    <a:custGeom>
                      <a:avLst/>
                      <a:gdLst>
                        <a:gd name="connsiteX0" fmla="*/ 301180 w 304990"/>
                        <a:gd name="connsiteY0" fmla="*/ 176498 h 176498"/>
                        <a:gd name="connsiteX1" fmla="*/ 0 w 304990"/>
                        <a:gd name="connsiteY1" fmla="*/ 1524 h 176498"/>
                        <a:gd name="connsiteX2" fmla="*/ 3810 w 304990"/>
                        <a:gd name="connsiteY2" fmla="*/ 0 h 176498"/>
                        <a:gd name="connsiteX3" fmla="*/ 304991 w 304990"/>
                        <a:gd name="connsiteY3" fmla="*/ 174974 h 176498"/>
                        <a:gd name="connsiteX4" fmla="*/ 301180 w 304990"/>
                        <a:gd name="connsiteY4" fmla="*/ 176498 h 176498"/>
                        <a:gd name="connsiteX5" fmla="*/ 301180 w 304990"/>
                        <a:gd name="connsiteY5" fmla="*/ 176498 h 176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4990" h="176498">
                          <a:moveTo>
                            <a:pt x="301180" y="176498"/>
                          </a:moveTo>
                          <a:lnTo>
                            <a:pt x="0" y="1524"/>
                          </a:lnTo>
                          <a:cubicBezTo>
                            <a:pt x="1333" y="762"/>
                            <a:pt x="2572" y="286"/>
                            <a:pt x="3810" y="0"/>
                          </a:cubicBezTo>
                          <a:lnTo>
                            <a:pt x="304991" y="174974"/>
                          </a:lnTo>
                          <a:cubicBezTo>
                            <a:pt x="303752" y="175260"/>
                            <a:pt x="302514" y="175736"/>
                            <a:pt x="301180" y="176498"/>
                          </a:cubicBezTo>
                          <a:lnTo>
                            <a:pt x="301180" y="176498"/>
                          </a:lnTo>
                          <a:close/>
                        </a:path>
                      </a:pathLst>
                    </a:custGeom>
                    <a:solidFill>
                      <a:srgbClr val="23262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47" name="شكل حر: شكل 5546">
                      <a:extLst>
                        <a:ext uri="{FF2B5EF4-FFF2-40B4-BE49-F238E27FC236}">
                          <a16:creationId xmlns:a16="http://schemas.microsoft.com/office/drawing/2014/main" id="{464B3E3A-E184-43F9-A913-D8A3FB49E3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0147" y="2014918"/>
                      <a:ext cx="306038" cy="175736"/>
                    </a:xfrm>
                    <a:custGeom>
                      <a:avLst/>
                      <a:gdLst>
                        <a:gd name="connsiteX0" fmla="*/ 301181 w 306038"/>
                        <a:gd name="connsiteY0" fmla="*/ 175165 h 175736"/>
                        <a:gd name="connsiteX1" fmla="*/ 0 w 306038"/>
                        <a:gd name="connsiteY1" fmla="*/ 190 h 175736"/>
                        <a:gd name="connsiteX2" fmla="*/ 4858 w 306038"/>
                        <a:gd name="connsiteY2" fmla="*/ 762 h 175736"/>
                        <a:gd name="connsiteX3" fmla="*/ 306038 w 306038"/>
                        <a:gd name="connsiteY3" fmla="*/ 175736 h 175736"/>
                        <a:gd name="connsiteX4" fmla="*/ 301181 w 306038"/>
                        <a:gd name="connsiteY4" fmla="*/ 175165 h 175736"/>
                        <a:gd name="connsiteX5" fmla="*/ 301181 w 306038"/>
                        <a:gd name="connsiteY5" fmla="*/ 175165 h 175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6038" h="175736">
                          <a:moveTo>
                            <a:pt x="301181" y="175165"/>
                          </a:moveTo>
                          <a:lnTo>
                            <a:pt x="0" y="190"/>
                          </a:lnTo>
                          <a:cubicBezTo>
                            <a:pt x="1810" y="-191"/>
                            <a:pt x="3524" y="0"/>
                            <a:pt x="4858" y="762"/>
                          </a:cubicBezTo>
                          <a:lnTo>
                            <a:pt x="306038" y="175736"/>
                          </a:lnTo>
                          <a:cubicBezTo>
                            <a:pt x="304610" y="175070"/>
                            <a:pt x="302990" y="174784"/>
                            <a:pt x="301181" y="175165"/>
                          </a:cubicBezTo>
                          <a:lnTo>
                            <a:pt x="301181" y="175165"/>
                          </a:lnTo>
                          <a:close/>
                        </a:path>
                      </a:pathLst>
                    </a:custGeom>
                    <a:solidFill>
                      <a:srgbClr val="23262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48" name="شكل حر: شكل 5547">
                      <a:extLst>
                        <a:ext uri="{FF2B5EF4-FFF2-40B4-BE49-F238E27FC236}">
                          <a16:creationId xmlns:a16="http://schemas.microsoft.com/office/drawing/2014/main" id="{4BCC308A-A215-46E3-96EB-B68079E90D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4910" y="2015680"/>
                      <a:ext cx="301466" cy="175069"/>
                    </a:xfrm>
                    <a:custGeom>
                      <a:avLst/>
                      <a:gdLst>
                        <a:gd name="connsiteX0" fmla="*/ 301181 w 301466"/>
                        <a:gd name="connsiteY0" fmla="*/ 174974 h 175069"/>
                        <a:gd name="connsiteX1" fmla="*/ 0 w 301466"/>
                        <a:gd name="connsiteY1" fmla="*/ 0 h 175069"/>
                        <a:gd name="connsiteX2" fmla="*/ 190 w 301466"/>
                        <a:gd name="connsiteY2" fmla="*/ 95 h 175069"/>
                        <a:gd name="connsiteX3" fmla="*/ 301466 w 301466"/>
                        <a:gd name="connsiteY3" fmla="*/ 175069 h 175069"/>
                        <a:gd name="connsiteX4" fmla="*/ 301181 w 301466"/>
                        <a:gd name="connsiteY4" fmla="*/ 174974 h 175069"/>
                        <a:gd name="connsiteX5" fmla="*/ 301181 w 301466"/>
                        <a:gd name="connsiteY5" fmla="*/ 174974 h 1750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466" h="175069">
                          <a:moveTo>
                            <a:pt x="301181" y="174974"/>
                          </a:moveTo>
                          <a:lnTo>
                            <a:pt x="0" y="0"/>
                          </a:lnTo>
                          <a:cubicBezTo>
                            <a:pt x="95" y="0"/>
                            <a:pt x="95" y="95"/>
                            <a:pt x="190" y="95"/>
                          </a:cubicBezTo>
                          <a:lnTo>
                            <a:pt x="301466" y="175069"/>
                          </a:lnTo>
                          <a:cubicBezTo>
                            <a:pt x="301371" y="175069"/>
                            <a:pt x="301276" y="174974"/>
                            <a:pt x="301181" y="174974"/>
                          </a:cubicBezTo>
                          <a:lnTo>
                            <a:pt x="301181" y="174974"/>
                          </a:lnTo>
                          <a:close/>
                        </a:path>
                      </a:pathLst>
                    </a:custGeom>
                    <a:solidFill>
                      <a:srgbClr val="14191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5549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973954" y="2016537"/>
                  <a:ext cx="313562" cy="204501"/>
                  <a:chOff x="4973954" y="2016537"/>
                  <a:chExt cx="313562" cy="204501"/>
                </a:xfrm>
              </p:grpSpPr>
              <p:sp>
                <p:nvSpPr>
                  <p:cNvPr id="5550" name="شكل حر: شكل 5549">
                    <a:extLst>
                      <a:ext uri="{FF2B5EF4-FFF2-40B4-BE49-F238E27FC236}">
                        <a16:creationId xmlns:a16="http://schemas.microsoft.com/office/drawing/2014/main" id="{C150A125-0635-4E4C-AE4D-45AB1CF7CBD6}"/>
                      </a:ext>
                    </a:extLst>
                  </p:cNvPr>
                  <p:cNvSpPr/>
                  <p:nvPr/>
                </p:nvSpPr>
                <p:spPr>
                  <a:xfrm>
                    <a:off x="4973954" y="2016537"/>
                    <a:ext cx="313562" cy="204501"/>
                  </a:xfrm>
                  <a:custGeom>
                    <a:avLst/>
                    <a:gdLst>
                      <a:gd name="connsiteX0" fmla="*/ 304800 w 313562"/>
                      <a:gd name="connsiteY0" fmla="*/ 204502 h 204501"/>
                      <a:gd name="connsiteX1" fmla="*/ 3620 w 313562"/>
                      <a:gd name="connsiteY1" fmla="*/ 29432 h 204501"/>
                      <a:gd name="connsiteX2" fmla="*/ 0 w 313562"/>
                      <a:gd name="connsiteY2" fmla="*/ 21431 h 204501"/>
                      <a:gd name="connsiteX3" fmla="*/ 12383 w 313562"/>
                      <a:gd name="connsiteY3" fmla="*/ 0 h 204501"/>
                      <a:gd name="connsiteX4" fmla="*/ 313563 w 313562"/>
                      <a:gd name="connsiteY4" fmla="*/ 175069 h 204501"/>
                      <a:gd name="connsiteX5" fmla="*/ 301181 w 313562"/>
                      <a:gd name="connsiteY5" fmla="*/ 196501 h 204501"/>
                      <a:gd name="connsiteX6" fmla="*/ 304800 w 313562"/>
                      <a:gd name="connsiteY6" fmla="*/ 204502 h 2045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3562" h="204501">
                        <a:moveTo>
                          <a:pt x="304800" y="204502"/>
                        </a:moveTo>
                        <a:cubicBezTo>
                          <a:pt x="204407" y="146114"/>
                          <a:pt x="104013" y="87821"/>
                          <a:pt x="3620" y="29432"/>
                        </a:cubicBezTo>
                        <a:cubicBezTo>
                          <a:pt x="1429" y="28099"/>
                          <a:pt x="0" y="25432"/>
                          <a:pt x="0" y="21431"/>
                        </a:cubicBezTo>
                        <a:cubicBezTo>
                          <a:pt x="0" y="13525"/>
                          <a:pt x="5525" y="4000"/>
                          <a:pt x="12383" y="0"/>
                        </a:cubicBezTo>
                        <a:lnTo>
                          <a:pt x="313563" y="175069"/>
                        </a:lnTo>
                        <a:cubicBezTo>
                          <a:pt x="306705" y="178975"/>
                          <a:pt x="301181" y="188595"/>
                          <a:pt x="301181" y="196501"/>
                        </a:cubicBezTo>
                        <a:cubicBezTo>
                          <a:pt x="301181" y="200406"/>
                          <a:pt x="302609" y="203168"/>
                          <a:pt x="304800" y="204502"/>
                        </a:cubicBez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5551" name="رسم 2">
                    <a:extLst>
                      <a:ext uri="{FF2B5EF4-FFF2-40B4-BE49-F238E27FC236}">
                        <a16:creationId xmlns:a16="http://schemas.microsoft.com/office/drawing/2014/main" id="{B7803F40-9166-4DD8-9E15-E3DECA2DB59C}"/>
                      </a:ext>
                    </a:extLst>
                  </p:cNvPr>
                  <p:cNvGrpSpPr/>
                  <p:nvPr/>
                </p:nvGrpSpPr>
                <p:grpSpPr>
                  <a:xfrm>
                    <a:off x="4976145" y="2016633"/>
                    <a:ext cx="311372" cy="187070"/>
                    <a:chOff x="4976145" y="2016633"/>
                    <a:chExt cx="311372" cy="187070"/>
                  </a:xfrm>
                </p:grpSpPr>
                <p:sp>
                  <p:nvSpPr>
                    <p:cNvPr id="5552" name="شكل حر: شكل 5551">
                      <a:extLst>
                        <a:ext uri="{FF2B5EF4-FFF2-40B4-BE49-F238E27FC236}">
                          <a16:creationId xmlns:a16="http://schemas.microsoft.com/office/drawing/2014/main" id="{4A97C59A-E3C9-4CBC-8C0E-709C989C38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6145" y="2021871"/>
                      <a:ext cx="305371" cy="181832"/>
                    </a:xfrm>
                    <a:custGeom>
                      <a:avLst/>
                      <a:gdLst>
                        <a:gd name="connsiteX0" fmla="*/ 301181 w 305371"/>
                        <a:gd name="connsiteY0" fmla="*/ 181832 h 181832"/>
                        <a:gd name="connsiteX1" fmla="*/ 0 w 305371"/>
                        <a:gd name="connsiteY1" fmla="*/ 6763 h 181832"/>
                        <a:gd name="connsiteX2" fmla="*/ 4191 w 305371"/>
                        <a:gd name="connsiteY2" fmla="*/ 0 h 181832"/>
                        <a:gd name="connsiteX3" fmla="*/ 305372 w 305371"/>
                        <a:gd name="connsiteY3" fmla="*/ 175070 h 181832"/>
                        <a:gd name="connsiteX4" fmla="*/ 301181 w 305371"/>
                        <a:gd name="connsiteY4" fmla="*/ 181832 h 181832"/>
                        <a:gd name="connsiteX5" fmla="*/ 301181 w 305371"/>
                        <a:gd name="connsiteY5" fmla="*/ 181832 h 181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5371" h="181832">
                          <a:moveTo>
                            <a:pt x="301181" y="181832"/>
                          </a:moveTo>
                          <a:lnTo>
                            <a:pt x="0" y="6763"/>
                          </a:lnTo>
                          <a:cubicBezTo>
                            <a:pt x="1048" y="4286"/>
                            <a:pt x="2477" y="2000"/>
                            <a:pt x="4191" y="0"/>
                          </a:cubicBezTo>
                          <a:lnTo>
                            <a:pt x="305372" y="175070"/>
                          </a:lnTo>
                          <a:cubicBezTo>
                            <a:pt x="303657" y="177070"/>
                            <a:pt x="302228" y="179356"/>
                            <a:pt x="301181" y="181832"/>
                          </a:cubicBezTo>
                          <a:lnTo>
                            <a:pt x="301181" y="181832"/>
                          </a:lnTo>
                          <a:close/>
                        </a:path>
                      </a:pathLst>
                    </a:custGeom>
                    <a:solidFill>
                      <a:srgbClr val="14191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53" name="شكل حر: شكل 5552">
                      <a:extLst>
                        <a:ext uri="{FF2B5EF4-FFF2-40B4-BE49-F238E27FC236}">
                          <a16:creationId xmlns:a16="http://schemas.microsoft.com/office/drawing/2014/main" id="{3AA892D6-4FB9-465C-8CBF-06DA00FDC6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0336" y="2016633"/>
                      <a:ext cx="307181" cy="180308"/>
                    </a:xfrm>
                    <a:custGeom>
                      <a:avLst/>
                      <a:gdLst>
                        <a:gd name="connsiteX0" fmla="*/ 301181 w 307181"/>
                        <a:gd name="connsiteY0" fmla="*/ 180308 h 180308"/>
                        <a:gd name="connsiteX1" fmla="*/ 0 w 307181"/>
                        <a:gd name="connsiteY1" fmla="*/ 5239 h 180308"/>
                        <a:gd name="connsiteX2" fmla="*/ 6001 w 307181"/>
                        <a:gd name="connsiteY2" fmla="*/ 0 h 180308"/>
                        <a:gd name="connsiteX3" fmla="*/ 307181 w 307181"/>
                        <a:gd name="connsiteY3" fmla="*/ 175069 h 180308"/>
                        <a:gd name="connsiteX4" fmla="*/ 301181 w 307181"/>
                        <a:gd name="connsiteY4" fmla="*/ 180308 h 180308"/>
                        <a:gd name="connsiteX5" fmla="*/ 301181 w 307181"/>
                        <a:gd name="connsiteY5" fmla="*/ 180308 h 18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7181" h="180308">
                          <a:moveTo>
                            <a:pt x="301181" y="180308"/>
                          </a:moveTo>
                          <a:lnTo>
                            <a:pt x="0" y="5239"/>
                          </a:lnTo>
                          <a:cubicBezTo>
                            <a:pt x="1810" y="3048"/>
                            <a:pt x="3810" y="1238"/>
                            <a:pt x="6001" y="0"/>
                          </a:cubicBezTo>
                          <a:lnTo>
                            <a:pt x="307181" y="175069"/>
                          </a:lnTo>
                          <a:cubicBezTo>
                            <a:pt x="304990" y="176308"/>
                            <a:pt x="302990" y="178117"/>
                            <a:pt x="301181" y="180308"/>
                          </a:cubicBezTo>
                          <a:lnTo>
                            <a:pt x="301181" y="180308"/>
                          </a:lnTo>
                          <a:close/>
                        </a:path>
                      </a:pathLst>
                    </a:custGeom>
                    <a:solidFill>
                      <a:srgbClr val="23262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5554" name="شكل حر: شكل 5553">
                    <a:extLst>
                      <a:ext uri="{FF2B5EF4-FFF2-40B4-BE49-F238E27FC236}">
                        <a16:creationId xmlns:a16="http://schemas.microsoft.com/office/drawing/2014/main" id="{7AA0159A-76BC-4A7A-B657-583416470AA2}"/>
                      </a:ext>
                    </a:extLst>
                  </p:cNvPr>
                  <p:cNvSpPr/>
                  <p:nvPr/>
                </p:nvSpPr>
                <p:spPr>
                  <a:xfrm>
                    <a:off x="4973954" y="2028539"/>
                    <a:ext cx="304800" cy="192500"/>
                  </a:xfrm>
                  <a:custGeom>
                    <a:avLst/>
                    <a:gdLst>
                      <a:gd name="connsiteX0" fmla="*/ 304800 w 304800"/>
                      <a:gd name="connsiteY0" fmla="*/ 192500 h 192500"/>
                      <a:gd name="connsiteX1" fmla="*/ 3620 w 304800"/>
                      <a:gd name="connsiteY1" fmla="*/ 17431 h 192500"/>
                      <a:gd name="connsiteX2" fmla="*/ 0 w 304800"/>
                      <a:gd name="connsiteY2" fmla="*/ 9430 h 192500"/>
                      <a:gd name="connsiteX3" fmla="*/ 2191 w 304800"/>
                      <a:gd name="connsiteY3" fmla="*/ 0 h 192500"/>
                      <a:gd name="connsiteX4" fmla="*/ 303371 w 304800"/>
                      <a:gd name="connsiteY4" fmla="*/ 175069 h 192500"/>
                      <a:gd name="connsiteX5" fmla="*/ 301181 w 304800"/>
                      <a:gd name="connsiteY5" fmla="*/ 184499 h 192500"/>
                      <a:gd name="connsiteX6" fmla="*/ 304800 w 304800"/>
                      <a:gd name="connsiteY6" fmla="*/ 192500 h 192500"/>
                      <a:gd name="connsiteX7" fmla="*/ 304800 w 304800"/>
                      <a:gd name="connsiteY7" fmla="*/ 192500 h 192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4800" h="192500">
                        <a:moveTo>
                          <a:pt x="304800" y="192500"/>
                        </a:moveTo>
                        <a:lnTo>
                          <a:pt x="3620" y="17431"/>
                        </a:lnTo>
                        <a:cubicBezTo>
                          <a:pt x="1429" y="16097"/>
                          <a:pt x="0" y="13430"/>
                          <a:pt x="0" y="9430"/>
                        </a:cubicBezTo>
                        <a:cubicBezTo>
                          <a:pt x="0" y="6382"/>
                          <a:pt x="762" y="3143"/>
                          <a:pt x="2191" y="0"/>
                        </a:cubicBezTo>
                        <a:lnTo>
                          <a:pt x="303371" y="175069"/>
                        </a:lnTo>
                        <a:cubicBezTo>
                          <a:pt x="302038" y="178213"/>
                          <a:pt x="301181" y="181451"/>
                          <a:pt x="301181" y="184499"/>
                        </a:cubicBezTo>
                        <a:cubicBezTo>
                          <a:pt x="301181" y="188404"/>
                          <a:pt x="302609" y="191167"/>
                          <a:pt x="304800" y="192500"/>
                        </a:cubicBezTo>
                        <a:lnTo>
                          <a:pt x="304800" y="192500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55" name="شكل حر: شكل 5554">
                  <a:extLst>
                    <a:ext uri="{FF2B5EF4-FFF2-40B4-BE49-F238E27FC236}">
                      <a16:creationId xmlns:a16="http://schemas.microsoft.com/office/drawing/2014/main" id="{93B8976B-D06C-4CD4-A876-7C561E99D07F}"/>
                    </a:ext>
                  </a:extLst>
                </p:cNvPr>
                <p:cNvSpPr/>
                <p:nvPr/>
              </p:nvSpPr>
              <p:spPr>
                <a:xfrm>
                  <a:off x="5275229" y="2189888"/>
                  <a:ext cx="24766" cy="31915"/>
                </a:xfrm>
                <a:custGeom>
                  <a:avLst/>
                  <a:gdLst>
                    <a:gd name="connsiteX0" fmla="*/ 12288 w 24766"/>
                    <a:gd name="connsiteY0" fmla="*/ 1719 h 31915"/>
                    <a:gd name="connsiteX1" fmla="*/ 24766 w 24766"/>
                    <a:gd name="connsiteY1" fmla="*/ 8768 h 31915"/>
                    <a:gd name="connsiteX2" fmla="*/ 12384 w 24766"/>
                    <a:gd name="connsiteY2" fmla="*/ 30199 h 31915"/>
                    <a:gd name="connsiteX3" fmla="*/ 1 w 24766"/>
                    <a:gd name="connsiteY3" fmla="*/ 23055 h 31915"/>
                    <a:gd name="connsiteX4" fmla="*/ 12288 w 24766"/>
                    <a:gd name="connsiteY4" fmla="*/ 1719 h 31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766" h="31915">
                      <a:moveTo>
                        <a:pt x="12288" y="1719"/>
                      </a:moveTo>
                      <a:cubicBezTo>
                        <a:pt x="19146" y="-2281"/>
                        <a:pt x="24671" y="957"/>
                        <a:pt x="24766" y="8768"/>
                      </a:cubicBezTo>
                      <a:cubicBezTo>
                        <a:pt x="24766" y="16673"/>
                        <a:pt x="19242" y="26198"/>
                        <a:pt x="12384" y="30199"/>
                      </a:cubicBezTo>
                      <a:cubicBezTo>
                        <a:pt x="5526" y="34199"/>
                        <a:pt x="1" y="30961"/>
                        <a:pt x="1" y="23055"/>
                      </a:cubicBezTo>
                      <a:cubicBezTo>
                        <a:pt x="-94" y="15340"/>
                        <a:pt x="5430" y="5720"/>
                        <a:pt x="12288" y="1719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556" name="شكل حر: شكل 5555">
                <a:extLst>
                  <a:ext uri="{FF2B5EF4-FFF2-40B4-BE49-F238E27FC236}">
                    <a16:creationId xmlns:a16="http://schemas.microsoft.com/office/drawing/2014/main" id="{E30C4813-6FF9-45D3-8CDD-E052F87867A4}"/>
                  </a:ext>
                </a:extLst>
              </p:cNvPr>
              <p:cNvSpPr/>
              <p:nvPr/>
            </p:nvSpPr>
            <p:spPr>
              <a:xfrm>
                <a:off x="5084349" y="2049494"/>
                <a:ext cx="70389" cy="68294"/>
              </a:xfrm>
              <a:custGeom>
                <a:avLst/>
                <a:gdLst>
                  <a:gd name="connsiteX0" fmla="*/ 70390 w 70389"/>
                  <a:gd name="connsiteY0" fmla="*/ 68294 h 68294"/>
                  <a:gd name="connsiteX1" fmla="*/ 0 w 70389"/>
                  <a:gd name="connsiteY1" fmla="*/ 27623 h 68294"/>
                  <a:gd name="connsiteX2" fmla="*/ 0 w 70389"/>
                  <a:gd name="connsiteY2" fmla="*/ 0 h 68294"/>
                  <a:gd name="connsiteX3" fmla="*/ 70390 w 70389"/>
                  <a:gd name="connsiteY3" fmla="*/ 40672 h 68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389" h="68294">
                    <a:moveTo>
                      <a:pt x="70390" y="68294"/>
                    </a:moveTo>
                    <a:lnTo>
                      <a:pt x="0" y="27623"/>
                    </a:lnTo>
                    <a:lnTo>
                      <a:pt x="0" y="0"/>
                    </a:lnTo>
                    <a:lnTo>
                      <a:pt x="70390" y="40672"/>
                    </a:lnTo>
                    <a:close/>
                  </a:path>
                </a:pathLst>
              </a:custGeom>
              <a:solidFill>
                <a:srgbClr val="DEE9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57" name="شكل حر: شكل 5556">
                <a:extLst>
                  <a:ext uri="{FF2B5EF4-FFF2-40B4-BE49-F238E27FC236}">
                    <a16:creationId xmlns:a16="http://schemas.microsoft.com/office/drawing/2014/main" id="{8C78C83E-2381-4706-B969-1BEFEAC8013E}"/>
                  </a:ext>
                </a:extLst>
              </p:cNvPr>
              <p:cNvSpPr/>
              <p:nvPr/>
            </p:nvSpPr>
            <p:spPr>
              <a:xfrm>
                <a:off x="5559028" y="1921261"/>
                <a:ext cx="32194" cy="41573"/>
              </a:xfrm>
              <a:custGeom>
                <a:avLst/>
                <a:gdLst>
                  <a:gd name="connsiteX0" fmla="*/ 4715 w 32194"/>
                  <a:gd name="connsiteY0" fmla="*/ 40508 h 41573"/>
                  <a:gd name="connsiteX1" fmla="*/ 4715 w 32194"/>
                  <a:gd name="connsiteY1" fmla="*/ 14219 h 41573"/>
                  <a:gd name="connsiteX2" fmla="*/ 27480 w 32194"/>
                  <a:gd name="connsiteY2" fmla="*/ 1074 h 41573"/>
                  <a:gd name="connsiteX3" fmla="*/ 27480 w 32194"/>
                  <a:gd name="connsiteY3" fmla="*/ 27363 h 41573"/>
                  <a:gd name="connsiteX4" fmla="*/ 4715 w 32194"/>
                  <a:gd name="connsiteY4" fmla="*/ 40508 h 41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94" h="41573">
                    <a:moveTo>
                      <a:pt x="4715" y="40508"/>
                    </a:moveTo>
                    <a:cubicBezTo>
                      <a:pt x="-1572" y="36888"/>
                      <a:pt x="-1572" y="25077"/>
                      <a:pt x="4715" y="14219"/>
                    </a:cubicBezTo>
                    <a:cubicBezTo>
                      <a:pt x="11001" y="3265"/>
                      <a:pt x="21193" y="-2545"/>
                      <a:pt x="27480" y="1074"/>
                    </a:cubicBezTo>
                    <a:cubicBezTo>
                      <a:pt x="33766" y="4694"/>
                      <a:pt x="33766" y="16505"/>
                      <a:pt x="27480" y="27363"/>
                    </a:cubicBezTo>
                    <a:cubicBezTo>
                      <a:pt x="21193" y="38222"/>
                      <a:pt x="11001" y="44127"/>
                      <a:pt x="4715" y="40508"/>
                    </a:cubicBezTo>
                    <a:close/>
                  </a:path>
                </a:pathLst>
              </a:custGeom>
              <a:solidFill>
                <a:srgbClr val="D681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558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553170" y="1922716"/>
                <a:ext cx="43910" cy="36077"/>
                <a:chOff x="5553170" y="1922716"/>
                <a:chExt cx="43910" cy="36077"/>
              </a:xfrm>
            </p:grpSpPr>
            <p:grpSp>
              <p:nvGrpSpPr>
                <p:cNvPr id="5559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585364" y="1922716"/>
                  <a:ext cx="9525" cy="3524"/>
                  <a:chOff x="5585364" y="1922716"/>
                  <a:chExt cx="9525" cy="3524"/>
                </a:xfrm>
              </p:grpSpPr>
              <p:sp>
                <p:nvSpPr>
                  <p:cNvPr id="5560" name="شكل حر: شكل 5559">
                    <a:extLst>
                      <a:ext uri="{FF2B5EF4-FFF2-40B4-BE49-F238E27FC236}">
                        <a16:creationId xmlns:a16="http://schemas.microsoft.com/office/drawing/2014/main" id="{01459135-8029-412C-85D8-B9B800E75917}"/>
                      </a:ext>
                    </a:extLst>
                  </p:cNvPr>
                  <p:cNvSpPr/>
                  <p:nvPr/>
                </p:nvSpPr>
                <p:spPr>
                  <a:xfrm>
                    <a:off x="5585364" y="1923287"/>
                    <a:ext cx="5238" cy="2952"/>
                  </a:xfrm>
                  <a:custGeom>
                    <a:avLst/>
                    <a:gdLst>
                      <a:gd name="connsiteX0" fmla="*/ 4191 w 5238"/>
                      <a:gd name="connsiteY0" fmla="*/ 2953 h 2952"/>
                      <a:gd name="connsiteX1" fmla="*/ 0 w 5238"/>
                      <a:gd name="connsiteY1" fmla="*/ 476 h 2952"/>
                      <a:gd name="connsiteX2" fmla="*/ 1048 w 5238"/>
                      <a:gd name="connsiteY2" fmla="*/ 0 h 2952"/>
                      <a:gd name="connsiteX3" fmla="*/ 5239 w 5238"/>
                      <a:gd name="connsiteY3" fmla="*/ 2477 h 2952"/>
                      <a:gd name="connsiteX4" fmla="*/ 4191 w 5238"/>
                      <a:gd name="connsiteY4" fmla="*/ 2953 h 2952"/>
                      <a:gd name="connsiteX5" fmla="*/ 4191 w 5238"/>
                      <a:gd name="connsiteY5" fmla="*/ 2953 h 2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8" h="2952">
                        <a:moveTo>
                          <a:pt x="4191" y="2953"/>
                        </a:moveTo>
                        <a:lnTo>
                          <a:pt x="0" y="476"/>
                        </a:lnTo>
                        <a:cubicBezTo>
                          <a:pt x="381" y="286"/>
                          <a:pt x="667" y="95"/>
                          <a:pt x="1048" y="0"/>
                        </a:cubicBezTo>
                        <a:lnTo>
                          <a:pt x="5239" y="2477"/>
                        </a:lnTo>
                        <a:cubicBezTo>
                          <a:pt x="4953" y="2572"/>
                          <a:pt x="4572" y="2762"/>
                          <a:pt x="4191" y="2953"/>
                        </a:cubicBezTo>
                        <a:lnTo>
                          <a:pt x="4191" y="2953"/>
                        </a:lnTo>
                        <a:close/>
                      </a:path>
                    </a:pathLst>
                  </a:custGeom>
                  <a:solidFill>
                    <a:srgbClr val="121A2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1" name="شكل حر: شكل 5560">
                    <a:extLst>
                      <a:ext uri="{FF2B5EF4-FFF2-40B4-BE49-F238E27FC236}">
                        <a16:creationId xmlns:a16="http://schemas.microsoft.com/office/drawing/2014/main" id="{9DB717F4-F882-4040-9069-C2A2BC16B7A4}"/>
                      </a:ext>
                    </a:extLst>
                  </p:cNvPr>
                  <p:cNvSpPr/>
                  <p:nvPr/>
                </p:nvSpPr>
                <p:spPr>
                  <a:xfrm>
                    <a:off x="5586412" y="1922906"/>
                    <a:ext cx="5048" cy="2762"/>
                  </a:xfrm>
                  <a:custGeom>
                    <a:avLst/>
                    <a:gdLst>
                      <a:gd name="connsiteX0" fmla="*/ 4191 w 5048"/>
                      <a:gd name="connsiteY0" fmla="*/ 2762 h 2762"/>
                      <a:gd name="connsiteX1" fmla="*/ 0 w 5048"/>
                      <a:gd name="connsiteY1" fmla="*/ 286 h 2762"/>
                      <a:gd name="connsiteX2" fmla="*/ 857 w 5048"/>
                      <a:gd name="connsiteY2" fmla="*/ 0 h 2762"/>
                      <a:gd name="connsiteX3" fmla="*/ 5048 w 5048"/>
                      <a:gd name="connsiteY3" fmla="*/ 2477 h 2762"/>
                      <a:gd name="connsiteX4" fmla="*/ 4191 w 5048"/>
                      <a:gd name="connsiteY4" fmla="*/ 2762 h 2762"/>
                      <a:gd name="connsiteX5" fmla="*/ 4191 w 5048"/>
                      <a:gd name="connsiteY5" fmla="*/ 2762 h 2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48" h="2762">
                        <a:moveTo>
                          <a:pt x="4191" y="2762"/>
                        </a:moveTo>
                        <a:lnTo>
                          <a:pt x="0" y="286"/>
                        </a:lnTo>
                        <a:cubicBezTo>
                          <a:pt x="286" y="191"/>
                          <a:pt x="571" y="95"/>
                          <a:pt x="857" y="0"/>
                        </a:cubicBezTo>
                        <a:lnTo>
                          <a:pt x="5048" y="2477"/>
                        </a:lnTo>
                        <a:cubicBezTo>
                          <a:pt x="4763" y="2572"/>
                          <a:pt x="4477" y="2667"/>
                          <a:pt x="4191" y="2762"/>
                        </a:cubicBezTo>
                        <a:lnTo>
                          <a:pt x="4191" y="2762"/>
                        </a:lnTo>
                        <a:close/>
                      </a:path>
                    </a:pathLst>
                  </a:custGeom>
                  <a:solidFill>
                    <a:srgbClr val="121A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2" name="شكل حر: شكل 5561">
                    <a:extLst>
                      <a:ext uri="{FF2B5EF4-FFF2-40B4-BE49-F238E27FC236}">
                        <a16:creationId xmlns:a16="http://schemas.microsoft.com/office/drawing/2014/main" id="{2110DA3A-739D-4A92-BA68-1309D90FEB31}"/>
                      </a:ext>
                    </a:extLst>
                  </p:cNvPr>
                  <p:cNvSpPr/>
                  <p:nvPr/>
                </p:nvSpPr>
                <p:spPr>
                  <a:xfrm>
                    <a:off x="5587269" y="1922811"/>
                    <a:ext cx="4857" cy="2571"/>
                  </a:xfrm>
                  <a:custGeom>
                    <a:avLst/>
                    <a:gdLst>
                      <a:gd name="connsiteX0" fmla="*/ 4191 w 4857"/>
                      <a:gd name="connsiteY0" fmla="*/ 2572 h 2571"/>
                      <a:gd name="connsiteX1" fmla="*/ 0 w 4857"/>
                      <a:gd name="connsiteY1" fmla="*/ 95 h 2571"/>
                      <a:gd name="connsiteX2" fmla="*/ 667 w 4857"/>
                      <a:gd name="connsiteY2" fmla="*/ 0 h 2571"/>
                      <a:gd name="connsiteX3" fmla="*/ 4858 w 4857"/>
                      <a:gd name="connsiteY3" fmla="*/ 2476 h 2571"/>
                      <a:gd name="connsiteX4" fmla="*/ 4191 w 4857"/>
                      <a:gd name="connsiteY4" fmla="*/ 2572 h 2571"/>
                      <a:gd name="connsiteX5" fmla="*/ 4191 w 4857"/>
                      <a:gd name="connsiteY5" fmla="*/ 2572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7" h="2571">
                        <a:moveTo>
                          <a:pt x="4191" y="2572"/>
                        </a:moveTo>
                        <a:lnTo>
                          <a:pt x="0" y="95"/>
                        </a:lnTo>
                        <a:cubicBezTo>
                          <a:pt x="191" y="0"/>
                          <a:pt x="476" y="0"/>
                          <a:pt x="667" y="0"/>
                        </a:cubicBezTo>
                        <a:lnTo>
                          <a:pt x="4858" y="2476"/>
                        </a:lnTo>
                        <a:cubicBezTo>
                          <a:pt x="4667" y="2476"/>
                          <a:pt x="4477" y="2572"/>
                          <a:pt x="4191" y="2572"/>
                        </a:cubicBezTo>
                        <a:lnTo>
                          <a:pt x="4191" y="2572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3" name="شكل حر: شكل 5562">
                    <a:extLst>
                      <a:ext uri="{FF2B5EF4-FFF2-40B4-BE49-F238E27FC236}">
                        <a16:creationId xmlns:a16="http://schemas.microsoft.com/office/drawing/2014/main" id="{EAAE1A09-6006-44DE-975D-4AE3F25A8653}"/>
                      </a:ext>
                    </a:extLst>
                  </p:cNvPr>
                  <p:cNvSpPr/>
                  <p:nvPr/>
                </p:nvSpPr>
                <p:spPr>
                  <a:xfrm>
                    <a:off x="5587936" y="1922716"/>
                    <a:ext cx="4762" cy="2571"/>
                  </a:xfrm>
                  <a:custGeom>
                    <a:avLst/>
                    <a:gdLst>
                      <a:gd name="connsiteX0" fmla="*/ 4191 w 4762"/>
                      <a:gd name="connsiteY0" fmla="*/ 2572 h 2571"/>
                      <a:gd name="connsiteX1" fmla="*/ 0 w 4762"/>
                      <a:gd name="connsiteY1" fmla="*/ 95 h 2571"/>
                      <a:gd name="connsiteX2" fmla="*/ 571 w 4762"/>
                      <a:gd name="connsiteY2" fmla="*/ 0 h 2571"/>
                      <a:gd name="connsiteX3" fmla="*/ 4763 w 4762"/>
                      <a:gd name="connsiteY3" fmla="*/ 2477 h 2571"/>
                      <a:gd name="connsiteX4" fmla="*/ 4191 w 4762"/>
                      <a:gd name="connsiteY4" fmla="*/ 2572 h 2571"/>
                      <a:gd name="connsiteX5" fmla="*/ 4191 w 4762"/>
                      <a:gd name="connsiteY5" fmla="*/ 2572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62" h="2571">
                        <a:moveTo>
                          <a:pt x="4191" y="2572"/>
                        </a:moveTo>
                        <a:lnTo>
                          <a:pt x="0" y="95"/>
                        </a:lnTo>
                        <a:cubicBezTo>
                          <a:pt x="190" y="95"/>
                          <a:pt x="381" y="95"/>
                          <a:pt x="571" y="0"/>
                        </a:cubicBezTo>
                        <a:lnTo>
                          <a:pt x="4763" y="2477"/>
                        </a:lnTo>
                        <a:cubicBezTo>
                          <a:pt x="4572" y="2477"/>
                          <a:pt x="4381" y="2572"/>
                          <a:pt x="4191" y="2572"/>
                        </a:cubicBezTo>
                        <a:lnTo>
                          <a:pt x="4191" y="2572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4" name="شكل حر: شكل 5563">
                    <a:extLst>
                      <a:ext uri="{FF2B5EF4-FFF2-40B4-BE49-F238E27FC236}">
                        <a16:creationId xmlns:a16="http://schemas.microsoft.com/office/drawing/2014/main" id="{0C8C2D2F-93F1-40F0-9E2E-D22528D775CC}"/>
                      </a:ext>
                    </a:extLst>
                  </p:cNvPr>
                  <p:cNvSpPr/>
                  <p:nvPr/>
                </p:nvSpPr>
                <p:spPr>
                  <a:xfrm>
                    <a:off x="5588508" y="1922716"/>
                    <a:ext cx="4667" cy="2476"/>
                  </a:xfrm>
                  <a:custGeom>
                    <a:avLst/>
                    <a:gdLst>
                      <a:gd name="connsiteX0" fmla="*/ 4191 w 4667"/>
                      <a:gd name="connsiteY0" fmla="*/ 2477 h 2476"/>
                      <a:gd name="connsiteX1" fmla="*/ 0 w 4667"/>
                      <a:gd name="connsiteY1" fmla="*/ 0 h 2476"/>
                      <a:gd name="connsiteX2" fmla="*/ 476 w 4667"/>
                      <a:gd name="connsiteY2" fmla="*/ 0 h 2476"/>
                      <a:gd name="connsiteX3" fmla="*/ 4667 w 4667"/>
                      <a:gd name="connsiteY3" fmla="*/ 2477 h 2476"/>
                      <a:gd name="connsiteX4" fmla="*/ 4191 w 4667"/>
                      <a:gd name="connsiteY4" fmla="*/ 2477 h 2476"/>
                      <a:gd name="connsiteX5" fmla="*/ 4191 w 4667"/>
                      <a:gd name="connsiteY5" fmla="*/ 2477 h 2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2476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191" y="0"/>
                          <a:pt x="381" y="0"/>
                          <a:pt x="476" y="0"/>
                        </a:cubicBezTo>
                        <a:lnTo>
                          <a:pt x="4667" y="2477"/>
                        </a:lnTo>
                        <a:cubicBezTo>
                          <a:pt x="4572" y="2477"/>
                          <a:pt x="4381" y="2477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5" name="شكل حر: شكل 5564">
                    <a:extLst>
                      <a:ext uri="{FF2B5EF4-FFF2-40B4-BE49-F238E27FC236}">
                        <a16:creationId xmlns:a16="http://schemas.microsoft.com/office/drawing/2014/main" id="{F6BD435A-08E4-40CA-8CC3-F5BB71DF56BF}"/>
                      </a:ext>
                    </a:extLst>
                  </p:cNvPr>
                  <p:cNvSpPr/>
                  <p:nvPr/>
                </p:nvSpPr>
                <p:spPr>
                  <a:xfrm>
                    <a:off x="5588984" y="1922716"/>
                    <a:ext cx="4667" cy="2571"/>
                  </a:xfrm>
                  <a:custGeom>
                    <a:avLst/>
                    <a:gdLst>
                      <a:gd name="connsiteX0" fmla="*/ 4191 w 4667"/>
                      <a:gd name="connsiteY0" fmla="*/ 2477 h 2571"/>
                      <a:gd name="connsiteX1" fmla="*/ 0 w 4667"/>
                      <a:gd name="connsiteY1" fmla="*/ 0 h 2571"/>
                      <a:gd name="connsiteX2" fmla="*/ 476 w 4667"/>
                      <a:gd name="connsiteY2" fmla="*/ 95 h 2571"/>
                      <a:gd name="connsiteX3" fmla="*/ 4667 w 4667"/>
                      <a:gd name="connsiteY3" fmla="*/ 2572 h 2571"/>
                      <a:gd name="connsiteX4" fmla="*/ 4191 w 4667"/>
                      <a:gd name="connsiteY4" fmla="*/ 2477 h 2571"/>
                      <a:gd name="connsiteX5" fmla="*/ 4191 w 4667"/>
                      <a:gd name="connsiteY5" fmla="*/ 2477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2571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190" y="0"/>
                          <a:pt x="286" y="0"/>
                          <a:pt x="476" y="95"/>
                        </a:cubicBezTo>
                        <a:lnTo>
                          <a:pt x="4667" y="2572"/>
                        </a:lnTo>
                        <a:cubicBezTo>
                          <a:pt x="4572" y="2572"/>
                          <a:pt x="4381" y="2477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6" name="شكل حر: شكل 5565">
                    <a:extLst>
                      <a:ext uri="{FF2B5EF4-FFF2-40B4-BE49-F238E27FC236}">
                        <a16:creationId xmlns:a16="http://schemas.microsoft.com/office/drawing/2014/main" id="{118E7D95-29C1-4580-85B6-D4C3691F2E6B}"/>
                      </a:ext>
                    </a:extLst>
                  </p:cNvPr>
                  <p:cNvSpPr/>
                  <p:nvPr/>
                </p:nvSpPr>
                <p:spPr>
                  <a:xfrm>
                    <a:off x="5589460" y="1922811"/>
                    <a:ext cx="4571" cy="2571"/>
                  </a:xfrm>
                  <a:custGeom>
                    <a:avLst/>
                    <a:gdLst>
                      <a:gd name="connsiteX0" fmla="*/ 4191 w 4571"/>
                      <a:gd name="connsiteY0" fmla="*/ 2476 h 2571"/>
                      <a:gd name="connsiteX1" fmla="*/ 0 w 4571"/>
                      <a:gd name="connsiteY1" fmla="*/ 0 h 2571"/>
                      <a:gd name="connsiteX2" fmla="*/ 381 w 4571"/>
                      <a:gd name="connsiteY2" fmla="*/ 95 h 2571"/>
                      <a:gd name="connsiteX3" fmla="*/ 4572 w 4571"/>
                      <a:gd name="connsiteY3" fmla="*/ 2572 h 2571"/>
                      <a:gd name="connsiteX4" fmla="*/ 4191 w 4571"/>
                      <a:gd name="connsiteY4" fmla="*/ 2476 h 2571"/>
                      <a:gd name="connsiteX5" fmla="*/ 4191 w 4571"/>
                      <a:gd name="connsiteY5" fmla="*/ 2476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2571">
                        <a:moveTo>
                          <a:pt x="4191" y="2476"/>
                        </a:moveTo>
                        <a:lnTo>
                          <a:pt x="0" y="0"/>
                        </a:lnTo>
                        <a:cubicBezTo>
                          <a:pt x="190" y="0"/>
                          <a:pt x="286" y="95"/>
                          <a:pt x="381" y="95"/>
                        </a:cubicBezTo>
                        <a:lnTo>
                          <a:pt x="4572" y="2572"/>
                        </a:lnTo>
                        <a:cubicBezTo>
                          <a:pt x="4477" y="2476"/>
                          <a:pt x="4381" y="2476"/>
                          <a:pt x="4191" y="2476"/>
                        </a:cubicBezTo>
                        <a:lnTo>
                          <a:pt x="4191" y="2476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7" name="شكل حر: شكل 5566">
                    <a:extLst>
                      <a:ext uri="{FF2B5EF4-FFF2-40B4-BE49-F238E27FC236}">
                        <a16:creationId xmlns:a16="http://schemas.microsoft.com/office/drawing/2014/main" id="{9BBC0538-92F7-4A6E-8E5F-6688F261D0F1}"/>
                      </a:ext>
                    </a:extLst>
                  </p:cNvPr>
                  <p:cNvSpPr/>
                  <p:nvPr/>
                </p:nvSpPr>
                <p:spPr>
                  <a:xfrm>
                    <a:off x="5589936" y="1922906"/>
                    <a:ext cx="4572" cy="2571"/>
                  </a:xfrm>
                  <a:custGeom>
                    <a:avLst/>
                    <a:gdLst>
                      <a:gd name="connsiteX0" fmla="*/ 4191 w 4572"/>
                      <a:gd name="connsiteY0" fmla="*/ 2477 h 2571"/>
                      <a:gd name="connsiteX1" fmla="*/ 0 w 4572"/>
                      <a:gd name="connsiteY1" fmla="*/ 0 h 2571"/>
                      <a:gd name="connsiteX2" fmla="*/ 381 w 4572"/>
                      <a:gd name="connsiteY2" fmla="*/ 95 h 2571"/>
                      <a:gd name="connsiteX3" fmla="*/ 4572 w 4572"/>
                      <a:gd name="connsiteY3" fmla="*/ 2572 h 2571"/>
                      <a:gd name="connsiteX4" fmla="*/ 4191 w 4572"/>
                      <a:gd name="connsiteY4" fmla="*/ 2477 h 2571"/>
                      <a:gd name="connsiteX5" fmla="*/ 4191 w 4572"/>
                      <a:gd name="connsiteY5" fmla="*/ 2477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2" h="2571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95" y="0"/>
                          <a:pt x="286" y="95"/>
                          <a:pt x="381" y="95"/>
                        </a:cubicBezTo>
                        <a:lnTo>
                          <a:pt x="4572" y="2572"/>
                        </a:lnTo>
                        <a:cubicBezTo>
                          <a:pt x="4382" y="2572"/>
                          <a:pt x="4286" y="2477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8" name="شكل حر: شكل 5567">
                    <a:extLst>
                      <a:ext uri="{FF2B5EF4-FFF2-40B4-BE49-F238E27FC236}">
                        <a16:creationId xmlns:a16="http://schemas.microsoft.com/office/drawing/2014/main" id="{8861BBA3-DCC1-4991-BB95-C2920263144E}"/>
                      </a:ext>
                    </a:extLst>
                  </p:cNvPr>
                  <p:cNvSpPr/>
                  <p:nvPr/>
                </p:nvSpPr>
                <p:spPr>
                  <a:xfrm>
                    <a:off x="5590317" y="1923002"/>
                    <a:ext cx="4571" cy="2666"/>
                  </a:xfrm>
                  <a:custGeom>
                    <a:avLst/>
                    <a:gdLst>
                      <a:gd name="connsiteX0" fmla="*/ 4191 w 4571"/>
                      <a:gd name="connsiteY0" fmla="*/ 2477 h 2666"/>
                      <a:gd name="connsiteX1" fmla="*/ 0 w 4571"/>
                      <a:gd name="connsiteY1" fmla="*/ 0 h 2666"/>
                      <a:gd name="connsiteX2" fmla="*/ 381 w 4571"/>
                      <a:gd name="connsiteY2" fmla="*/ 191 h 2666"/>
                      <a:gd name="connsiteX3" fmla="*/ 4572 w 4571"/>
                      <a:gd name="connsiteY3" fmla="*/ 2667 h 2666"/>
                      <a:gd name="connsiteX4" fmla="*/ 4191 w 4571"/>
                      <a:gd name="connsiteY4" fmla="*/ 2477 h 2666"/>
                      <a:gd name="connsiteX5" fmla="*/ 4191 w 4571"/>
                      <a:gd name="connsiteY5" fmla="*/ 2477 h 26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2666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95" y="95"/>
                          <a:pt x="286" y="95"/>
                          <a:pt x="381" y="191"/>
                        </a:cubicBezTo>
                        <a:lnTo>
                          <a:pt x="4572" y="2667"/>
                        </a:lnTo>
                        <a:cubicBezTo>
                          <a:pt x="4381" y="2667"/>
                          <a:pt x="4286" y="2572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0F151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9" name="شكل حر: شكل 5568">
                    <a:extLst>
                      <a:ext uri="{FF2B5EF4-FFF2-40B4-BE49-F238E27FC236}">
                        <a16:creationId xmlns:a16="http://schemas.microsoft.com/office/drawing/2014/main" id="{A6A7B366-C0B3-4D54-B0FD-C00F6C08FE80}"/>
                      </a:ext>
                    </a:extLst>
                  </p:cNvPr>
                  <p:cNvSpPr/>
                  <p:nvPr/>
                </p:nvSpPr>
                <p:spPr>
                  <a:xfrm>
                    <a:off x="5590603" y="1923192"/>
                    <a:ext cx="4286" cy="2571"/>
                  </a:xfrm>
                  <a:custGeom>
                    <a:avLst/>
                    <a:gdLst>
                      <a:gd name="connsiteX0" fmla="*/ 4286 w 4286"/>
                      <a:gd name="connsiteY0" fmla="*/ 2476 h 2571"/>
                      <a:gd name="connsiteX1" fmla="*/ 0 w 4286"/>
                      <a:gd name="connsiteY1" fmla="*/ 0 h 2571"/>
                      <a:gd name="connsiteX2" fmla="*/ 95 w 4286"/>
                      <a:gd name="connsiteY2" fmla="*/ 95 h 2571"/>
                      <a:gd name="connsiteX3" fmla="*/ 4286 w 4286"/>
                      <a:gd name="connsiteY3" fmla="*/ 2572 h 2571"/>
                      <a:gd name="connsiteX4" fmla="*/ 4286 w 4286"/>
                      <a:gd name="connsiteY4" fmla="*/ 2476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6" h="2571">
                        <a:moveTo>
                          <a:pt x="4286" y="2476"/>
                        </a:moveTo>
                        <a:lnTo>
                          <a:pt x="0" y="0"/>
                        </a:lnTo>
                        <a:lnTo>
                          <a:pt x="95" y="95"/>
                        </a:lnTo>
                        <a:lnTo>
                          <a:pt x="4286" y="2572"/>
                        </a:lnTo>
                        <a:lnTo>
                          <a:pt x="4286" y="2476"/>
                        </a:lnTo>
                        <a:close/>
                      </a:path>
                    </a:pathLst>
                  </a:custGeom>
                  <a:solidFill>
                    <a:srgbClr val="0E141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70" name="شكل حر: شكل 5569">
                  <a:extLst>
                    <a:ext uri="{FF2B5EF4-FFF2-40B4-BE49-F238E27FC236}">
                      <a16:creationId xmlns:a16="http://schemas.microsoft.com/office/drawing/2014/main" id="{E2108E77-FC8C-4A60-B35D-3D11F46C2E84}"/>
                    </a:ext>
                  </a:extLst>
                </p:cNvPr>
                <p:cNvSpPr/>
                <p:nvPr/>
              </p:nvSpPr>
              <p:spPr>
                <a:xfrm>
                  <a:off x="5560599" y="1923764"/>
                  <a:ext cx="28956" cy="16764"/>
                </a:xfrm>
                <a:custGeom>
                  <a:avLst/>
                  <a:gdLst>
                    <a:gd name="connsiteX0" fmla="*/ 4286 w 28956"/>
                    <a:gd name="connsiteY0" fmla="*/ 16764 h 16764"/>
                    <a:gd name="connsiteX1" fmla="*/ 0 w 28956"/>
                    <a:gd name="connsiteY1" fmla="*/ 14288 h 16764"/>
                    <a:gd name="connsiteX2" fmla="*/ 24765 w 28956"/>
                    <a:gd name="connsiteY2" fmla="*/ 0 h 16764"/>
                    <a:gd name="connsiteX3" fmla="*/ 28956 w 28956"/>
                    <a:gd name="connsiteY3" fmla="*/ 2477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956" h="16764">
                      <a:moveTo>
                        <a:pt x="4286" y="16764"/>
                      </a:moveTo>
                      <a:lnTo>
                        <a:pt x="0" y="14288"/>
                      </a:lnTo>
                      <a:lnTo>
                        <a:pt x="24765" y="0"/>
                      </a:lnTo>
                      <a:lnTo>
                        <a:pt x="28956" y="2477"/>
                      </a:lnTo>
                      <a:close/>
                    </a:path>
                  </a:pathLst>
                </a:custGeom>
                <a:solidFill>
                  <a:srgbClr val="141C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5571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553170" y="1938051"/>
                  <a:ext cx="11715" cy="20192"/>
                  <a:chOff x="5553170" y="1938051"/>
                  <a:chExt cx="11715" cy="20192"/>
                </a:xfrm>
              </p:grpSpPr>
              <p:sp>
                <p:nvSpPr>
                  <p:cNvPr id="5572" name="شكل حر: شكل 5571">
                    <a:extLst>
                      <a:ext uri="{FF2B5EF4-FFF2-40B4-BE49-F238E27FC236}">
                        <a16:creationId xmlns:a16="http://schemas.microsoft.com/office/drawing/2014/main" id="{ED4CEAC3-7DB5-4E13-BE05-EBE70B90EF43}"/>
                      </a:ext>
                    </a:extLst>
                  </p:cNvPr>
                  <p:cNvSpPr/>
                  <p:nvPr/>
                </p:nvSpPr>
                <p:spPr>
                  <a:xfrm>
                    <a:off x="5553170" y="1949577"/>
                    <a:ext cx="6381" cy="8667"/>
                  </a:xfrm>
                  <a:custGeom>
                    <a:avLst/>
                    <a:gdLst>
                      <a:gd name="connsiteX0" fmla="*/ 6382 w 6381"/>
                      <a:gd name="connsiteY0" fmla="*/ 8668 h 8667"/>
                      <a:gd name="connsiteX1" fmla="*/ 2191 w 6381"/>
                      <a:gd name="connsiteY1" fmla="*/ 6191 h 8667"/>
                      <a:gd name="connsiteX2" fmla="*/ 0 w 6381"/>
                      <a:gd name="connsiteY2" fmla="*/ 1429 h 8667"/>
                      <a:gd name="connsiteX3" fmla="*/ 95 w 6381"/>
                      <a:gd name="connsiteY3" fmla="*/ 0 h 8667"/>
                      <a:gd name="connsiteX4" fmla="*/ 4286 w 6381"/>
                      <a:gd name="connsiteY4" fmla="*/ 2477 h 8667"/>
                      <a:gd name="connsiteX5" fmla="*/ 4191 w 6381"/>
                      <a:gd name="connsiteY5" fmla="*/ 3905 h 8667"/>
                      <a:gd name="connsiteX6" fmla="*/ 6382 w 6381"/>
                      <a:gd name="connsiteY6" fmla="*/ 8668 h 8667"/>
                      <a:gd name="connsiteX7" fmla="*/ 6382 w 6381"/>
                      <a:gd name="connsiteY7" fmla="*/ 8668 h 86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381" h="8667">
                        <a:moveTo>
                          <a:pt x="6382" y="8668"/>
                        </a:moveTo>
                        <a:lnTo>
                          <a:pt x="2191" y="6191"/>
                        </a:lnTo>
                        <a:cubicBezTo>
                          <a:pt x="857" y="5429"/>
                          <a:pt x="0" y="3715"/>
                          <a:pt x="0" y="1429"/>
                        </a:cubicBezTo>
                        <a:cubicBezTo>
                          <a:pt x="0" y="952"/>
                          <a:pt x="0" y="476"/>
                          <a:pt x="95" y="0"/>
                        </a:cubicBezTo>
                        <a:lnTo>
                          <a:pt x="4286" y="2477"/>
                        </a:lnTo>
                        <a:cubicBezTo>
                          <a:pt x="4191" y="2953"/>
                          <a:pt x="4191" y="3429"/>
                          <a:pt x="4191" y="3905"/>
                        </a:cubicBezTo>
                        <a:cubicBezTo>
                          <a:pt x="4191" y="6191"/>
                          <a:pt x="5048" y="7906"/>
                          <a:pt x="6382" y="8668"/>
                        </a:cubicBezTo>
                        <a:lnTo>
                          <a:pt x="6382" y="8668"/>
                        </a:lnTo>
                        <a:close/>
                      </a:path>
                    </a:pathLst>
                  </a:custGeom>
                  <a:solidFill>
                    <a:srgbClr val="0C111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3" name="شكل حر: شكل 5572">
                    <a:extLst>
                      <a:ext uri="{FF2B5EF4-FFF2-40B4-BE49-F238E27FC236}">
                        <a16:creationId xmlns:a16="http://schemas.microsoft.com/office/drawing/2014/main" id="{14821D64-8DB1-46A6-A298-21293AEA3F4A}"/>
                      </a:ext>
                    </a:extLst>
                  </p:cNvPr>
                  <p:cNvSpPr/>
                  <p:nvPr/>
                </p:nvSpPr>
                <p:spPr>
                  <a:xfrm>
                    <a:off x="5553265" y="1948433"/>
                    <a:ext cx="4381" cy="3524"/>
                  </a:xfrm>
                  <a:custGeom>
                    <a:avLst/>
                    <a:gdLst>
                      <a:gd name="connsiteX0" fmla="*/ 4191 w 4381"/>
                      <a:gd name="connsiteY0" fmla="*/ 3524 h 3524"/>
                      <a:gd name="connsiteX1" fmla="*/ 0 w 4381"/>
                      <a:gd name="connsiteY1" fmla="*/ 1048 h 3524"/>
                      <a:gd name="connsiteX2" fmla="*/ 190 w 4381"/>
                      <a:gd name="connsiteY2" fmla="*/ 0 h 3524"/>
                      <a:gd name="connsiteX3" fmla="*/ 4381 w 4381"/>
                      <a:gd name="connsiteY3" fmla="*/ 2477 h 3524"/>
                      <a:gd name="connsiteX4" fmla="*/ 4191 w 4381"/>
                      <a:gd name="connsiteY4" fmla="*/ 3524 h 3524"/>
                      <a:gd name="connsiteX5" fmla="*/ 4191 w 4381"/>
                      <a:gd name="connsiteY5" fmla="*/ 3524 h 3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1" h="3524">
                        <a:moveTo>
                          <a:pt x="4191" y="3524"/>
                        </a:moveTo>
                        <a:lnTo>
                          <a:pt x="0" y="1048"/>
                        </a:lnTo>
                        <a:cubicBezTo>
                          <a:pt x="0" y="667"/>
                          <a:pt x="95" y="381"/>
                          <a:pt x="190" y="0"/>
                        </a:cubicBezTo>
                        <a:lnTo>
                          <a:pt x="4381" y="2477"/>
                        </a:lnTo>
                        <a:cubicBezTo>
                          <a:pt x="4286" y="2858"/>
                          <a:pt x="4286" y="3239"/>
                          <a:pt x="4191" y="3524"/>
                        </a:cubicBezTo>
                        <a:lnTo>
                          <a:pt x="4191" y="3524"/>
                        </a:lnTo>
                        <a:close/>
                      </a:path>
                    </a:pathLst>
                  </a:custGeom>
                  <a:solidFill>
                    <a:srgbClr val="0C121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4" name="شكل حر: شكل 5573">
                    <a:extLst>
                      <a:ext uri="{FF2B5EF4-FFF2-40B4-BE49-F238E27FC236}">
                        <a16:creationId xmlns:a16="http://schemas.microsoft.com/office/drawing/2014/main" id="{65F026BD-925F-44B4-A93D-D88EC024D3E7}"/>
                      </a:ext>
                    </a:extLst>
                  </p:cNvPr>
                  <p:cNvSpPr/>
                  <p:nvPr/>
                </p:nvSpPr>
                <p:spPr>
                  <a:xfrm>
                    <a:off x="5553455" y="1947672"/>
                    <a:ext cx="4381" cy="3333"/>
                  </a:xfrm>
                  <a:custGeom>
                    <a:avLst/>
                    <a:gdLst>
                      <a:gd name="connsiteX0" fmla="*/ 4191 w 4381"/>
                      <a:gd name="connsiteY0" fmla="*/ 3334 h 3333"/>
                      <a:gd name="connsiteX1" fmla="*/ 0 w 4381"/>
                      <a:gd name="connsiteY1" fmla="*/ 857 h 3333"/>
                      <a:gd name="connsiteX2" fmla="*/ 191 w 4381"/>
                      <a:gd name="connsiteY2" fmla="*/ 0 h 3333"/>
                      <a:gd name="connsiteX3" fmla="*/ 4382 w 4381"/>
                      <a:gd name="connsiteY3" fmla="*/ 2476 h 3333"/>
                      <a:gd name="connsiteX4" fmla="*/ 4191 w 4381"/>
                      <a:gd name="connsiteY4" fmla="*/ 3334 h 3333"/>
                      <a:gd name="connsiteX5" fmla="*/ 4191 w 4381"/>
                      <a:gd name="connsiteY5" fmla="*/ 3334 h 3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1" h="3333">
                        <a:moveTo>
                          <a:pt x="4191" y="3334"/>
                        </a:moveTo>
                        <a:lnTo>
                          <a:pt x="0" y="857"/>
                        </a:lnTo>
                        <a:cubicBezTo>
                          <a:pt x="95" y="571"/>
                          <a:pt x="95" y="286"/>
                          <a:pt x="191" y="0"/>
                        </a:cubicBezTo>
                        <a:lnTo>
                          <a:pt x="4382" y="2476"/>
                        </a:lnTo>
                        <a:cubicBezTo>
                          <a:pt x="4286" y="2762"/>
                          <a:pt x="4286" y="3048"/>
                          <a:pt x="4191" y="3334"/>
                        </a:cubicBezTo>
                        <a:lnTo>
                          <a:pt x="4191" y="3334"/>
                        </a:lnTo>
                        <a:close/>
                      </a:path>
                    </a:pathLst>
                  </a:custGeom>
                  <a:solidFill>
                    <a:srgbClr val="0D121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5" name="شكل حر: شكل 5574">
                    <a:extLst>
                      <a:ext uri="{FF2B5EF4-FFF2-40B4-BE49-F238E27FC236}">
                        <a16:creationId xmlns:a16="http://schemas.microsoft.com/office/drawing/2014/main" id="{B1DAB8FD-AFAF-4CA9-B028-86CDDE695563}"/>
                      </a:ext>
                    </a:extLst>
                  </p:cNvPr>
                  <p:cNvSpPr/>
                  <p:nvPr/>
                </p:nvSpPr>
                <p:spPr>
                  <a:xfrm>
                    <a:off x="5553646" y="1946910"/>
                    <a:ext cx="4381" cy="3238"/>
                  </a:xfrm>
                  <a:custGeom>
                    <a:avLst/>
                    <a:gdLst>
                      <a:gd name="connsiteX0" fmla="*/ 4191 w 4381"/>
                      <a:gd name="connsiteY0" fmla="*/ 3238 h 3238"/>
                      <a:gd name="connsiteX1" fmla="*/ 0 w 4381"/>
                      <a:gd name="connsiteY1" fmla="*/ 762 h 3238"/>
                      <a:gd name="connsiteX2" fmla="*/ 191 w 4381"/>
                      <a:gd name="connsiteY2" fmla="*/ 0 h 3238"/>
                      <a:gd name="connsiteX3" fmla="*/ 4382 w 4381"/>
                      <a:gd name="connsiteY3" fmla="*/ 2477 h 3238"/>
                      <a:gd name="connsiteX4" fmla="*/ 4191 w 4381"/>
                      <a:gd name="connsiteY4" fmla="*/ 3238 h 3238"/>
                      <a:gd name="connsiteX5" fmla="*/ 4191 w 4381"/>
                      <a:gd name="connsiteY5" fmla="*/ 3238 h 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1" h="3238">
                        <a:moveTo>
                          <a:pt x="4191" y="3238"/>
                        </a:moveTo>
                        <a:lnTo>
                          <a:pt x="0" y="762"/>
                        </a:lnTo>
                        <a:cubicBezTo>
                          <a:pt x="95" y="476"/>
                          <a:pt x="191" y="286"/>
                          <a:pt x="191" y="0"/>
                        </a:cubicBezTo>
                        <a:lnTo>
                          <a:pt x="4382" y="2477"/>
                        </a:lnTo>
                        <a:cubicBezTo>
                          <a:pt x="4382" y="2667"/>
                          <a:pt x="4286" y="2953"/>
                          <a:pt x="4191" y="3238"/>
                        </a:cubicBezTo>
                        <a:lnTo>
                          <a:pt x="4191" y="3238"/>
                        </a:lnTo>
                        <a:close/>
                      </a:path>
                    </a:pathLst>
                  </a:custGeom>
                  <a:solidFill>
                    <a:srgbClr val="0D131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6" name="شكل حر: شكل 5575">
                    <a:extLst>
                      <a:ext uri="{FF2B5EF4-FFF2-40B4-BE49-F238E27FC236}">
                        <a16:creationId xmlns:a16="http://schemas.microsoft.com/office/drawing/2014/main" id="{A967B929-9779-438B-9B68-28F3570BA241}"/>
                      </a:ext>
                    </a:extLst>
                  </p:cNvPr>
                  <p:cNvSpPr/>
                  <p:nvPr/>
                </p:nvSpPr>
                <p:spPr>
                  <a:xfrm>
                    <a:off x="5553932" y="1946243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6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6"/>
                        </a:lnTo>
                        <a:cubicBezTo>
                          <a:pt x="4286" y="2667"/>
                          <a:pt x="4286" y="2857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0E141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7" name="شكل حر: شكل 5576">
                    <a:extLst>
                      <a:ext uri="{FF2B5EF4-FFF2-40B4-BE49-F238E27FC236}">
                        <a16:creationId xmlns:a16="http://schemas.microsoft.com/office/drawing/2014/main" id="{E9190033-592F-4545-899E-FA03B1171DC9}"/>
                      </a:ext>
                    </a:extLst>
                  </p:cNvPr>
                  <p:cNvSpPr/>
                  <p:nvPr/>
                </p:nvSpPr>
                <p:spPr>
                  <a:xfrm>
                    <a:off x="5554122" y="1945481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7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7"/>
                        </a:lnTo>
                        <a:cubicBezTo>
                          <a:pt x="4382" y="2667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0E141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8" name="شكل حر: شكل 5577">
                    <a:extLst>
                      <a:ext uri="{FF2B5EF4-FFF2-40B4-BE49-F238E27FC236}">
                        <a16:creationId xmlns:a16="http://schemas.microsoft.com/office/drawing/2014/main" id="{A87ABCD4-BAF1-40E6-9C21-E8036137DA2B}"/>
                      </a:ext>
                    </a:extLst>
                  </p:cNvPr>
                  <p:cNvSpPr/>
                  <p:nvPr/>
                </p:nvSpPr>
                <p:spPr>
                  <a:xfrm>
                    <a:off x="5554408" y="1944814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7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7"/>
                        </a:lnTo>
                        <a:cubicBezTo>
                          <a:pt x="4382" y="2667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0F151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9" name="شكل حر: شكل 5578">
                    <a:extLst>
                      <a:ext uri="{FF2B5EF4-FFF2-40B4-BE49-F238E27FC236}">
                        <a16:creationId xmlns:a16="http://schemas.microsoft.com/office/drawing/2014/main" id="{D6C73CA7-DB84-492A-AB1A-49F97DFC9784}"/>
                      </a:ext>
                    </a:extLst>
                  </p:cNvPr>
                  <p:cNvSpPr/>
                  <p:nvPr/>
                </p:nvSpPr>
                <p:spPr>
                  <a:xfrm>
                    <a:off x="5554694" y="1944147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7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7"/>
                        </a:lnTo>
                        <a:cubicBezTo>
                          <a:pt x="4477" y="2762"/>
                          <a:pt x="4382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0" name="شكل حر: شكل 5579">
                    <a:extLst>
                      <a:ext uri="{FF2B5EF4-FFF2-40B4-BE49-F238E27FC236}">
                        <a16:creationId xmlns:a16="http://schemas.microsoft.com/office/drawing/2014/main" id="{4E086721-88C7-4F5B-8577-B5C2D060A860}"/>
                      </a:ext>
                    </a:extLst>
                  </p:cNvPr>
                  <p:cNvSpPr/>
                  <p:nvPr/>
                </p:nvSpPr>
                <p:spPr>
                  <a:xfrm>
                    <a:off x="5555075" y="1943481"/>
                    <a:ext cx="4571" cy="3143"/>
                  </a:xfrm>
                  <a:custGeom>
                    <a:avLst/>
                    <a:gdLst>
                      <a:gd name="connsiteX0" fmla="*/ 4191 w 4571"/>
                      <a:gd name="connsiteY0" fmla="*/ 3143 h 3143"/>
                      <a:gd name="connsiteX1" fmla="*/ 0 w 4571"/>
                      <a:gd name="connsiteY1" fmla="*/ 667 h 3143"/>
                      <a:gd name="connsiteX2" fmla="*/ 381 w 4571"/>
                      <a:gd name="connsiteY2" fmla="*/ 0 h 3143"/>
                      <a:gd name="connsiteX3" fmla="*/ 4572 w 4571"/>
                      <a:gd name="connsiteY3" fmla="*/ 2477 h 3143"/>
                      <a:gd name="connsiteX4" fmla="*/ 4191 w 4571"/>
                      <a:gd name="connsiteY4" fmla="*/ 3143 h 3143"/>
                      <a:gd name="connsiteX5" fmla="*/ 4191 w 4571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0" y="286"/>
                          <a:pt x="381" y="0"/>
                        </a:cubicBezTo>
                        <a:lnTo>
                          <a:pt x="4572" y="2477"/>
                        </a:lnTo>
                        <a:cubicBezTo>
                          <a:pt x="4381" y="2762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1" name="شكل حر: شكل 5580">
                    <a:extLst>
                      <a:ext uri="{FF2B5EF4-FFF2-40B4-BE49-F238E27FC236}">
                        <a16:creationId xmlns:a16="http://schemas.microsoft.com/office/drawing/2014/main" id="{C89231AC-BCED-4AE8-84BC-D400CCE71B15}"/>
                      </a:ext>
                    </a:extLst>
                  </p:cNvPr>
                  <p:cNvSpPr/>
                  <p:nvPr/>
                </p:nvSpPr>
                <p:spPr>
                  <a:xfrm>
                    <a:off x="5555456" y="1942909"/>
                    <a:ext cx="4571" cy="3143"/>
                  </a:xfrm>
                  <a:custGeom>
                    <a:avLst/>
                    <a:gdLst>
                      <a:gd name="connsiteX0" fmla="*/ 4191 w 4571"/>
                      <a:gd name="connsiteY0" fmla="*/ 3143 h 3143"/>
                      <a:gd name="connsiteX1" fmla="*/ 0 w 4571"/>
                      <a:gd name="connsiteY1" fmla="*/ 667 h 3143"/>
                      <a:gd name="connsiteX2" fmla="*/ 381 w 4571"/>
                      <a:gd name="connsiteY2" fmla="*/ 0 h 3143"/>
                      <a:gd name="connsiteX3" fmla="*/ 4572 w 4571"/>
                      <a:gd name="connsiteY3" fmla="*/ 2476 h 3143"/>
                      <a:gd name="connsiteX4" fmla="*/ 4191 w 4571"/>
                      <a:gd name="connsiteY4" fmla="*/ 3143 h 3143"/>
                      <a:gd name="connsiteX5" fmla="*/ 4191 w 4571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286" y="190"/>
                          <a:pt x="381" y="0"/>
                        </a:cubicBezTo>
                        <a:lnTo>
                          <a:pt x="4572" y="2476"/>
                        </a:lnTo>
                        <a:cubicBezTo>
                          <a:pt x="4382" y="2667"/>
                          <a:pt x="4286" y="2857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2" name="شكل حر: شكل 5581">
                    <a:extLst>
                      <a:ext uri="{FF2B5EF4-FFF2-40B4-BE49-F238E27FC236}">
                        <a16:creationId xmlns:a16="http://schemas.microsoft.com/office/drawing/2014/main" id="{526E0DD3-7A3B-47F9-B87E-52825B1EBFE0}"/>
                      </a:ext>
                    </a:extLst>
                  </p:cNvPr>
                  <p:cNvSpPr/>
                  <p:nvPr/>
                </p:nvSpPr>
                <p:spPr>
                  <a:xfrm>
                    <a:off x="5555837" y="1942242"/>
                    <a:ext cx="4667" cy="3143"/>
                  </a:xfrm>
                  <a:custGeom>
                    <a:avLst/>
                    <a:gdLst>
                      <a:gd name="connsiteX0" fmla="*/ 4191 w 4667"/>
                      <a:gd name="connsiteY0" fmla="*/ 3143 h 3143"/>
                      <a:gd name="connsiteX1" fmla="*/ 0 w 4667"/>
                      <a:gd name="connsiteY1" fmla="*/ 667 h 3143"/>
                      <a:gd name="connsiteX2" fmla="*/ 476 w 4667"/>
                      <a:gd name="connsiteY2" fmla="*/ 0 h 3143"/>
                      <a:gd name="connsiteX3" fmla="*/ 4667 w 4667"/>
                      <a:gd name="connsiteY3" fmla="*/ 2476 h 3143"/>
                      <a:gd name="connsiteX4" fmla="*/ 4191 w 4667"/>
                      <a:gd name="connsiteY4" fmla="*/ 3143 h 3143"/>
                      <a:gd name="connsiteX5" fmla="*/ 4191 w 4667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286" y="190"/>
                          <a:pt x="476" y="0"/>
                        </a:cubicBezTo>
                        <a:lnTo>
                          <a:pt x="4667" y="2476"/>
                        </a:lnTo>
                        <a:cubicBezTo>
                          <a:pt x="4477" y="2667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3" name="شكل حر: شكل 5582">
                    <a:extLst>
                      <a:ext uri="{FF2B5EF4-FFF2-40B4-BE49-F238E27FC236}">
                        <a16:creationId xmlns:a16="http://schemas.microsoft.com/office/drawing/2014/main" id="{A3AA0C3B-B408-49FE-806E-F89DBA3C50A7}"/>
                      </a:ext>
                    </a:extLst>
                  </p:cNvPr>
                  <p:cNvSpPr/>
                  <p:nvPr/>
                </p:nvSpPr>
                <p:spPr>
                  <a:xfrm>
                    <a:off x="5556218" y="1941575"/>
                    <a:ext cx="4667" cy="3143"/>
                  </a:xfrm>
                  <a:custGeom>
                    <a:avLst/>
                    <a:gdLst>
                      <a:gd name="connsiteX0" fmla="*/ 4191 w 4667"/>
                      <a:gd name="connsiteY0" fmla="*/ 3143 h 3143"/>
                      <a:gd name="connsiteX1" fmla="*/ 0 w 4667"/>
                      <a:gd name="connsiteY1" fmla="*/ 667 h 3143"/>
                      <a:gd name="connsiteX2" fmla="*/ 476 w 4667"/>
                      <a:gd name="connsiteY2" fmla="*/ 0 h 3143"/>
                      <a:gd name="connsiteX3" fmla="*/ 4667 w 4667"/>
                      <a:gd name="connsiteY3" fmla="*/ 2477 h 3143"/>
                      <a:gd name="connsiteX4" fmla="*/ 4191 w 4667"/>
                      <a:gd name="connsiteY4" fmla="*/ 3143 h 3143"/>
                      <a:gd name="connsiteX5" fmla="*/ 4191 w 4667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191" y="476"/>
                          <a:pt x="286" y="191"/>
                          <a:pt x="476" y="0"/>
                        </a:cubicBezTo>
                        <a:lnTo>
                          <a:pt x="4667" y="2477"/>
                        </a:lnTo>
                        <a:cubicBezTo>
                          <a:pt x="4572" y="2667"/>
                          <a:pt x="4381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4" name="شكل حر: شكل 5583">
                    <a:extLst>
                      <a:ext uri="{FF2B5EF4-FFF2-40B4-BE49-F238E27FC236}">
                        <a16:creationId xmlns:a16="http://schemas.microsoft.com/office/drawing/2014/main" id="{1CE3CF45-2A5B-4BD5-8163-696684F9A7F6}"/>
                      </a:ext>
                    </a:extLst>
                  </p:cNvPr>
                  <p:cNvSpPr/>
                  <p:nvPr/>
                </p:nvSpPr>
                <p:spPr>
                  <a:xfrm>
                    <a:off x="5556789" y="1940814"/>
                    <a:ext cx="4762" cy="3238"/>
                  </a:xfrm>
                  <a:custGeom>
                    <a:avLst/>
                    <a:gdLst>
                      <a:gd name="connsiteX0" fmla="*/ 4191 w 4762"/>
                      <a:gd name="connsiteY0" fmla="*/ 3238 h 3238"/>
                      <a:gd name="connsiteX1" fmla="*/ 0 w 4762"/>
                      <a:gd name="connsiteY1" fmla="*/ 762 h 3238"/>
                      <a:gd name="connsiteX2" fmla="*/ 571 w 4762"/>
                      <a:gd name="connsiteY2" fmla="*/ 0 h 3238"/>
                      <a:gd name="connsiteX3" fmla="*/ 4763 w 4762"/>
                      <a:gd name="connsiteY3" fmla="*/ 2476 h 3238"/>
                      <a:gd name="connsiteX4" fmla="*/ 4191 w 4762"/>
                      <a:gd name="connsiteY4" fmla="*/ 3238 h 3238"/>
                      <a:gd name="connsiteX5" fmla="*/ 4191 w 4762"/>
                      <a:gd name="connsiteY5" fmla="*/ 3238 h 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62" h="3238">
                        <a:moveTo>
                          <a:pt x="4191" y="3238"/>
                        </a:moveTo>
                        <a:lnTo>
                          <a:pt x="0" y="762"/>
                        </a:lnTo>
                        <a:cubicBezTo>
                          <a:pt x="191" y="476"/>
                          <a:pt x="381" y="286"/>
                          <a:pt x="571" y="0"/>
                        </a:cubicBezTo>
                        <a:lnTo>
                          <a:pt x="4763" y="2476"/>
                        </a:lnTo>
                        <a:cubicBezTo>
                          <a:pt x="4572" y="2762"/>
                          <a:pt x="4382" y="2953"/>
                          <a:pt x="4191" y="3238"/>
                        </a:cubicBezTo>
                        <a:lnTo>
                          <a:pt x="4191" y="3238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5" name="شكل حر: شكل 5584">
                    <a:extLst>
                      <a:ext uri="{FF2B5EF4-FFF2-40B4-BE49-F238E27FC236}">
                        <a16:creationId xmlns:a16="http://schemas.microsoft.com/office/drawing/2014/main" id="{DEAB4B49-9520-4700-AFEB-3D5A4C1467DD}"/>
                      </a:ext>
                    </a:extLst>
                  </p:cNvPr>
                  <p:cNvSpPr/>
                  <p:nvPr/>
                </p:nvSpPr>
                <p:spPr>
                  <a:xfrm>
                    <a:off x="5557361" y="1939956"/>
                    <a:ext cx="5048" cy="3333"/>
                  </a:xfrm>
                  <a:custGeom>
                    <a:avLst/>
                    <a:gdLst>
                      <a:gd name="connsiteX0" fmla="*/ 4191 w 5048"/>
                      <a:gd name="connsiteY0" fmla="*/ 3334 h 3333"/>
                      <a:gd name="connsiteX1" fmla="*/ 0 w 5048"/>
                      <a:gd name="connsiteY1" fmla="*/ 857 h 3333"/>
                      <a:gd name="connsiteX2" fmla="*/ 857 w 5048"/>
                      <a:gd name="connsiteY2" fmla="*/ 0 h 3333"/>
                      <a:gd name="connsiteX3" fmla="*/ 5048 w 5048"/>
                      <a:gd name="connsiteY3" fmla="*/ 2477 h 3333"/>
                      <a:gd name="connsiteX4" fmla="*/ 4191 w 5048"/>
                      <a:gd name="connsiteY4" fmla="*/ 3334 h 3333"/>
                      <a:gd name="connsiteX5" fmla="*/ 4191 w 5048"/>
                      <a:gd name="connsiteY5" fmla="*/ 3334 h 3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48" h="3333">
                        <a:moveTo>
                          <a:pt x="4191" y="3334"/>
                        </a:moveTo>
                        <a:lnTo>
                          <a:pt x="0" y="857"/>
                        </a:lnTo>
                        <a:cubicBezTo>
                          <a:pt x="286" y="572"/>
                          <a:pt x="571" y="286"/>
                          <a:pt x="857" y="0"/>
                        </a:cubicBezTo>
                        <a:lnTo>
                          <a:pt x="5048" y="2477"/>
                        </a:lnTo>
                        <a:cubicBezTo>
                          <a:pt x="4763" y="2762"/>
                          <a:pt x="4477" y="3048"/>
                          <a:pt x="4191" y="3334"/>
                        </a:cubicBezTo>
                        <a:lnTo>
                          <a:pt x="4191" y="3334"/>
                        </a:lnTo>
                        <a:close/>
                      </a:path>
                    </a:pathLst>
                  </a:custGeom>
                  <a:solidFill>
                    <a:srgbClr val="121A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6" name="شكل حر: شكل 5585">
                    <a:extLst>
                      <a:ext uri="{FF2B5EF4-FFF2-40B4-BE49-F238E27FC236}">
                        <a16:creationId xmlns:a16="http://schemas.microsoft.com/office/drawing/2014/main" id="{FA642ED9-471F-47C6-BCF7-C3C99A1A283C}"/>
                      </a:ext>
                    </a:extLst>
                  </p:cNvPr>
                  <p:cNvSpPr/>
                  <p:nvPr/>
                </p:nvSpPr>
                <p:spPr>
                  <a:xfrm>
                    <a:off x="5558218" y="1938051"/>
                    <a:ext cx="6667" cy="4381"/>
                  </a:xfrm>
                  <a:custGeom>
                    <a:avLst/>
                    <a:gdLst>
                      <a:gd name="connsiteX0" fmla="*/ 4191 w 6667"/>
                      <a:gd name="connsiteY0" fmla="*/ 4381 h 4381"/>
                      <a:gd name="connsiteX1" fmla="*/ 0 w 6667"/>
                      <a:gd name="connsiteY1" fmla="*/ 1905 h 4381"/>
                      <a:gd name="connsiteX2" fmla="*/ 2477 w 6667"/>
                      <a:gd name="connsiteY2" fmla="*/ 0 h 4381"/>
                      <a:gd name="connsiteX3" fmla="*/ 6668 w 6667"/>
                      <a:gd name="connsiteY3" fmla="*/ 2477 h 4381"/>
                      <a:gd name="connsiteX4" fmla="*/ 4191 w 6667"/>
                      <a:gd name="connsiteY4" fmla="*/ 4381 h 4381"/>
                      <a:gd name="connsiteX5" fmla="*/ 4191 w 6667"/>
                      <a:gd name="connsiteY5" fmla="*/ 4381 h 4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67" h="4381">
                        <a:moveTo>
                          <a:pt x="4191" y="4381"/>
                        </a:moveTo>
                        <a:lnTo>
                          <a:pt x="0" y="1905"/>
                        </a:lnTo>
                        <a:cubicBezTo>
                          <a:pt x="762" y="1143"/>
                          <a:pt x="1619" y="476"/>
                          <a:pt x="2477" y="0"/>
                        </a:cubicBezTo>
                        <a:lnTo>
                          <a:pt x="6668" y="2477"/>
                        </a:lnTo>
                        <a:cubicBezTo>
                          <a:pt x="5810" y="2953"/>
                          <a:pt x="4953" y="3619"/>
                          <a:pt x="4191" y="4381"/>
                        </a:cubicBezTo>
                        <a:lnTo>
                          <a:pt x="4191" y="4381"/>
                        </a:lnTo>
                        <a:close/>
                      </a:path>
                    </a:pathLst>
                  </a:custGeom>
                  <a:solidFill>
                    <a:srgbClr val="121A2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87" name="شكل حر: شكل 5586">
                  <a:extLst>
                    <a:ext uri="{FF2B5EF4-FFF2-40B4-BE49-F238E27FC236}">
                      <a16:creationId xmlns:a16="http://schemas.microsoft.com/office/drawing/2014/main" id="{2821A445-4994-4B65-B452-1B6692706276}"/>
                    </a:ext>
                  </a:extLst>
                </p:cNvPr>
                <p:cNvSpPr/>
                <p:nvPr/>
              </p:nvSpPr>
              <p:spPr>
                <a:xfrm>
                  <a:off x="5557456" y="1925215"/>
                  <a:ext cx="39623" cy="33578"/>
                </a:xfrm>
                <a:custGeom>
                  <a:avLst/>
                  <a:gdLst>
                    <a:gd name="connsiteX0" fmla="*/ 32099 w 39623"/>
                    <a:gd name="connsiteY0" fmla="*/ 1025 h 33578"/>
                    <a:gd name="connsiteX1" fmla="*/ 39624 w 39623"/>
                    <a:gd name="connsiteY1" fmla="*/ 5311 h 33578"/>
                    <a:gd name="connsiteX2" fmla="*/ 32194 w 39623"/>
                    <a:gd name="connsiteY2" fmla="*/ 18265 h 33578"/>
                    <a:gd name="connsiteX3" fmla="*/ 7525 w 39623"/>
                    <a:gd name="connsiteY3" fmla="*/ 32553 h 33578"/>
                    <a:gd name="connsiteX4" fmla="*/ 0 w 39623"/>
                    <a:gd name="connsiteY4" fmla="*/ 28267 h 33578"/>
                    <a:gd name="connsiteX5" fmla="*/ 7525 w 39623"/>
                    <a:gd name="connsiteY5" fmla="*/ 15313 h 33578"/>
                    <a:gd name="connsiteX6" fmla="*/ 32099 w 39623"/>
                    <a:gd name="connsiteY6" fmla="*/ 1025 h 33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623" h="33578">
                      <a:moveTo>
                        <a:pt x="32099" y="1025"/>
                      </a:moveTo>
                      <a:cubicBezTo>
                        <a:pt x="36195" y="-1356"/>
                        <a:pt x="39624" y="549"/>
                        <a:pt x="39624" y="5311"/>
                      </a:cubicBezTo>
                      <a:cubicBezTo>
                        <a:pt x="39624" y="10074"/>
                        <a:pt x="36290" y="15884"/>
                        <a:pt x="32194" y="18265"/>
                      </a:cubicBezTo>
                      <a:lnTo>
                        <a:pt x="7525" y="32553"/>
                      </a:lnTo>
                      <a:cubicBezTo>
                        <a:pt x="3429" y="34934"/>
                        <a:pt x="0" y="33029"/>
                        <a:pt x="0" y="28267"/>
                      </a:cubicBezTo>
                      <a:cubicBezTo>
                        <a:pt x="0" y="23504"/>
                        <a:pt x="3334" y="17694"/>
                        <a:pt x="7525" y="15313"/>
                      </a:cubicBezTo>
                      <a:lnTo>
                        <a:pt x="32099" y="1025"/>
                      </a:lnTo>
                      <a:close/>
                    </a:path>
                  </a:pathLst>
                </a:custGeom>
                <a:solidFill>
                  <a:srgbClr val="121A2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588" name="شكل حر: شكل 5587">
                <a:extLst>
                  <a:ext uri="{FF2B5EF4-FFF2-40B4-BE49-F238E27FC236}">
                    <a16:creationId xmlns:a16="http://schemas.microsoft.com/office/drawing/2014/main" id="{71608917-7C47-4046-89FB-0F02E22EAE10}"/>
                  </a:ext>
                </a:extLst>
              </p:cNvPr>
              <p:cNvSpPr/>
              <p:nvPr/>
            </p:nvSpPr>
            <p:spPr>
              <a:xfrm>
                <a:off x="5415629" y="1973960"/>
                <a:ext cx="31432" cy="48863"/>
              </a:xfrm>
              <a:custGeom>
                <a:avLst/>
                <a:gdLst>
                  <a:gd name="connsiteX0" fmla="*/ 0 w 31432"/>
                  <a:gd name="connsiteY0" fmla="*/ 20288 h 48863"/>
                  <a:gd name="connsiteX1" fmla="*/ 0 w 31432"/>
                  <a:gd name="connsiteY1" fmla="*/ 48863 h 48863"/>
                  <a:gd name="connsiteX2" fmla="*/ 31432 w 31432"/>
                  <a:gd name="connsiteY2" fmla="*/ 28575 h 48863"/>
                  <a:gd name="connsiteX3" fmla="*/ 31432 w 31432"/>
                  <a:gd name="connsiteY3" fmla="*/ 0 h 48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32" h="48863">
                    <a:moveTo>
                      <a:pt x="0" y="20288"/>
                    </a:moveTo>
                    <a:lnTo>
                      <a:pt x="0" y="48863"/>
                    </a:lnTo>
                    <a:lnTo>
                      <a:pt x="31432" y="28575"/>
                    </a:lnTo>
                    <a:lnTo>
                      <a:pt x="31432" y="0"/>
                    </a:lnTo>
                    <a:close/>
                  </a:path>
                </a:pathLst>
              </a:custGeom>
              <a:solidFill>
                <a:srgbClr val="23262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89" name="شكل حر: شكل 5588">
                <a:extLst>
                  <a:ext uri="{FF2B5EF4-FFF2-40B4-BE49-F238E27FC236}">
                    <a16:creationId xmlns:a16="http://schemas.microsoft.com/office/drawing/2014/main" id="{9D9BAFD5-FEDA-4864-AB06-1F06C9482BBB}"/>
                  </a:ext>
                </a:extLst>
              </p:cNvPr>
              <p:cNvSpPr/>
              <p:nvPr/>
            </p:nvSpPr>
            <p:spPr>
              <a:xfrm>
                <a:off x="5014150" y="1953482"/>
                <a:ext cx="22479" cy="40957"/>
              </a:xfrm>
              <a:custGeom>
                <a:avLst/>
                <a:gdLst>
                  <a:gd name="connsiteX0" fmla="*/ 15526 w 22479"/>
                  <a:gd name="connsiteY0" fmla="*/ 40958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8 h 40957"/>
                  <a:gd name="connsiteX7" fmla="*/ 15526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8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5"/>
                      <a:pt x="15526" y="40958"/>
                    </a:cubicBezTo>
                    <a:lnTo>
                      <a:pt x="15526" y="4095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0" name="شكل حر: شكل 5589">
                <a:extLst>
                  <a:ext uri="{FF2B5EF4-FFF2-40B4-BE49-F238E27FC236}">
                    <a16:creationId xmlns:a16="http://schemas.microsoft.com/office/drawing/2014/main" id="{7484DFBA-EF84-45F4-84CA-754A2B9C646D}"/>
                  </a:ext>
                </a:extLst>
              </p:cNvPr>
              <p:cNvSpPr/>
              <p:nvPr/>
            </p:nvSpPr>
            <p:spPr>
              <a:xfrm>
                <a:off x="5014150" y="1953482"/>
                <a:ext cx="22479" cy="40957"/>
              </a:xfrm>
              <a:custGeom>
                <a:avLst/>
                <a:gdLst>
                  <a:gd name="connsiteX0" fmla="*/ 15526 w 22479"/>
                  <a:gd name="connsiteY0" fmla="*/ 40958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8 h 40957"/>
                  <a:gd name="connsiteX7" fmla="*/ 15526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8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5"/>
                      <a:pt x="15526" y="40958"/>
                    </a:cubicBezTo>
                    <a:lnTo>
                      <a:pt x="15526" y="4095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1" name="شكل حر: شكل 5590">
                <a:extLst>
                  <a:ext uri="{FF2B5EF4-FFF2-40B4-BE49-F238E27FC236}">
                    <a16:creationId xmlns:a16="http://schemas.microsoft.com/office/drawing/2014/main" id="{4D6C077A-5014-44D9-BC5F-C85552D35A9C}"/>
                  </a:ext>
                </a:extLst>
              </p:cNvPr>
              <p:cNvSpPr/>
              <p:nvPr/>
            </p:nvSpPr>
            <p:spPr>
              <a:xfrm>
                <a:off x="5029676" y="1990534"/>
                <a:ext cx="18002" cy="6095"/>
              </a:xfrm>
              <a:custGeom>
                <a:avLst/>
                <a:gdLst>
                  <a:gd name="connsiteX0" fmla="*/ 11049 w 18002"/>
                  <a:gd name="connsiteY0" fmla="*/ 5048 h 6095"/>
                  <a:gd name="connsiteX1" fmla="*/ 18002 w 18002"/>
                  <a:gd name="connsiteY1" fmla="*/ 1048 h 6095"/>
                  <a:gd name="connsiteX2" fmla="*/ 6953 w 18002"/>
                  <a:gd name="connsiteY2" fmla="*/ 0 h 6095"/>
                  <a:gd name="connsiteX3" fmla="*/ 0 w 18002"/>
                  <a:gd name="connsiteY3" fmla="*/ 4000 h 6095"/>
                  <a:gd name="connsiteX4" fmla="*/ 11049 w 18002"/>
                  <a:gd name="connsiteY4" fmla="*/ 5048 h 6095"/>
                  <a:gd name="connsiteX5" fmla="*/ 11049 w 18002"/>
                  <a:gd name="connsiteY5" fmla="*/ 5048 h 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095">
                    <a:moveTo>
                      <a:pt x="11049" y="5048"/>
                    </a:moveTo>
                    <a:lnTo>
                      <a:pt x="18002" y="1048"/>
                    </a:lnTo>
                    <a:cubicBezTo>
                      <a:pt x="15145" y="2667"/>
                      <a:pt x="11240" y="2476"/>
                      <a:pt x="6953" y="0"/>
                    </a:cubicBezTo>
                    <a:lnTo>
                      <a:pt x="0" y="4000"/>
                    </a:lnTo>
                    <a:cubicBezTo>
                      <a:pt x="4286" y="6477"/>
                      <a:pt x="8287" y="6667"/>
                      <a:pt x="11049" y="5048"/>
                    </a:cubicBezTo>
                    <a:lnTo>
                      <a:pt x="11049" y="504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2" name="شكل حر: شكل 5591">
                <a:extLst>
                  <a:ext uri="{FF2B5EF4-FFF2-40B4-BE49-F238E27FC236}">
                    <a16:creationId xmlns:a16="http://schemas.microsoft.com/office/drawing/2014/main" id="{79BA5BD2-84E1-4C29-9DE4-6F3BD26ADB9E}"/>
                  </a:ext>
                </a:extLst>
              </p:cNvPr>
              <p:cNvSpPr/>
              <p:nvPr/>
            </p:nvSpPr>
            <p:spPr>
              <a:xfrm>
                <a:off x="5018722" y="1952489"/>
                <a:ext cx="18002" cy="6135"/>
              </a:xfrm>
              <a:custGeom>
                <a:avLst/>
                <a:gdLst>
                  <a:gd name="connsiteX0" fmla="*/ 11049 w 18002"/>
                  <a:gd name="connsiteY0" fmla="*/ 6136 h 6135"/>
                  <a:gd name="connsiteX1" fmla="*/ 18002 w 18002"/>
                  <a:gd name="connsiteY1" fmla="*/ 2135 h 6135"/>
                  <a:gd name="connsiteX2" fmla="*/ 6953 w 18002"/>
                  <a:gd name="connsiteY2" fmla="*/ 1088 h 6135"/>
                  <a:gd name="connsiteX3" fmla="*/ 0 w 18002"/>
                  <a:gd name="connsiteY3" fmla="*/ 5183 h 6135"/>
                  <a:gd name="connsiteX4" fmla="*/ 11049 w 18002"/>
                  <a:gd name="connsiteY4" fmla="*/ 6136 h 6135"/>
                  <a:gd name="connsiteX5" fmla="*/ 11049 w 18002"/>
                  <a:gd name="connsiteY5" fmla="*/ 6136 h 6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135">
                    <a:moveTo>
                      <a:pt x="11049" y="6136"/>
                    </a:moveTo>
                    <a:lnTo>
                      <a:pt x="18002" y="2135"/>
                    </a:lnTo>
                    <a:cubicBezTo>
                      <a:pt x="13716" y="-341"/>
                      <a:pt x="9715" y="-627"/>
                      <a:pt x="6953" y="1088"/>
                    </a:cubicBezTo>
                    <a:lnTo>
                      <a:pt x="0" y="5183"/>
                    </a:lnTo>
                    <a:cubicBezTo>
                      <a:pt x="2857" y="3469"/>
                      <a:pt x="6763" y="3659"/>
                      <a:pt x="11049" y="6136"/>
                    </a:cubicBezTo>
                    <a:lnTo>
                      <a:pt x="11049" y="6136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3" name="شكل حر: شكل 5592">
                <a:extLst>
                  <a:ext uri="{FF2B5EF4-FFF2-40B4-BE49-F238E27FC236}">
                    <a16:creationId xmlns:a16="http://schemas.microsoft.com/office/drawing/2014/main" id="{755177E1-AD12-40B9-A422-2CA19D1DB7B9}"/>
                  </a:ext>
                </a:extLst>
              </p:cNvPr>
              <p:cNvSpPr/>
              <p:nvPr/>
            </p:nvSpPr>
            <p:spPr>
              <a:xfrm>
                <a:off x="5015960" y="1947565"/>
                <a:ext cx="20764" cy="6774"/>
              </a:xfrm>
              <a:custGeom>
                <a:avLst/>
                <a:gdLst>
                  <a:gd name="connsiteX0" fmla="*/ 13811 w 20764"/>
                  <a:gd name="connsiteY0" fmla="*/ 6774 h 6774"/>
                  <a:gd name="connsiteX1" fmla="*/ 20765 w 20764"/>
                  <a:gd name="connsiteY1" fmla="*/ 2678 h 6774"/>
                  <a:gd name="connsiteX2" fmla="*/ 6953 w 20764"/>
                  <a:gd name="connsiteY2" fmla="*/ 1345 h 6774"/>
                  <a:gd name="connsiteX3" fmla="*/ 0 w 20764"/>
                  <a:gd name="connsiteY3" fmla="*/ 5441 h 6774"/>
                  <a:gd name="connsiteX4" fmla="*/ 13811 w 20764"/>
                  <a:gd name="connsiteY4" fmla="*/ 6774 h 6774"/>
                  <a:gd name="connsiteX5" fmla="*/ 13811 w 20764"/>
                  <a:gd name="connsiteY5" fmla="*/ 6774 h 6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764" h="6774">
                    <a:moveTo>
                      <a:pt x="13811" y="6774"/>
                    </a:moveTo>
                    <a:lnTo>
                      <a:pt x="20765" y="2678"/>
                    </a:lnTo>
                    <a:cubicBezTo>
                      <a:pt x="15431" y="-465"/>
                      <a:pt x="10477" y="-751"/>
                      <a:pt x="6953" y="1345"/>
                    </a:cubicBezTo>
                    <a:lnTo>
                      <a:pt x="0" y="5441"/>
                    </a:lnTo>
                    <a:cubicBezTo>
                      <a:pt x="3619" y="3345"/>
                      <a:pt x="8477" y="3726"/>
                      <a:pt x="13811" y="6774"/>
                    </a:cubicBezTo>
                    <a:lnTo>
                      <a:pt x="13811" y="6774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4" name="شكل حر: شكل 5593">
                <a:extLst>
                  <a:ext uri="{FF2B5EF4-FFF2-40B4-BE49-F238E27FC236}">
                    <a16:creationId xmlns:a16="http://schemas.microsoft.com/office/drawing/2014/main" id="{3424FD1F-26EE-4278-9DF1-1A2AAC228608}"/>
                  </a:ext>
                </a:extLst>
              </p:cNvPr>
              <p:cNvSpPr/>
              <p:nvPr/>
            </p:nvSpPr>
            <p:spPr>
              <a:xfrm>
                <a:off x="5029771" y="1954625"/>
                <a:ext cx="22479" cy="40957"/>
              </a:xfrm>
              <a:custGeom>
                <a:avLst/>
                <a:gdLst>
                  <a:gd name="connsiteX0" fmla="*/ 10954 w 22479"/>
                  <a:gd name="connsiteY0" fmla="*/ 40958 h 40957"/>
                  <a:gd name="connsiteX1" fmla="*/ 17907 w 22479"/>
                  <a:gd name="connsiteY1" fmla="*/ 36957 h 40957"/>
                  <a:gd name="connsiteX2" fmla="*/ 22479 w 22479"/>
                  <a:gd name="connsiteY2" fmla="*/ 26956 h 40957"/>
                  <a:gd name="connsiteX3" fmla="*/ 6953 w 22479"/>
                  <a:gd name="connsiteY3" fmla="*/ 0 h 40957"/>
                  <a:gd name="connsiteX4" fmla="*/ 0 w 22479"/>
                  <a:gd name="connsiteY4" fmla="*/ 4000 h 40957"/>
                  <a:gd name="connsiteX5" fmla="*/ 15526 w 22479"/>
                  <a:gd name="connsiteY5" fmla="*/ 30956 h 40957"/>
                  <a:gd name="connsiteX6" fmla="*/ 10954 w 22479"/>
                  <a:gd name="connsiteY6" fmla="*/ 40958 h 40957"/>
                  <a:gd name="connsiteX7" fmla="*/ 10954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0954" y="40958"/>
                    </a:moveTo>
                    <a:lnTo>
                      <a:pt x="17907" y="36957"/>
                    </a:lnTo>
                    <a:cubicBezTo>
                      <a:pt x="20669" y="35338"/>
                      <a:pt x="22479" y="31909"/>
                      <a:pt x="22479" y="26956"/>
                    </a:cubicBezTo>
                    <a:cubicBezTo>
                      <a:pt x="22479" y="17050"/>
                      <a:pt x="15526" y="5048"/>
                      <a:pt x="6953" y="0"/>
                    </a:cubicBezTo>
                    <a:lnTo>
                      <a:pt x="0" y="4000"/>
                    </a:lnTo>
                    <a:cubicBezTo>
                      <a:pt x="8573" y="8954"/>
                      <a:pt x="15526" y="21050"/>
                      <a:pt x="15526" y="30956"/>
                    </a:cubicBezTo>
                    <a:cubicBezTo>
                      <a:pt x="15526" y="35814"/>
                      <a:pt x="13811" y="39338"/>
                      <a:pt x="10954" y="40958"/>
                    </a:cubicBezTo>
                    <a:lnTo>
                      <a:pt x="10954" y="40958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5" name="شكل حر: شكل 5594">
                <a:extLst>
                  <a:ext uri="{FF2B5EF4-FFF2-40B4-BE49-F238E27FC236}">
                    <a16:creationId xmlns:a16="http://schemas.microsoft.com/office/drawing/2014/main" id="{796C6CD2-3A2A-4502-8E48-86E34EBC59E0}"/>
                  </a:ext>
                </a:extLst>
              </p:cNvPr>
              <p:cNvSpPr/>
              <p:nvPr/>
            </p:nvSpPr>
            <p:spPr>
              <a:xfrm>
                <a:off x="5014150" y="1956501"/>
                <a:ext cx="31146" cy="40158"/>
              </a:xfrm>
              <a:custGeom>
                <a:avLst/>
                <a:gdLst>
                  <a:gd name="connsiteX0" fmla="*/ 15621 w 31146"/>
                  <a:gd name="connsiteY0" fmla="*/ 2124 h 40158"/>
                  <a:gd name="connsiteX1" fmla="*/ 0 w 31146"/>
                  <a:gd name="connsiteY1" fmla="*/ 11078 h 40158"/>
                  <a:gd name="connsiteX2" fmla="*/ 15526 w 31146"/>
                  <a:gd name="connsiteY2" fmla="*/ 38034 h 40158"/>
                  <a:gd name="connsiteX3" fmla="*/ 31147 w 31146"/>
                  <a:gd name="connsiteY3" fmla="*/ 29080 h 40158"/>
                  <a:gd name="connsiteX4" fmla="*/ 15621 w 31146"/>
                  <a:gd name="connsiteY4" fmla="*/ 2124 h 4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46" h="40158">
                    <a:moveTo>
                      <a:pt x="15621" y="2124"/>
                    </a:moveTo>
                    <a:cubicBezTo>
                      <a:pt x="7049" y="-2828"/>
                      <a:pt x="0" y="1172"/>
                      <a:pt x="0" y="11078"/>
                    </a:cubicBezTo>
                    <a:cubicBezTo>
                      <a:pt x="0" y="20984"/>
                      <a:pt x="6953" y="33081"/>
                      <a:pt x="15526" y="38034"/>
                    </a:cubicBezTo>
                    <a:cubicBezTo>
                      <a:pt x="24098" y="42987"/>
                      <a:pt x="31147" y="38986"/>
                      <a:pt x="31147" y="29080"/>
                    </a:cubicBezTo>
                    <a:cubicBezTo>
                      <a:pt x="31147" y="19174"/>
                      <a:pt x="24194" y="7173"/>
                      <a:pt x="15621" y="2124"/>
                    </a:cubicBezTo>
                    <a:close/>
                  </a:path>
                </a:pathLst>
              </a:custGeom>
              <a:solidFill>
                <a:srgbClr val="DEE9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6" name="شكل حر: شكل 5595">
                <a:extLst>
                  <a:ext uri="{FF2B5EF4-FFF2-40B4-BE49-F238E27FC236}">
                    <a16:creationId xmlns:a16="http://schemas.microsoft.com/office/drawing/2014/main" id="{9689A922-A97A-4BDC-B9A5-7C10D353F2EE}"/>
                  </a:ext>
                </a:extLst>
              </p:cNvPr>
              <p:cNvSpPr/>
              <p:nvPr/>
            </p:nvSpPr>
            <p:spPr>
              <a:xfrm>
                <a:off x="5029771" y="1950243"/>
                <a:ext cx="26193" cy="49910"/>
              </a:xfrm>
              <a:custGeom>
                <a:avLst/>
                <a:gdLst>
                  <a:gd name="connsiteX0" fmla="*/ 13621 w 26193"/>
                  <a:gd name="connsiteY0" fmla="*/ 49911 h 49910"/>
                  <a:gd name="connsiteX1" fmla="*/ 20574 w 26193"/>
                  <a:gd name="connsiteY1" fmla="*/ 45815 h 49910"/>
                  <a:gd name="connsiteX2" fmla="*/ 26194 w 26193"/>
                  <a:gd name="connsiteY2" fmla="*/ 33433 h 49910"/>
                  <a:gd name="connsiteX3" fmla="*/ 6953 w 26193"/>
                  <a:gd name="connsiteY3" fmla="*/ 0 h 49910"/>
                  <a:gd name="connsiteX4" fmla="*/ 0 w 26193"/>
                  <a:gd name="connsiteY4" fmla="*/ 4096 h 49910"/>
                  <a:gd name="connsiteX5" fmla="*/ 19241 w 26193"/>
                  <a:gd name="connsiteY5" fmla="*/ 37433 h 49910"/>
                  <a:gd name="connsiteX6" fmla="*/ 13621 w 26193"/>
                  <a:gd name="connsiteY6" fmla="*/ 49911 h 49910"/>
                  <a:gd name="connsiteX7" fmla="*/ 13621 w 26193"/>
                  <a:gd name="connsiteY7" fmla="*/ 49911 h 49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193" h="49910">
                    <a:moveTo>
                      <a:pt x="13621" y="49911"/>
                    </a:moveTo>
                    <a:lnTo>
                      <a:pt x="20574" y="45815"/>
                    </a:lnTo>
                    <a:cubicBezTo>
                      <a:pt x="24003" y="43815"/>
                      <a:pt x="26194" y="39529"/>
                      <a:pt x="26194" y="33433"/>
                    </a:cubicBezTo>
                    <a:cubicBezTo>
                      <a:pt x="26194" y="21146"/>
                      <a:pt x="17621" y="6191"/>
                      <a:pt x="6953" y="0"/>
                    </a:cubicBezTo>
                    <a:lnTo>
                      <a:pt x="0" y="4096"/>
                    </a:lnTo>
                    <a:cubicBezTo>
                      <a:pt x="10668" y="10287"/>
                      <a:pt x="19336" y="25241"/>
                      <a:pt x="19241" y="37433"/>
                    </a:cubicBezTo>
                    <a:cubicBezTo>
                      <a:pt x="19241" y="43625"/>
                      <a:pt x="17145" y="47911"/>
                      <a:pt x="13621" y="49911"/>
                    </a:cubicBezTo>
                    <a:lnTo>
                      <a:pt x="13621" y="49911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7" name="شكل حر: شكل 5596">
                <a:extLst>
                  <a:ext uri="{FF2B5EF4-FFF2-40B4-BE49-F238E27FC236}">
                    <a16:creationId xmlns:a16="http://schemas.microsoft.com/office/drawing/2014/main" id="{E36D16F4-8DFB-4A0F-AEB8-17CAD4450116}"/>
                  </a:ext>
                </a:extLst>
              </p:cNvPr>
              <p:cNvSpPr/>
              <p:nvPr/>
            </p:nvSpPr>
            <p:spPr>
              <a:xfrm>
                <a:off x="5010245" y="1951766"/>
                <a:ext cx="38767" cy="49722"/>
              </a:xfrm>
              <a:custGeom>
                <a:avLst/>
                <a:gdLst>
                  <a:gd name="connsiteX0" fmla="*/ 38767 w 38767"/>
                  <a:gd name="connsiteY0" fmla="*/ 36005 h 49722"/>
                  <a:gd name="connsiteX1" fmla="*/ 19336 w 38767"/>
                  <a:gd name="connsiteY1" fmla="*/ 47054 h 49722"/>
                  <a:gd name="connsiteX2" fmla="*/ 0 w 38767"/>
                  <a:gd name="connsiteY2" fmla="*/ 13717 h 49722"/>
                  <a:gd name="connsiteX3" fmla="*/ 19431 w 38767"/>
                  <a:gd name="connsiteY3" fmla="*/ 2668 h 49722"/>
                  <a:gd name="connsiteX4" fmla="*/ 38767 w 38767"/>
                  <a:gd name="connsiteY4" fmla="*/ 36005 h 49722"/>
                  <a:gd name="connsiteX5" fmla="*/ 19431 w 38767"/>
                  <a:gd name="connsiteY5" fmla="*/ 42673 h 49722"/>
                  <a:gd name="connsiteX6" fmla="*/ 35052 w 38767"/>
                  <a:gd name="connsiteY6" fmla="*/ 33719 h 49722"/>
                  <a:gd name="connsiteX7" fmla="*/ 19526 w 38767"/>
                  <a:gd name="connsiteY7" fmla="*/ 6764 h 49722"/>
                  <a:gd name="connsiteX8" fmla="*/ 3905 w 38767"/>
                  <a:gd name="connsiteY8" fmla="*/ 15717 h 49722"/>
                  <a:gd name="connsiteX9" fmla="*/ 19431 w 38767"/>
                  <a:gd name="connsiteY9" fmla="*/ 42673 h 49722"/>
                  <a:gd name="connsiteX10" fmla="*/ 19431 w 38767"/>
                  <a:gd name="connsiteY10" fmla="*/ 42673 h 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767" h="49722">
                    <a:moveTo>
                      <a:pt x="38767" y="36005"/>
                    </a:moveTo>
                    <a:cubicBezTo>
                      <a:pt x="38767" y="48293"/>
                      <a:pt x="30004" y="53246"/>
                      <a:pt x="19336" y="47054"/>
                    </a:cubicBezTo>
                    <a:cubicBezTo>
                      <a:pt x="8668" y="40863"/>
                      <a:pt x="0" y="25909"/>
                      <a:pt x="0" y="13717"/>
                    </a:cubicBezTo>
                    <a:cubicBezTo>
                      <a:pt x="0" y="1430"/>
                      <a:pt x="8763" y="-3523"/>
                      <a:pt x="19431" y="2668"/>
                    </a:cubicBezTo>
                    <a:cubicBezTo>
                      <a:pt x="30194" y="8764"/>
                      <a:pt x="38862" y="23718"/>
                      <a:pt x="38767" y="36005"/>
                    </a:cubicBezTo>
                    <a:close/>
                    <a:moveTo>
                      <a:pt x="19431" y="42673"/>
                    </a:moveTo>
                    <a:cubicBezTo>
                      <a:pt x="28003" y="47626"/>
                      <a:pt x="35052" y="43625"/>
                      <a:pt x="35052" y="33719"/>
                    </a:cubicBezTo>
                    <a:cubicBezTo>
                      <a:pt x="35052" y="23813"/>
                      <a:pt x="28099" y="11812"/>
                      <a:pt x="19526" y="6764"/>
                    </a:cubicBezTo>
                    <a:cubicBezTo>
                      <a:pt x="10954" y="1811"/>
                      <a:pt x="3905" y="5811"/>
                      <a:pt x="3905" y="15717"/>
                    </a:cubicBezTo>
                    <a:cubicBezTo>
                      <a:pt x="3905" y="25718"/>
                      <a:pt x="10858" y="37720"/>
                      <a:pt x="19431" y="42673"/>
                    </a:cubicBezTo>
                    <a:lnTo>
                      <a:pt x="19431" y="42673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8" name="شكل حر: شكل 5597">
                <a:extLst>
                  <a:ext uri="{FF2B5EF4-FFF2-40B4-BE49-F238E27FC236}">
                    <a16:creationId xmlns:a16="http://schemas.microsoft.com/office/drawing/2014/main" id="{BB06F50C-C7D3-4E35-84AC-3CDE6EE8537E}"/>
                  </a:ext>
                </a:extLst>
              </p:cNvPr>
              <p:cNvSpPr/>
              <p:nvPr/>
            </p:nvSpPr>
            <p:spPr>
              <a:xfrm>
                <a:off x="5016817" y="1962458"/>
                <a:ext cx="14763" cy="19041"/>
              </a:xfrm>
              <a:custGeom>
                <a:avLst/>
                <a:gdLst>
                  <a:gd name="connsiteX0" fmla="*/ 14764 w 14763"/>
                  <a:gd name="connsiteY0" fmla="*/ 13789 h 19041"/>
                  <a:gd name="connsiteX1" fmla="*/ 7430 w 14763"/>
                  <a:gd name="connsiteY1" fmla="*/ 1025 h 19041"/>
                  <a:gd name="connsiteX2" fmla="*/ 0 w 14763"/>
                  <a:gd name="connsiteY2" fmla="*/ 5311 h 19041"/>
                  <a:gd name="connsiteX3" fmla="*/ 7430 w 14763"/>
                  <a:gd name="connsiteY3" fmla="*/ 18075 h 19041"/>
                  <a:gd name="connsiteX4" fmla="*/ 14764 w 14763"/>
                  <a:gd name="connsiteY4" fmla="*/ 13789 h 19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63" h="19041">
                    <a:moveTo>
                      <a:pt x="14764" y="13789"/>
                    </a:moveTo>
                    <a:cubicBezTo>
                      <a:pt x="14764" y="9121"/>
                      <a:pt x="11430" y="3311"/>
                      <a:pt x="7430" y="1025"/>
                    </a:cubicBezTo>
                    <a:cubicBezTo>
                      <a:pt x="3334" y="-1356"/>
                      <a:pt x="0" y="549"/>
                      <a:pt x="0" y="5311"/>
                    </a:cubicBezTo>
                    <a:cubicBezTo>
                      <a:pt x="0" y="9979"/>
                      <a:pt x="3334" y="15789"/>
                      <a:pt x="7430" y="18075"/>
                    </a:cubicBezTo>
                    <a:cubicBezTo>
                      <a:pt x="11525" y="20361"/>
                      <a:pt x="14764" y="18456"/>
                      <a:pt x="14764" y="13789"/>
                    </a:cubicBezTo>
                    <a:close/>
                  </a:path>
                </a:pathLst>
              </a:custGeom>
              <a:solidFill>
                <a:srgbClr val="F8F9F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9" name="شكل حر: شكل 5598">
                <a:extLst>
                  <a:ext uri="{FF2B5EF4-FFF2-40B4-BE49-F238E27FC236}">
                    <a16:creationId xmlns:a16="http://schemas.microsoft.com/office/drawing/2014/main" id="{B56A7E43-9DF6-48ED-9B2D-39C168DFDCD9}"/>
                  </a:ext>
                </a:extLst>
              </p:cNvPr>
              <p:cNvSpPr/>
              <p:nvPr/>
            </p:nvSpPr>
            <p:spPr>
              <a:xfrm>
                <a:off x="5229415" y="2078926"/>
                <a:ext cx="22479" cy="40957"/>
              </a:xfrm>
              <a:custGeom>
                <a:avLst/>
                <a:gdLst>
                  <a:gd name="connsiteX0" fmla="*/ 15526 w 22479"/>
                  <a:gd name="connsiteY0" fmla="*/ 40957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7 h 40957"/>
                  <a:gd name="connsiteX7" fmla="*/ 15526 w 22479"/>
                  <a:gd name="connsiteY7" fmla="*/ 40957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7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4"/>
                      <a:pt x="15526" y="40957"/>
                    </a:cubicBezTo>
                    <a:lnTo>
                      <a:pt x="15526" y="40957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0" name="شكل حر: شكل 5599">
                <a:extLst>
                  <a:ext uri="{FF2B5EF4-FFF2-40B4-BE49-F238E27FC236}">
                    <a16:creationId xmlns:a16="http://schemas.microsoft.com/office/drawing/2014/main" id="{22D8266B-AC76-4C1F-9365-51929E8CB82C}"/>
                  </a:ext>
                </a:extLst>
              </p:cNvPr>
              <p:cNvSpPr/>
              <p:nvPr/>
            </p:nvSpPr>
            <p:spPr>
              <a:xfrm>
                <a:off x="5229415" y="2078926"/>
                <a:ext cx="22479" cy="40957"/>
              </a:xfrm>
              <a:custGeom>
                <a:avLst/>
                <a:gdLst>
                  <a:gd name="connsiteX0" fmla="*/ 15526 w 22479"/>
                  <a:gd name="connsiteY0" fmla="*/ 40957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7 h 40957"/>
                  <a:gd name="connsiteX7" fmla="*/ 15526 w 22479"/>
                  <a:gd name="connsiteY7" fmla="*/ 40957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7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4"/>
                      <a:pt x="15526" y="40957"/>
                    </a:cubicBezTo>
                    <a:lnTo>
                      <a:pt x="15526" y="40957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1" name="شكل حر: شكل 5600">
                <a:extLst>
                  <a:ext uri="{FF2B5EF4-FFF2-40B4-BE49-F238E27FC236}">
                    <a16:creationId xmlns:a16="http://schemas.microsoft.com/office/drawing/2014/main" id="{226F8379-904B-4BBA-9B65-FBB321AFD8DC}"/>
                  </a:ext>
                </a:extLst>
              </p:cNvPr>
              <p:cNvSpPr/>
              <p:nvPr/>
            </p:nvSpPr>
            <p:spPr>
              <a:xfrm>
                <a:off x="5245036" y="2115978"/>
                <a:ext cx="18002" cy="6095"/>
              </a:xfrm>
              <a:custGeom>
                <a:avLst/>
                <a:gdLst>
                  <a:gd name="connsiteX0" fmla="*/ 11049 w 18002"/>
                  <a:gd name="connsiteY0" fmla="*/ 5048 h 6095"/>
                  <a:gd name="connsiteX1" fmla="*/ 18002 w 18002"/>
                  <a:gd name="connsiteY1" fmla="*/ 1048 h 6095"/>
                  <a:gd name="connsiteX2" fmla="*/ 6953 w 18002"/>
                  <a:gd name="connsiteY2" fmla="*/ 0 h 6095"/>
                  <a:gd name="connsiteX3" fmla="*/ 0 w 18002"/>
                  <a:gd name="connsiteY3" fmla="*/ 4000 h 6095"/>
                  <a:gd name="connsiteX4" fmla="*/ 11049 w 18002"/>
                  <a:gd name="connsiteY4" fmla="*/ 5048 h 6095"/>
                  <a:gd name="connsiteX5" fmla="*/ 11049 w 18002"/>
                  <a:gd name="connsiteY5" fmla="*/ 5048 h 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095">
                    <a:moveTo>
                      <a:pt x="11049" y="5048"/>
                    </a:moveTo>
                    <a:lnTo>
                      <a:pt x="18002" y="1048"/>
                    </a:lnTo>
                    <a:cubicBezTo>
                      <a:pt x="15145" y="2667"/>
                      <a:pt x="11239" y="2477"/>
                      <a:pt x="6953" y="0"/>
                    </a:cubicBezTo>
                    <a:lnTo>
                      <a:pt x="0" y="4000"/>
                    </a:lnTo>
                    <a:cubicBezTo>
                      <a:pt x="4286" y="6477"/>
                      <a:pt x="8192" y="6667"/>
                      <a:pt x="11049" y="5048"/>
                    </a:cubicBezTo>
                    <a:lnTo>
                      <a:pt x="11049" y="504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2" name="شكل حر: شكل 5601">
                <a:extLst>
                  <a:ext uri="{FF2B5EF4-FFF2-40B4-BE49-F238E27FC236}">
                    <a16:creationId xmlns:a16="http://schemas.microsoft.com/office/drawing/2014/main" id="{47381104-D818-43D3-8084-44B3C05DDB9F}"/>
                  </a:ext>
                </a:extLst>
              </p:cNvPr>
              <p:cNvSpPr/>
              <p:nvPr/>
            </p:nvSpPr>
            <p:spPr>
              <a:xfrm>
                <a:off x="5234082" y="2077934"/>
                <a:ext cx="18002" cy="6135"/>
              </a:xfrm>
              <a:custGeom>
                <a:avLst/>
                <a:gdLst>
                  <a:gd name="connsiteX0" fmla="*/ 11049 w 18002"/>
                  <a:gd name="connsiteY0" fmla="*/ 6136 h 6135"/>
                  <a:gd name="connsiteX1" fmla="*/ 18002 w 18002"/>
                  <a:gd name="connsiteY1" fmla="*/ 2135 h 6135"/>
                  <a:gd name="connsiteX2" fmla="*/ 6953 w 18002"/>
                  <a:gd name="connsiteY2" fmla="*/ 1088 h 6135"/>
                  <a:gd name="connsiteX3" fmla="*/ 0 w 18002"/>
                  <a:gd name="connsiteY3" fmla="*/ 5183 h 6135"/>
                  <a:gd name="connsiteX4" fmla="*/ 11049 w 18002"/>
                  <a:gd name="connsiteY4" fmla="*/ 6136 h 6135"/>
                  <a:gd name="connsiteX5" fmla="*/ 11049 w 18002"/>
                  <a:gd name="connsiteY5" fmla="*/ 6136 h 6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135">
                    <a:moveTo>
                      <a:pt x="11049" y="6136"/>
                    </a:moveTo>
                    <a:lnTo>
                      <a:pt x="18002" y="2135"/>
                    </a:lnTo>
                    <a:cubicBezTo>
                      <a:pt x="13716" y="-341"/>
                      <a:pt x="9716" y="-627"/>
                      <a:pt x="6953" y="1088"/>
                    </a:cubicBezTo>
                    <a:lnTo>
                      <a:pt x="0" y="5183"/>
                    </a:lnTo>
                    <a:cubicBezTo>
                      <a:pt x="2762" y="3469"/>
                      <a:pt x="6668" y="3659"/>
                      <a:pt x="11049" y="6136"/>
                    </a:cubicBezTo>
                    <a:lnTo>
                      <a:pt x="11049" y="6136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3" name="شكل حر: شكل 5602">
                <a:extLst>
                  <a:ext uri="{FF2B5EF4-FFF2-40B4-BE49-F238E27FC236}">
                    <a16:creationId xmlns:a16="http://schemas.microsoft.com/office/drawing/2014/main" id="{0F7CDA01-455D-41B8-8B8A-2C44C67733E9}"/>
                  </a:ext>
                </a:extLst>
              </p:cNvPr>
              <p:cNvSpPr/>
              <p:nvPr/>
            </p:nvSpPr>
            <p:spPr>
              <a:xfrm>
                <a:off x="5231320" y="2073009"/>
                <a:ext cx="20764" cy="6774"/>
              </a:xfrm>
              <a:custGeom>
                <a:avLst/>
                <a:gdLst>
                  <a:gd name="connsiteX0" fmla="*/ 13811 w 20764"/>
                  <a:gd name="connsiteY0" fmla="*/ 6774 h 6774"/>
                  <a:gd name="connsiteX1" fmla="*/ 20764 w 20764"/>
                  <a:gd name="connsiteY1" fmla="*/ 2678 h 6774"/>
                  <a:gd name="connsiteX2" fmla="*/ 6953 w 20764"/>
                  <a:gd name="connsiteY2" fmla="*/ 1345 h 6774"/>
                  <a:gd name="connsiteX3" fmla="*/ 0 w 20764"/>
                  <a:gd name="connsiteY3" fmla="*/ 5441 h 6774"/>
                  <a:gd name="connsiteX4" fmla="*/ 13811 w 20764"/>
                  <a:gd name="connsiteY4" fmla="*/ 6774 h 6774"/>
                  <a:gd name="connsiteX5" fmla="*/ 13811 w 20764"/>
                  <a:gd name="connsiteY5" fmla="*/ 6774 h 6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764" h="6774">
                    <a:moveTo>
                      <a:pt x="13811" y="6774"/>
                    </a:moveTo>
                    <a:lnTo>
                      <a:pt x="20764" y="2678"/>
                    </a:lnTo>
                    <a:cubicBezTo>
                      <a:pt x="15430" y="-465"/>
                      <a:pt x="10478" y="-751"/>
                      <a:pt x="6953" y="1345"/>
                    </a:cubicBezTo>
                    <a:lnTo>
                      <a:pt x="0" y="5441"/>
                    </a:lnTo>
                    <a:cubicBezTo>
                      <a:pt x="3524" y="3345"/>
                      <a:pt x="8382" y="3726"/>
                      <a:pt x="13811" y="6774"/>
                    </a:cubicBezTo>
                    <a:lnTo>
                      <a:pt x="13811" y="6774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4" name="شكل حر: شكل 5603">
                <a:extLst>
                  <a:ext uri="{FF2B5EF4-FFF2-40B4-BE49-F238E27FC236}">
                    <a16:creationId xmlns:a16="http://schemas.microsoft.com/office/drawing/2014/main" id="{4B4443C4-5CA3-4A4A-B99A-25EA7D81D51F}"/>
                  </a:ext>
                </a:extLst>
              </p:cNvPr>
              <p:cNvSpPr/>
              <p:nvPr/>
            </p:nvSpPr>
            <p:spPr>
              <a:xfrm>
                <a:off x="5245131" y="2080069"/>
                <a:ext cx="22479" cy="40957"/>
              </a:xfrm>
              <a:custGeom>
                <a:avLst/>
                <a:gdLst>
                  <a:gd name="connsiteX0" fmla="*/ 10954 w 22479"/>
                  <a:gd name="connsiteY0" fmla="*/ 40958 h 40957"/>
                  <a:gd name="connsiteX1" fmla="*/ 17907 w 22479"/>
                  <a:gd name="connsiteY1" fmla="*/ 36957 h 40957"/>
                  <a:gd name="connsiteX2" fmla="*/ 22479 w 22479"/>
                  <a:gd name="connsiteY2" fmla="*/ 26956 h 40957"/>
                  <a:gd name="connsiteX3" fmla="*/ 6953 w 22479"/>
                  <a:gd name="connsiteY3" fmla="*/ 0 h 40957"/>
                  <a:gd name="connsiteX4" fmla="*/ 0 w 22479"/>
                  <a:gd name="connsiteY4" fmla="*/ 4001 h 40957"/>
                  <a:gd name="connsiteX5" fmla="*/ 15526 w 22479"/>
                  <a:gd name="connsiteY5" fmla="*/ 30956 h 40957"/>
                  <a:gd name="connsiteX6" fmla="*/ 10954 w 22479"/>
                  <a:gd name="connsiteY6" fmla="*/ 40958 h 40957"/>
                  <a:gd name="connsiteX7" fmla="*/ 10954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0954" y="40958"/>
                    </a:moveTo>
                    <a:lnTo>
                      <a:pt x="17907" y="36957"/>
                    </a:lnTo>
                    <a:cubicBezTo>
                      <a:pt x="20669" y="35338"/>
                      <a:pt x="22479" y="31909"/>
                      <a:pt x="22479" y="26956"/>
                    </a:cubicBezTo>
                    <a:cubicBezTo>
                      <a:pt x="22479" y="17050"/>
                      <a:pt x="15526" y="5048"/>
                      <a:pt x="6953" y="0"/>
                    </a:cubicBezTo>
                    <a:lnTo>
                      <a:pt x="0" y="4001"/>
                    </a:lnTo>
                    <a:cubicBezTo>
                      <a:pt x="8573" y="8954"/>
                      <a:pt x="15526" y="21050"/>
                      <a:pt x="15526" y="30956"/>
                    </a:cubicBezTo>
                    <a:cubicBezTo>
                      <a:pt x="15526" y="35814"/>
                      <a:pt x="13716" y="39338"/>
                      <a:pt x="10954" y="40958"/>
                    </a:cubicBezTo>
                    <a:lnTo>
                      <a:pt x="10954" y="40958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5" name="شكل حر: شكل 5604">
                <a:extLst>
                  <a:ext uri="{FF2B5EF4-FFF2-40B4-BE49-F238E27FC236}">
                    <a16:creationId xmlns:a16="http://schemas.microsoft.com/office/drawing/2014/main" id="{8CDBBC5F-9794-4CCA-AB68-9A3823837875}"/>
                  </a:ext>
                </a:extLst>
              </p:cNvPr>
              <p:cNvSpPr/>
              <p:nvPr/>
            </p:nvSpPr>
            <p:spPr>
              <a:xfrm>
                <a:off x="5229510" y="2081945"/>
                <a:ext cx="31146" cy="40158"/>
              </a:xfrm>
              <a:custGeom>
                <a:avLst/>
                <a:gdLst>
                  <a:gd name="connsiteX0" fmla="*/ 15621 w 31146"/>
                  <a:gd name="connsiteY0" fmla="*/ 2125 h 40158"/>
                  <a:gd name="connsiteX1" fmla="*/ 0 w 31146"/>
                  <a:gd name="connsiteY1" fmla="*/ 11078 h 40158"/>
                  <a:gd name="connsiteX2" fmla="*/ 15526 w 31146"/>
                  <a:gd name="connsiteY2" fmla="*/ 38034 h 40158"/>
                  <a:gd name="connsiteX3" fmla="*/ 31147 w 31146"/>
                  <a:gd name="connsiteY3" fmla="*/ 29080 h 40158"/>
                  <a:gd name="connsiteX4" fmla="*/ 15621 w 31146"/>
                  <a:gd name="connsiteY4" fmla="*/ 2125 h 4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46" h="40158">
                    <a:moveTo>
                      <a:pt x="15621" y="2125"/>
                    </a:moveTo>
                    <a:cubicBezTo>
                      <a:pt x="7049" y="-2829"/>
                      <a:pt x="0" y="1172"/>
                      <a:pt x="0" y="11078"/>
                    </a:cubicBezTo>
                    <a:cubicBezTo>
                      <a:pt x="0" y="20984"/>
                      <a:pt x="6953" y="33081"/>
                      <a:pt x="15526" y="38034"/>
                    </a:cubicBezTo>
                    <a:cubicBezTo>
                      <a:pt x="24098" y="42987"/>
                      <a:pt x="31147" y="38986"/>
                      <a:pt x="31147" y="29080"/>
                    </a:cubicBezTo>
                    <a:cubicBezTo>
                      <a:pt x="31147" y="19174"/>
                      <a:pt x="24194" y="7173"/>
                      <a:pt x="15621" y="2125"/>
                    </a:cubicBezTo>
                    <a:close/>
                  </a:path>
                </a:pathLst>
              </a:custGeom>
              <a:solidFill>
                <a:srgbClr val="DEE9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6" name="شكل حر: شكل 5605">
                <a:extLst>
                  <a:ext uri="{FF2B5EF4-FFF2-40B4-BE49-F238E27FC236}">
                    <a16:creationId xmlns:a16="http://schemas.microsoft.com/office/drawing/2014/main" id="{7B206573-5EB0-45AC-80A4-FCEE4325F2BE}"/>
                  </a:ext>
                </a:extLst>
              </p:cNvPr>
              <p:cNvSpPr/>
              <p:nvPr/>
            </p:nvSpPr>
            <p:spPr>
              <a:xfrm>
                <a:off x="5245131" y="2075687"/>
                <a:ext cx="26193" cy="49911"/>
              </a:xfrm>
              <a:custGeom>
                <a:avLst/>
                <a:gdLst>
                  <a:gd name="connsiteX0" fmla="*/ 13621 w 26193"/>
                  <a:gd name="connsiteY0" fmla="*/ 49911 h 49911"/>
                  <a:gd name="connsiteX1" fmla="*/ 20574 w 26193"/>
                  <a:gd name="connsiteY1" fmla="*/ 45815 h 49911"/>
                  <a:gd name="connsiteX2" fmla="*/ 26194 w 26193"/>
                  <a:gd name="connsiteY2" fmla="*/ 33433 h 49911"/>
                  <a:gd name="connsiteX3" fmla="*/ 6953 w 26193"/>
                  <a:gd name="connsiteY3" fmla="*/ 0 h 49911"/>
                  <a:gd name="connsiteX4" fmla="*/ 0 w 26193"/>
                  <a:gd name="connsiteY4" fmla="*/ 4096 h 49911"/>
                  <a:gd name="connsiteX5" fmla="*/ 19241 w 26193"/>
                  <a:gd name="connsiteY5" fmla="*/ 37433 h 49911"/>
                  <a:gd name="connsiteX6" fmla="*/ 13621 w 26193"/>
                  <a:gd name="connsiteY6" fmla="*/ 49911 h 49911"/>
                  <a:gd name="connsiteX7" fmla="*/ 13621 w 26193"/>
                  <a:gd name="connsiteY7" fmla="*/ 49911 h 49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193" h="49911">
                    <a:moveTo>
                      <a:pt x="13621" y="49911"/>
                    </a:moveTo>
                    <a:lnTo>
                      <a:pt x="20574" y="45815"/>
                    </a:lnTo>
                    <a:cubicBezTo>
                      <a:pt x="24003" y="43815"/>
                      <a:pt x="26194" y="39529"/>
                      <a:pt x="26194" y="33433"/>
                    </a:cubicBezTo>
                    <a:cubicBezTo>
                      <a:pt x="26194" y="21146"/>
                      <a:pt x="17621" y="6191"/>
                      <a:pt x="6953" y="0"/>
                    </a:cubicBezTo>
                    <a:lnTo>
                      <a:pt x="0" y="4096"/>
                    </a:lnTo>
                    <a:cubicBezTo>
                      <a:pt x="10668" y="10287"/>
                      <a:pt x="19336" y="25241"/>
                      <a:pt x="19241" y="37433"/>
                    </a:cubicBezTo>
                    <a:cubicBezTo>
                      <a:pt x="19241" y="43625"/>
                      <a:pt x="17050" y="47911"/>
                      <a:pt x="13621" y="49911"/>
                    </a:cubicBezTo>
                    <a:lnTo>
                      <a:pt x="13621" y="49911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7" name="شكل حر: شكل 5606">
                <a:extLst>
                  <a:ext uri="{FF2B5EF4-FFF2-40B4-BE49-F238E27FC236}">
                    <a16:creationId xmlns:a16="http://schemas.microsoft.com/office/drawing/2014/main" id="{96723770-364E-46B8-90BA-22CD7D99670A}"/>
                  </a:ext>
                </a:extLst>
              </p:cNvPr>
              <p:cNvSpPr/>
              <p:nvPr/>
            </p:nvSpPr>
            <p:spPr>
              <a:xfrm>
                <a:off x="5225605" y="2077211"/>
                <a:ext cx="38766" cy="49722"/>
              </a:xfrm>
              <a:custGeom>
                <a:avLst/>
                <a:gdLst>
                  <a:gd name="connsiteX0" fmla="*/ 38767 w 38766"/>
                  <a:gd name="connsiteY0" fmla="*/ 36005 h 49722"/>
                  <a:gd name="connsiteX1" fmla="*/ 19336 w 38766"/>
                  <a:gd name="connsiteY1" fmla="*/ 47054 h 49722"/>
                  <a:gd name="connsiteX2" fmla="*/ 0 w 38766"/>
                  <a:gd name="connsiteY2" fmla="*/ 13717 h 49722"/>
                  <a:gd name="connsiteX3" fmla="*/ 19431 w 38766"/>
                  <a:gd name="connsiteY3" fmla="*/ 2668 h 49722"/>
                  <a:gd name="connsiteX4" fmla="*/ 38767 w 38766"/>
                  <a:gd name="connsiteY4" fmla="*/ 36005 h 49722"/>
                  <a:gd name="connsiteX5" fmla="*/ 19336 w 38766"/>
                  <a:gd name="connsiteY5" fmla="*/ 42673 h 49722"/>
                  <a:gd name="connsiteX6" fmla="*/ 34957 w 38766"/>
                  <a:gd name="connsiteY6" fmla="*/ 33719 h 49722"/>
                  <a:gd name="connsiteX7" fmla="*/ 19431 w 38766"/>
                  <a:gd name="connsiteY7" fmla="*/ 6764 h 49722"/>
                  <a:gd name="connsiteX8" fmla="*/ 3810 w 38766"/>
                  <a:gd name="connsiteY8" fmla="*/ 15717 h 49722"/>
                  <a:gd name="connsiteX9" fmla="*/ 19336 w 38766"/>
                  <a:gd name="connsiteY9" fmla="*/ 42673 h 49722"/>
                  <a:gd name="connsiteX10" fmla="*/ 19336 w 38766"/>
                  <a:gd name="connsiteY10" fmla="*/ 42673 h 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766" h="49722">
                    <a:moveTo>
                      <a:pt x="38767" y="36005"/>
                    </a:moveTo>
                    <a:cubicBezTo>
                      <a:pt x="38767" y="48293"/>
                      <a:pt x="30004" y="53246"/>
                      <a:pt x="19336" y="47054"/>
                    </a:cubicBezTo>
                    <a:cubicBezTo>
                      <a:pt x="8668" y="40863"/>
                      <a:pt x="0" y="25909"/>
                      <a:pt x="0" y="13717"/>
                    </a:cubicBezTo>
                    <a:cubicBezTo>
                      <a:pt x="0" y="1430"/>
                      <a:pt x="8763" y="-3523"/>
                      <a:pt x="19431" y="2668"/>
                    </a:cubicBezTo>
                    <a:cubicBezTo>
                      <a:pt x="30194" y="8764"/>
                      <a:pt x="38767" y="23718"/>
                      <a:pt x="38767" y="36005"/>
                    </a:cubicBezTo>
                    <a:close/>
                    <a:moveTo>
                      <a:pt x="19336" y="42673"/>
                    </a:moveTo>
                    <a:cubicBezTo>
                      <a:pt x="27908" y="47626"/>
                      <a:pt x="34957" y="43625"/>
                      <a:pt x="34957" y="33719"/>
                    </a:cubicBezTo>
                    <a:cubicBezTo>
                      <a:pt x="34957" y="23813"/>
                      <a:pt x="28004" y="11812"/>
                      <a:pt x="19431" y="6764"/>
                    </a:cubicBezTo>
                    <a:cubicBezTo>
                      <a:pt x="10858" y="1811"/>
                      <a:pt x="3810" y="5811"/>
                      <a:pt x="3810" y="15717"/>
                    </a:cubicBezTo>
                    <a:cubicBezTo>
                      <a:pt x="3810" y="25718"/>
                      <a:pt x="10763" y="37720"/>
                      <a:pt x="19336" y="42673"/>
                    </a:cubicBezTo>
                    <a:lnTo>
                      <a:pt x="19336" y="42673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8" name="شكل حر: شكل 5607">
                <a:extLst>
                  <a:ext uri="{FF2B5EF4-FFF2-40B4-BE49-F238E27FC236}">
                    <a16:creationId xmlns:a16="http://schemas.microsoft.com/office/drawing/2014/main" id="{D8A5C700-F4F3-4BDB-951D-EFCC912F6D97}"/>
                  </a:ext>
                </a:extLst>
              </p:cNvPr>
              <p:cNvSpPr/>
              <p:nvPr/>
            </p:nvSpPr>
            <p:spPr>
              <a:xfrm>
                <a:off x="5232177" y="2087902"/>
                <a:ext cx="14763" cy="19041"/>
              </a:xfrm>
              <a:custGeom>
                <a:avLst/>
                <a:gdLst>
                  <a:gd name="connsiteX0" fmla="*/ 14764 w 14763"/>
                  <a:gd name="connsiteY0" fmla="*/ 13789 h 19041"/>
                  <a:gd name="connsiteX1" fmla="*/ 7429 w 14763"/>
                  <a:gd name="connsiteY1" fmla="*/ 1025 h 19041"/>
                  <a:gd name="connsiteX2" fmla="*/ 0 w 14763"/>
                  <a:gd name="connsiteY2" fmla="*/ 5311 h 19041"/>
                  <a:gd name="connsiteX3" fmla="*/ 7429 w 14763"/>
                  <a:gd name="connsiteY3" fmla="*/ 18075 h 19041"/>
                  <a:gd name="connsiteX4" fmla="*/ 14764 w 14763"/>
                  <a:gd name="connsiteY4" fmla="*/ 13789 h 19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63" h="19041">
                    <a:moveTo>
                      <a:pt x="14764" y="13789"/>
                    </a:moveTo>
                    <a:cubicBezTo>
                      <a:pt x="14764" y="9121"/>
                      <a:pt x="11430" y="3311"/>
                      <a:pt x="7429" y="1025"/>
                    </a:cubicBezTo>
                    <a:cubicBezTo>
                      <a:pt x="3334" y="-1356"/>
                      <a:pt x="0" y="549"/>
                      <a:pt x="0" y="5311"/>
                    </a:cubicBezTo>
                    <a:cubicBezTo>
                      <a:pt x="0" y="9979"/>
                      <a:pt x="3334" y="15789"/>
                      <a:pt x="7429" y="18075"/>
                    </a:cubicBezTo>
                    <a:cubicBezTo>
                      <a:pt x="11430" y="20361"/>
                      <a:pt x="14764" y="18456"/>
                      <a:pt x="14764" y="13789"/>
                    </a:cubicBezTo>
                    <a:close/>
                  </a:path>
                </a:pathLst>
              </a:custGeom>
              <a:solidFill>
                <a:srgbClr val="F8F9F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609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012531" y="2008250"/>
                <a:ext cx="223361" cy="159734"/>
                <a:chOff x="5012531" y="2008250"/>
                <a:chExt cx="223361" cy="159734"/>
              </a:xfrm>
            </p:grpSpPr>
            <p:sp>
              <p:nvSpPr>
                <p:cNvPr id="5610" name="شكل حر: شكل 5609">
                  <a:extLst>
                    <a:ext uri="{FF2B5EF4-FFF2-40B4-BE49-F238E27FC236}">
                      <a16:creationId xmlns:a16="http://schemas.microsoft.com/office/drawing/2014/main" id="{E2F79FB4-B107-4C92-8DC8-D57503D5AF8F}"/>
                    </a:ext>
                  </a:extLst>
                </p:cNvPr>
                <p:cNvSpPr/>
                <p:nvPr/>
              </p:nvSpPr>
              <p:spPr>
                <a:xfrm>
                  <a:off x="5012531" y="2008250"/>
                  <a:ext cx="65246" cy="33242"/>
                </a:xfrm>
                <a:custGeom>
                  <a:avLst/>
                  <a:gdLst>
                    <a:gd name="connsiteX0" fmla="*/ 0 w 65246"/>
                    <a:gd name="connsiteY0" fmla="*/ 33242 h 33242"/>
                    <a:gd name="connsiteX1" fmla="*/ 12763 w 65246"/>
                    <a:gd name="connsiteY1" fmla="*/ 25813 h 33242"/>
                    <a:gd name="connsiteX2" fmla="*/ 65246 w 65246"/>
                    <a:gd name="connsiteY2" fmla="*/ 0 h 33242"/>
                    <a:gd name="connsiteX3" fmla="*/ 52483 w 65246"/>
                    <a:gd name="connsiteY3" fmla="*/ 7525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5246" h="33242">
                      <a:moveTo>
                        <a:pt x="0" y="33242"/>
                      </a:moveTo>
                      <a:lnTo>
                        <a:pt x="12763" y="25813"/>
                      </a:lnTo>
                      <a:lnTo>
                        <a:pt x="65246" y="0"/>
                      </a:lnTo>
                      <a:lnTo>
                        <a:pt x="52483" y="7525"/>
                      </a:ln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611" name="شكل حر: شكل 5610">
                  <a:extLst>
                    <a:ext uri="{FF2B5EF4-FFF2-40B4-BE49-F238E27FC236}">
                      <a16:creationId xmlns:a16="http://schemas.microsoft.com/office/drawing/2014/main" id="{A6EF89EF-AFB2-47C4-BC26-005C9F721F19}"/>
                    </a:ext>
                  </a:extLst>
                </p:cNvPr>
                <p:cNvSpPr/>
                <p:nvPr/>
              </p:nvSpPr>
              <p:spPr>
                <a:xfrm>
                  <a:off x="5065014" y="2008250"/>
                  <a:ext cx="118681" cy="68580"/>
                </a:xfrm>
                <a:custGeom>
                  <a:avLst/>
                  <a:gdLst>
                    <a:gd name="connsiteX0" fmla="*/ 0 w 118681"/>
                    <a:gd name="connsiteY0" fmla="*/ 7525 h 68580"/>
                    <a:gd name="connsiteX1" fmla="*/ 12763 w 118681"/>
                    <a:gd name="connsiteY1" fmla="*/ 0 h 68580"/>
                    <a:gd name="connsiteX2" fmla="*/ 118681 w 118681"/>
                    <a:gd name="connsiteY2" fmla="*/ 61151 h 68580"/>
                    <a:gd name="connsiteX3" fmla="*/ 105823 w 118681"/>
                    <a:gd name="connsiteY3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8681" h="68580">
                      <a:moveTo>
                        <a:pt x="0" y="7525"/>
                      </a:moveTo>
                      <a:lnTo>
                        <a:pt x="12763" y="0"/>
                      </a:lnTo>
                      <a:lnTo>
                        <a:pt x="118681" y="61151"/>
                      </a:lnTo>
                      <a:lnTo>
                        <a:pt x="105823" y="68580"/>
                      </a:ln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612" name="شكل حر: شكل 5611">
                  <a:extLst>
                    <a:ext uri="{FF2B5EF4-FFF2-40B4-BE49-F238E27FC236}">
                      <a16:creationId xmlns:a16="http://schemas.microsoft.com/office/drawing/2014/main" id="{3C98B753-BBD5-4DCF-A1E6-F88CA254CE2B}"/>
                    </a:ext>
                  </a:extLst>
                </p:cNvPr>
                <p:cNvSpPr/>
                <p:nvPr/>
              </p:nvSpPr>
              <p:spPr>
                <a:xfrm>
                  <a:off x="5170836" y="2069401"/>
                  <a:ext cx="65055" cy="93630"/>
                </a:xfrm>
                <a:custGeom>
                  <a:avLst/>
                  <a:gdLst>
                    <a:gd name="connsiteX0" fmla="*/ 48006 w 65055"/>
                    <a:gd name="connsiteY0" fmla="*/ 58102 h 93630"/>
                    <a:gd name="connsiteX1" fmla="*/ 65056 w 65055"/>
                    <a:gd name="connsiteY1" fmla="*/ 86201 h 93630"/>
                    <a:gd name="connsiteX2" fmla="*/ 52197 w 65055"/>
                    <a:gd name="connsiteY2" fmla="*/ 93631 h 93630"/>
                    <a:gd name="connsiteX3" fmla="*/ 0 w 65055"/>
                    <a:gd name="connsiteY3" fmla="*/ 7429 h 93630"/>
                    <a:gd name="connsiteX4" fmla="*/ 12859 w 65055"/>
                    <a:gd name="connsiteY4" fmla="*/ 0 h 93630"/>
                    <a:gd name="connsiteX5" fmla="*/ 48006 w 65055"/>
                    <a:gd name="connsiteY5" fmla="*/ 58102 h 93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055" h="93630">
                      <a:moveTo>
                        <a:pt x="48006" y="58102"/>
                      </a:moveTo>
                      <a:lnTo>
                        <a:pt x="65056" y="86201"/>
                      </a:lnTo>
                      <a:lnTo>
                        <a:pt x="52197" y="93631"/>
                      </a:lnTo>
                      <a:lnTo>
                        <a:pt x="0" y="7429"/>
                      </a:lnTo>
                      <a:lnTo>
                        <a:pt x="12859" y="0"/>
                      </a:lnTo>
                      <a:lnTo>
                        <a:pt x="48006" y="58102"/>
                      </a:ln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613" name="شكل حر: شكل 5612">
                  <a:extLst>
                    <a:ext uri="{FF2B5EF4-FFF2-40B4-BE49-F238E27FC236}">
                      <a16:creationId xmlns:a16="http://schemas.microsoft.com/office/drawing/2014/main" id="{B56A2409-3E83-416F-A6FE-C74E435D7E50}"/>
                    </a:ext>
                  </a:extLst>
                </p:cNvPr>
                <p:cNvSpPr/>
                <p:nvPr/>
              </p:nvSpPr>
              <p:spPr>
                <a:xfrm>
                  <a:off x="5012531" y="2015775"/>
                  <a:ext cx="210502" cy="152209"/>
                </a:xfrm>
                <a:custGeom>
                  <a:avLst/>
                  <a:gdLst>
                    <a:gd name="connsiteX0" fmla="*/ 158306 w 210502"/>
                    <a:gd name="connsiteY0" fmla="*/ 61055 h 152209"/>
                    <a:gd name="connsiteX1" fmla="*/ 210503 w 210502"/>
                    <a:gd name="connsiteY1" fmla="*/ 147256 h 152209"/>
                    <a:gd name="connsiteX2" fmla="*/ 202978 w 210502"/>
                    <a:gd name="connsiteY2" fmla="*/ 152210 h 152209"/>
                    <a:gd name="connsiteX3" fmla="*/ 153924 w 210502"/>
                    <a:gd name="connsiteY3" fmla="*/ 71247 h 152209"/>
                    <a:gd name="connsiteX4" fmla="*/ 56769 w 210502"/>
                    <a:gd name="connsiteY4" fmla="*/ 15145 h 152209"/>
                    <a:gd name="connsiteX5" fmla="*/ 7429 w 210502"/>
                    <a:gd name="connsiteY5" fmla="*/ 39338 h 152209"/>
                    <a:gd name="connsiteX6" fmla="*/ 0 w 210502"/>
                    <a:gd name="connsiteY6" fmla="*/ 25718 h 152209"/>
                    <a:gd name="connsiteX7" fmla="*/ 52483 w 210502"/>
                    <a:gd name="connsiteY7" fmla="*/ 0 h 152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0502" h="152209">
                      <a:moveTo>
                        <a:pt x="158306" y="61055"/>
                      </a:moveTo>
                      <a:lnTo>
                        <a:pt x="210503" y="147256"/>
                      </a:lnTo>
                      <a:lnTo>
                        <a:pt x="202978" y="152210"/>
                      </a:lnTo>
                      <a:lnTo>
                        <a:pt x="153924" y="71247"/>
                      </a:lnTo>
                      <a:lnTo>
                        <a:pt x="56769" y="15145"/>
                      </a:lnTo>
                      <a:lnTo>
                        <a:pt x="7429" y="39338"/>
                      </a:lnTo>
                      <a:lnTo>
                        <a:pt x="0" y="25718"/>
                      </a:lnTo>
                      <a:lnTo>
                        <a:pt x="52483" y="0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614" name="شكل حر: شكل 5613">
                <a:extLst>
                  <a:ext uri="{FF2B5EF4-FFF2-40B4-BE49-F238E27FC236}">
                    <a16:creationId xmlns:a16="http://schemas.microsoft.com/office/drawing/2014/main" id="{3E3F0ED9-7EE9-4F07-92C9-DEB989A89143}"/>
                  </a:ext>
                </a:extLst>
              </p:cNvPr>
              <p:cNvSpPr/>
              <p:nvPr/>
            </p:nvSpPr>
            <p:spPr>
              <a:xfrm>
                <a:off x="5659850" y="1628526"/>
                <a:ext cx="188975" cy="214428"/>
              </a:xfrm>
              <a:custGeom>
                <a:avLst/>
                <a:gdLst>
                  <a:gd name="connsiteX0" fmla="*/ 170497 w 188975"/>
                  <a:gd name="connsiteY0" fmla="*/ 124169 h 214428"/>
                  <a:gd name="connsiteX1" fmla="*/ 18478 w 188975"/>
                  <a:gd name="connsiteY1" fmla="*/ 211894 h 214428"/>
                  <a:gd name="connsiteX2" fmla="*/ 0 w 188975"/>
                  <a:gd name="connsiteY2" fmla="*/ 201226 h 214428"/>
                  <a:gd name="connsiteX3" fmla="*/ 0 w 188975"/>
                  <a:gd name="connsiteY3" fmla="*/ 122264 h 214428"/>
                  <a:gd name="connsiteX4" fmla="*/ 18478 w 188975"/>
                  <a:gd name="connsiteY4" fmla="*/ 90260 h 214428"/>
                  <a:gd name="connsiteX5" fmla="*/ 170497 w 188975"/>
                  <a:gd name="connsiteY5" fmla="*/ 2535 h 214428"/>
                  <a:gd name="connsiteX6" fmla="*/ 188976 w 188975"/>
                  <a:gd name="connsiteY6" fmla="*/ 13203 h 214428"/>
                  <a:gd name="connsiteX7" fmla="*/ 188976 w 188975"/>
                  <a:gd name="connsiteY7" fmla="*/ 92165 h 214428"/>
                  <a:gd name="connsiteX8" fmla="*/ 170497 w 188975"/>
                  <a:gd name="connsiteY8" fmla="*/ 124169 h 214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975" h="214428">
                    <a:moveTo>
                      <a:pt x="170497" y="124169"/>
                    </a:moveTo>
                    <a:lnTo>
                      <a:pt x="18478" y="211894"/>
                    </a:lnTo>
                    <a:cubicBezTo>
                      <a:pt x="8287" y="217800"/>
                      <a:pt x="0" y="213037"/>
                      <a:pt x="0" y="201226"/>
                    </a:cubicBezTo>
                    <a:lnTo>
                      <a:pt x="0" y="122264"/>
                    </a:lnTo>
                    <a:cubicBezTo>
                      <a:pt x="0" y="110453"/>
                      <a:pt x="8287" y="96165"/>
                      <a:pt x="18478" y="90260"/>
                    </a:cubicBezTo>
                    <a:lnTo>
                      <a:pt x="170497" y="2535"/>
                    </a:lnTo>
                    <a:cubicBezTo>
                      <a:pt x="180689" y="-3371"/>
                      <a:pt x="188976" y="1392"/>
                      <a:pt x="188976" y="13203"/>
                    </a:cubicBezTo>
                    <a:lnTo>
                      <a:pt x="188976" y="92165"/>
                    </a:lnTo>
                    <a:cubicBezTo>
                      <a:pt x="188976" y="103976"/>
                      <a:pt x="180689" y="118263"/>
                      <a:pt x="170497" y="124169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15" name="شكل حر: شكل 5614">
                <a:extLst>
                  <a:ext uri="{FF2B5EF4-FFF2-40B4-BE49-F238E27FC236}">
                    <a16:creationId xmlns:a16="http://schemas.microsoft.com/office/drawing/2014/main" id="{180C593E-762A-46C5-981A-21F395468790}"/>
                  </a:ext>
                </a:extLst>
              </p:cNvPr>
              <p:cNvSpPr/>
              <p:nvPr/>
            </p:nvSpPr>
            <p:spPr>
              <a:xfrm>
                <a:off x="5665946" y="1634585"/>
                <a:ext cx="176974" cy="202406"/>
              </a:xfrm>
              <a:custGeom>
                <a:avLst/>
                <a:gdLst>
                  <a:gd name="connsiteX0" fmla="*/ 4191 w 176974"/>
                  <a:gd name="connsiteY0" fmla="*/ 202406 h 202406"/>
                  <a:gd name="connsiteX1" fmla="*/ 0 w 176974"/>
                  <a:gd name="connsiteY1" fmla="*/ 195263 h 202406"/>
                  <a:gd name="connsiteX2" fmla="*/ 0 w 176974"/>
                  <a:gd name="connsiteY2" fmla="*/ 116300 h 202406"/>
                  <a:gd name="connsiteX3" fmla="*/ 15526 w 176974"/>
                  <a:gd name="connsiteY3" fmla="*/ 89440 h 202406"/>
                  <a:gd name="connsiteX4" fmla="*/ 167545 w 176974"/>
                  <a:gd name="connsiteY4" fmla="*/ 1715 h 202406"/>
                  <a:gd name="connsiteX5" fmla="*/ 172784 w 176974"/>
                  <a:gd name="connsiteY5" fmla="*/ 0 h 202406"/>
                  <a:gd name="connsiteX6" fmla="*/ 176974 w 176974"/>
                  <a:gd name="connsiteY6" fmla="*/ 7239 h 202406"/>
                  <a:gd name="connsiteX7" fmla="*/ 176974 w 176974"/>
                  <a:gd name="connsiteY7" fmla="*/ 86201 h 202406"/>
                  <a:gd name="connsiteX8" fmla="*/ 161449 w 176974"/>
                  <a:gd name="connsiteY8" fmla="*/ 113062 h 202406"/>
                  <a:gd name="connsiteX9" fmla="*/ 9430 w 176974"/>
                  <a:gd name="connsiteY9" fmla="*/ 200787 h 202406"/>
                  <a:gd name="connsiteX10" fmla="*/ 4191 w 176974"/>
                  <a:gd name="connsiteY10" fmla="*/ 202406 h 20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6974" h="202406">
                    <a:moveTo>
                      <a:pt x="4191" y="202406"/>
                    </a:moveTo>
                    <a:cubicBezTo>
                      <a:pt x="476" y="202406"/>
                      <a:pt x="0" y="197929"/>
                      <a:pt x="0" y="195263"/>
                    </a:cubicBezTo>
                    <a:lnTo>
                      <a:pt x="0" y="116300"/>
                    </a:lnTo>
                    <a:cubicBezTo>
                      <a:pt x="0" y="106585"/>
                      <a:pt x="7048" y="94297"/>
                      <a:pt x="15526" y="89440"/>
                    </a:cubicBezTo>
                    <a:lnTo>
                      <a:pt x="167545" y="1715"/>
                    </a:lnTo>
                    <a:cubicBezTo>
                      <a:pt x="170021" y="286"/>
                      <a:pt x="171736" y="0"/>
                      <a:pt x="172784" y="0"/>
                    </a:cubicBezTo>
                    <a:cubicBezTo>
                      <a:pt x="176498" y="0"/>
                      <a:pt x="176974" y="4477"/>
                      <a:pt x="176974" y="7239"/>
                    </a:cubicBezTo>
                    <a:lnTo>
                      <a:pt x="176974" y="86201"/>
                    </a:lnTo>
                    <a:cubicBezTo>
                      <a:pt x="176974" y="95917"/>
                      <a:pt x="169926" y="108204"/>
                      <a:pt x="161449" y="113062"/>
                    </a:cubicBezTo>
                    <a:lnTo>
                      <a:pt x="9430" y="200787"/>
                    </a:lnTo>
                    <a:cubicBezTo>
                      <a:pt x="6953" y="202121"/>
                      <a:pt x="5143" y="202406"/>
                      <a:pt x="4191" y="202406"/>
                    </a:cubicBezTo>
                    <a:close/>
                  </a:path>
                </a:pathLst>
              </a:custGeom>
              <a:solidFill>
                <a:srgbClr val="3C857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5616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5179885" y="1697450"/>
              <a:ext cx="266985" cy="183546"/>
              <a:chOff x="5179885" y="1697450"/>
              <a:chExt cx="266985" cy="183546"/>
            </a:xfrm>
            <a:solidFill>
              <a:srgbClr val="489F97"/>
            </a:solidFill>
          </p:grpSpPr>
          <p:sp>
            <p:nvSpPr>
              <p:cNvPr id="5617" name="شكل حر: شكل 5616">
                <a:extLst>
                  <a:ext uri="{FF2B5EF4-FFF2-40B4-BE49-F238E27FC236}">
                    <a16:creationId xmlns:a16="http://schemas.microsoft.com/office/drawing/2014/main" id="{866AEA5D-828B-4379-82C1-C740C12A36E2}"/>
                  </a:ext>
                </a:extLst>
              </p:cNvPr>
              <p:cNvSpPr/>
              <p:nvPr/>
            </p:nvSpPr>
            <p:spPr>
              <a:xfrm>
                <a:off x="5179885" y="1697450"/>
                <a:ext cx="109537" cy="83819"/>
              </a:xfrm>
              <a:custGeom>
                <a:avLst/>
                <a:gdLst>
                  <a:gd name="connsiteX0" fmla="*/ 72580 w 109537"/>
                  <a:gd name="connsiteY0" fmla="*/ 0 h 83819"/>
                  <a:gd name="connsiteX1" fmla="*/ 11144 w 109537"/>
                  <a:gd name="connsiteY1" fmla="*/ 34957 h 83819"/>
                  <a:gd name="connsiteX2" fmla="*/ 0 w 109537"/>
                  <a:gd name="connsiteY2" fmla="*/ 83820 h 83819"/>
                  <a:gd name="connsiteX3" fmla="*/ 109538 w 109537"/>
                  <a:gd name="connsiteY3" fmla="*/ 21431 h 83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537" h="83819">
                    <a:moveTo>
                      <a:pt x="72580" y="0"/>
                    </a:moveTo>
                    <a:lnTo>
                      <a:pt x="11144" y="34957"/>
                    </a:lnTo>
                    <a:lnTo>
                      <a:pt x="0" y="83820"/>
                    </a:lnTo>
                    <a:lnTo>
                      <a:pt x="109538" y="21431"/>
                    </a:lnTo>
                    <a:close/>
                  </a:path>
                </a:pathLst>
              </a:custGeom>
              <a:solidFill>
                <a:srgbClr val="489F9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18" name="شكل حر: شكل 5617">
                <a:extLst>
                  <a:ext uri="{FF2B5EF4-FFF2-40B4-BE49-F238E27FC236}">
                    <a16:creationId xmlns:a16="http://schemas.microsoft.com/office/drawing/2014/main" id="{A5E3C532-45D7-4730-B985-9E005FEFB6D4}"/>
                  </a:ext>
                </a:extLst>
              </p:cNvPr>
              <p:cNvSpPr/>
              <p:nvPr/>
            </p:nvSpPr>
            <p:spPr>
              <a:xfrm>
                <a:off x="5203983" y="1741551"/>
                <a:ext cx="242887" cy="139445"/>
              </a:xfrm>
              <a:custGeom>
                <a:avLst/>
                <a:gdLst>
                  <a:gd name="connsiteX0" fmla="*/ 124682 w 242887"/>
                  <a:gd name="connsiteY0" fmla="*/ 0 h 139445"/>
                  <a:gd name="connsiteX1" fmla="*/ 0 w 242887"/>
                  <a:gd name="connsiteY1" fmla="*/ 70961 h 139445"/>
                  <a:gd name="connsiteX2" fmla="*/ 118205 w 242887"/>
                  <a:gd name="connsiteY2" fmla="*/ 139446 h 139445"/>
                  <a:gd name="connsiteX3" fmla="*/ 242888 w 242887"/>
                  <a:gd name="connsiteY3" fmla="*/ 68485 h 139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887" h="139445">
                    <a:moveTo>
                      <a:pt x="124682" y="0"/>
                    </a:moveTo>
                    <a:lnTo>
                      <a:pt x="0" y="70961"/>
                    </a:lnTo>
                    <a:lnTo>
                      <a:pt x="118205" y="139446"/>
                    </a:lnTo>
                    <a:lnTo>
                      <a:pt x="242888" y="68485"/>
                    </a:lnTo>
                    <a:close/>
                  </a:path>
                </a:pathLst>
              </a:custGeom>
              <a:solidFill>
                <a:srgbClr val="489F9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grpSp>
        <p:nvGrpSpPr>
          <p:cNvPr id="5655" name="رسم 2">
            <a:extLst>
              <a:ext uri="{FF2B5EF4-FFF2-40B4-BE49-F238E27FC236}">
                <a16:creationId xmlns:a16="http://schemas.microsoft.com/office/drawing/2014/main" id="{B7803F40-9166-4DD8-9E15-E3DECA2DB59C}"/>
              </a:ext>
            </a:extLst>
          </p:cNvPr>
          <p:cNvGrpSpPr/>
          <p:nvPr/>
        </p:nvGrpSpPr>
        <p:grpSpPr>
          <a:xfrm>
            <a:off x="8637196" y="3518734"/>
            <a:ext cx="480424" cy="1782263"/>
            <a:chOff x="5541822" y="1696987"/>
            <a:chExt cx="224969" cy="721886"/>
          </a:xfrm>
        </p:grpSpPr>
        <p:grpSp>
          <p:nvGrpSpPr>
            <p:cNvPr id="5656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5541822" y="1696987"/>
              <a:ext cx="177859" cy="721886"/>
              <a:chOff x="5541822" y="1696987"/>
              <a:chExt cx="177859" cy="721886"/>
            </a:xfrm>
          </p:grpSpPr>
          <p:sp>
            <p:nvSpPr>
              <p:cNvPr id="5657" name="شكل حر: شكل 5656">
                <a:extLst>
                  <a:ext uri="{FF2B5EF4-FFF2-40B4-BE49-F238E27FC236}">
                    <a16:creationId xmlns:a16="http://schemas.microsoft.com/office/drawing/2014/main" id="{388931DF-43CD-4C31-B4AC-B4F8D232A5C2}"/>
                  </a:ext>
                </a:extLst>
              </p:cNvPr>
              <p:cNvSpPr/>
              <p:nvPr/>
            </p:nvSpPr>
            <p:spPr>
              <a:xfrm>
                <a:off x="5553389" y="2345002"/>
                <a:ext cx="87499" cy="54154"/>
              </a:xfrm>
              <a:custGeom>
                <a:avLst/>
                <a:gdLst>
                  <a:gd name="connsiteX0" fmla="*/ 86935 w 87499"/>
                  <a:gd name="connsiteY0" fmla="*/ 18531 h 54154"/>
                  <a:gd name="connsiteX1" fmla="*/ 85696 w 87499"/>
                  <a:gd name="connsiteY1" fmla="*/ 22055 h 54154"/>
                  <a:gd name="connsiteX2" fmla="*/ 70837 w 87499"/>
                  <a:gd name="connsiteY2" fmla="*/ 35676 h 54154"/>
                  <a:gd name="connsiteX3" fmla="*/ 46263 w 87499"/>
                  <a:gd name="connsiteY3" fmla="*/ 44248 h 54154"/>
                  <a:gd name="connsiteX4" fmla="*/ 23498 w 87499"/>
                  <a:gd name="connsiteY4" fmla="*/ 52630 h 54154"/>
                  <a:gd name="connsiteX5" fmla="*/ 16354 w 87499"/>
                  <a:gd name="connsiteY5" fmla="*/ 54154 h 54154"/>
                  <a:gd name="connsiteX6" fmla="*/ 67 w 87499"/>
                  <a:gd name="connsiteY6" fmla="*/ 42057 h 54154"/>
                  <a:gd name="connsiteX7" fmla="*/ 5496 w 87499"/>
                  <a:gd name="connsiteY7" fmla="*/ 21388 h 54154"/>
                  <a:gd name="connsiteX8" fmla="*/ 8258 w 87499"/>
                  <a:gd name="connsiteY8" fmla="*/ 17197 h 54154"/>
                  <a:gd name="connsiteX9" fmla="*/ 15116 w 87499"/>
                  <a:gd name="connsiteY9" fmla="*/ 11196 h 54154"/>
                  <a:gd name="connsiteX10" fmla="*/ 34261 w 87499"/>
                  <a:gd name="connsiteY10" fmla="*/ 2719 h 54154"/>
                  <a:gd name="connsiteX11" fmla="*/ 44167 w 87499"/>
                  <a:gd name="connsiteY11" fmla="*/ 4815 h 54154"/>
                  <a:gd name="connsiteX12" fmla="*/ 58169 w 87499"/>
                  <a:gd name="connsiteY12" fmla="*/ 2624 h 54154"/>
                  <a:gd name="connsiteX13" fmla="*/ 70837 w 87499"/>
                  <a:gd name="connsiteY13" fmla="*/ 52 h 54154"/>
                  <a:gd name="connsiteX14" fmla="*/ 82934 w 87499"/>
                  <a:gd name="connsiteY14" fmla="*/ 3386 h 54154"/>
                  <a:gd name="connsiteX15" fmla="*/ 85030 w 87499"/>
                  <a:gd name="connsiteY15" fmla="*/ 5767 h 54154"/>
                  <a:gd name="connsiteX16" fmla="*/ 86935 w 87499"/>
                  <a:gd name="connsiteY16" fmla="*/ 18531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499" h="54154">
                    <a:moveTo>
                      <a:pt x="86935" y="18531"/>
                    </a:moveTo>
                    <a:cubicBezTo>
                      <a:pt x="86649" y="19769"/>
                      <a:pt x="86268" y="20912"/>
                      <a:pt x="85696" y="22055"/>
                    </a:cubicBezTo>
                    <a:cubicBezTo>
                      <a:pt x="82648" y="28151"/>
                      <a:pt x="76838" y="32437"/>
                      <a:pt x="70837" y="35676"/>
                    </a:cubicBezTo>
                    <a:cubicBezTo>
                      <a:pt x="63217" y="39867"/>
                      <a:pt x="54835" y="42629"/>
                      <a:pt x="46263" y="44248"/>
                    </a:cubicBezTo>
                    <a:cubicBezTo>
                      <a:pt x="39881" y="45391"/>
                      <a:pt x="24546" y="51868"/>
                      <a:pt x="23498" y="52630"/>
                    </a:cubicBezTo>
                    <a:cubicBezTo>
                      <a:pt x="21498" y="54154"/>
                      <a:pt x="18831" y="54154"/>
                      <a:pt x="16354" y="54154"/>
                    </a:cubicBezTo>
                    <a:cubicBezTo>
                      <a:pt x="6734" y="54059"/>
                      <a:pt x="-791" y="53487"/>
                      <a:pt x="67" y="42057"/>
                    </a:cubicBezTo>
                    <a:cubicBezTo>
                      <a:pt x="543" y="35199"/>
                      <a:pt x="2543" y="27675"/>
                      <a:pt x="5496" y="21388"/>
                    </a:cubicBezTo>
                    <a:cubicBezTo>
                      <a:pt x="6163" y="19769"/>
                      <a:pt x="7210" y="18435"/>
                      <a:pt x="8258" y="17197"/>
                    </a:cubicBezTo>
                    <a:cubicBezTo>
                      <a:pt x="10163" y="14911"/>
                      <a:pt x="12640" y="13006"/>
                      <a:pt x="15116" y="11196"/>
                    </a:cubicBezTo>
                    <a:cubicBezTo>
                      <a:pt x="20450" y="7196"/>
                      <a:pt x="27118" y="1100"/>
                      <a:pt x="34261" y="2719"/>
                    </a:cubicBezTo>
                    <a:cubicBezTo>
                      <a:pt x="38071" y="3481"/>
                      <a:pt x="39976" y="5100"/>
                      <a:pt x="44167" y="4815"/>
                    </a:cubicBezTo>
                    <a:cubicBezTo>
                      <a:pt x="48835" y="4529"/>
                      <a:pt x="53597" y="3672"/>
                      <a:pt x="58169" y="2624"/>
                    </a:cubicBezTo>
                    <a:cubicBezTo>
                      <a:pt x="62360" y="1671"/>
                      <a:pt x="66456" y="433"/>
                      <a:pt x="70837" y="52"/>
                    </a:cubicBezTo>
                    <a:cubicBezTo>
                      <a:pt x="75028" y="-234"/>
                      <a:pt x="79600" y="624"/>
                      <a:pt x="82934" y="3386"/>
                    </a:cubicBezTo>
                    <a:cubicBezTo>
                      <a:pt x="83696" y="4053"/>
                      <a:pt x="84458" y="4910"/>
                      <a:pt x="85030" y="5767"/>
                    </a:cubicBezTo>
                    <a:cubicBezTo>
                      <a:pt x="87506" y="9387"/>
                      <a:pt x="88078" y="14244"/>
                      <a:pt x="86935" y="18531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8" name="شكل حر: شكل 5657">
                <a:extLst>
                  <a:ext uri="{FF2B5EF4-FFF2-40B4-BE49-F238E27FC236}">
                    <a16:creationId xmlns:a16="http://schemas.microsoft.com/office/drawing/2014/main" id="{7657B0EC-7E88-4BDE-A177-4432C565522E}"/>
                  </a:ext>
                </a:extLst>
              </p:cNvPr>
              <p:cNvSpPr/>
              <p:nvPr/>
            </p:nvSpPr>
            <p:spPr>
              <a:xfrm>
                <a:off x="5629317" y="2364719"/>
                <a:ext cx="87501" cy="54154"/>
              </a:xfrm>
              <a:custGeom>
                <a:avLst/>
                <a:gdLst>
                  <a:gd name="connsiteX0" fmla="*/ 87493 w 87501"/>
                  <a:gd name="connsiteY0" fmla="*/ 13387 h 54154"/>
                  <a:gd name="connsiteX1" fmla="*/ 85683 w 87501"/>
                  <a:gd name="connsiteY1" fmla="*/ 22055 h 54154"/>
                  <a:gd name="connsiteX2" fmla="*/ 73777 w 87501"/>
                  <a:gd name="connsiteY2" fmla="*/ 34057 h 54154"/>
                  <a:gd name="connsiteX3" fmla="*/ 70919 w 87501"/>
                  <a:gd name="connsiteY3" fmla="*/ 35676 h 54154"/>
                  <a:gd name="connsiteX4" fmla="*/ 46345 w 87501"/>
                  <a:gd name="connsiteY4" fmla="*/ 44153 h 54154"/>
                  <a:gd name="connsiteX5" fmla="*/ 23485 w 87501"/>
                  <a:gd name="connsiteY5" fmla="*/ 52630 h 54154"/>
                  <a:gd name="connsiteX6" fmla="*/ 16436 w 87501"/>
                  <a:gd name="connsiteY6" fmla="*/ 54154 h 54154"/>
                  <a:gd name="connsiteX7" fmla="*/ 53 w 87501"/>
                  <a:gd name="connsiteY7" fmla="*/ 41962 h 54154"/>
                  <a:gd name="connsiteX8" fmla="*/ 5482 w 87501"/>
                  <a:gd name="connsiteY8" fmla="*/ 21293 h 54154"/>
                  <a:gd name="connsiteX9" fmla="*/ 12341 w 87501"/>
                  <a:gd name="connsiteY9" fmla="*/ 13292 h 54154"/>
                  <a:gd name="connsiteX10" fmla="*/ 15198 w 87501"/>
                  <a:gd name="connsiteY10" fmla="*/ 11101 h 54154"/>
                  <a:gd name="connsiteX11" fmla="*/ 34343 w 87501"/>
                  <a:gd name="connsiteY11" fmla="*/ 2624 h 54154"/>
                  <a:gd name="connsiteX12" fmla="*/ 44154 w 87501"/>
                  <a:gd name="connsiteY12" fmla="*/ 4815 h 54154"/>
                  <a:gd name="connsiteX13" fmla="*/ 58251 w 87501"/>
                  <a:gd name="connsiteY13" fmla="*/ 2529 h 54154"/>
                  <a:gd name="connsiteX14" fmla="*/ 70824 w 87501"/>
                  <a:gd name="connsiteY14" fmla="*/ 52 h 54154"/>
                  <a:gd name="connsiteX15" fmla="*/ 82921 w 87501"/>
                  <a:gd name="connsiteY15" fmla="*/ 3291 h 54154"/>
                  <a:gd name="connsiteX16" fmla="*/ 85112 w 87501"/>
                  <a:gd name="connsiteY16" fmla="*/ 5672 h 54154"/>
                  <a:gd name="connsiteX17" fmla="*/ 85683 w 87501"/>
                  <a:gd name="connsiteY17" fmla="*/ 6625 h 54154"/>
                  <a:gd name="connsiteX18" fmla="*/ 87493 w 87501"/>
                  <a:gd name="connsiteY18" fmla="*/ 13387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7501" h="54154">
                    <a:moveTo>
                      <a:pt x="87493" y="13387"/>
                    </a:moveTo>
                    <a:cubicBezTo>
                      <a:pt x="87588" y="16435"/>
                      <a:pt x="86921" y="19388"/>
                      <a:pt x="85683" y="22055"/>
                    </a:cubicBezTo>
                    <a:cubicBezTo>
                      <a:pt x="83111" y="27199"/>
                      <a:pt x="78730" y="31009"/>
                      <a:pt x="73777" y="34057"/>
                    </a:cubicBezTo>
                    <a:cubicBezTo>
                      <a:pt x="72824" y="34628"/>
                      <a:pt x="71967" y="35104"/>
                      <a:pt x="70919" y="35676"/>
                    </a:cubicBezTo>
                    <a:cubicBezTo>
                      <a:pt x="63204" y="39867"/>
                      <a:pt x="54917" y="42629"/>
                      <a:pt x="46345" y="44153"/>
                    </a:cubicBezTo>
                    <a:cubicBezTo>
                      <a:pt x="39963" y="45296"/>
                      <a:pt x="24532" y="51868"/>
                      <a:pt x="23485" y="52630"/>
                    </a:cubicBezTo>
                    <a:cubicBezTo>
                      <a:pt x="21580" y="54154"/>
                      <a:pt x="18913" y="54154"/>
                      <a:pt x="16436" y="54154"/>
                    </a:cubicBezTo>
                    <a:cubicBezTo>
                      <a:pt x="6816" y="54059"/>
                      <a:pt x="-709" y="53392"/>
                      <a:pt x="53" y="41962"/>
                    </a:cubicBezTo>
                    <a:cubicBezTo>
                      <a:pt x="529" y="35104"/>
                      <a:pt x="2625" y="27580"/>
                      <a:pt x="5482" y="21293"/>
                    </a:cubicBezTo>
                    <a:cubicBezTo>
                      <a:pt x="7007" y="18055"/>
                      <a:pt x="9578" y="15483"/>
                      <a:pt x="12341" y="13292"/>
                    </a:cubicBezTo>
                    <a:cubicBezTo>
                      <a:pt x="13198" y="12530"/>
                      <a:pt x="14150" y="11768"/>
                      <a:pt x="15198" y="11101"/>
                    </a:cubicBezTo>
                    <a:cubicBezTo>
                      <a:pt x="20532" y="7101"/>
                      <a:pt x="27199" y="1100"/>
                      <a:pt x="34343" y="2624"/>
                    </a:cubicBezTo>
                    <a:cubicBezTo>
                      <a:pt x="38153" y="3481"/>
                      <a:pt x="39963" y="5101"/>
                      <a:pt x="44154" y="4815"/>
                    </a:cubicBezTo>
                    <a:cubicBezTo>
                      <a:pt x="48916" y="4529"/>
                      <a:pt x="53679" y="3672"/>
                      <a:pt x="58251" y="2529"/>
                    </a:cubicBezTo>
                    <a:cubicBezTo>
                      <a:pt x="62442" y="1576"/>
                      <a:pt x="66538" y="338"/>
                      <a:pt x="70824" y="52"/>
                    </a:cubicBezTo>
                    <a:cubicBezTo>
                      <a:pt x="75110" y="-233"/>
                      <a:pt x="79682" y="624"/>
                      <a:pt x="82921" y="3291"/>
                    </a:cubicBezTo>
                    <a:cubicBezTo>
                      <a:pt x="83778" y="3958"/>
                      <a:pt x="84540" y="4815"/>
                      <a:pt x="85112" y="5672"/>
                    </a:cubicBezTo>
                    <a:cubicBezTo>
                      <a:pt x="85302" y="6053"/>
                      <a:pt x="85588" y="6244"/>
                      <a:pt x="85683" y="6625"/>
                    </a:cubicBezTo>
                    <a:cubicBezTo>
                      <a:pt x="86826" y="8625"/>
                      <a:pt x="87397" y="10911"/>
                      <a:pt x="87493" y="13387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9" name="شكل حر: شكل 5658">
                <a:extLst>
                  <a:ext uri="{FF2B5EF4-FFF2-40B4-BE49-F238E27FC236}">
                    <a16:creationId xmlns:a16="http://schemas.microsoft.com/office/drawing/2014/main" id="{92157356-0169-451A-A763-33839EBC3339}"/>
                  </a:ext>
                </a:extLst>
              </p:cNvPr>
              <p:cNvSpPr/>
              <p:nvPr/>
            </p:nvSpPr>
            <p:spPr>
              <a:xfrm>
                <a:off x="5558100" y="2029396"/>
                <a:ext cx="20597" cy="64865"/>
              </a:xfrm>
              <a:custGeom>
                <a:avLst/>
                <a:gdLst>
                  <a:gd name="connsiteX0" fmla="*/ 10215 w 20597"/>
                  <a:gd name="connsiteY0" fmla="*/ 0 h 64865"/>
                  <a:gd name="connsiteX1" fmla="*/ 20597 w 20597"/>
                  <a:gd name="connsiteY1" fmla="*/ 7906 h 64865"/>
                  <a:gd name="connsiteX2" fmla="*/ 17073 w 20597"/>
                  <a:gd name="connsiteY2" fmla="*/ 30099 h 64865"/>
                  <a:gd name="connsiteX3" fmla="*/ 15454 w 20597"/>
                  <a:gd name="connsiteY3" fmla="*/ 48387 h 64865"/>
                  <a:gd name="connsiteX4" fmla="*/ 7929 w 20597"/>
                  <a:gd name="connsiteY4" fmla="*/ 64865 h 64865"/>
                  <a:gd name="connsiteX5" fmla="*/ 3547 w 20597"/>
                  <a:gd name="connsiteY5" fmla="*/ 39433 h 64865"/>
                  <a:gd name="connsiteX6" fmla="*/ 118 w 20597"/>
                  <a:gd name="connsiteY6" fmla="*/ 20288 h 64865"/>
                  <a:gd name="connsiteX7" fmla="*/ 10215 w 20597"/>
                  <a:gd name="connsiteY7" fmla="*/ 0 h 6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597" h="64865">
                    <a:moveTo>
                      <a:pt x="10215" y="0"/>
                    </a:moveTo>
                    <a:lnTo>
                      <a:pt x="20597" y="7906"/>
                    </a:lnTo>
                    <a:cubicBezTo>
                      <a:pt x="19168" y="15240"/>
                      <a:pt x="17740" y="22670"/>
                      <a:pt x="17073" y="30099"/>
                    </a:cubicBezTo>
                    <a:cubicBezTo>
                      <a:pt x="16501" y="36195"/>
                      <a:pt x="16501" y="42386"/>
                      <a:pt x="15454" y="48387"/>
                    </a:cubicBezTo>
                    <a:cubicBezTo>
                      <a:pt x="14406" y="54388"/>
                      <a:pt x="12120" y="60484"/>
                      <a:pt x="7929" y="64865"/>
                    </a:cubicBezTo>
                    <a:cubicBezTo>
                      <a:pt x="7357" y="56293"/>
                      <a:pt x="5929" y="47720"/>
                      <a:pt x="3547" y="39433"/>
                    </a:cubicBezTo>
                    <a:cubicBezTo>
                      <a:pt x="1738" y="33147"/>
                      <a:pt x="-548" y="26765"/>
                      <a:pt x="118" y="20288"/>
                    </a:cubicBezTo>
                    <a:cubicBezTo>
                      <a:pt x="690" y="12573"/>
                      <a:pt x="5548" y="6096"/>
                      <a:pt x="10215" y="0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0" name="شكل حر: شكل 5659">
                <a:extLst>
                  <a:ext uri="{FF2B5EF4-FFF2-40B4-BE49-F238E27FC236}">
                    <a16:creationId xmlns:a16="http://schemas.microsoft.com/office/drawing/2014/main" id="{C1FC62B1-2352-4B53-8C13-6D4E9614A0B4}"/>
                  </a:ext>
                </a:extLst>
              </p:cNvPr>
              <p:cNvSpPr/>
              <p:nvPr/>
            </p:nvSpPr>
            <p:spPr>
              <a:xfrm>
                <a:off x="5545073" y="1824228"/>
                <a:ext cx="38385" cy="232971"/>
              </a:xfrm>
              <a:custGeom>
                <a:avLst/>
                <a:gdLst>
                  <a:gd name="connsiteX0" fmla="*/ 34671 w 38385"/>
                  <a:gd name="connsiteY0" fmla="*/ 207835 h 232971"/>
                  <a:gd name="connsiteX1" fmla="*/ 29813 w 38385"/>
                  <a:gd name="connsiteY1" fmla="*/ 230219 h 232971"/>
                  <a:gd name="connsiteX2" fmla="*/ 13811 w 38385"/>
                  <a:gd name="connsiteY2" fmla="*/ 231839 h 232971"/>
                  <a:gd name="connsiteX3" fmla="*/ 2191 w 38385"/>
                  <a:gd name="connsiteY3" fmla="*/ 171450 h 232971"/>
                  <a:gd name="connsiteX4" fmla="*/ 381 w 38385"/>
                  <a:gd name="connsiteY4" fmla="*/ 126397 h 232971"/>
                  <a:gd name="connsiteX5" fmla="*/ 95 w 38385"/>
                  <a:gd name="connsiteY5" fmla="*/ 90202 h 232971"/>
                  <a:gd name="connsiteX6" fmla="*/ 6382 w 38385"/>
                  <a:gd name="connsiteY6" fmla="*/ 33338 h 232971"/>
                  <a:gd name="connsiteX7" fmla="*/ 16955 w 38385"/>
                  <a:gd name="connsiteY7" fmla="*/ 12001 h 232971"/>
                  <a:gd name="connsiteX8" fmla="*/ 25527 w 38385"/>
                  <a:gd name="connsiteY8" fmla="*/ 4763 h 232971"/>
                  <a:gd name="connsiteX9" fmla="*/ 38386 w 38385"/>
                  <a:gd name="connsiteY9" fmla="*/ 0 h 232971"/>
                  <a:gd name="connsiteX10" fmla="*/ 35147 w 38385"/>
                  <a:gd name="connsiteY10" fmla="*/ 3524 h 232971"/>
                  <a:gd name="connsiteX11" fmla="*/ 33814 w 38385"/>
                  <a:gd name="connsiteY11" fmla="*/ 7334 h 232971"/>
                  <a:gd name="connsiteX12" fmla="*/ 33338 w 38385"/>
                  <a:gd name="connsiteY12" fmla="*/ 15145 h 232971"/>
                  <a:gd name="connsiteX13" fmla="*/ 35147 w 38385"/>
                  <a:gd name="connsiteY13" fmla="*/ 24955 h 232971"/>
                  <a:gd name="connsiteX14" fmla="*/ 36862 w 38385"/>
                  <a:gd name="connsiteY14" fmla="*/ 114395 h 232971"/>
                  <a:gd name="connsiteX15" fmla="*/ 36862 w 38385"/>
                  <a:gd name="connsiteY15" fmla="*/ 138112 h 232971"/>
                  <a:gd name="connsiteX16" fmla="*/ 36385 w 38385"/>
                  <a:gd name="connsiteY16" fmla="*/ 145923 h 232971"/>
                  <a:gd name="connsiteX17" fmla="*/ 38195 w 38385"/>
                  <a:gd name="connsiteY17" fmla="*/ 160972 h 232971"/>
                  <a:gd name="connsiteX18" fmla="*/ 34671 w 38385"/>
                  <a:gd name="connsiteY18" fmla="*/ 207835 h 232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385" h="232971">
                    <a:moveTo>
                      <a:pt x="34671" y="207835"/>
                    </a:moveTo>
                    <a:cubicBezTo>
                      <a:pt x="34100" y="211836"/>
                      <a:pt x="32194" y="226885"/>
                      <a:pt x="29813" y="230219"/>
                    </a:cubicBezTo>
                    <a:cubicBezTo>
                      <a:pt x="27432" y="233553"/>
                      <a:pt x="17526" y="233553"/>
                      <a:pt x="13811" y="231839"/>
                    </a:cubicBezTo>
                    <a:cubicBezTo>
                      <a:pt x="10954" y="230505"/>
                      <a:pt x="4191" y="185166"/>
                      <a:pt x="2191" y="171450"/>
                    </a:cubicBezTo>
                    <a:cubicBezTo>
                      <a:pt x="-95" y="156210"/>
                      <a:pt x="857" y="141541"/>
                      <a:pt x="381" y="126397"/>
                    </a:cubicBezTo>
                    <a:cubicBezTo>
                      <a:pt x="0" y="114395"/>
                      <a:pt x="-95" y="102299"/>
                      <a:pt x="95" y="90202"/>
                    </a:cubicBezTo>
                    <a:cubicBezTo>
                      <a:pt x="381" y="71152"/>
                      <a:pt x="1429" y="51816"/>
                      <a:pt x="6382" y="33338"/>
                    </a:cubicBezTo>
                    <a:cubicBezTo>
                      <a:pt x="8477" y="25622"/>
                      <a:pt x="11811" y="18097"/>
                      <a:pt x="16955" y="12001"/>
                    </a:cubicBezTo>
                    <a:cubicBezTo>
                      <a:pt x="19526" y="8953"/>
                      <a:pt x="22098" y="6572"/>
                      <a:pt x="25527" y="4763"/>
                    </a:cubicBezTo>
                    <a:cubicBezTo>
                      <a:pt x="29623" y="2762"/>
                      <a:pt x="33909" y="1143"/>
                      <a:pt x="38386" y="0"/>
                    </a:cubicBezTo>
                    <a:cubicBezTo>
                      <a:pt x="37243" y="286"/>
                      <a:pt x="35719" y="2762"/>
                      <a:pt x="35147" y="3524"/>
                    </a:cubicBezTo>
                    <a:cubicBezTo>
                      <a:pt x="34195" y="4763"/>
                      <a:pt x="33718" y="5810"/>
                      <a:pt x="33814" y="7334"/>
                    </a:cubicBezTo>
                    <a:cubicBezTo>
                      <a:pt x="33814" y="9906"/>
                      <a:pt x="33052" y="12573"/>
                      <a:pt x="33338" y="15145"/>
                    </a:cubicBezTo>
                    <a:cubicBezTo>
                      <a:pt x="33623" y="18383"/>
                      <a:pt x="34671" y="21812"/>
                      <a:pt x="35147" y="24955"/>
                    </a:cubicBezTo>
                    <a:cubicBezTo>
                      <a:pt x="36100" y="54769"/>
                      <a:pt x="36671" y="84582"/>
                      <a:pt x="36862" y="114395"/>
                    </a:cubicBezTo>
                    <a:cubicBezTo>
                      <a:pt x="36862" y="122301"/>
                      <a:pt x="36862" y="130207"/>
                      <a:pt x="36862" y="138112"/>
                    </a:cubicBezTo>
                    <a:cubicBezTo>
                      <a:pt x="36862" y="140684"/>
                      <a:pt x="36862" y="143351"/>
                      <a:pt x="36385" y="145923"/>
                    </a:cubicBezTo>
                    <a:cubicBezTo>
                      <a:pt x="38290" y="150495"/>
                      <a:pt x="38386" y="155829"/>
                      <a:pt x="38195" y="160972"/>
                    </a:cubicBezTo>
                    <a:cubicBezTo>
                      <a:pt x="37719" y="176784"/>
                      <a:pt x="36957" y="192405"/>
                      <a:pt x="34671" y="207835"/>
                    </a:cubicBezTo>
                    <a:close/>
                  </a:path>
                </a:pathLst>
              </a:custGeom>
              <a:solidFill>
                <a:srgbClr val="B9BEC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1" name="شكل حر: شكل 5660">
                <a:extLst>
                  <a:ext uri="{FF2B5EF4-FFF2-40B4-BE49-F238E27FC236}">
                    <a16:creationId xmlns:a16="http://schemas.microsoft.com/office/drawing/2014/main" id="{3FB0830A-618E-4A43-B62D-B751EFF22FFA}"/>
                  </a:ext>
                </a:extLst>
              </p:cNvPr>
              <p:cNvSpPr/>
              <p:nvPr/>
            </p:nvSpPr>
            <p:spPr>
              <a:xfrm>
                <a:off x="5558028" y="1824418"/>
                <a:ext cx="25431" cy="232806"/>
              </a:xfrm>
              <a:custGeom>
                <a:avLst/>
                <a:gdLst>
                  <a:gd name="connsiteX0" fmla="*/ 22193 w 25431"/>
                  <a:gd name="connsiteY0" fmla="*/ 3524 h 232806"/>
                  <a:gd name="connsiteX1" fmla="*/ 25432 w 25431"/>
                  <a:gd name="connsiteY1" fmla="*/ 0 h 232806"/>
                  <a:gd name="connsiteX2" fmla="*/ 12573 w 25431"/>
                  <a:gd name="connsiteY2" fmla="*/ 4763 h 232806"/>
                  <a:gd name="connsiteX3" fmla="*/ 6191 w 25431"/>
                  <a:gd name="connsiteY3" fmla="*/ 9525 h 232806"/>
                  <a:gd name="connsiteX4" fmla="*/ 5810 w 25431"/>
                  <a:gd name="connsiteY4" fmla="*/ 43624 h 232806"/>
                  <a:gd name="connsiteX5" fmla="*/ 14668 w 25431"/>
                  <a:gd name="connsiteY5" fmla="*/ 149542 h 232806"/>
                  <a:gd name="connsiteX6" fmla="*/ 0 w 25431"/>
                  <a:gd name="connsiteY6" fmla="*/ 230505 h 232806"/>
                  <a:gd name="connsiteX7" fmla="*/ 762 w 25431"/>
                  <a:gd name="connsiteY7" fmla="*/ 231743 h 232806"/>
                  <a:gd name="connsiteX8" fmla="*/ 16764 w 25431"/>
                  <a:gd name="connsiteY8" fmla="*/ 230124 h 232806"/>
                  <a:gd name="connsiteX9" fmla="*/ 21622 w 25431"/>
                  <a:gd name="connsiteY9" fmla="*/ 207740 h 232806"/>
                  <a:gd name="connsiteX10" fmla="*/ 25146 w 25431"/>
                  <a:gd name="connsiteY10" fmla="*/ 161068 h 232806"/>
                  <a:gd name="connsiteX11" fmla="*/ 23336 w 25431"/>
                  <a:gd name="connsiteY11" fmla="*/ 146018 h 232806"/>
                  <a:gd name="connsiteX12" fmla="*/ 23813 w 25431"/>
                  <a:gd name="connsiteY12" fmla="*/ 138208 h 232806"/>
                  <a:gd name="connsiteX13" fmla="*/ 23813 w 25431"/>
                  <a:gd name="connsiteY13" fmla="*/ 114490 h 232806"/>
                  <a:gd name="connsiteX14" fmla="*/ 22098 w 25431"/>
                  <a:gd name="connsiteY14" fmla="*/ 25051 h 232806"/>
                  <a:gd name="connsiteX15" fmla="*/ 20288 w 25431"/>
                  <a:gd name="connsiteY15" fmla="*/ 15240 h 232806"/>
                  <a:gd name="connsiteX16" fmla="*/ 20764 w 25431"/>
                  <a:gd name="connsiteY16" fmla="*/ 7429 h 232806"/>
                  <a:gd name="connsiteX17" fmla="*/ 22193 w 25431"/>
                  <a:gd name="connsiteY17" fmla="*/ 3524 h 23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431" h="232806">
                    <a:moveTo>
                      <a:pt x="22193" y="3524"/>
                    </a:moveTo>
                    <a:cubicBezTo>
                      <a:pt x="22765" y="2667"/>
                      <a:pt x="24289" y="286"/>
                      <a:pt x="25432" y="0"/>
                    </a:cubicBezTo>
                    <a:cubicBezTo>
                      <a:pt x="20955" y="1238"/>
                      <a:pt x="16669" y="2762"/>
                      <a:pt x="12573" y="4763"/>
                    </a:cubicBezTo>
                    <a:cubicBezTo>
                      <a:pt x="10096" y="6096"/>
                      <a:pt x="8096" y="7620"/>
                      <a:pt x="6191" y="9525"/>
                    </a:cubicBezTo>
                    <a:cubicBezTo>
                      <a:pt x="2858" y="20098"/>
                      <a:pt x="3810" y="33623"/>
                      <a:pt x="5810" y="43624"/>
                    </a:cubicBezTo>
                    <a:cubicBezTo>
                      <a:pt x="13335" y="80200"/>
                      <a:pt x="23431" y="112967"/>
                      <a:pt x="14668" y="149542"/>
                    </a:cubicBezTo>
                    <a:cubicBezTo>
                      <a:pt x="8001" y="177260"/>
                      <a:pt x="4191" y="203454"/>
                      <a:pt x="0" y="230505"/>
                    </a:cubicBezTo>
                    <a:cubicBezTo>
                      <a:pt x="286" y="231172"/>
                      <a:pt x="571" y="231648"/>
                      <a:pt x="762" y="231743"/>
                    </a:cubicBezTo>
                    <a:cubicBezTo>
                      <a:pt x="4477" y="233363"/>
                      <a:pt x="14383" y="233363"/>
                      <a:pt x="16764" y="230124"/>
                    </a:cubicBezTo>
                    <a:cubicBezTo>
                      <a:pt x="19145" y="226790"/>
                      <a:pt x="21146" y="211836"/>
                      <a:pt x="21622" y="207740"/>
                    </a:cubicBezTo>
                    <a:cubicBezTo>
                      <a:pt x="23813" y="192310"/>
                      <a:pt x="24670" y="176594"/>
                      <a:pt x="25146" y="161068"/>
                    </a:cubicBezTo>
                    <a:cubicBezTo>
                      <a:pt x="25336" y="155924"/>
                      <a:pt x="25241" y="150590"/>
                      <a:pt x="23336" y="146018"/>
                    </a:cubicBezTo>
                    <a:cubicBezTo>
                      <a:pt x="23813" y="143446"/>
                      <a:pt x="23813" y="140779"/>
                      <a:pt x="23813" y="138208"/>
                    </a:cubicBezTo>
                    <a:cubicBezTo>
                      <a:pt x="23908" y="130302"/>
                      <a:pt x="23908" y="122396"/>
                      <a:pt x="23813" y="114490"/>
                    </a:cubicBezTo>
                    <a:cubicBezTo>
                      <a:pt x="23622" y="84677"/>
                      <a:pt x="23050" y="54864"/>
                      <a:pt x="22098" y="25051"/>
                    </a:cubicBezTo>
                    <a:cubicBezTo>
                      <a:pt x="21526" y="21907"/>
                      <a:pt x="20479" y="18478"/>
                      <a:pt x="20288" y="15240"/>
                    </a:cubicBezTo>
                    <a:cubicBezTo>
                      <a:pt x="20002" y="12668"/>
                      <a:pt x="20764" y="10001"/>
                      <a:pt x="20764" y="7429"/>
                    </a:cubicBezTo>
                    <a:cubicBezTo>
                      <a:pt x="20860" y="5810"/>
                      <a:pt x="21336" y="4667"/>
                      <a:pt x="22193" y="3524"/>
                    </a:cubicBezTo>
                    <a:close/>
                  </a:path>
                </a:pathLst>
              </a:custGeom>
              <a:solidFill>
                <a:srgbClr val="B9BEC7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2" name="شكل حر: شكل 5661">
                <a:extLst>
                  <a:ext uri="{FF2B5EF4-FFF2-40B4-BE49-F238E27FC236}">
                    <a16:creationId xmlns:a16="http://schemas.microsoft.com/office/drawing/2014/main" id="{9892482A-270B-4693-8C96-2376A4A9CEC8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3" name="شكل حر: شكل 5662">
                <a:extLst>
                  <a:ext uri="{FF2B5EF4-FFF2-40B4-BE49-F238E27FC236}">
                    <a16:creationId xmlns:a16="http://schemas.microsoft.com/office/drawing/2014/main" id="{8548623A-A049-42F7-A90B-E512428DD74B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4" name="شكل حر: شكل 5663">
                <a:extLst>
                  <a:ext uri="{FF2B5EF4-FFF2-40B4-BE49-F238E27FC236}">
                    <a16:creationId xmlns:a16="http://schemas.microsoft.com/office/drawing/2014/main" id="{B9540C08-72E3-455C-BAB1-81B2B785A8EB}"/>
                  </a:ext>
                </a:extLst>
              </p:cNvPr>
              <p:cNvSpPr/>
              <p:nvPr/>
            </p:nvSpPr>
            <p:spPr>
              <a:xfrm>
                <a:off x="5541835" y="1842555"/>
                <a:ext cx="177845" cy="561284"/>
              </a:xfrm>
              <a:custGeom>
                <a:avLst/>
                <a:gdLst>
                  <a:gd name="connsiteX0" fmla="*/ 175355 w 177845"/>
                  <a:gd name="connsiteY0" fmla="*/ 549744 h 561284"/>
                  <a:gd name="connsiteX1" fmla="*/ 142970 w 177845"/>
                  <a:gd name="connsiteY1" fmla="*/ 561269 h 561284"/>
                  <a:gd name="connsiteX2" fmla="*/ 103537 w 177845"/>
                  <a:gd name="connsiteY2" fmla="*/ 552792 h 561284"/>
                  <a:gd name="connsiteX3" fmla="*/ 88201 w 177845"/>
                  <a:gd name="connsiteY3" fmla="*/ 549744 h 561284"/>
                  <a:gd name="connsiteX4" fmla="*/ 72295 w 177845"/>
                  <a:gd name="connsiteY4" fmla="*/ 551934 h 561284"/>
                  <a:gd name="connsiteX5" fmla="*/ 38290 w 177845"/>
                  <a:gd name="connsiteY5" fmla="*/ 545838 h 561284"/>
                  <a:gd name="connsiteX6" fmla="*/ 27051 w 177845"/>
                  <a:gd name="connsiteY6" fmla="*/ 536504 h 561284"/>
                  <a:gd name="connsiteX7" fmla="*/ 15621 w 177845"/>
                  <a:gd name="connsiteY7" fmla="*/ 527169 h 561284"/>
                  <a:gd name="connsiteX8" fmla="*/ 2572 w 177845"/>
                  <a:gd name="connsiteY8" fmla="*/ 522121 h 561284"/>
                  <a:gd name="connsiteX9" fmla="*/ 1143 w 177845"/>
                  <a:gd name="connsiteY9" fmla="*/ 510786 h 561284"/>
                  <a:gd name="connsiteX10" fmla="*/ 0 w 177845"/>
                  <a:gd name="connsiteY10" fmla="*/ 460399 h 561284"/>
                  <a:gd name="connsiteX11" fmla="*/ 6096 w 177845"/>
                  <a:gd name="connsiteY11" fmla="*/ 478306 h 561284"/>
                  <a:gd name="connsiteX12" fmla="*/ 31909 w 177845"/>
                  <a:gd name="connsiteY12" fmla="*/ 275614 h 561284"/>
                  <a:gd name="connsiteX13" fmla="*/ 41243 w 177845"/>
                  <a:gd name="connsiteY13" fmla="*/ 459161 h 561284"/>
                  <a:gd name="connsiteX14" fmla="*/ 36766 w 177845"/>
                  <a:gd name="connsiteY14" fmla="*/ 501738 h 561284"/>
                  <a:gd name="connsiteX15" fmla="*/ 65151 w 177845"/>
                  <a:gd name="connsiteY15" fmla="*/ 529265 h 561284"/>
                  <a:gd name="connsiteX16" fmla="*/ 92202 w 177845"/>
                  <a:gd name="connsiteY16" fmla="*/ 485164 h 561284"/>
                  <a:gd name="connsiteX17" fmla="*/ 85820 w 177845"/>
                  <a:gd name="connsiteY17" fmla="*/ 427633 h 561284"/>
                  <a:gd name="connsiteX18" fmla="*/ 104299 w 177845"/>
                  <a:gd name="connsiteY18" fmla="*/ 462399 h 561284"/>
                  <a:gd name="connsiteX19" fmla="*/ 100298 w 177845"/>
                  <a:gd name="connsiteY19" fmla="*/ 504309 h 561284"/>
                  <a:gd name="connsiteX20" fmla="*/ 123634 w 177845"/>
                  <a:gd name="connsiteY20" fmla="*/ 535170 h 561284"/>
                  <a:gd name="connsiteX21" fmla="*/ 148495 w 177845"/>
                  <a:gd name="connsiteY21" fmla="*/ 520692 h 561284"/>
                  <a:gd name="connsiteX22" fmla="*/ 155829 w 177845"/>
                  <a:gd name="connsiteY22" fmla="*/ 491451 h 561284"/>
                  <a:gd name="connsiteX23" fmla="*/ 153543 w 177845"/>
                  <a:gd name="connsiteY23" fmla="*/ 391914 h 561284"/>
                  <a:gd name="connsiteX24" fmla="*/ 143351 w 177845"/>
                  <a:gd name="connsiteY24" fmla="*/ 257136 h 561284"/>
                  <a:gd name="connsiteX25" fmla="*/ 124968 w 177845"/>
                  <a:gd name="connsiteY25" fmla="*/ 196080 h 561284"/>
                  <a:gd name="connsiteX26" fmla="*/ 78772 w 177845"/>
                  <a:gd name="connsiteY26" fmla="*/ 171696 h 561284"/>
                  <a:gd name="connsiteX27" fmla="*/ 127254 w 177845"/>
                  <a:gd name="connsiteY27" fmla="*/ 129024 h 561284"/>
                  <a:gd name="connsiteX28" fmla="*/ 98488 w 177845"/>
                  <a:gd name="connsiteY28" fmla="*/ 71208 h 561284"/>
                  <a:gd name="connsiteX29" fmla="*/ 127063 w 177845"/>
                  <a:gd name="connsiteY29" fmla="*/ 53396 h 561284"/>
                  <a:gd name="connsiteX30" fmla="*/ 138113 w 177845"/>
                  <a:gd name="connsiteY30" fmla="*/ 18439 h 561284"/>
                  <a:gd name="connsiteX31" fmla="*/ 163354 w 177845"/>
                  <a:gd name="connsiteY31" fmla="*/ 56 h 561284"/>
                  <a:gd name="connsiteX32" fmla="*/ 165259 w 177845"/>
                  <a:gd name="connsiteY32" fmla="*/ 1104 h 561284"/>
                  <a:gd name="connsiteX33" fmla="*/ 168021 w 177845"/>
                  <a:gd name="connsiteY33" fmla="*/ 23011 h 561284"/>
                  <a:gd name="connsiteX34" fmla="*/ 162877 w 177845"/>
                  <a:gd name="connsiteY34" fmla="*/ 126548 h 561284"/>
                  <a:gd name="connsiteX35" fmla="*/ 169640 w 177845"/>
                  <a:gd name="connsiteY35" fmla="*/ 243229 h 561284"/>
                  <a:gd name="connsiteX36" fmla="*/ 175355 w 177845"/>
                  <a:gd name="connsiteY36" fmla="*/ 549744 h 56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77845" h="561284">
                    <a:moveTo>
                      <a:pt x="175355" y="549744"/>
                    </a:moveTo>
                    <a:cubicBezTo>
                      <a:pt x="166402" y="557935"/>
                      <a:pt x="155257" y="561555"/>
                      <a:pt x="142970" y="561269"/>
                    </a:cubicBezTo>
                    <a:cubicBezTo>
                      <a:pt x="129445" y="560983"/>
                      <a:pt x="116491" y="556411"/>
                      <a:pt x="103537" y="552792"/>
                    </a:cubicBezTo>
                    <a:cubicBezTo>
                      <a:pt x="98488" y="551363"/>
                      <a:pt x="93535" y="549839"/>
                      <a:pt x="88201" y="549744"/>
                    </a:cubicBezTo>
                    <a:cubicBezTo>
                      <a:pt x="82867" y="549744"/>
                      <a:pt x="77533" y="550982"/>
                      <a:pt x="72295" y="551934"/>
                    </a:cubicBezTo>
                    <a:cubicBezTo>
                      <a:pt x="59912" y="554316"/>
                      <a:pt x="48673" y="553363"/>
                      <a:pt x="38290" y="545838"/>
                    </a:cubicBezTo>
                    <a:cubicBezTo>
                      <a:pt x="34290" y="542981"/>
                      <a:pt x="30670" y="539742"/>
                      <a:pt x="27051" y="536504"/>
                    </a:cubicBezTo>
                    <a:cubicBezTo>
                      <a:pt x="23336" y="533265"/>
                      <a:pt x="19621" y="530027"/>
                      <a:pt x="15621" y="527169"/>
                    </a:cubicBezTo>
                    <a:cubicBezTo>
                      <a:pt x="11906" y="524598"/>
                      <a:pt x="7144" y="522788"/>
                      <a:pt x="2572" y="522121"/>
                    </a:cubicBezTo>
                    <a:cubicBezTo>
                      <a:pt x="2000" y="519740"/>
                      <a:pt x="1524" y="515835"/>
                      <a:pt x="1143" y="510786"/>
                    </a:cubicBezTo>
                    <a:cubicBezTo>
                      <a:pt x="190" y="497642"/>
                      <a:pt x="0" y="477449"/>
                      <a:pt x="0" y="460399"/>
                    </a:cubicBezTo>
                    <a:cubicBezTo>
                      <a:pt x="2857" y="466019"/>
                      <a:pt x="4763" y="472401"/>
                      <a:pt x="6096" y="478306"/>
                    </a:cubicBezTo>
                    <a:cubicBezTo>
                      <a:pt x="24574" y="412584"/>
                      <a:pt x="28289" y="343718"/>
                      <a:pt x="31909" y="275614"/>
                    </a:cubicBezTo>
                    <a:cubicBezTo>
                      <a:pt x="51149" y="334574"/>
                      <a:pt x="54388" y="398582"/>
                      <a:pt x="41243" y="459161"/>
                    </a:cubicBezTo>
                    <a:cubicBezTo>
                      <a:pt x="38195" y="473258"/>
                      <a:pt x="34290" y="487641"/>
                      <a:pt x="36766" y="501738"/>
                    </a:cubicBezTo>
                    <a:cubicBezTo>
                      <a:pt x="39338" y="515930"/>
                      <a:pt x="50768" y="529741"/>
                      <a:pt x="65151" y="529265"/>
                    </a:cubicBezTo>
                    <a:cubicBezTo>
                      <a:pt x="84582" y="528693"/>
                      <a:pt x="94202" y="504405"/>
                      <a:pt x="92202" y="485164"/>
                    </a:cubicBezTo>
                    <a:cubicBezTo>
                      <a:pt x="90202" y="465828"/>
                      <a:pt x="81820" y="446683"/>
                      <a:pt x="85820" y="427633"/>
                    </a:cubicBezTo>
                    <a:cubicBezTo>
                      <a:pt x="99060" y="432396"/>
                      <a:pt x="104680" y="448398"/>
                      <a:pt x="104299" y="462399"/>
                    </a:cubicBezTo>
                    <a:cubicBezTo>
                      <a:pt x="104013" y="476401"/>
                      <a:pt x="99536" y="490308"/>
                      <a:pt x="100298" y="504309"/>
                    </a:cubicBezTo>
                    <a:cubicBezTo>
                      <a:pt x="101060" y="518311"/>
                      <a:pt x="109633" y="533742"/>
                      <a:pt x="123634" y="535170"/>
                    </a:cubicBezTo>
                    <a:cubicBezTo>
                      <a:pt x="133731" y="536218"/>
                      <a:pt x="143351" y="529455"/>
                      <a:pt x="148495" y="520692"/>
                    </a:cubicBezTo>
                    <a:cubicBezTo>
                      <a:pt x="153638" y="511929"/>
                      <a:pt x="155067" y="501547"/>
                      <a:pt x="155829" y="491451"/>
                    </a:cubicBezTo>
                    <a:cubicBezTo>
                      <a:pt x="158496" y="458304"/>
                      <a:pt x="156019" y="425061"/>
                      <a:pt x="153543" y="391914"/>
                    </a:cubicBezTo>
                    <a:lnTo>
                      <a:pt x="143351" y="257136"/>
                    </a:lnTo>
                    <a:cubicBezTo>
                      <a:pt x="141732" y="235514"/>
                      <a:pt x="139351" y="212178"/>
                      <a:pt x="124968" y="196080"/>
                    </a:cubicBezTo>
                    <a:cubicBezTo>
                      <a:pt x="113252" y="182936"/>
                      <a:pt x="95631" y="177030"/>
                      <a:pt x="78772" y="171696"/>
                    </a:cubicBezTo>
                    <a:cubicBezTo>
                      <a:pt x="101822" y="170172"/>
                      <a:pt x="122777" y="151694"/>
                      <a:pt x="127254" y="129024"/>
                    </a:cubicBezTo>
                    <a:cubicBezTo>
                      <a:pt x="131731" y="106355"/>
                      <a:pt x="119348" y="81399"/>
                      <a:pt x="98488" y="71208"/>
                    </a:cubicBezTo>
                    <a:cubicBezTo>
                      <a:pt x="110204" y="74541"/>
                      <a:pt x="122015" y="64635"/>
                      <a:pt x="127063" y="53396"/>
                    </a:cubicBezTo>
                    <a:cubicBezTo>
                      <a:pt x="132112" y="42252"/>
                      <a:pt x="133064" y="29583"/>
                      <a:pt x="138113" y="18439"/>
                    </a:cubicBezTo>
                    <a:cubicBezTo>
                      <a:pt x="142684" y="8343"/>
                      <a:pt x="152686" y="-801"/>
                      <a:pt x="163354" y="56"/>
                    </a:cubicBezTo>
                    <a:cubicBezTo>
                      <a:pt x="164020" y="342"/>
                      <a:pt x="164592" y="723"/>
                      <a:pt x="165259" y="1104"/>
                    </a:cubicBezTo>
                    <a:cubicBezTo>
                      <a:pt x="173069" y="5580"/>
                      <a:pt x="166402" y="13391"/>
                      <a:pt x="168021" y="23011"/>
                    </a:cubicBezTo>
                    <a:cubicBezTo>
                      <a:pt x="168021" y="23011"/>
                      <a:pt x="163259" y="99021"/>
                      <a:pt x="162877" y="126548"/>
                    </a:cubicBezTo>
                    <a:cubicBezTo>
                      <a:pt x="162592" y="148074"/>
                      <a:pt x="170021" y="243039"/>
                      <a:pt x="169640" y="243229"/>
                    </a:cubicBezTo>
                    <a:cubicBezTo>
                      <a:pt x="168497" y="274566"/>
                      <a:pt x="183642" y="447921"/>
                      <a:pt x="175355" y="549744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5" name="شكل حر: شكل 5664">
                <a:extLst>
                  <a:ext uri="{FF2B5EF4-FFF2-40B4-BE49-F238E27FC236}">
                    <a16:creationId xmlns:a16="http://schemas.microsoft.com/office/drawing/2014/main" id="{64550200-59DB-4AA8-A864-BACBEA108649}"/>
                  </a:ext>
                </a:extLst>
              </p:cNvPr>
              <p:cNvSpPr/>
              <p:nvPr/>
            </p:nvSpPr>
            <p:spPr>
              <a:xfrm>
                <a:off x="5542978" y="2177891"/>
                <a:ext cx="35917" cy="201263"/>
              </a:xfrm>
              <a:custGeom>
                <a:avLst/>
                <a:gdLst>
                  <a:gd name="connsiteX0" fmla="*/ 23146 w 35917"/>
                  <a:gd name="connsiteY0" fmla="*/ 168497 h 201263"/>
                  <a:gd name="connsiteX1" fmla="*/ 25908 w 35917"/>
                  <a:gd name="connsiteY1" fmla="*/ 201263 h 201263"/>
                  <a:gd name="connsiteX2" fmla="*/ 14478 w 35917"/>
                  <a:gd name="connsiteY2" fmla="*/ 191929 h 201263"/>
                  <a:gd name="connsiteX3" fmla="*/ 1429 w 35917"/>
                  <a:gd name="connsiteY3" fmla="*/ 186880 h 201263"/>
                  <a:gd name="connsiteX4" fmla="*/ 0 w 35917"/>
                  <a:gd name="connsiteY4" fmla="*/ 175546 h 201263"/>
                  <a:gd name="connsiteX5" fmla="*/ 6477 w 35917"/>
                  <a:gd name="connsiteY5" fmla="*/ 167259 h 201263"/>
                  <a:gd name="connsiteX6" fmla="*/ 24860 w 35917"/>
                  <a:gd name="connsiteY6" fmla="*/ 84677 h 201263"/>
                  <a:gd name="connsiteX7" fmla="*/ 34671 w 35917"/>
                  <a:gd name="connsiteY7" fmla="*/ 0 h 201263"/>
                  <a:gd name="connsiteX8" fmla="*/ 23146 w 35917"/>
                  <a:gd name="connsiteY8" fmla="*/ 168497 h 20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17" h="201263">
                    <a:moveTo>
                      <a:pt x="23146" y="168497"/>
                    </a:moveTo>
                    <a:cubicBezTo>
                      <a:pt x="23431" y="179451"/>
                      <a:pt x="24384" y="190405"/>
                      <a:pt x="25908" y="201263"/>
                    </a:cubicBezTo>
                    <a:cubicBezTo>
                      <a:pt x="22193" y="198025"/>
                      <a:pt x="18479" y="194786"/>
                      <a:pt x="14478" y="191929"/>
                    </a:cubicBezTo>
                    <a:cubicBezTo>
                      <a:pt x="10763" y="189357"/>
                      <a:pt x="6001" y="187547"/>
                      <a:pt x="1429" y="186880"/>
                    </a:cubicBezTo>
                    <a:cubicBezTo>
                      <a:pt x="857" y="184499"/>
                      <a:pt x="381" y="180594"/>
                      <a:pt x="0" y="175546"/>
                    </a:cubicBezTo>
                    <a:cubicBezTo>
                      <a:pt x="2476" y="173069"/>
                      <a:pt x="4667" y="170212"/>
                      <a:pt x="6477" y="167259"/>
                    </a:cubicBezTo>
                    <a:cubicBezTo>
                      <a:pt x="21717" y="143065"/>
                      <a:pt x="24193" y="113252"/>
                      <a:pt x="24860" y="84677"/>
                    </a:cubicBezTo>
                    <a:cubicBezTo>
                      <a:pt x="25432" y="56102"/>
                      <a:pt x="24765" y="26765"/>
                      <a:pt x="34671" y="0"/>
                    </a:cubicBezTo>
                    <a:cubicBezTo>
                      <a:pt x="40862" y="56198"/>
                      <a:pt x="21908" y="112204"/>
                      <a:pt x="23146" y="16849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6" name="شكل حر: شكل 5665">
                <a:extLst>
                  <a:ext uri="{FF2B5EF4-FFF2-40B4-BE49-F238E27FC236}">
                    <a16:creationId xmlns:a16="http://schemas.microsoft.com/office/drawing/2014/main" id="{9A2D1D9B-B489-4DB4-9595-F1975C537F36}"/>
                  </a:ext>
                </a:extLst>
              </p:cNvPr>
              <p:cNvSpPr/>
              <p:nvPr/>
            </p:nvSpPr>
            <p:spPr>
              <a:xfrm>
                <a:off x="5570863" y="1836270"/>
                <a:ext cx="116323" cy="54632"/>
              </a:xfrm>
              <a:custGeom>
                <a:avLst/>
                <a:gdLst>
                  <a:gd name="connsiteX0" fmla="*/ 114133 w 116323"/>
                  <a:gd name="connsiteY0" fmla="*/ 149 h 54632"/>
                  <a:gd name="connsiteX1" fmla="*/ 107751 w 116323"/>
                  <a:gd name="connsiteY1" fmla="*/ 2340 h 54632"/>
                  <a:gd name="connsiteX2" fmla="*/ 103656 w 116323"/>
                  <a:gd name="connsiteY2" fmla="*/ 8055 h 54632"/>
                  <a:gd name="connsiteX3" fmla="*/ 72033 w 116323"/>
                  <a:gd name="connsiteY3" fmla="*/ 32058 h 54632"/>
                  <a:gd name="connsiteX4" fmla="*/ 41743 w 116323"/>
                  <a:gd name="connsiteY4" fmla="*/ 30915 h 54632"/>
                  <a:gd name="connsiteX5" fmla="*/ 2786 w 116323"/>
                  <a:gd name="connsiteY5" fmla="*/ 4816 h 54632"/>
                  <a:gd name="connsiteX6" fmla="*/ 6596 w 116323"/>
                  <a:gd name="connsiteY6" fmla="*/ 22914 h 54632"/>
                  <a:gd name="connsiteX7" fmla="*/ 29932 w 116323"/>
                  <a:gd name="connsiteY7" fmla="*/ 37297 h 54632"/>
                  <a:gd name="connsiteX8" fmla="*/ 39838 w 116323"/>
                  <a:gd name="connsiteY8" fmla="*/ 46917 h 54632"/>
                  <a:gd name="connsiteX9" fmla="*/ 42886 w 116323"/>
                  <a:gd name="connsiteY9" fmla="*/ 50822 h 54632"/>
                  <a:gd name="connsiteX10" fmla="*/ 48887 w 116323"/>
                  <a:gd name="connsiteY10" fmla="*/ 53108 h 54632"/>
                  <a:gd name="connsiteX11" fmla="*/ 60126 w 116323"/>
                  <a:gd name="connsiteY11" fmla="*/ 54632 h 54632"/>
                  <a:gd name="connsiteX12" fmla="*/ 62793 w 116323"/>
                  <a:gd name="connsiteY12" fmla="*/ 54156 h 54632"/>
                  <a:gd name="connsiteX13" fmla="*/ 76605 w 116323"/>
                  <a:gd name="connsiteY13" fmla="*/ 45679 h 54632"/>
                  <a:gd name="connsiteX14" fmla="*/ 103560 w 116323"/>
                  <a:gd name="connsiteY14" fmla="*/ 30534 h 54632"/>
                  <a:gd name="connsiteX15" fmla="*/ 112038 w 116323"/>
                  <a:gd name="connsiteY15" fmla="*/ 18342 h 54632"/>
                  <a:gd name="connsiteX16" fmla="*/ 114609 w 116323"/>
                  <a:gd name="connsiteY16" fmla="*/ 8912 h 54632"/>
                  <a:gd name="connsiteX17" fmla="*/ 115562 w 116323"/>
                  <a:gd name="connsiteY17" fmla="*/ 2435 h 54632"/>
                  <a:gd name="connsiteX18" fmla="*/ 116324 w 116323"/>
                  <a:gd name="connsiteY18" fmla="*/ 1102 h 54632"/>
                  <a:gd name="connsiteX19" fmla="*/ 114133 w 116323"/>
                  <a:gd name="connsiteY19" fmla="*/ 149 h 54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6323" h="54632">
                    <a:moveTo>
                      <a:pt x="114133" y="149"/>
                    </a:moveTo>
                    <a:cubicBezTo>
                      <a:pt x="111847" y="-422"/>
                      <a:pt x="109466" y="721"/>
                      <a:pt x="107751" y="2340"/>
                    </a:cubicBezTo>
                    <a:cubicBezTo>
                      <a:pt x="106037" y="3959"/>
                      <a:pt x="104894" y="6055"/>
                      <a:pt x="103656" y="8055"/>
                    </a:cubicBezTo>
                    <a:cubicBezTo>
                      <a:pt x="96512" y="19485"/>
                      <a:pt x="85082" y="28248"/>
                      <a:pt x="72033" y="32058"/>
                    </a:cubicBezTo>
                    <a:cubicBezTo>
                      <a:pt x="62127" y="35011"/>
                      <a:pt x="51173" y="35011"/>
                      <a:pt x="41743" y="30915"/>
                    </a:cubicBezTo>
                    <a:cubicBezTo>
                      <a:pt x="36695" y="28724"/>
                      <a:pt x="7834" y="7007"/>
                      <a:pt x="2786" y="4816"/>
                    </a:cubicBezTo>
                    <a:cubicBezTo>
                      <a:pt x="-262" y="3578"/>
                      <a:pt x="-2834" y="11293"/>
                      <a:pt x="6596" y="22914"/>
                    </a:cubicBezTo>
                    <a:cubicBezTo>
                      <a:pt x="12216" y="31296"/>
                      <a:pt x="21836" y="31772"/>
                      <a:pt x="29932" y="37297"/>
                    </a:cubicBezTo>
                    <a:cubicBezTo>
                      <a:pt x="33742" y="39868"/>
                      <a:pt x="36981" y="43202"/>
                      <a:pt x="39838" y="46917"/>
                    </a:cubicBezTo>
                    <a:cubicBezTo>
                      <a:pt x="40886" y="48250"/>
                      <a:pt x="41743" y="49584"/>
                      <a:pt x="42886" y="50822"/>
                    </a:cubicBezTo>
                    <a:cubicBezTo>
                      <a:pt x="44791" y="51679"/>
                      <a:pt x="46791" y="52441"/>
                      <a:pt x="48887" y="53108"/>
                    </a:cubicBezTo>
                    <a:cubicBezTo>
                      <a:pt x="52506" y="54156"/>
                      <a:pt x="56316" y="54632"/>
                      <a:pt x="60126" y="54632"/>
                    </a:cubicBezTo>
                    <a:cubicBezTo>
                      <a:pt x="60984" y="54537"/>
                      <a:pt x="61841" y="54346"/>
                      <a:pt x="62793" y="54156"/>
                    </a:cubicBezTo>
                    <a:cubicBezTo>
                      <a:pt x="68413" y="52727"/>
                      <a:pt x="71937" y="48727"/>
                      <a:pt x="76605" y="45679"/>
                    </a:cubicBezTo>
                    <a:cubicBezTo>
                      <a:pt x="85177" y="40059"/>
                      <a:pt x="96036" y="37678"/>
                      <a:pt x="103560" y="30534"/>
                    </a:cubicBezTo>
                    <a:cubicBezTo>
                      <a:pt x="107180" y="27105"/>
                      <a:pt x="109942" y="22819"/>
                      <a:pt x="112038" y="18342"/>
                    </a:cubicBezTo>
                    <a:cubicBezTo>
                      <a:pt x="113562" y="15199"/>
                      <a:pt x="114133" y="12341"/>
                      <a:pt x="114609" y="8912"/>
                    </a:cubicBezTo>
                    <a:cubicBezTo>
                      <a:pt x="114895" y="6912"/>
                      <a:pt x="114609" y="4340"/>
                      <a:pt x="115562" y="2435"/>
                    </a:cubicBezTo>
                    <a:cubicBezTo>
                      <a:pt x="115752" y="1959"/>
                      <a:pt x="116038" y="1483"/>
                      <a:pt x="116324" y="1102"/>
                    </a:cubicBezTo>
                    <a:cubicBezTo>
                      <a:pt x="115562" y="721"/>
                      <a:pt x="114895" y="340"/>
                      <a:pt x="114133" y="14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7" name="شكل حر: شكل 5666">
                <a:extLst>
                  <a:ext uri="{FF2B5EF4-FFF2-40B4-BE49-F238E27FC236}">
                    <a16:creationId xmlns:a16="http://schemas.microsoft.com/office/drawing/2014/main" id="{67C0E778-34D1-404F-A7A3-05EE8F7143FC}"/>
                  </a:ext>
                </a:extLst>
              </p:cNvPr>
              <p:cNvSpPr/>
              <p:nvPr/>
            </p:nvSpPr>
            <p:spPr>
              <a:xfrm>
                <a:off x="5622893" y="1798510"/>
                <a:ext cx="44291" cy="34766"/>
              </a:xfrm>
              <a:custGeom>
                <a:avLst/>
                <a:gdLst>
                  <a:gd name="connsiteX0" fmla="*/ 286 w 44291"/>
                  <a:gd name="connsiteY0" fmla="*/ 17431 h 34766"/>
                  <a:gd name="connsiteX1" fmla="*/ 38386 w 44291"/>
                  <a:gd name="connsiteY1" fmla="*/ 34766 h 34766"/>
                  <a:gd name="connsiteX2" fmla="*/ 38481 w 44291"/>
                  <a:gd name="connsiteY2" fmla="*/ 34766 h 34766"/>
                  <a:gd name="connsiteX3" fmla="*/ 43815 w 44291"/>
                  <a:gd name="connsiteY3" fmla="*/ 28670 h 34766"/>
                  <a:gd name="connsiteX4" fmla="*/ 44291 w 44291"/>
                  <a:gd name="connsiteY4" fmla="*/ 3810 h 34766"/>
                  <a:gd name="connsiteX5" fmla="*/ 857 w 44291"/>
                  <a:gd name="connsiteY5" fmla="*/ 0 h 34766"/>
                  <a:gd name="connsiteX6" fmla="*/ 0 w 44291"/>
                  <a:gd name="connsiteY6" fmla="*/ 16954 h 34766"/>
                  <a:gd name="connsiteX7" fmla="*/ 286 w 44291"/>
                  <a:gd name="connsiteY7" fmla="*/ 17431 h 34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291" h="34766">
                    <a:moveTo>
                      <a:pt x="286" y="17431"/>
                    </a:moveTo>
                    <a:cubicBezTo>
                      <a:pt x="286" y="29813"/>
                      <a:pt x="21908" y="33052"/>
                      <a:pt x="38386" y="34766"/>
                    </a:cubicBezTo>
                    <a:cubicBezTo>
                      <a:pt x="38386" y="34766"/>
                      <a:pt x="38481" y="34766"/>
                      <a:pt x="38481" y="34766"/>
                    </a:cubicBezTo>
                    <a:cubicBezTo>
                      <a:pt x="41910" y="31623"/>
                      <a:pt x="43815" y="28670"/>
                      <a:pt x="43815" y="28670"/>
                    </a:cubicBezTo>
                    <a:lnTo>
                      <a:pt x="44291" y="3810"/>
                    </a:lnTo>
                    <a:lnTo>
                      <a:pt x="857" y="0"/>
                    </a:lnTo>
                    <a:lnTo>
                      <a:pt x="0" y="16954"/>
                    </a:lnTo>
                    <a:cubicBezTo>
                      <a:pt x="0" y="17145"/>
                      <a:pt x="286" y="17335"/>
                      <a:pt x="286" y="17431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8" name="شكل حر: شكل 5667">
                <a:extLst>
                  <a:ext uri="{FF2B5EF4-FFF2-40B4-BE49-F238E27FC236}">
                    <a16:creationId xmlns:a16="http://schemas.microsoft.com/office/drawing/2014/main" id="{6D336B93-60A2-472E-88F0-04AE7C863C6B}"/>
                  </a:ext>
                </a:extLst>
              </p:cNvPr>
              <p:cNvSpPr/>
              <p:nvPr/>
            </p:nvSpPr>
            <p:spPr>
              <a:xfrm>
                <a:off x="5625350" y="1710975"/>
                <a:ext cx="60753" cy="96837"/>
              </a:xfrm>
              <a:custGeom>
                <a:avLst/>
                <a:gdLst>
                  <a:gd name="connsiteX0" fmla="*/ 60599 w 60753"/>
                  <a:gd name="connsiteY0" fmla="*/ 10287 h 96837"/>
                  <a:gd name="connsiteX1" fmla="*/ 60503 w 60753"/>
                  <a:gd name="connsiteY1" fmla="*/ 43624 h 96837"/>
                  <a:gd name="connsiteX2" fmla="*/ 56789 w 60753"/>
                  <a:gd name="connsiteY2" fmla="*/ 76581 h 96837"/>
                  <a:gd name="connsiteX3" fmla="*/ 32214 w 60753"/>
                  <a:gd name="connsiteY3" fmla="*/ 96774 h 96837"/>
                  <a:gd name="connsiteX4" fmla="*/ 24404 w 60753"/>
                  <a:gd name="connsiteY4" fmla="*/ 95536 h 96837"/>
                  <a:gd name="connsiteX5" fmla="*/ 1067 w 60753"/>
                  <a:gd name="connsiteY5" fmla="*/ 91154 h 96837"/>
                  <a:gd name="connsiteX6" fmla="*/ 9259 w 60753"/>
                  <a:gd name="connsiteY6" fmla="*/ 43529 h 96837"/>
                  <a:gd name="connsiteX7" fmla="*/ 26690 w 60753"/>
                  <a:gd name="connsiteY7" fmla="*/ 14288 h 96837"/>
                  <a:gd name="connsiteX8" fmla="*/ 52026 w 60753"/>
                  <a:gd name="connsiteY8" fmla="*/ 0 h 96837"/>
                  <a:gd name="connsiteX9" fmla="*/ 60599 w 60753"/>
                  <a:gd name="connsiteY9" fmla="*/ 10287 h 9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53" h="96837">
                    <a:moveTo>
                      <a:pt x="60599" y="10287"/>
                    </a:moveTo>
                    <a:cubicBezTo>
                      <a:pt x="58694" y="21241"/>
                      <a:pt x="59932" y="32480"/>
                      <a:pt x="60503" y="43624"/>
                    </a:cubicBezTo>
                    <a:cubicBezTo>
                      <a:pt x="61075" y="54769"/>
                      <a:pt x="60980" y="66294"/>
                      <a:pt x="56789" y="76581"/>
                    </a:cubicBezTo>
                    <a:cubicBezTo>
                      <a:pt x="52598" y="86868"/>
                      <a:pt x="43358" y="95821"/>
                      <a:pt x="32214" y="96774"/>
                    </a:cubicBezTo>
                    <a:cubicBezTo>
                      <a:pt x="29547" y="96965"/>
                      <a:pt x="26785" y="96774"/>
                      <a:pt x="24404" y="95536"/>
                    </a:cubicBezTo>
                    <a:cubicBezTo>
                      <a:pt x="19736" y="93154"/>
                      <a:pt x="2782" y="96107"/>
                      <a:pt x="1067" y="91154"/>
                    </a:cubicBezTo>
                    <a:cubicBezTo>
                      <a:pt x="-3314" y="78486"/>
                      <a:pt x="7068" y="56674"/>
                      <a:pt x="9259" y="43529"/>
                    </a:cubicBezTo>
                    <a:cubicBezTo>
                      <a:pt x="11164" y="32099"/>
                      <a:pt x="18022" y="22003"/>
                      <a:pt x="26690" y="14288"/>
                    </a:cubicBezTo>
                    <a:cubicBezTo>
                      <a:pt x="34024" y="7810"/>
                      <a:pt x="42692" y="2857"/>
                      <a:pt x="52026" y="0"/>
                    </a:cubicBezTo>
                    <a:lnTo>
                      <a:pt x="60599" y="10287"/>
                    </a:ln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9" name="شكل حر: شكل 5668">
                <a:extLst>
                  <a:ext uri="{FF2B5EF4-FFF2-40B4-BE49-F238E27FC236}">
                    <a16:creationId xmlns:a16="http://schemas.microsoft.com/office/drawing/2014/main" id="{922478A4-2195-4A81-BB5D-0B0AD355B7E6}"/>
                  </a:ext>
                </a:extLst>
              </p:cNvPr>
              <p:cNvSpPr/>
              <p:nvPr/>
            </p:nvSpPr>
            <p:spPr>
              <a:xfrm>
                <a:off x="5625506" y="1710975"/>
                <a:ext cx="60537" cy="96875"/>
              </a:xfrm>
              <a:custGeom>
                <a:avLst/>
                <a:gdLst>
                  <a:gd name="connsiteX0" fmla="*/ 60442 w 60537"/>
                  <a:gd name="connsiteY0" fmla="*/ 44196 h 96875"/>
                  <a:gd name="connsiteX1" fmla="*/ 60442 w 60537"/>
                  <a:gd name="connsiteY1" fmla="*/ 43624 h 96875"/>
                  <a:gd name="connsiteX2" fmla="*/ 60537 w 60537"/>
                  <a:gd name="connsiteY2" fmla="*/ 10287 h 96875"/>
                  <a:gd name="connsiteX3" fmla="*/ 52060 w 60537"/>
                  <a:gd name="connsiteY3" fmla="*/ 0 h 96875"/>
                  <a:gd name="connsiteX4" fmla="*/ 26723 w 60537"/>
                  <a:gd name="connsiteY4" fmla="*/ 14288 h 96875"/>
                  <a:gd name="connsiteX5" fmla="*/ 9293 w 60537"/>
                  <a:gd name="connsiteY5" fmla="*/ 43529 h 96875"/>
                  <a:gd name="connsiteX6" fmla="*/ 1101 w 60537"/>
                  <a:gd name="connsiteY6" fmla="*/ 91154 h 96875"/>
                  <a:gd name="connsiteX7" fmla="*/ 24437 w 60537"/>
                  <a:gd name="connsiteY7" fmla="*/ 95536 h 96875"/>
                  <a:gd name="connsiteX8" fmla="*/ 32248 w 60537"/>
                  <a:gd name="connsiteY8" fmla="*/ 96774 h 96875"/>
                  <a:gd name="connsiteX9" fmla="*/ 50822 w 60537"/>
                  <a:gd name="connsiteY9" fmla="*/ 86392 h 96875"/>
                  <a:gd name="connsiteX10" fmla="*/ 44440 w 60537"/>
                  <a:gd name="connsiteY10" fmla="*/ 77533 h 96875"/>
                  <a:gd name="connsiteX11" fmla="*/ 60442 w 60537"/>
                  <a:gd name="connsiteY11" fmla="*/ 44196 h 9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537" h="96875">
                    <a:moveTo>
                      <a:pt x="60442" y="44196"/>
                    </a:moveTo>
                    <a:cubicBezTo>
                      <a:pt x="60442" y="44005"/>
                      <a:pt x="60442" y="43815"/>
                      <a:pt x="60442" y="43624"/>
                    </a:cubicBezTo>
                    <a:cubicBezTo>
                      <a:pt x="59870" y="32480"/>
                      <a:pt x="58727" y="21241"/>
                      <a:pt x="60537" y="10287"/>
                    </a:cubicBezTo>
                    <a:lnTo>
                      <a:pt x="52060" y="0"/>
                    </a:lnTo>
                    <a:cubicBezTo>
                      <a:pt x="42725" y="2953"/>
                      <a:pt x="34057" y="7906"/>
                      <a:pt x="26723" y="14288"/>
                    </a:cubicBezTo>
                    <a:cubicBezTo>
                      <a:pt x="18056" y="21907"/>
                      <a:pt x="11198" y="32099"/>
                      <a:pt x="9293" y="43529"/>
                    </a:cubicBezTo>
                    <a:cubicBezTo>
                      <a:pt x="7102" y="56769"/>
                      <a:pt x="-3376" y="78486"/>
                      <a:pt x="1101" y="91154"/>
                    </a:cubicBezTo>
                    <a:cubicBezTo>
                      <a:pt x="2816" y="96107"/>
                      <a:pt x="19770" y="93059"/>
                      <a:pt x="24437" y="95536"/>
                    </a:cubicBezTo>
                    <a:cubicBezTo>
                      <a:pt x="26819" y="96774"/>
                      <a:pt x="29581" y="97060"/>
                      <a:pt x="32248" y="96774"/>
                    </a:cubicBezTo>
                    <a:cubicBezTo>
                      <a:pt x="39582" y="96202"/>
                      <a:pt x="46059" y="92107"/>
                      <a:pt x="50822" y="86392"/>
                    </a:cubicBezTo>
                    <a:cubicBezTo>
                      <a:pt x="48440" y="83629"/>
                      <a:pt x="46345" y="80677"/>
                      <a:pt x="44440" y="77533"/>
                    </a:cubicBezTo>
                    <a:cubicBezTo>
                      <a:pt x="34915" y="62389"/>
                      <a:pt x="48345" y="52578"/>
                      <a:pt x="60442" y="44196"/>
                    </a:cubicBezTo>
                    <a:close/>
                  </a:path>
                </a:pathLst>
              </a:custGeom>
              <a:solidFill>
                <a:srgbClr val="BD825A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0" name="شكل حر: شكل 5669">
                <a:extLst>
                  <a:ext uri="{FF2B5EF4-FFF2-40B4-BE49-F238E27FC236}">
                    <a16:creationId xmlns:a16="http://schemas.microsoft.com/office/drawing/2014/main" id="{700053E1-1320-4E34-ABB3-0433FFFBB23C}"/>
                  </a:ext>
                </a:extLst>
              </p:cNvPr>
              <p:cNvSpPr/>
              <p:nvPr/>
            </p:nvSpPr>
            <p:spPr>
              <a:xfrm>
                <a:off x="5668232" y="1789837"/>
                <a:ext cx="12858" cy="12222"/>
              </a:xfrm>
              <a:custGeom>
                <a:avLst/>
                <a:gdLst>
                  <a:gd name="connsiteX0" fmla="*/ 12859 w 12858"/>
                  <a:gd name="connsiteY0" fmla="*/ 6 h 12222"/>
                  <a:gd name="connsiteX1" fmla="*/ 1334 w 12858"/>
                  <a:gd name="connsiteY1" fmla="*/ 6292 h 12222"/>
                  <a:gd name="connsiteX2" fmla="*/ 0 w 12858"/>
                  <a:gd name="connsiteY2" fmla="*/ 8007 h 12222"/>
                  <a:gd name="connsiteX3" fmla="*/ 191 w 12858"/>
                  <a:gd name="connsiteY3" fmla="*/ 9340 h 12222"/>
                  <a:gd name="connsiteX4" fmla="*/ 953 w 12858"/>
                  <a:gd name="connsiteY4" fmla="*/ 11245 h 12222"/>
                  <a:gd name="connsiteX5" fmla="*/ 1238 w 12858"/>
                  <a:gd name="connsiteY5" fmla="*/ 11817 h 12222"/>
                  <a:gd name="connsiteX6" fmla="*/ 2096 w 12858"/>
                  <a:gd name="connsiteY6" fmla="*/ 12198 h 12222"/>
                  <a:gd name="connsiteX7" fmla="*/ 7811 w 12858"/>
                  <a:gd name="connsiteY7" fmla="*/ 7816 h 12222"/>
                  <a:gd name="connsiteX8" fmla="*/ 12002 w 12858"/>
                  <a:gd name="connsiteY8" fmla="*/ 1530 h 12222"/>
                  <a:gd name="connsiteX9" fmla="*/ 12859 w 12858"/>
                  <a:gd name="connsiteY9" fmla="*/ 6 h 12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58" h="12222">
                    <a:moveTo>
                      <a:pt x="12859" y="6"/>
                    </a:moveTo>
                    <a:cubicBezTo>
                      <a:pt x="12668" y="-185"/>
                      <a:pt x="4382" y="4482"/>
                      <a:pt x="1334" y="6292"/>
                    </a:cubicBezTo>
                    <a:cubicBezTo>
                      <a:pt x="572" y="6768"/>
                      <a:pt x="0" y="7054"/>
                      <a:pt x="0" y="8007"/>
                    </a:cubicBezTo>
                    <a:cubicBezTo>
                      <a:pt x="0" y="8388"/>
                      <a:pt x="95" y="8864"/>
                      <a:pt x="191" y="9340"/>
                    </a:cubicBezTo>
                    <a:cubicBezTo>
                      <a:pt x="-286" y="10007"/>
                      <a:pt x="191" y="11150"/>
                      <a:pt x="953" y="11245"/>
                    </a:cubicBezTo>
                    <a:cubicBezTo>
                      <a:pt x="1048" y="11436"/>
                      <a:pt x="1143" y="11626"/>
                      <a:pt x="1238" y="11817"/>
                    </a:cubicBezTo>
                    <a:cubicBezTo>
                      <a:pt x="1429" y="12102"/>
                      <a:pt x="1810" y="12293"/>
                      <a:pt x="2096" y="12198"/>
                    </a:cubicBezTo>
                    <a:cubicBezTo>
                      <a:pt x="4286" y="11817"/>
                      <a:pt x="6477" y="9531"/>
                      <a:pt x="7811" y="7816"/>
                    </a:cubicBezTo>
                    <a:cubicBezTo>
                      <a:pt x="8668" y="6768"/>
                      <a:pt x="11621" y="2577"/>
                      <a:pt x="12002" y="1530"/>
                    </a:cubicBezTo>
                    <a:cubicBezTo>
                      <a:pt x="12192" y="1244"/>
                      <a:pt x="12859" y="-90"/>
                      <a:pt x="12859" y="6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1" name="شكل حر: شكل 5670">
                <a:extLst>
                  <a:ext uri="{FF2B5EF4-FFF2-40B4-BE49-F238E27FC236}">
                    <a16:creationId xmlns:a16="http://schemas.microsoft.com/office/drawing/2014/main" id="{E355F8EF-683D-47D0-9BE7-F10B6ECEFB2D}"/>
                  </a:ext>
                </a:extLst>
              </p:cNvPr>
              <p:cNvSpPr/>
              <p:nvPr/>
            </p:nvSpPr>
            <p:spPr>
              <a:xfrm>
                <a:off x="5571253" y="1696987"/>
                <a:ext cx="123458" cy="190846"/>
              </a:xfrm>
              <a:custGeom>
                <a:avLst/>
                <a:gdLst>
                  <a:gd name="connsiteX0" fmla="*/ 123459 w 123458"/>
                  <a:gd name="connsiteY0" fmla="*/ 142100 h 190846"/>
                  <a:gd name="connsiteX1" fmla="*/ 115743 w 123458"/>
                  <a:gd name="connsiteY1" fmla="*/ 140576 h 190846"/>
                  <a:gd name="connsiteX2" fmla="*/ 112695 w 123458"/>
                  <a:gd name="connsiteY2" fmla="*/ 143338 h 190846"/>
                  <a:gd name="connsiteX3" fmla="*/ 110981 w 123458"/>
                  <a:gd name="connsiteY3" fmla="*/ 148386 h 190846"/>
                  <a:gd name="connsiteX4" fmla="*/ 107075 w 123458"/>
                  <a:gd name="connsiteY4" fmla="*/ 157816 h 190846"/>
                  <a:gd name="connsiteX5" fmla="*/ 98503 w 123458"/>
                  <a:gd name="connsiteY5" fmla="*/ 167436 h 190846"/>
                  <a:gd name="connsiteX6" fmla="*/ 96789 w 123458"/>
                  <a:gd name="connsiteY6" fmla="*/ 168293 h 190846"/>
                  <a:gd name="connsiteX7" fmla="*/ 90597 w 123458"/>
                  <a:gd name="connsiteY7" fmla="*/ 175532 h 190846"/>
                  <a:gd name="connsiteX8" fmla="*/ 88692 w 123458"/>
                  <a:gd name="connsiteY8" fmla="*/ 176294 h 190846"/>
                  <a:gd name="connsiteX9" fmla="*/ 78882 w 123458"/>
                  <a:gd name="connsiteY9" fmla="*/ 179247 h 190846"/>
                  <a:gd name="connsiteX10" fmla="*/ 68975 w 123458"/>
                  <a:gd name="connsiteY10" fmla="*/ 186105 h 190846"/>
                  <a:gd name="connsiteX11" fmla="*/ 67547 w 123458"/>
                  <a:gd name="connsiteY11" fmla="*/ 187058 h 190846"/>
                  <a:gd name="connsiteX12" fmla="*/ 48116 w 123458"/>
                  <a:gd name="connsiteY12" fmla="*/ 189629 h 190846"/>
                  <a:gd name="connsiteX13" fmla="*/ 37543 w 123458"/>
                  <a:gd name="connsiteY13" fmla="*/ 179438 h 190846"/>
                  <a:gd name="connsiteX14" fmla="*/ 31447 w 123458"/>
                  <a:gd name="connsiteY14" fmla="*/ 173342 h 190846"/>
                  <a:gd name="connsiteX15" fmla="*/ 24684 w 123458"/>
                  <a:gd name="connsiteY15" fmla="*/ 170675 h 190846"/>
                  <a:gd name="connsiteX16" fmla="*/ 21827 w 123458"/>
                  <a:gd name="connsiteY16" fmla="*/ 170484 h 190846"/>
                  <a:gd name="connsiteX17" fmla="*/ 20112 w 123458"/>
                  <a:gd name="connsiteY17" fmla="*/ 169436 h 190846"/>
                  <a:gd name="connsiteX18" fmla="*/ 11635 w 123458"/>
                  <a:gd name="connsiteY18" fmla="*/ 165722 h 190846"/>
                  <a:gd name="connsiteX19" fmla="*/ 9635 w 123458"/>
                  <a:gd name="connsiteY19" fmla="*/ 164007 h 190846"/>
                  <a:gd name="connsiteX20" fmla="*/ 6682 w 123458"/>
                  <a:gd name="connsiteY20" fmla="*/ 160292 h 190846"/>
                  <a:gd name="connsiteX21" fmla="*/ 1348 w 123458"/>
                  <a:gd name="connsiteY21" fmla="*/ 134099 h 190846"/>
                  <a:gd name="connsiteX22" fmla="*/ 15636 w 123458"/>
                  <a:gd name="connsiteY22" fmla="*/ 69329 h 190846"/>
                  <a:gd name="connsiteX23" fmla="*/ 18493 w 123458"/>
                  <a:gd name="connsiteY23" fmla="*/ 44087 h 190846"/>
                  <a:gd name="connsiteX24" fmla="*/ 20398 w 123458"/>
                  <a:gd name="connsiteY24" fmla="*/ 36372 h 190846"/>
                  <a:gd name="connsiteX25" fmla="*/ 23922 w 123458"/>
                  <a:gd name="connsiteY25" fmla="*/ 27990 h 190846"/>
                  <a:gd name="connsiteX26" fmla="*/ 47449 w 123458"/>
                  <a:gd name="connsiteY26" fmla="*/ 6559 h 190846"/>
                  <a:gd name="connsiteX27" fmla="*/ 99075 w 123458"/>
                  <a:gd name="connsiteY27" fmla="*/ 5987 h 190846"/>
                  <a:gd name="connsiteX28" fmla="*/ 114600 w 123458"/>
                  <a:gd name="connsiteY28" fmla="*/ 21704 h 190846"/>
                  <a:gd name="connsiteX29" fmla="*/ 118601 w 123458"/>
                  <a:gd name="connsiteY29" fmla="*/ 31895 h 190846"/>
                  <a:gd name="connsiteX30" fmla="*/ 119267 w 123458"/>
                  <a:gd name="connsiteY30" fmla="*/ 34848 h 190846"/>
                  <a:gd name="connsiteX31" fmla="*/ 121744 w 123458"/>
                  <a:gd name="connsiteY31" fmla="*/ 44754 h 190846"/>
                  <a:gd name="connsiteX32" fmla="*/ 113267 w 123458"/>
                  <a:gd name="connsiteY32" fmla="*/ 54946 h 190846"/>
                  <a:gd name="connsiteX33" fmla="*/ 113171 w 123458"/>
                  <a:gd name="connsiteY33" fmla="*/ 54946 h 190846"/>
                  <a:gd name="connsiteX34" fmla="*/ 108981 w 123458"/>
                  <a:gd name="connsiteY34" fmla="*/ 58375 h 190846"/>
                  <a:gd name="connsiteX35" fmla="*/ 105933 w 123458"/>
                  <a:gd name="connsiteY35" fmla="*/ 61042 h 190846"/>
                  <a:gd name="connsiteX36" fmla="*/ 100884 w 123458"/>
                  <a:gd name="connsiteY36" fmla="*/ 62375 h 190846"/>
                  <a:gd name="connsiteX37" fmla="*/ 93741 w 123458"/>
                  <a:gd name="connsiteY37" fmla="*/ 70948 h 190846"/>
                  <a:gd name="connsiteX38" fmla="*/ 92407 w 123458"/>
                  <a:gd name="connsiteY38" fmla="*/ 76282 h 190846"/>
                  <a:gd name="connsiteX39" fmla="*/ 110219 w 123458"/>
                  <a:gd name="connsiteY39" fmla="*/ 113525 h 190846"/>
                  <a:gd name="connsiteX40" fmla="*/ 123459 w 123458"/>
                  <a:gd name="connsiteY40" fmla="*/ 142100 h 190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23458" h="190846">
                    <a:moveTo>
                      <a:pt x="123459" y="142100"/>
                    </a:moveTo>
                    <a:cubicBezTo>
                      <a:pt x="119934" y="140671"/>
                      <a:pt x="117553" y="140099"/>
                      <a:pt x="115743" y="140576"/>
                    </a:cubicBezTo>
                    <a:cubicBezTo>
                      <a:pt x="114505" y="140957"/>
                      <a:pt x="113553" y="141814"/>
                      <a:pt x="112695" y="143338"/>
                    </a:cubicBezTo>
                    <a:cubicBezTo>
                      <a:pt x="111743" y="145052"/>
                      <a:pt x="111267" y="146672"/>
                      <a:pt x="110981" y="148386"/>
                    </a:cubicBezTo>
                    <a:cubicBezTo>
                      <a:pt x="109362" y="151434"/>
                      <a:pt x="108314" y="155149"/>
                      <a:pt x="107075" y="157816"/>
                    </a:cubicBezTo>
                    <a:cubicBezTo>
                      <a:pt x="104980" y="162483"/>
                      <a:pt x="102027" y="165436"/>
                      <a:pt x="98503" y="167436"/>
                    </a:cubicBezTo>
                    <a:cubicBezTo>
                      <a:pt x="97932" y="167722"/>
                      <a:pt x="97360" y="168008"/>
                      <a:pt x="96789" y="168293"/>
                    </a:cubicBezTo>
                    <a:cubicBezTo>
                      <a:pt x="96122" y="171246"/>
                      <a:pt x="94217" y="173723"/>
                      <a:pt x="90597" y="175532"/>
                    </a:cubicBezTo>
                    <a:cubicBezTo>
                      <a:pt x="90026" y="175818"/>
                      <a:pt x="89359" y="176104"/>
                      <a:pt x="88692" y="176294"/>
                    </a:cubicBezTo>
                    <a:cubicBezTo>
                      <a:pt x="85454" y="177437"/>
                      <a:pt x="81929" y="177628"/>
                      <a:pt x="78882" y="179247"/>
                    </a:cubicBezTo>
                    <a:cubicBezTo>
                      <a:pt x="75262" y="181152"/>
                      <a:pt x="72309" y="183914"/>
                      <a:pt x="68975" y="186105"/>
                    </a:cubicBezTo>
                    <a:cubicBezTo>
                      <a:pt x="68499" y="186391"/>
                      <a:pt x="68023" y="186772"/>
                      <a:pt x="67547" y="187058"/>
                    </a:cubicBezTo>
                    <a:cubicBezTo>
                      <a:pt x="61641" y="190582"/>
                      <a:pt x="54783" y="192106"/>
                      <a:pt x="48116" y="189629"/>
                    </a:cubicBezTo>
                    <a:cubicBezTo>
                      <a:pt x="42972" y="187724"/>
                      <a:pt x="40496" y="183438"/>
                      <a:pt x="37543" y="179438"/>
                    </a:cubicBezTo>
                    <a:cubicBezTo>
                      <a:pt x="35829" y="177056"/>
                      <a:pt x="34019" y="174866"/>
                      <a:pt x="31447" y="173342"/>
                    </a:cubicBezTo>
                    <a:cubicBezTo>
                      <a:pt x="29352" y="172103"/>
                      <a:pt x="27066" y="171341"/>
                      <a:pt x="24684" y="170675"/>
                    </a:cubicBezTo>
                    <a:cubicBezTo>
                      <a:pt x="23732" y="170579"/>
                      <a:pt x="22779" y="170484"/>
                      <a:pt x="21827" y="170484"/>
                    </a:cubicBezTo>
                    <a:cubicBezTo>
                      <a:pt x="21255" y="170103"/>
                      <a:pt x="20684" y="169722"/>
                      <a:pt x="20112" y="169436"/>
                    </a:cubicBezTo>
                    <a:cubicBezTo>
                      <a:pt x="17160" y="168579"/>
                      <a:pt x="14207" y="167627"/>
                      <a:pt x="11635" y="165722"/>
                    </a:cubicBezTo>
                    <a:cubicBezTo>
                      <a:pt x="10968" y="165245"/>
                      <a:pt x="10302" y="164674"/>
                      <a:pt x="9635" y="164007"/>
                    </a:cubicBezTo>
                    <a:cubicBezTo>
                      <a:pt x="8587" y="162959"/>
                      <a:pt x="7539" y="161626"/>
                      <a:pt x="6682" y="160292"/>
                    </a:cubicBezTo>
                    <a:cubicBezTo>
                      <a:pt x="-271" y="153815"/>
                      <a:pt x="-1319" y="145814"/>
                      <a:pt x="1348" y="134099"/>
                    </a:cubicBezTo>
                    <a:cubicBezTo>
                      <a:pt x="2682" y="128098"/>
                      <a:pt x="13350" y="88379"/>
                      <a:pt x="15636" y="69329"/>
                    </a:cubicBezTo>
                    <a:cubicBezTo>
                      <a:pt x="16588" y="60947"/>
                      <a:pt x="16969" y="52374"/>
                      <a:pt x="18493" y="44087"/>
                    </a:cubicBezTo>
                    <a:cubicBezTo>
                      <a:pt x="18969" y="41516"/>
                      <a:pt x="19636" y="38849"/>
                      <a:pt x="20398" y="36372"/>
                    </a:cubicBezTo>
                    <a:cubicBezTo>
                      <a:pt x="21255" y="33515"/>
                      <a:pt x="22398" y="30657"/>
                      <a:pt x="23922" y="27990"/>
                    </a:cubicBezTo>
                    <a:cubicBezTo>
                      <a:pt x="29066" y="18465"/>
                      <a:pt x="37829" y="11321"/>
                      <a:pt x="47449" y="6559"/>
                    </a:cubicBezTo>
                    <a:cubicBezTo>
                      <a:pt x="63546" y="-1347"/>
                      <a:pt x="83454" y="-2776"/>
                      <a:pt x="99075" y="5987"/>
                    </a:cubicBezTo>
                    <a:cubicBezTo>
                      <a:pt x="105552" y="9607"/>
                      <a:pt x="110981" y="15227"/>
                      <a:pt x="114600" y="21704"/>
                    </a:cubicBezTo>
                    <a:cubicBezTo>
                      <a:pt x="116410" y="24942"/>
                      <a:pt x="117744" y="28371"/>
                      <a:pt x="118601" y="31895"/>
                    </a:cubicBezTo>
                    <a:cubicBezTo>
                      <a:pt x="118887" y="32848"/>
                      <a:pt x="119077" y="33896"/>
                      <a:pt x="119267" y="34848"/>
                    </a:cubicBezTo>
                    <a:cubicBezTo>
                      <a:pt x="120696" y="37991"/>
                      <a:pt x="121839" y="41325"/>
                      <a:pt x="121744" y="44754"/>
                    </a:cubicBezTo>
                    <a:cubicBezTo>
                      <a:pt x="121649" y="49612"/>
                      <a:pt x="118125" y="54755"/>
                      <a:pt x="113267" y="54946"/>
                    </a:cubicBezTo>
                    <a:lnTo>
                      <a:pt x="113171" y="54946"/>
                    </a:lnTo>
                    <a:cubicBezTo>
                      <a:pt x="111457" y="55803"/>
                      <a:pt x="110504" y="56660"/>
                      <a:pt x="108981" y="58375"/>
                    </a:cubicBezTo>
                    <a:cubicBezTo>
                      <a:pt x="108028" y="59423"/>
                      <a:pt x="107171" y="60375"/>
                      <a:pt x="105933" y="61042"/>
                    </a:cubicBezTo>
                    <a:cubicBezTo>
                      <a:pt x="104313" y="61899"/>
                      <a:pt x="102599" y="61804"/>
                      <a:pt x="100884" y="62375"/>
                    </a:cubicBezTo>
                    <a:cubicBezTo>
                      <a:pt x="96789" y="63518"/>
                      <a:pt x="95169" y="67138"/>
                      <a:pt x="93741" y="70948"/>
                    </a:cubicBezTo>
                    <a:cubicBezTo>
                      <a:pt x="93074" y="72662"/>
                      <a:pt x="92788" y="74567"/>
                      <a:pt x="92407" y="76282"/>
                    </a:cubicBezTo>
                    <a:cubicBezTo>
                      <a:pt x="92883" y="93522"/>
                      <a:pt x="104218" y="104952"/>
                      <a:pt x="110219" y="113525"/>
                    </a:cubicBezTo>
                    <a:cubicBezTo>
                      <a:pt x="116124" y="122383"/>
                      <a:pt x="122125" y="131527"/>
                      <a:pt x="123459" y="142100"/>
                    </a:cubicBezTo>
                    <a:close/>
                  </a:path>
                </a:pathLst>
              </a:custGeom>
              <a:solidFill>
                <a:srgbClr val="DEE0E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2" name="شكل حر: شكل 5671">
                <a:extLst>
                  <a:ext uri="{FF2B5EF4-FFF2-40B4-BE49-F238E27FC236}">
                    <a16:creationId xmlns:a16="http://schemas.microsoft.com/office/drawing/2014/main" id="{E6329F56-5180-4642-BB71-900D41D9A918}"/>
                  </a:ext>
                </a:extLst>
              </p:cNvPr>
              <p:cNvSpPr/>
              <p:nvPr/>
            </p:nvSpPr>
            <p:spPr>
              <a:xfrm>
                <a:off x="5589746" y="1718786"/>
                <a:ext cx="100107" cy="32713"/>
              </a:xfrm>
              <a:custGeom>
                <a:avLst/>
                <a:gdLst>
                  <a:gd name="connsiteX0" fmla="*/ 100108 w 100107"/>
                  <a:gd name="connsiteY0" fmla="*/ 10192 h 32713"/>
                  <a:gd name="connsiteX1" fmla="*/ 97822 w 100107"/>
                  <a:gd name="connsiteY1" fmla="*/ 12478 h 32713"/>
                  <a:gd name="connsiteX2" fmla="*/ 67818 w 100107"/>
                  <a:gd name="connsiteY2" fmla="*/ 27908 h 32713"/>
                  <a:gd name="connsiteX3" fmla="*/ 0 w 100107"/>
                  <a:gd name="connsiteY3" fmla="*/ 22384 h 32713"/>
                  <a:gd name="connsiteX4" fmla="*/ 1905 w 100107"/>
                  <a:gd name="connsiteY4" fmla="*/ 14669 h 32713"/>
                  <a:gd name="connsiteX5" fmla="*/ 2096 w 100107"/>
                  <a:gd name="connsiteY5" fmla="*/ 14764 h 32713"/>
                  <a:gd name="connsiteX6" fmla="*/ 65246 w 100107"/>
                  <a:gd name="connsiteY6" fmla="*/ 18574 h 32713"/>
                  <a:gd name="connsiteX7" fmla="*/ 90964 w 100107"/>
                  <a:gd name="connsiteY7" fmla="*/ 5620 h 32713"/>
                  <a:gd name="connsiteX8" fmla="*/ 96107 w 100107"/>
                  <a:gd name="connsiteY8" fmla="*/ 0 h 32713"/>
                  <a:gd name="connsiteX9" fmla="*/ 100108 w 100107"/>
                  <a:gd name="connsiteY9" fmla="*/ 10192 h 3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107" h="32713">
                    <a:moveTo>
                      <a:pt x="100108" y="10192"/>
                    </a:moveTo>
                    <a:cubicBezTo>
                      <a:pt x="99346" y="11049"/>
                      <a:pt x="98488" y="11811"/>
                      <a:pt x="97822" y="12478"/>
                    </a:cubicBezTo>
                    <a:cubicBezTo>
                      <a:pt x="89344" y="20479"/>
                      <a:pt x="79057" y="25051"/>
                      <a:pt x="67818" y="27908"/>
                    </a:cubicBezTo>
                    <a:cubicBezTo>
                      <a:pt x="45148" y="33719"/>
                      <a:pt x="19907" y="36671"/>
                      <a:pt x="0" y="22384"/>
                    </a:cubicBezTo>
                    <a:cubicBezTo>
                      <a:pt x="476" y="19812"/>
                      <a:pt x="1143" y="17145"/>
                      <a:pt x="1905" y="14669"/>
                    </a:cubicBezTo>
                    <a:cubicBezTo>
                      <a:pt x="2000" y="14669"/>
                      <a:pt x="2000" y="14764"/>
                      <a:pt x="2096" y="14764"/>
                    </a:cubicBezTo>
                    <a:cubicBezTo>
                      <a:pt x="19907" y="28861"/>
                      <a:pt x="45053" y="23717"/>
                      <a:pt x="65246" y="18574"/>
                    </a:cubicBezTo>
                    <a:cubicBezTo>
                      <a:pt x="74771" y="16097"/>
                      <a:pt x="83725" y="12382"/>
                      <a:pt x="90964" y="5620"/>
                    </a:cubicBezTo>
                    <a:cubicBezTo>
                      <a:pt x="92773" y="3905"/>
                      <a:pt x="94583" y="2000"/>
                      <a:pt x="96107" y="0"/>
                    </a:cubicBezTo>
                    <a:cubicBezTo>
                      <a:pt x="97822" y="3143"/>
                      <a:pt x="99250" y="6572"/>
                      <a:pt x="100108" y="10192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3" name="شكل حر: شكل 5672">
                <a:extLst>
                  <a:ext uri="{FF2B5EF4-FFF2-40B4-BE49-F238E27FC236}">
                    <a16:creationId xmlns:a16="http://schemas.microsoft.com/office/drawing/2014/main" id="{A07B6F65-084A-4E64-9C41-8625886A9C39}"/>
                  </a:ext>
                </a:extLst>
              </p:cNvPr>
              <p:cNvSpPr/>
              <p:nvPr/>
            </p:nvSpPr>
            <p:spPr>
              <a:xfrm>
                <a:off x="5652739" y="1756219"/>
                <a:ext cx="34257" cy="108204"/>
              </a:xfrm>
              <a:custGeom>
                <a:avLst/>
                <a:gdLst>
                  <a:gd name="connsiteX0" fmla="*/ 34257 w 34257"/>
                  <a:gd name="connsiteY0" fmla="*/ 81343 h 108204"/>
                  <a:gd name="connsiteX1" fmla="*/ 31209 w 34257"/>
                  <a:gd name="connsiteY1" fmla="*/ 84106 h 108204"/>
                  <a:gd name="connsiteX2" fmla="*/ 29495 w 34257"/>
                  <a:gd name="connsiteY2" fmla="*/ 89154 h 108204"/>
                  <a:gd name="connsiteX3" fmla="*/ 25589 w 34257"/>
                  <a:gd name="connsiteY3" fmla="*/ 98584 h 108204"/>
                  <a:gd name="connsiteX4" fmla="*/ 17017 w 34257"/>
                  <a:gd name="connsiteY4" fmla="*/ 108204 h 108204"/>
                  <a:gd name="connsiteX5" fmla="*/ 20351 w 34257"/>
                  <a:gd name="connsiteY5" fmla="*/ 96488 h 108204"/>
                  <a:gd name="connsiteX6" fmla="*/ 13779 w 34257"/>
                  <a:gd name="connsiteY6" fmla="*/ 64008 h 108204"/>
                  <a:gd name="connsiteX7" fmla="*/ 2158 w 34257"/>
                  <a:gd name="connsiteY7" fmla="*/ 32766 h 108204"/>
                  <a:gd name="connsiteX8" fmla="*/ 3206 w 34257"/>
                  <a:gd name="connsiteY8" fmla="*/ 0 h 108204"/>
                  <a:gd name="connsiteX9" fmla="*/ 25971 w 34257"/>
                  <a:gd name="connsiteY9" fmla="*/ 72295 h 108204"/>
                  <a:gd name="connsiteX10" fmla="*/ 34257 w 34257"/>
                  <a:gd name="connsiteY10" fmla="*/ 81343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257" h="108204">
                    <a:moveTo>
                      <a:pt x="34257" y="81343"/>
                    </a:moveTo>
                    <a:cubicBezTo>
                      <a:pt x="33019" y="81724"/>
                      <a:pt x="32067" y="82582"/>
                      <a:pt x="31209" y="84106"/>
                    </a:cubicBezTo>
                    <a:cubicBezTo>
                      <a:pt x="30257" y="85820"/>
                      <a:pt x="29781" y="87440"/>
                      <a:pt x="29495" y="89154"/>
                    </a:cubicBezTo>
                    <a:cubicBezTo>
                      <a:pt x="27876" y="92202"/>
                      <a:pt x="26828" y="95917"/>
                      <a:pt x="25589" y="98584"/>
                    </a:cubicBezTo>
                    <a:cubicBezTo>
                      <a:pt x="23494" y="103251"/>
                      <a:pt x="20541" y="106204"/>
                      <a:pt x="17017" y="108204"/>
                    </a:cubicBezTo>
                    <a:cubicBezTo>
                      <a:pt x="19208" y="104870"/>
                      <a:pt x="20065" y="100584"/>
                      <a:pt x="20351" y="96488"/>
                    </a:cubicBezTo>
                    <a:cubicBezTo>
                      <a:pt x="21018" y="85344"/>
                      <a:pt x="17779" y="74390"/>
                      <a:pt x="13779" y="64008"/>
                    </a:cubicBezTo>
                    <a:cubicBezTo>
                      <a:pt x="9778" y="53626"/>
                      <a:pt x="4920" y="43529"/>
                      <a:pt x="2158" y="32766"/>
                    </a:cubicBezTo>
                    <a:cubicBezTo>
                      <a:pt x="-604" y="22003"/>
                      <a:pt x="-1176" y="10192"/>
                      <a:pt x="3206" y="0"/>
                    </a:cubicBezTo>
                    <a:cubicBezTo>
                      <a:pt x="-414" y="25908"/>
                      <a:pt x="8159" y="53245"/>
                      <a:pt x="25971" y="72295"/>
                    </a:cubicBezTo>
                    <a:cubicBezTo>
                      <a:pt x="28733" y="75343"/>
                      <a:pt x="31685" y="78105"/>
                      <a:pt x="34257" y="81343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4" name="شكل حر: شكل 5673">
                <a:extLst>
                  <a:ext uri="{FF2B5EF4-FFF2-40B4-BE49-F238E27FC236}">
                    <a16:creationId xmlns:a16="http://schemas.microsoft.com/office/drawing/2014/main" id="{EE8DF232-274B-43FF-9F98-8B2D354250BF}"/>
                  </a:ext>
                </a:extLst>
              </p:cNvPr>
              <p:cNvSpPr/>
              <p:nvPr/>
            </p:nvSpPr>
            <p:spPr>
              <a:xfrm>
                <a:off x="5582792" y="1772221"/>
                <a:ext cx="30099" cy="104298"/>
              </a:xfrm>
              <a:custGeom>
                <a:avLst/>
                <a:gdLst>
                  <a:gd name="connsiteX0" fmla="*/ 25908 w 30099"/>
                  <a:gd name="connsiteY0" fmla="*/ 104299 h 104298"/>
                  <a:gd name="connsiteX1" fmla="*/ 19812 w 30099"/>
                  <a:gd name="connsiteY1" fmla="*/ 98203 h 104298"/>
                  <a:gd name="connsiteX2" fmla="*/ 13049 w 30099"/>
                  <a:gd name="connsiteY2" fmla="*/ 95536 h 104298"/>
                  <a:gd name="connsiteX3" fmla="*/ 10192 w 30099"/>
                  <a:gd name="connsiteY3" fmla="*/ 95345 h 104298"/>
                  <a:gd name="connsiteX4" fmla="*/ 8477 w 30099"/>
                  <a:gd name="connsiteY4" fmla="*/ 94297 h 104298"/>
                  <a:gd name="connsiteX5" fmla="*/ 0 w 30099"/>
                  <a:gd name="connsiteY5" fmla="*/ 90583 h 104298"/>
                  <a:gd name="connsiteX6" fmla="*/ 2858 w 30099"/>
                  <a:gd name="connsiteY6" fmla="*/ 90106 h 104298"/>
                  <a:gd name="connsiteX7" fmla="*/ 10858 w 30099"/>
                  <a:gd name="connsiteY7" fmla="*/ 83820 h 104298"/>
                  <a:gd name="connsiteX8" fmla="*/ 19336 w 30099"/>
                  <a:gd name="connsiteY8" fmla="*/ 54007 h 104298"/>
                  <a:gd name="connsiteX9" fmla="*/ 21336 w 30099"/>
                  <a:gd name="connsiteY9" fmla="*/ 22669 h 104298"/>
                  <a:gd name="connsiteX10" fmla="*/ 30099 w 30099"/>
                  <a:gd name="connsiteY10" fmla="*/ 0 h 104298"/>
                  <a:gd name="connsiteX11" fmla="*/ 25908 w 30099"/>
                  <a:gd name="connsiteY11" fmla="*/ 104299 h 10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99" h="104298">
                    <a:moveTo>
                      <a:pt x="25908" y="104299"/>
                    </a:moveTo>
                    <a:cubicBezTo>
                      <a:pt x="24194" y="101917"/>
                      <a:pt x="22384" y="99727"/>
                      <a:pt x="19812" y="98203"/>
                    </a:cubicBezTo>
                    <a:cubicBezTo>
                      <a:pt x="17717" y="96965"/>
                      <a:pt x="15431" y="96202"/>
                      <a:pt x="13049" y="95536"/>
                    </a:cubicBezTo>
                    <a:cubicBezTo>
                      <a:pt x="12097" y="95441"/>
                      <a:pt x="11144" y="95345"/>
                      <a:pt x="10192" y="95345"/>
                    </a:cubicBezTo>
                    <a:cubicBezTo>
                      <a:pt x="9620" y="94964"/>
                      <a:pt x="9049" y="94583"/>
                      <a:pt x="8477" y="94297"/>
                    </a:cubicBezTo>
                    <a:cubicBezTo>
                      <a:pt x="5525" y="93440"/>
                      <a:pt x="2572" y="92488"/>
                      <a:pt x="0" y="90583"/>
                    </a:cubicBezTo>
                    <a:cubicBezTo>
                      <a:pt x="953" y="90583"/>
                      <a:pt x="1905" y="90392"/>
                      <a:pt x="2858" y="90106"/>
                    </a:cubicBezTo>
                    <a:cubicBezTo>
                      <a:pt x="6096" y="89059"/>
                      <a:pt x="8763" y="86582"/>
                      <a:pt x="10858" y="83820"/>
                    </a:cubicBezTo>
                    <a:cubicBezTo>
                      <a:pt x="17240" y="75438"/>
                      <a:pt x="18955" y="64484"/>
                      <a:pt x="19336" y="54007"/>
                    </a:cubicBezTo>
                    <a:cubicBezTo>
                      <a:pt x="19717" y="43529"/>
                      <a:pt x="19050" y="32861"/>
                      <a:pt x="21336" y="22669"/>
                    </a:cubicBezTo>
                    <a:cubicBezTo>
                      <a:pt x="23146" y="14764"/>
                      <a:pt x="26670" y="7334"/>
                      <a:pt x="30099" y="0"/>
                    </a:cubicBezTo>
                    <a:cubicBezTo>
                      <a:pt x="18955" y="33433"/>
                      <a:pt x="17526" y="70009"/>
                      <a:pt x="25908" y="10429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5" name="شكل حر: شكل 5674">
                <a:extLst>
                  <a:ext uri="{FF2B5EF4-FFF2-40B4-BE49-F238E27FC236}">
                    <a16:creationId xmlns:a16="http://schemas.microsoft.com/office/drawing/2014/main" id="{A4B53B91-4F41-488D-8BCB-2C69288487E2}"/>
                  </a:ext>
                </a:extLst>
              </p:cNvPr>
              <p:cNvSpPr/>
              <p:nvPr/>
            </p:nvSpPr>
            <p:spPr>
              <a:xfrm>
                <a:off x="5638800" y="1802130"/>
                <a:ext cx="21145" cy="82010"/>
              </a:xfrm>
              <a:custGeom>
                <a:avLst/>
                <a:gdLst>
                  <a:gd name="connsiteX0" fmla="*/ 21146 w 21145"/>
                  <a:gd name="connsiteY0" fmla="*/ 71247 h 82010"/>
                  <a:gd name="connsiteX1" fmla="*/ 11335 w 21145"/>
                  <a:gd name="connsiteY1" fmla="*/ 74200 h 82010"/>
                  <a:gd name="connsiteX2" fmla="*/ 1429 w 21145"/>
                  <a:gd name="connsiteY2" fmla="*/ 81058 h 82010"/>
                  <a:gd name="connsiteX3" fmla="*/ 0 w 21145"/>
                  <a:gd name="connsiteY3" fmla="*/ 82010 h 82010"/>
                  <a:gd name="connsiteX4" fmla="*/ 2476 w 21145"/>
                  <a:gd name="connsiteY4" fmla="*/ 74676 h 82010"/>
                  <a:gd name="connsiteX5" fmla="*/ 3143 w 21145"/>
                  <a:gd name="connsiteY5" fmla="*/ 57055 h 82010"/>
                  <a:gd name="connsiteX6" fmla="*/ 12001 w 21145"/>
                  <a:gd name="connsiteY6" fmla="*/ 0 h 82010"/>
                  <a:gd name="connsiteX7" fmla="*/ 8001 w 21145"/>
                  <a:gd name="connsiteY7" fmla="*/ 37909 h 82010"/>
                  <a:gd name="connsiteX8" fmla="*/ 21146 w 21145"/>
                  <a:gd name="connsiteY8" fmla="*/ 71247 h 8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145" h="82010">
                    <a:moveTo>
                      <a:pt x="21146" y="71247"/>
                    </a:moveTo>
                    <a:cubicBezTo>
                      <a:pt x="17907" y="72390"/>
                      <a:pt x="14383" y="72580"/>
                      <a:pt x="11335" y="74200"/>
                    </a:cubicBezTo>
                    <a:cubicBezTo>
                      <a:pt x="7715" y="76105"/>
                      <a:pt x="4763" y="78867"/>
                      <a:pt x="1429" y="81058"/>
                    </a:cubicBezTo>
                    <a:cubicBezTo>
                      <a:pt x="953" y="81344"/>
                      <a:pt x="476" y="81724"/>
                      <a:pt x="0" y="82010"/>
                    </a:cubicBezTo>
                    <a:cubicBezTo>
                      <a:pt x="1048" y="79629"/>
                      <a:pt x="1905" y="77152"/>
                      <a:pt x="2476" y="74676"/>
                    </a:cubicBezTo>
                    <a:cubicBezTo>
                      <a:pt x="3715" y="68866"/>
                      <a:pt x="3429" y="62960"/>
                      <a:pt x="3143" y="57055"/>
                    </a:cubicBezTo>
                    <a:cubicBezTo>
                      <a:pt x="2286" y="37624"/>
                      <a:pt x="2953" y="17240"/>
                      <a:pt x="12001" y="0"/>
                    </a:cubicBezTo>
                    <a:cubicBezTo>
                      <a:pt x="7715" y="12097"/>
                      <a:pt x="6191" y="25146"/>
                      <a:pt x="8001" y="37909"/>
                    </a:cubicBezTo>
                    <a:cubicBezTo>
                      <a:pt x="9525" y="49720"/>
                      <a:pt x="14002" y="61341"/>
                      <a:pt x="21146" y="7124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5676" name="شكل حر: شكل 5675">
              <a:extLst>
                <a:ext uri="{FF2B5EF4-FFF2-40B4-BE49-F238E27FC236}">
                  <a16:creationId xmlns:a16="http://schemas.microsoft.com/office/drawing/2014/main" id="{6ED113C8-EE3C-4893-94DD-77D00EB58597}"/>
                </a:ext>
              </a:extLst>
            </p:cNvPr>
            <p:cNvSpPr/>
            <p:nvPr/>
          </p:nvSpPr>
          <p:spPr>
            <a:xfrm>
              <a:off x="5737955" y="2077878"/>
              <a:ext cx="28836" cy="60166"/>
            </a:xfrm>
            <a:custGeom>
              <a:avLst/>
              <a:gdLst>
                <a:gd name="connsiteX0" fmla="*/ 17717 w 28836"/>
                <a:gd name="connsiteY0" fmla="*/ 0 h 60166"/>
                <a:gd name="connsiteX1" fmla="*/ 23717 w 28836"/>
                <a:gd name="connsiteY1" fmla="*/ 18669 h 60166"/>
                <a:gd name="connsiteX2" fmla="*/ 28480 w 28836"/>
                <a:gd name="connsiteY2" fmla="*/ 34671 h 60166"/>
                <a:gd name="connsiteX3" fmla="*/ 28480 w 28836"/>
                <a:gd name="connsiteY3" fmla="*/ 39433 h 60166"/>
                <a:gd name="connsiteX4" fmla="*/ 23813 w 28836"/>
                <a:gd name="connsiteY4" fmla="*/ 56483 h 60166"/>
                <a:gd name="connsiteX5" fmla="*/ 18097 w 28836"/>
                <a:gd name="connsiteY5" fmla="*/ 57912 h 60166"/>
                <a:gd name="connsiteX6" fmla="*/ 17526 w 28836"/>
                <a:gd name="connsiteY6" fmla="*/ 49340 h 60166"/>
                <a:gd name="connsiteX7" fmla="*/ 14764 w 28836"/>
                <a:gd name="connsiteY7" fmla="*/ 52006 h 60166"/>
                <a:gd name="connsiteX8" fmla="*/ 12573 w 28836"/>
                <a:gd name="connsiteY8" fmla="*/ 47720 h 60166"/>
                <a:gd name="connsiteX9" fmla="*/ 13240 w 28836"/>
                <a:gd name="connsiteY9" fmla="*/ 37148 h 60166"/>
                <a:gd name="connsiteX10" fmla="*/ 11621 w 28836"/>
                <a:gd name="connsiteY10" fmla="*/ 31147 h 60166"/>
                <a:gd name="connsiteX11" fmla="*/ 2858 w 28836"/>
                <a:gd name="connsiteY11" fmla="*/ 18478 h 60166"/>
                <a:gd name="connsiteX12" fmla="*/ 1048 w 28836"/>
                <a:gd name="connsiteY12" fmla="*/ 13240 h 60166"/>
                <a:gd name="connsiteX13" fmla="*/ 0 w 28836"/>
                <a:gd name="connsiteY13" fmla="*/ 667 h 60166"/>
                <a:gd name="connsiteX14" fmla="*/ 17717 w 28836"/>
                <a:gd name="connsiteY14" fmla="*/ 0 h 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836" h="60166">
                  <a:moveTo>
                    <a:pt x="17717" y="0"/>
                  </a:moveTo>
                  <a:lnTo>
                    <a:pt x="23717" y="18669"/>
                  </a:lnTo>
                  <a:lnTo>
                    <a:pt x="28480" y="34671"/>
                  </a:lnTo>
                  <a:cubicBezTo>
                    <a:pt x="28956" y="36195"/>
                    <a:pt x="28956" y="37814"/>
                    <a:pt x="28480" y="39433"/>
                  </a:cubicBezTo>
                  <a:cubicBezTo>
                    <a:pt x="26860" y="45148"/>
                    <a:pt x="26194" y="50959"/>
                    <a:pt x="23813" y="56483"/>
                  </a:cubicBezTo>
                  <a:cubicBezTo>
                    <a:pt x="22193" y="60198"/>
                    <a:pt x="21146" y="61817"/>
                    <a:pt x="18097" y="57912"/>
                  </a:cubicBezTo>
                  <a:cubicBezTo>
                    <a:pt x="16097" y="55245"/>
                    <a:pt x="16002" y="52292"/>
                    <a:pt x="17526" y="49340"/>
                  </a:cubicBezTo>
                  <a:cubicBezTo>
                    <a:pt x="16954" y="50387"/>
                    <a:pt x="16192" y="51911"/>
                    <a:pt x="14764" y="52006"/>
                  </a:cubicBezTo>
                  <a:cubicBezTo>
                    <a:pt x="12001" y="52292"/>
                    <a:pt x="12478" y="49340"/>
                    <a:pt x="12573" y="47720"/>
                  </a:cubicBezTo>
                  <a:cubicBezTo>
                    <a:pt x="12763" y="44196"/>
                    <a:pt x="13049" y="40672"/>
                    <a:pt x="13240" y="37148"/>
                  </a:cubicBezTo>
                  <a:cubicBezTo>
                    <a:pt x="13335" y="34957"/>
                    <a:pt x="12763" y="32861"/>
                    <a:pt x="11621" y="31147"/>
                  </a:cubicBezTo>
                  <a:lnTo>
                    <a:pt x="2858" y="18478"/>
                  </a:lnTo>
                  <a:cubicBezTo>
                    <a:pt x="1810" y="16954"/>
                    <a:pt x="1143" y="15145"/>
                    <a:pt x="1048" y="13240"/>
                  </a:cubicBezTo>
                  <a:lnTo>
                    <a:pt x="0" y="667"/>
                  </a:lnTo>
                  <a:lnTo>
                    <a:pt x="17717" y="0"/>
                  </a:lnTo>
                  <a:close/>
                </a:path>
              </a:pathLst>
            </a:custGeom>
            <a:solidFill>
              <a:srgbClr val="BD825A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77" name="شكل حر: شكل 5676">
              <a:extLst>
                <a:ext uri="{FF2B5EF4-FFF2-40B4-BE49-F238E27FC236}">
                  <a16:creationId xmlns:a16="http://schemas.microsoft.com/office/drawing/2014/main" id="{B40184A3-128B-4BE7-B391-6C019E6C1E57}"/>
                </a:ext>
              </a:extLst>
            </p:cNvPr>
            <p:cNvSpPr/>
            <p:nvPr/>
          </p:nvSpPr>
          <p:spPr>
            <a:xfrm>
              <a:off x="5677668" y="1842534"/>
              <a:ext cx="87623" cy="253381"/>
            </a:xfrm>
            <a:custGeom>
              <a:avLst/>
              <a:gdLst>
                <a:gd name="connsiteX0" fmla="*/ 58763 w 87623"/>
                <a:gd name="connsiteY0" fmla="*/ 117234 h 253381"/>
                <a:gd name="connsiteX1" fmla="*/ 39903 w 87623"/>
                <a:gd name="connsiteY1" fmla="*/ 14460 h 253381"/>
                <a:gd name="connsiteX2" fmla="*/ 32855 w 87623"/>
                <a:gd name="connsiteY2" fmla="*/ 1601 h 253381"/>
                <a:gd name="connsiteX3" fmla="*/ 11519 w 87623"/>
                <a:gd name="connsiteY3" fmla="*/ 9316 h 253381"/>
                <a:gd name="connsiteX4" fmla="*/ 3137 w 87623"/>
                <a:gd name="connsiteY4" fmla="*/ 96470 h 253381"/>
                <a:gd name="connsiteX5" fmla="*/ 9423 w 87623"/>
                <a:gd name="connsiteY5" fmla="*/ 125235 h 253381"/>
                <a:gd name="connsiteX6" fmla="*/ 9233 w 87623"/>
                <a:gd name="connsiteY6" fmla="*/ 125997 h 253381"/>
                <a:gd name="connsiteX7" fmla="*/ 20282 w 87623"/>
                <a:gd name="connsiteY7" fmla="*/ 167336 h 253381"/>
                <a:gd name="connsiteX8" fmla="*/ 54286 w 87623"/>
                <a:gd name="connsiteY8" fmla="*/ 253251 h 253381"/>
                <a:gd name="connsiteX9" fmla="*/ 82480 w 87623"/>
                <a:gd name="connsiteY9" fmla="*/ 245250 h 253381"/>
                <a:gd name="connsiteX10" fmla="*/ 87624 w 87623"/>
                <a:gd name="connsiteY10" fmla="*/ 240964 h 253381"/>
                <a:gd name="connsiteX11" fmla="*/ 58763 w 87623"/>
                <a:gd name="connsiteY11" fmla="*/ 117234 h 25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623" h="253381">
                  <a:moveTo>
                    <a:pt x="58763" y="117234"/>
                  </a:moveTo>
                  <a:lnTo>
                    <a:pt x="39903" y="14460"/>
                  </a:lnTo>
                  <a:cubicBezTo>
                    <a:pt x="38760" y="9411"/>
                    <a:pt x="37046" y="3982"/>
                    <a:pt x="32855" y="1601"/>
                  </a:cubicBezTo>
                  <a:cubicBezTo>
                    <a:pt x="25806" y="-2495"/>
                    <a:pt x="16662" y="1696"/>
                    <a:pt x="11519" y="9316"/>
                  </a:cubicBezTo>
                  <a:cubicBezTo>
                    <a:pt x="-4578" y="35319"/>
                    <a:pt x="-102" y="66371"/>
                    <a:pt x="3137" y="96470"/>
                  </a:cubicBezTo>
                  <a:lnTo>
                    <a:pt x="9423" y="125235"/>
                  </a:lnTo>
                  <a:cubicBezTo>
                    <a:pt x="9328" y="125521"/>
                    <a:pt x="9328" y="125807"/>
                    <a:pt x="9233" y="125997"/>
                  </a:cubicBezTo>
                  <a:cubicBezTo>
                    <a:pt x="11519" y="140190"/>
                    <a:pt x="14567" y="154191"/>
                    <a:pt x="20282" y="167336"/>
                  </a:cubicBezTo>
                  <a:cubicBezTo>
                    <a:pt x="25806" y="179909"/>
                    <a:pt x="43047" y="222962"/>
                    <a:pt x="54286" y="253251"/>
                  </a:cubicBezTo>
                  <a:cubicBezTo>
                    <a:pt x="64383" y="254013"/>
                    <a:pt x="74003" y="251442"/>
                    <a:pt x="82480" y="245250"/>
                  </a:cubicBezTo>
                  <a:cubicBezTo>
                    <a:pt x="84290" y="243917"/>
                    <a:pt x="86004" y="242488"/>
                    <a:pt x="87624" y="240964"/>
                  </a:cubicBezTo>
                  <a:cubicBezTo>
                    <a:pt x="83623" y="217342"/>
                    <a:pt x="61620" y="132284"/>
                    <a:pt x="58763" y="117234"/>
                  </a:cubicBezTo>
                  <a:close/>
                </a:path>
              </a:pathLst>
            </a:custGeom>
            <a:solidFill>
              <a:srgbClr val="F7F7F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78" name="شكل حر: شكل 5677">
              <a:extLst>
                <a:ext uri="{FF2B5EF4-FFF2-40B4-BE49-F238E27FC236}">
                  <a16:creationId xmlns:a16="http://schemas.microsoft.com/office/drawing/2014/main" id="{2B734D9E-6324-4ED5-A67F-C6810B2F6FDD}"/>
                </a:ext>
              </a:extLst>
            </p:cNvPr>
            <p:cNvSpPr/>
            <p:nvPr/>
          </p:nvSpPr>
          <p:spPr>
            <a:xfrm>
              <a:off x="5702617" y="1842567"/>
              <a:ext cx="62674" cy="248645"/>
            </a:xfrm>
            <a:custGeom>
              <a:avLst/>
              <a:gdLst>
                <a:gd name="connsiteX0" fmla="*/ 62675 w 62674"/>
                <a:gd name="connsiteY0" fmla="*/ 240740 h 248645"/>
                <a:gd name="connsiteX1" fmla="*/ 33814 w 62674"/>
                <a:gd name="connsiteY1" fmla="*/ 117201 h 248645"/>
                <a:gd name="connsiteX2" fmla="*/ 14954 w 62674"/>
                <a:gd name="connsiteY2" fmla="*/ 14426 h 248645"/>
                <a:gd name="connsiteX3" fmla="*/ 7906 w 62674"/>
                <a:gd name="connsiteY3" fmla="*/ 1567 h 248645"/>
                <a:gd name="connsiteX4" fmla="*/ 0 w 62674"/>
                <a:gd name="connsiteY4" fmla="*/ 139 h 248645"/>
                <a:gd name="connsiteX5" fmla="*/ 7144 w 62674"/>
                <a:gd name="connsiteY5" fmla="*/ 30142 h 248645"/>
                <a:gd name="connsiteX6" fmla="*/ 49054 w 62674"/>
                <a:gd name="connsiteY6" fmla="*/ 221023 h 248645"/>
                <a:gd name="connsiteX7" fmla="*/ 52007 w 62674"/>
                <a:gd name="connsiteY7" fmla="*/ 248646 h 248645"/>
                <a:gd name="connsiteX8" fmla="*/ 57436 w 62674"/>
                <a:gd name="connsiteY8" fmla="*/ 245217 h 248645"/>
                <a:gd name="connsiteX9" fmla="*/ 62675 w 62674"/>
                <a:gd name="connsiteY9" fmla="*/ 240740 h 248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74" h="248645">
                  <a:moveTo>
                    <a:pt x="62675" y="240740"/>
                  </a:moveTo>
                  <a:cubicBezTo>
                    <a:pt x="58674" y="217309"/>
                    <a:pt x="36671" y="132250"/>
                    <a:pt x="33814" y="117201"/>
                  </a:cubicBezTo>
                  <a:lnTo>
                    <a:pt x="14954" y="14426"/>
                  </a:lnTo>
                  <a:cubicBezTo>
                    <a:pt x="13811" y="9378"/>
                    <a:pt x="12097" y="3949"/>
                    <a:pt x="7906" y="1567"/>
                  </a:cubicBezTo>
                  <a:cubicBezTo>
                    <a:pt x="5429" y="139"/>
                    <a:pt x="2667" y="-242"/>
                    <a:pt x="0" y="139"/>
                  </a:cubicBezTo>
                  <a:cubicBezTo>
                    <a:pt x="3620" y="13855"/>
                    <a:pt x="4953" y="20236"/>
                    <a:pt x="7144" y="30142"/>
                  </a:cubicBezTo>
                  <a:cubicBezTo>
                    <a:pt x="23527" y="95674"/>
                    <a:pt x="36481" y="154158"/>
                    <a:pt x="49054" y="221023"/>
                  </a:cubicBezTo>
                  <a:cubicBezTo>
                    <a:pt x="51054" y="230167"/>
                    <a:pt x="52007" y="239407"/>
                    <a:pt x="52007" y="248646"/>
                  </a:cubicBezTo>
                  <a:cubicBezTo>
                    <a:pt x="53912" y="247693"/>
                    <a:pt x="55721" y="246550"/>
                    <a:pt x="57436" y="245217"/>
                  </a:cubicBezTo>
                  <a:cubicBezTo>
                    <a:pt x="59341" y="243788"/>
                    <a:pt x="61055" y="242359"/>
                    <a:pt x="62675" y="240740"/>
                  </a:cubicBezTo>
                  <a:close/>
                </a:path>
              </a:pathLst>
            </a:custGeom>
            <a:solidFill>
              <a:srgbClr val="EEEFF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grpSp>
        <p:nvGrpSpPr>
          <p:cNvPr id="7446" name="مجموعة 7445">
            <a:extLst>
              <a:ext uri="{FF2B5EF4-FFF2-40B4-BE49-F238E27FC236}">
                <a16:creationId xmlns:a16="http://schemas.microsoft.com/office/drawing/2014/main" id="{344671EB-AE2A-41A6-BB43-D3D961C3FDB0}"/>
              </a:ext>
            </a:extLst>
          </p:cNvPr>
          <p:cNvGrpSpPr/>
          <p:nvPr/>
        </p:nvGrpSpPr>
        <p:grpSpPr>
          <a:xfrm>
            <a:off x="9100803" y="3143898"/>
            <a:ext cx="811183" cy="1760614"/>
            <a:chOff x="10852754" y="4265649"/>
            <a:chExt cx="811183" cy="1760614"/>
          </a:xfrm>
        </p:grpSpPr>
        <p:sp>
          <p:nvSpPr>
            <p:cNvPr id="5621" name="شكل حر: شكل 5620">
              <a:extLst>
                <a:ext uri="{FF2B5EF4-FFF2-40B4-BE49-F238E27FC236}">
                  <a16:creationId xmlns:a16="http://schemas.microsoft.com/office/drawing/2014/main" id="{006B5D60-1777-469A-B0F7-71A235DEEE9C}"/>
                </a:ext>
              </a:extLst>
            </p:cNvPr>
            <p:cNvSpPr/>
            <p:nvPr/>
          </p:nvSpPr>
          <p:spPr>
            <a:xfrm>
              <a:off x="10852754" y="4798581"/>
              <a:ext cx="166333" cy="96606"/>
            </a:xfrm>
            <a:custGeom>
              <a:avLst/>
              <a:gdLst>
                <a:gd name="connsiteX0" fmla="*/ 72651 w 77889"/>
                <a:gd name="connsiteY0" fmla="*/ 24257 h 39129"/>
                <a:gd name="connsiteX1" fmla="*/ 77889 w 77889"/>
                <a:gd name="connsiteY1" fmla="*/ 21209 h 39129"/>
                <a:gd name="connsiteX2" fmla="*/ 76842 w 77889"/>
                <a:gd name="connsiteY2" fmla="*/ 15684 h 39129"/>
                <a:gd name="connsiteX3" fmla="*/ 57220 w 77889"/>
                <a:gd name="connsiteY3" fmla="*/ 4159 h 39129"/>
                <a:gd name="connsiteX4" fmla="*/ 52934 w 77889"/>
                <a:gd name="connsiteY4" fmla="*/ 4159 h 39129"/>
                <a:gd name="connsiteX5" fmla="*/ 45028 w 77889"/>
                <a:gd name="connsiteY5" fmla="*/ 1778 h 39129"/>
                <a:gd name="connsiteX6" fmla="*/ 25597 w 77889"/>
                <a:gd name="connsiteY6" fmla="*/ 1206 h 39129"/>
                <a:gd name="connsiteX7" fmla="*/ 15881 w 77889"/>
                <a:gd name="connsiteY7" fmla="*/ 444 h 39129"/>
                <a:gd name="connsiteX8" fmla="*/ 15596 w 77889"/>
                <a:gd name="connsiteY8" fmla="*/ 1873 h 39129"/>
                <a:gd name="connsiteX9" fmla="*/ 28264 w 77889"/>
                <a:gd name="connsiteY9" fmla="*/ 8826 h 39129"/>
                <a:gd name="connsiteX10" fmla="*/ 20549 w 77889"/>
                <a:gd name="connsiteY10" fmla="*/ 10255 h 39129"/>
                <a:gd name="connsiteX11" fmla="*/ 2927 w 77889"/>
                <a:gd name="connsiteY11" fmla="*/ 16827 h 39129"/>
                <a:gd name="connsiteX12" fmla="*/ 7404 w 77889"/>
                <a:gd name="connsiteY12" fmla="*/ 18446 h 39129"/>
                <a:gd name="connsiteX13" fmla="*/ 25788 w 77889"/>
                <a:gd name="connsiteY13" fmla="*/ 16446 h 39129"/>
                <a:gd name="connsiteX14" fmla="*/ 10547 w 77889"/>
                <a:gd name="connsiteY14" fmla="*/ 19589 h 39129"/>
                <a:gd name="connsiteX15" fmla="*/ 70 w 77889"/>
                <a:gd name="connsiteY15" fmla="*/ 25971 h 39129"/>
                <a:gd name="connsiteX16" fmla="*/ 2451 w 77889"/>
                <a:gd name="connsiteY16" fmla="*/ 27495 h 39129"/>
                <a:gd name="connsiteX17" fmla="*/ 17024 w 77889"/>
                <a:gd name="connsiteY17" fmla="*/ 25019 h 39129"/>
                <a:gd name="connsiteX18" fmla="*/ 7881 w 77889"/>
                <a:gd name="connsiteY18" fmla="*/ 27876 h 39129"/>
                <a:gd name="connsiteX19" fmla="*/ 3785 w 77889"/>
                <a:gd name="connsiteY19" fmla="*/ 31305 h 39129"/>
                <a:gd name="connsiteX20" fmla="*/ 8357 w 77889"/>
                <a:gd name="connsiteY20" fmla="*/ 33686 h 39129"/>
                <a:gd name="connsiteX21" fmla="*/ 27026 w 77889"/>
                <a:gd name="connsiteY21" fmla="*/ 29591 h 39129"/>
                <a:gd name="connsiteX22" fmla="*/ 11690 w 77889"/>
                <a:gd name="connsiteY22" fmla="*/ 36830 h 39129"/>
                <a:gd name="connsiteX23" fmla="*/ 11500 w 77889"/>
                <a:gd name="connsiteY23" fmla="*/ 36830 h 39129"/>
                <a:gd name="connsiteX24" fmla="*/ 11595 w 77889"/>
                <a:gd name="connsiteY24" fmla="*/ 38544 h 39129"/>
                <a:gd name="connsiteX25" fmla="*/ 15310 w 77889"/>
                <a:gd name="connsiteY25" fmla="*/ 39020 h 39129"/>
                <a:gd name="connsiteX26" fmla="*/ 35027 w 77889"/>
                <a:gd name="connsiteY26" fmla="*/ 36830 h 39129"/>
                <a:gd name="connsiteX27" fmla="*/ 46076 w 77889"/>
                <a:gd name="connsiteY27" fmla="*/ 34258 h 39129"/>
                <a:gd name="connsiteX28" fmla="*/ 56458 w 77889"/>
                <a:gd name="connsiteY28" fmla="*/ 31305 h 39129"/>
                <a:gd name="connsiteX29" fmla="*/ 65697 w 77889"/>
                <a:gd name="connsiteY29" fmla="*/ 28067 h 39129"/>
                <a:gd name="connsiteX30" fmla="*/ 72651 w 77889"/>
                <a:gd name="connsiteY30" fmla="*/ 24257 h 39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889" h="39129">
                  <a:moveTo>
                    <a:pt x="72651" y="24257"/>
                  </a:moveTo>
                  <a:lnTo>
                    <a:pt x="77889" y="21209"/>
                  </a:lnTo>
                  <a:cubicBezTo>
                    <a:pt x="77794" y="19304"/>
                    <a:pt x="77508" y="17494"/>
                    <a:pt x="76842" y="15684"/>
                  </a:cubicBezTo>
                  <a:cubicBezTo>
                    <a:pt x="73793" y="7397"/>
                    <a:pt x="65221" y="5207"/>
                    <a:pt x="57220" y="4159"/>
                  </a:cubicBezTo>
                  <a:cubicBezTo>
                    <a:pt x="55029" y="4349"/>
                    <a:pt x="53124" y="4254"/>
                    <a:pt x="52934" y="4159"/>
                  </a:cubicBezTo>
                  <a:cubicBezTo>
                    <a:pt x="51600" y="3683"/>
                    <a:pt x="46076" y="1968"/>
                    <a:pt x="45028" y="1778"/>
                  </a:cubicBezTo>
                  <a:cubicBezTo>
                    <a:pt x="38646" y="825"/>
                    <a:pt x="31979" y="2063"/>
                    <a:pt x="25597" y="1206"/>
                  </a:cubicBezTo>
                  <a:cubicBezTo>
                    <a:pt x="23692" y="920"/>
                    <a:pt x="17691" y="-794"/>
                    <a:pt x="15881" y="444"/>
                  </a:cubicBezTo>
                  <a:cubicBezTo>
                    <a:pt x="15501" y="825"/>
                    <a:pt x="15405" y="1397"/>
                    <a:pt x="15596" y="1873"/>
                  </a:cubicBezTo>
                  <a:cubicBezTo>
                    <a:pt x="16072" y="8445"/>
                    <a:pt x="22835" y="8731"/>
                    <a:pt x="28264" y="8826"/>
                  </a:cubicBezTo>
                  <a:cubicBezTo>
                    <a:pt x="25788" y="9398"/>
                    <a:pt x="23216" y="9779"/>
                    <a:pt x="20549" y="10255"/>
                  </a:cubicBezTo>
                  <a:cubicBezTo>
                    <a:pt x="17596" y="10826"/>
                    <a:pt x="2165" y="13208"/>
                    <a:pt x="2927" y="16827"/>
                  </a:cubicBezTo>
                  <a:cubicBezTo>
                    <a:pt x="3404" y="18637"/>
                    <a:pt x="6071" y="18446"/>
                    <a:pt x="7404" y="18446"/>
                  </a:cubicBezTo>
                  <a:cubicBezTo>
                    <a:pt x="13595" y="18161"/>
                    <a:pt x="19692" y="17589"/>
                    <a:pt x="25788" y="16446"/>
                  </a:cubicBezTo>
                  <a:cubicBezTo>
                    <a:pt x="20644" y="17589"/>
                    <a:pt x="15501" y="18542"/>
                    <a:pt x="10547" y="19589"/>
                  </a:cubicBezTo>
                  <a:cubicBezTo>
                    <a:pt x="8166" y="20066"/>
                    <a:pt x="-882" y="22447"/>
                    <a:pt x="70" y="25971"/>
                  </a:cubicBezTo>
                  <a:cubicBezTo>
                    <a:pt x="356" y="26924"/>
                    <a:pt x="1308" y="27495"/>
                    <a:pt x="2451" y="27495"/>
                  </a:cubicBezTo>
                  <a:cubicBezTo>
                    <a:pt x="7404" y="27305"/>
                    <a:pt x="12167" y="26352"/>
                    <a:pt x="17024" y="25019"/>
                  </a:cubicBezTo>
                  <a:cubicBezTo>
                    <a:pt x="13977" y="25971"/>
                    <a:pt x="11024" y="26924"/>
                    <a:pt x="7881" y="27876"/>
                  </a:cubicBezTo>
                  <a:cubicBezTo>
                    <a:pt x="6452" y="28257"/>
                    <a:pt x="3785" y="29210"/>
                    <a:pt x="3785" y="31305"/>
                  </a:cubicBezTo>
                  <a:cubicBezTo>
                    <a:pt x="3689" y="33782"/>
                    <a:pt x="6833" y="33782"/>
                    <a:pt x="8357" y="33686"/>
                  </a:cubicBezTo>
                  <a:cubicBezTo>
                    <a:pt x="14929" y="32829"/>
                    <a:pt x="20739" y="31496"/>
                    <a:pt x="27026" y="29591"/>
                  </a:cubicBezTo>
                  <a:cubicBezTo>
                    <a:pt x="23692" y="31686"/>
                    <a:pt x="14167" y="34448"/>
                    <a:pt x="11690" y="36830"/>
                  </a:cubicBezTo>
                  <a:cubicBezTo>
                    <a:pt x="11690" y="36830"/>
                    <a:pt x="11595" y="36734"/>
                    <a:pt x="11500" y="36830"/>
                  </a:cubicBezTo>
                  <a:cubicBezTo>
                    <a:pt x="10738" y="37496"/>
                    <a:pt x="10643" y="37973"/>
                    <a:pt x="11595" y="38544"/>
                  </a:cubicBezTo>
                  <a:cubicBezTo>
                    <a:pt x="12738" y="39211"/>
                    <a:pt x="14072" y="39211"/>
                    <a:pt x="15310" y="39020"/>
                  </a:cubicBezTo>
                  <a:cubicBezTo>
                    <a:pt x="22930" y="38068"/>
                    <a:pt x="27407" y="37687"/>
                    <a:pt x="35027" y="36830"/>
                  </a:cubicBezTo>
                  <a:cubicBezTo>
                    <a:pt x="38170" y="36353"/>
                    <a:pt x="43123" y="35401"/>
                    <a:pt x="46076" y="34258"/>
                  </a:cubicBezTo>
                  <a:cubicBezTo>
                    <a:pt x="49790" y="33020"/>
                    <a:pt x="52743" y="32258"/>
                    <a:pt x="56458" y="31305"/>
                  </a:cubicBezTo>
                  <a:cubicBezTo>
                    <a:pt x="58935" y="30638"/>
                    <a:pt x="62364" y="29495"/>
                    <a:pt x="65697" y="28067"/>
                  </a:cubicBezTo>
                  <a:lnTo>
                    <a:pt x="72651" y="24257"/>
                  </a:ln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5622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11240845" y="5065647"/>
              <a:ext cx="328051" cy="960616"/>
              <a:chOff x="5896757" y="1847659"/>
              <a:chExt cx="153617" cy="389087"/>
            </a:xfrm>
          </p:grpSpPr>
          <p:sp>
            <p:nvSpPr>
              <p:cNvPr id="5623" name="شكل حر: شكل 5622">
                <a:extLst>
                  <a:ext uri="{FF2B5EF4-FFF2-40B4-BE49-F238E27FC236}">
                    <a16:creationId xmlns:a16="http://schemas.microsoft.com/office/drawing/2014/main" id="{D3094E89-756D-46A7-87D2-16EA0130D8CA}"/>
                  </a:ext>
                </a:extLst>
              </p:cNvPr>
              <p:cNvSpPr/>
              <p:nvPr/>
            </p:nvSpPr>
            <p:spPr>
              <a:xfrm>
                <a:off x="5990262" y="2161793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8 w 47603"/>
                  <a:gd name="connsiteY1" fmla="*/ 8668 h 74953"/>
                  <a:gd name="connsiteX2" fmla="*/ 5058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6" y="6953"/>
                      <a:pt x="12298" y="7810"/>
                      <a:pt x="12678" y="8668"/>
                    </a:cubicBezTo>
                    <a:cubicBezTo>
                      <a:pt x="12298" y="17907"/>
                      <a:pt x="9059" y="27242"/>
                      <a:pt x="5058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3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776" y="4286"/>
                      <a:pt x="20489" y="6668"/>
                      <a:pt x="11536" y="609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24" name="شكل حر: شكل 5623">
                <a:extLst>
                  <a:ext uri="{FF2B5EF4-FFF2-40B4-BE49-F238E27FC236}">
                    <a16:creationId xmlns:a16="http://schemas.microsoft.com/office/drawing/2014/main" id="{04141B32-A9D1-4D99-A52D-354D8A59D689}"/>
                  </a:ext>
                </a:extLst>
              </p:cNvPr>
              <p:cNvSpPr/>
              <p:nvPr/>
            </p:nvSpPr>
            <p:spPr>
              <a:xfrm>
                <a:off x="5988738" y="2157698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9 w 47603"/>
                  <a:gd name="connsiteY1" fmla="*/ 8668 h 74953"/>
                  <a:gd name="connsiteX2" fmla="*/ 5059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7" y="6953"/>
                      <a:pt x="12298" y="7810"/>
                      <a:pt x="12679" y="8668"/>
                    </a:cubicBezTo>
                    <a:cubicBezTo>
                      <a:pt x="12298" y="17907"/>
                      <a:pt x="9059" y="27242"/>
                      <a:pt x="5059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4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681" y="4381"/>
                      <a:pt x="20394" y="6763"/>
                      <a:pt x="11536" y="6096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625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896757" y="2121909"/>
                <a:ext cx="79438" cy="66180"/>
                <a:chOff x="5896757" y="2121909"/>
                <a:chExt cx="79438" cy="66180"/>
              </a:xfrm>
            </p:grpSpPr>
            <p:sp>
              <p:nvSpPr>
                <p:cNvPr id="5626" name="شكل حر: شكل 5625">
                  <a:extLst>
                    <a:ext uri="{FF2B5EF4-FFF2-40B4-BE49-F238E27FC236}">
                      <a16:creationId xmlns:a16="http://schemas.microsoft.com/office/drawing/2014/main" id="{241260B4-DCD9-4895-96D4-DE286A71DC3A}"/>
                    </a:ext>
                  </a:extLst>
                </p:cNvPr>
                <p:cNvSpPr/>
                <p:nvPr/>
              </p:nvSpPr>
              <p:spPr>
                <a:xfrm>
                  <a:off x="5896757" y="2127148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627" name="شكل حر: شكل 5626">
                  <a:extLst>
                    <a:ext uri="{FF2B5EF4-FFF2-40B4-BE49-F238E27FC236}">
                      <a16:creationId xmlns:a16="http://schemas.microsoft.com/office/drawing/2014/main" id="{7A006819-6E83-45D5-8CE3-5641242D1B10}"/>
                    </a:ext>
                  </a:extLst>
                </p:cNvPr>
                <p:cNvSpPr/>
                <p:nvPr/>
              </p:nvSpPr>
              <p:spPr>
                <a:xfrm>
                  <a:off x="5896757" y="2121909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628" name="شكل حر: شكل 5627">
                <a:extLst>
                  <a:ext uri="{FF2B5EF4-FFF2-40B4-BE49-F238E27FC236}">
                    <a16:creationId xmlns:a16="http://schemas.microsoft.com/office/drawing/2014/main" id="{60B12C91-94B9-4CDD-8BC2-C7048AC0C8BD}"/>
                  </a:ext>
                </a:extLst>
              </p:cNvPr>
              <p:cNvSpPr/>
              <p:nvPr/>
            </p:nvSpPr>
            <p:spPr>
              <a:xfrm>
                <a:off x="5923828" y="1847659"/>
                <a:ext cx="62991" cy="295671"/>
              </a:xfrm>
              <a:custGeom>
                <a:avLst/>
                <a:gdLst>
                  <a:gd name="connsiteX0" fmla="*/ 60919 w 62991"/>
                  <a:gd name="connsiteY0" fmla="*/ 129540 h 295671"/>
                  <a:gd name="connsiteX1" fmla="*/ 62062 w 62991"/>
                  <a:gd name="connsiteY1" fmla="*/ 118491 h 295671"/>
                  <a:gd name="connsiteX2" fmla="*/ 54728 w 62991"/>
                  <a:gd name="connsiteY2" fmla="*/ 44101 h 295671"/>
                  <a:gd name="connsiteX3" fmla="*/ 2245 w 62991"/>
                  <a:gd name="connsiteY3" fmla="*/ 0 h 295671"/>
                  <a:gd name="connsiteX4" fmla="*/ 54 w 62991"/>
                  <a:gd name="connsiteY4" fmla="*/ 81439 h 295671"/>
                  <a:gd name="connsiteX5" fmla="*/ 816 w 62991"/>
                  <a:gd name="connsiteY5" fmla="*/ 106680 h 295671"/>
                  <a:gd name="connsiteX6" fmla="*/ 2626 w 62991"/>
                  <a:gd name="connsiteY6" fmla="*/ 157639 h 295671"/>
                  <a:gd name="connsiteX7" fmla="*/ 1388 w 62991"/>
                  <a:gd name="connsiteY7" fmla="*/ 286893 h 295671"/>
                  <a:gd name="connsiteX8" fmla="*/ 14532 w 62991"/>
                  <a:gd name="connsiteY8" fmla="*/ 290893 h 295671"/>
                  <a:gd name="connsiteX9" fmla="*/ 59871 w 62991"/>
                  <a:gd name="connsiteY9" fmla="*/ 295275 h 295671"/>
                  <a:gd name="connsiteX10" fmla="*/ 60919 w 62991"/>
                  <a:gd name="connsiteY10" fmla="*/ 129540 h 295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2991" h="295671">
                    <a:moveTo>
                      <a:pt x="60919" y="129540"/>
                    </a:moveTo>
                    <a:cubicBezTo>
                      <a:pt x="61300" y="125920"/>
                      <a:pt x="61776" y="122206"/>
                      <a:pt x="62062" y="118491"/>
                    </a:cubicBezTo>
                    <a:cubicBezTo>
                      <a:pt x="64158" y="93250"/>
                      <a:pt x="63110" y="67818"/>
                      <a:pt x="54728" y="44101"/>
                    </a:cubicBezTo>
                    <a:lnTo>
                      <a:pt x="2245" y="0"/>
                    </a:lnTo>
                    <a:cubicBezTo>
                      <a:pt x="626" y="18383"/>
                      <a:pt x="-231" y="60007"/>
                      <a:pt x="54" y="81439"/>
                    </a:cubicBezTo>
                    <a:cubicBezTo>
                      <a:pt x="245" y="90107"/>
                      <a:pt x="435" y="98584"/>
                      <a:pt x="816" y="106680"/>
                    </a:cubicBezTo>
                    <a:cubicBezTo>
                      <a:pt x="1578" y="128778"/>
                      <a:pt x="2626" y="147828"/>
                      <a:pt x="2626" y="157639"/>
                    </a:cubicBezTo>
                    <a:cubicBezTo>
                      <a:pt x="2626" y="168593"/>
                      <a:pt x="816" y="249555"/>
                      <a:pt x="1388" y="286893"/>
                    </a:cubicBezTo>
                    <a:cubicBezTo>
                      <a:pt x="1197" y="287179"/>
                      <a:pt x="14723" y="290608"/>
                      <a:pt x="14532" y="290893"/>
                    </a:cubicBezTo>
                    <a:cubicBezTo>
                      <a:pt x="27867" y="292703"/>
                      <a:pt x="48346" y="296990"/>
                      <a:pt x="59871" y="295275"/>
                    </a:cubicBezTo>
                    <a:cubicBezTo>
                      <a:pt x="58919" y="289370"/>
                      <a:pt x="57490" y="158115"/>
                      <a:pt x="60919" y="129540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29" name="شكل حر: شكل 5628">
                <a:extLst>
                  <a:ext uri="{FF2B5EF4-FFF2-40B4-BE49-F238E27FC236}">
                    <a16:creationId xmlns:a16="http://schemas.microsoft.com/office/drawing/2014/main" id="{06775A28-0D8F-4A9D-86FF-CD9EC3B834B2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012" cy="301511"/>
              </a:xfrm>
              <a:custGeom>
                <a:avLst/>
                <a:gdLst>
                  <a:gd name="connsiteX0" fmla="*/ 22860 w 96012"/>
                  <a:gd name="connsiteY0" fmla="*/ 6953 h 301511"/>
                  <a:gd name="connsiteX1" fmla="*/ 22860 w 96012"/>
                  <a:gd name="connsiteY1" fmla="*/ 2477 h 301511"/>
                  <a:gd name="connsiteX2" fmla="*/ 0 w 96012"/>
                  <a:gd name="connsiteY2" fmla="*/ 0 h 301511"/>
                  <a:gd name="connsiteX3" fmla="*/ 28289 w 96012"/>
                  <a:gd name="connsiteY3" fmla="*/ 77915 h 301511"/>
                  <a:gd name="connsiteX4" fmla="*/ 29432 w 96012"/>
                  <a:gd name="connsiteY4" fmla="*/ 117539 h 301511"/>
                  <a:gd name="connsiteX5" fmla="*/ 33338 w 96012"/>
                  <a:gd name="connsiteY5" fmla="*/ 162020 h 301511"/>
                  <a:gd name="connsiteX6" fmla="*/ 40672 w 96012"/>
                  <a:gd name="connsiteY6" fmla="*/ 296894 h 301511"/>
                  <a:gd name="connsiteX7" fmla="*/ 87154 w 96012"/>
                  <a:gd name="connsiteY7" fmla="*/ 301085 h 301511"/>
                  <a:gd name="connsiteX8" fmla="*/ 88678 w 96012"/>
                  <a:gd name="connsiteY8" fmla="*/ 262509 h 301511"/>
                  <a:gd name="connsiteX9" fmla="*/ 90011 w 96012"/>
                  <a:gd name="connsiteY9" fmla="*/ 256127 h 301511"/>
                  <a:gd name="connsiteX10" fmla="*/ 89916 w 96012"/>
                  <a:gd name="connsiteY10" fmla="*/ 256127 h 301511"/>
                  <a:gd name="connsiteX11" fmla="*/ 92678 w 96012"/>
                  <a:gd name="connsiteY11" fmla="*/ 234601 h 301511"/>
                  <a:gd name="connsiteX12" fmla="*/ 86201 w 96012"/>
                  <a:gd name="connsiteY12" fmla="*/ 140779 h 301511"/>
                  <a:gd name="connsiteX13" fmla="*/ 96012 w 96012"/>
                  <a:gd name="connsiteY13" fmla="*/ 15240 h 301511"/>
                  <a:gd name="connsiteX14" fmla="*/ 96012 w 96012"/>
                  <a:gd name="connsiteY14" fmla="*/ 14954 h 301511"/>
                  <a:gd name="connsiteX15" fmla="*/ 95917 w 96012"/>
                  <a:gd name="connsiteY15" fmla="*/ 6858 h 301511"/>
                  <a:gd name="connsiteX16" fmla="*/ 22860 w 96012"/>
                  <a:gd name="connsiteY16" fmla="*/ 6858 h 30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012" h="301511">
                    <a:moveTo>
                      <a:pt x="22860" y="6953"/>
                    </a:move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28194" y="71723"/>
                      <a:pt x="28289" y="77915"/>
                    </a:cubicBezTo>
                    <a:cubicBezTo>
                      <a:pt x="28670" y="91726"/>
                      <a:pt x="28956" y="107918"/>
                      <a:pt x="29432" y="117539"/>
                    </a:cubicBezTo>
                    <a:cubicBezTo>
                      <a:pt x="29718" y="124206"/>
                      <a:pt x="32480" y="154400"/>
                      <a:pt x="33338" y="162020"/>
                    </a:cubicBezTo>
                    <a:cubicBezTo>
                      <a:pt x="38671" y="209169"/>
                      <a:pt x="38957" y="259366"/>
                      <a:pt x="40672" y="296894"/>
                    </a:cubicBezTo>
                    <a:cubicBezTo>
                      <a:pt x="48768" y="300514"/>
                      <a:pt x="78486" y="302419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4954"/>
                    </a:lnTo>
                    <a:cubicBezTo>
                      <a:pt x="96012" y="13811"/>
                      <a:pt x="95917" y="10668"/>
                      <a:pt x="95917" y="6858"/>
                    </a:cubicBezTo>
                    <a:lnTo>
                      <a:pt x="22860" y="6858"/>
                    </a:lnTo>
                    <a:close/>
                  </a:path>
                </a:pathLst>
              </a:custGeom>
              <a:solidFill>
                <a:srgbClr val="21222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30" name="شكل حر: شكل 5629">
                <a:extLst>
                  <a:ext uri="{FF2B5EF4-FFF2-40B4-BE49-F238E27FC236}">
                    <a16:creationId xmlns:a16="http://schemas.microsoft.com/office/drawing/2014/main" id="{6A70C2DB-A522-4185-A04F-24583A63BE64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107" cy="301585"/>
              </a:xfrm>
              <a:custGeom>
                <a:avLst/>
                <a:gdLst>
                  <a:gd name="connsiteX0" fmla="*/ 96107 w 96107"/>
                  <a:gd name="connsiteY0" fmla="*/ 15050 h 301585"/>
                  <a:gd name="connsiteX1" fmla="*/ 96012 w 96107"/>
                  <a:gd name="connsiteY1" fmla="*/ 6953 h 301585"/>
                  <a:gd name="connsiteX2" fmla="*/ 22860 w 96107"/>
                  <a:gd name="connsiteY2" fmla="*/ 6953 h 301585"/>
                  <a:gd name="connsiteX3" fmla="*/ 22860 w 96107"/>
                  <a:gd name="connsiteY3" fmla="*/ 2477 h 301585"/>
                  <a:gd name="connsiteX4" fmla="*/ 0 w 96107"/>
                  <a:gd name="connsiteY4" fmla="*/ 0 h 301585"/>
                  <a:gd name="connsiteX5" fmla="*/ 14097 w 96107"/>
                  <a:gd name="connsiteY5" fmla="*/ 36671 h 301585"/>
                  <a:gd name="connsiteX6" fmla="*/ 62103 w 96107"/>
                  <a:gd name="connsiteY6" fmla="*/ 43339 h 301585"/>
                  <a:gd name="connsiteX7" fmla="*/ 70961 w 96107"/>
                  <a:gd name="connsiteY7" fmla="*/ 54673 h 301585"/>
                  <a:gd name="connsiteX8" fmla="*/ 73438 w 96107"/>
                  <a:gd name="connsiteY8" fmla="*/ 145447 h 301585"/>
                  <a:gd name="connsiteX9" fmla="*/ 82296 w 96107"/>
                  <a:gd name="connsiteY9" fmla="*/ 242506 h 301585"/>
                  <a:gd name="connsiteX10" fmla="*/ 76962 w 96107"/>
                  <a:gd name="connsiteY10" fmla="*/ 301562 h 301585"/>
                  <a:gd name="connsiteX11" fmla="*/ 87154 w 96107"/>
                  <a:gd name="connsiteY11" fmla="*/ 301085 h 301585"/>
                  <a:gd name="connsiteX12" fmla="*/ 88678 w 96107"/>
                  <a:gd name="connsiteY12" fmla="*/ 262509 h 301585"/>
                  <a:gd name="connsiteX13" fmla="*/ 90011 w 96107"/>
                  <a:gd name="connsiteY13" fmla="*/ 256127 h 301585"/>
                  <a:gd name="connsiteX14" fmla="*/ 89916 w 96107"/>
                  <a:gd name="connsiteY14" fmla="*/ 256127 h 301585"/>
                  <a:gd name="connsiteX15" fmla="*/ 92678 w 96107"/>
                  <a:gd name="connsiteY15" fmla="*/ 234601 h 301585"/>
                  <a:gd name="connsiteX16" fmla="*/ 86201 w 96107"/>
                  <a:gd name="connsiteY16" fmla="*/ 140779 h 301585"/>
                  <a:gd name="connsiteX17" fmla="*/ 96012 w 96107"/>
                  <a:gd name="connsiteY17" fmla="*/ 15240 h 301585"/>
                  <a:gd name="connsiteX18" fmla="*/ 96012 w 96107"/>
                  <a:gd name="connsiteY18" fmla="*/ 15050 h 301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6107" h="301585">
                    <a:moveTo>
                      <a:pt x="96107" y="15050"/>
                    </a:moveTo>
                    <a:cubicBezTo>
                      <a:pt x="96107" y="13906"/>
                      <a:pt x="96012" y="10763"/>
                      <a:pt x="96012" y="6953"/>
                    </a:cubicBezTo>
                    <a:lnTo>
                      <a:pt x="22860" y="6953"/>
                    </a:ln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7049" y="17907"/>
                      <a:pt x="14097" y="36671"/>
                    </a:cubicBezTo>
                    <a:cubicBezTo>
                      <a:pt x="29242" y="41148"/>
                      <a:pt x="46482" y="38386"/>
                      <a:pt x="62103" y="43339"/>
                    </a:cubicBezTo>
                    <a:cubicBezTo>
                      <a:pt x="65913" y="44577"/>
                      <a:pt x="69628" y="49625"/>
                      <a:pt x="70961" y="54673"/>
                    </a:cubicBezTo>
                    <a:cubicBezTo>
                      <a:pt x="76010" y="86201"/>
                      <a:pt x="68485" y="115157"/>
                      <a:pt x="73438" y="145447"/>
                    </a:cubicBezTo>
                    <a:cubicBezTo>
                      <a:pt x="78486" y="178213"/>
                      <a:pt x="89821" y="209741"/>
                      <a:pt x="82296" y="242506"/>
                    </a:cubicBezTo>
                    <a:cubicBezTo>
                      <a:pt x="77915" y="262509"/>
                      <a:pt x="76771" y="282131"/>
                      <a:pt x="76962" y="301562"/>
                    </a:cubicBezTo>
                    <a:cubicBezTo>
                      <a:pt x="81248" y="301657"/>
                      <a:pt x="84963" y="301466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5050"/>
                    </a:ln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5631" name="شكل حر: شكل 5630">
              <a:extLst>
                <a:ext uri="{FF2B5EF4-FFF2-40B4-BE49-F238E27FC236}">
                  <a16:creationId xmlns:a16="http://schemas.microsoft.com/office/drawing/2014/main" id="{3BEC7DD7-793C-4FB5-892E-A5B9D4DFEE6F}"/>
                </a:ext>
              </a:extLst>
            </p:cNvPr>
            <p:cNvSpPr/>
            <p:nvPr/>
          </p:nvSpPr>
          <p:spPr>
            <a:xfrm>
              <a:off x="10976167" y="4766912"/>
              <a:ext cx="295015" cy="118305"/>
            </a:xfrm>
            <a:custGeom>
              <a:avLst/>
              <a:gdLst>
                <a:gd name="connsiteX0" fmla="*/ 112300 w 138147"/>
                <a:gd name="connsiteY0" fmla="*/ 127 h 47918"/>
                <a:gd name="connsiteX1" fmla="*/ 0 w 138147"/>
                <a:gd name="connsiteY1" fmla="*/ 13367 h 47918"/>
                <a:gd name="connsiteX2" fmla="*/ 1238 w 138147"/>
                <a:gd name="connsiteY2" fmla="*/ 45752 h 47918"/>
                <a:gd name="connsiteX3" fmla="*/ 116777 w 138147"/>
                <a:gd name="connsiteY3" fmla="*/ 46514 h 47918"/>
                <a:gd name="connsiteX4" fmla="*/ 117634 w 138147"/>
                <a:gd name="connsiteY4" fmla="*/ 46418 h 47918"/>
                <a:gd name="connsiteX5" fmla="*/ 138017 w 138147"/>
                <a:gd name="connsiteY5" fmla="*/ 20796 h 47918"/>
                <a:gd name="connsiteX6" fmla="*/ 112300 w 138147"/>
                <a:gd name="connsiteY6" fmla="*/ 127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47" h="47918">
                  <a:moveTo>
                    <a:pt x="112300" y="127"/>
                  </a:moveTo>
                  <a:cubicBezTo>
                    <a:pt x="112300" y="127"/>
                    <a:pt x="-190" y="9080"/>
                    <a:pt x="0" y="13367"/>
                  </a:cubicBezTo>
                  <a:lnTo>
                    <a:pt x="1238" y="45752"/>
                  </a:lnTo>
                  <a:cubicBezTo>
                    <a:pt x="1429" y="50133"/>
                    <a:pt x="116777" y="46514"/>
                    <a:pt x="116777" y="46514"/>
                  </a:cubicBezTo>
                  <a:cubicBezTo>
                    <a:pt x="117062" y="46514"/>
                    <a:pt x="117348" y="46514"/>
                    <a:pt x="117634" y="46418"/>
                  </a:cubicBezTo>
                  <a:cubicBezTo>
                    <a:pt x="130302" y="44894"/>
                    <a:pt x="139351" y="33464"/>
                    <a:pt x="138017" y="20796"/>
                  </a:cubicBezTo>
                  <a:cubicBezTo>
                    <a:pt x="136684" y="8128"/>
                    <a:pt x="125159" y="-1207"/>
                    <a:pt x="112300" y="12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2" name="شكل حر: شكل 5631">
              <a:extLst>
                <a:ext uri="{FF2B5EF4-FFF2-40B4-BE49-F238E27FC236}">
                  <a16:creationId xmlns:a16="http://schemas.microsoft.com/office/drawing/2014/main" id="{BE5296A6-D67A-49F9-B525-E0CEA07360C4}"/>
                </a:ext>
              </a:extLst>
            </p:cNvPr>
            <p:cNvSpPr/>
            <p:nvPr/>
          </p:nvSpPr>
          <p:spPr>
            <a:xfrm>
              <a:off x="11171251" y="4523442"/>
              <a:ext cx="224124" cy="357943"/>
            </a:xfrm>
            <a:custGeom>
              <a:avLst/>
              <a:gdLst>
                <a:gd name="connsiteX0" fmla="*/ 44284 w 104951"/>
                <a:gd name="connsiteY0" fmla="*/ 132651 h 144981"/>
                <a:gd name="connsiteX1" fmla="*/ 12185 w 104951"/>
                <a:gd name="connsiteY1" fmla="*/ 142080 h 144981"/>
                <a:gd name="connsiteX2" fmla="*/ 12185 w 104951"/>
                <a:gd name="connsiteY2" fmla="*/ 142080 h 144981"/>
                <a:gd name="connsiteX3" fmla="*/ 2946 w 104951"/>
                <a:gd name="connsiteY3" fmla="*/ 109981 h 144981"/>
                <a:gd name="connsiteX4" fmla="*/ 60667 w 104951"/>
                <a:gd name="connsiteY4" fmla="*/ 12350 h 144981"/>
                <a:gd name="connsiteX5" fmla="*/ 92766 w 104951"/>
                <a:gd name="connsiteY5" fmla="*/ 2920 h 144981"/>
                <a:gd name="connsiteX6" fmla="*/ 92766 w 104951"/>
                <a:gd name="connsiteY6" fmla="*/ 2920 h 144981"/>
                <a:gd name="connsiteX7" fmla="*/ 102006 w 104951"/>
                <a:gd name="connsiteY7" fmla="*/ 35019 h 144981"/>
                <a:gd name="connsiteX8" fmla="*/ 44284 w 104951"/>
                <a:gd name="connsiteY8" fmla="*/ 132651 h 14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951" h="144981">
                  <a:moveTo>
                    <a:pt x="44284" y="132651"/>
                  </a:moveTo>
                  <a:cubicBezTo>
                    <a:pt x="37998" y="144081"/>
                    <a:pt x="23615" y="148367"/>
                    <a:pt x="12185" y="142080"/>
                  </a:cubicBezTo>
                  <a:lnTo>
                    <a:pt x="12185" y="142080"/>
                  </a:lnTo>
                  <a:cubicBezTo>
                    <a:pt x="755" y="135794"/>
                    <a:pt x="-3341" y="121411"/>
                    <a:pt x="2946" y="109981"/>
                  </a:cubicBezTo>
                  <a:lnTo>
                    <a:pt x="60667" y="12350"/>
                  </a:lnTo>
                  <a:cubicBezTo>
                    <a:pt x="66954" y="825"/>
                    <a:pt x="81336" y="-3366"/>
                    <a:pt x="92766" y="2920"/>
                  </a:cubicBezTo>
                  <a:lnTo>
                    <a:pt x="92766" y="2920"/>
                  </a:lnTo>
                  <a:cubicBezTo>
                    <a:pt x="104196" y="9207"/>
                    <a:pt x="108292" y="23589"/>
                    <a:pt x="102006" y="35019"/>
                  </a:cubicBezTo>
                  <a:lnTo>
                    <a:pt x="44284" y="13265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3" name="شكل حر: شكل 5632">
              <a:extLst>
                <a:ext uri="{FF2B5EF4-FFF2-40B4-BE49-F238E27FC236}">
                  <a16:creationId xmlns:a16="http://schemas.microsoft.com/office/drawing/2014/main" id="{756CE87F-5D17-4235-B933-596C3F1187F9}"/>
                </a:ext>
              </a:extLst>
            </p:cNvPr>
            <p:cNvSpPr/>
            <p:nvPr/>
          </p:nvSpPr>
          <p:spPr>
            <a:xfrm>
              <a:off x="11272865" y="4523489"/>
              <a:ext cx="122510" cy="313577"/>
            </a:xfrm>
            <a:custGeom>
              <a:avLst/>
              <a:gdLst>
                <a:gd name="connsiteX0" fmla="*/ 45183 w 57368"/>
                <a:gd name="connsiteY0" fmla="*/ 2901 h 127011"/>
                <a:gd name="connsiteX1" fmla="*/ 13084 w 57368"/>
                <a:gd name="connsiteY1" fmla="*/ 12331 h 127011"/>
                <a:gd name="connsiteX2" fmla="*/ 12227 w 57368"/>
                <a:gd name="connsiteY2" fmla="*/ 13759 h 127011"/>
                <a:gd name="connsiteX3" fmla="*/ 35 w 57368"/>
                <a:gd name="connsiteY3" fmla="*/ 127012 h 127011"/>
                <a:gd name="connsiteX4" fmla="*/ 54423 w 57368"/>
                <a:gd name="connsiteY4" fmla="*/ 35000 h 127011"/>
                <a:gd name="connsiteX5" fmla="*/ 45183 w 57368"/>
                <a:gd name="connsiteY5" fmla="*/ 2901 h 12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368" h="127011">
                  <a:moveTo>
                    <a:pt x="45183" y="2901"/>
                  </a:moveTo>
                  <a:cubicBezTo>
                    <a:pt x="33753" y="-3386"/>
                    <a:pt x="19371" y="901"/>
                    <a:pt x="13084" y="12331"/>
                  </a:cubicBezTo>
                  <a:lnTo>
                    <a:pt x="12227" y="13759"/>
                  </a:lnTo>
                  <a:cubicBezTo>
                    <a:pt x="-727" y="49669"/>
                    <a:pt x="-60" y="88340"/>
                    <a:pt x="35" y="127012"/>
                  </a:cubicBezTo>
                  <a:lnTo>
                    <a:pt x="54423" y="35000"/>
                  </a:lnTo>
                  <a:cubicBezTo>
                    <a:pt x="60709" y="23570"/>
                    <a:pt x="56614" y="9187"/>
                    <a:pt x="45183" y="2901"/>
                  </a:cubicBezTo>
                  <a:close/>
                </a:path>
              </a:pathLst>
            </a:custGeom>
            <a:solidFill>
              <a:srgbClr val="B9BEC7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4" name="شكل حر: شكل 5633">
              <a:extLst>
                <a:ext uri="{FF2B5EF4-FFF2-40B4-BE49-F238E27FC236}">
                  <a16:creationId xmlns:a16="http://schemas.microsoft.com/office/drawing/2014/main" id="{EADB32CE-2CD6-445A-A329-6B30B4D587E2}"/>
                </a:ext>
              </a:extLst>
            </p:cNvPr>
            <p:cNvSpPr/>
            <p:nvPr/>
          </p:nvSpPr>
          <p:spPr>
            <a:xfrm>
              <a:off x="11323385" y="4507606"/>
              <a:ext cx="183270" cy="365678"/>
            </a:xfrm>
            <a:custGeom>
              <a:avLst/>
              <a:gdLst>
                <a:gd name="connsiteX0" fmla="*/ 73914 w 85820"/>
                <a:gd name="connsiteY0" fmla="*/ 15240 h 148114"/>
                <a:gd name="connsiteX1" fmla="*/ 85820 w 85820"/>
                <a:gd name="connsiteY1" fmla="*/ 25241 h 148114"/>
                <a:gd name="connsiteX2" fmla="*/ 72390 w 85820"/>
                <a:gd name="connsiteY2" fmla="*/ 148114 h 148114"/>
                <a:gd name="connsiteX3" fmla="*/ 0 w 85820"/>
                <a:gd name="connsiteY3" fmla="*/ 124587 h 148114"/>
                <a:gd name="connsiteX4" fmla="*/ 23241 w 85820"/>
                <a:gd name="connsiteY4" fmla="*/ 26289 h 148114"/>
                <a:gd name="connsiteX5" fmla="*/ 29813 w 85820"/>
                <a:gd name="connsiteY5" fmla="*/ 0 h 148114"/>
                <a:gd name="connsiteX6" fmla="*/ 73914 w 85820"/>
                <a:gd name="connsiteY6" fmla="*/ 15240 h 14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820" h="148114">
                  <a:moveTo>
                    <a:pt x="73914" y="15240"/>
                  </a:moveTo>
                  <a:lnTo>
                    <a:pt x="85820" y="25241"/>
                  </a:lnTo>
                  <a:cubicBezTo>
                    <a:pt x="85820" y="25241"/>
                    <a:pt x="73438" y="148495"/>
                    <a:pt x="72390" y="148114"/>
                  </a:cubicBezTo>
                  <a:cubicBezTo>
                    <a:pt x="71342" y="147733"/>
                    <a:pt x="0" y="124587"/>
                    <a:pt x="0" y="124587"/>
                  </a:cubicBezTo>
                  <a:lnTo>
                    <a:pt x="23241" y="26289"/>
                  </a:lnTo>
                  <a:lnTo>
                    <a:pt x="29813" y="0"/>
                  </a:lnTo>
                  <a:lnTo>
                    <a:pt x="73914" y="1524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5" name="شكل حر: شكل 5634">
              <a:extLst>
                <a:ext uri="{FF2B5EF4-FFF2-40B4-BE49-F238E27FC236}">
                  <a16:creationId xmlns:a16="http://schemas.microsoft.com/office/drawing/2014/main" id="{7C717DA0-4A2E-432A-88AC-BBD1392EE068}"/>
                </a:ext>
              </a:extLst>
            </p:cNvPr>
            <p:cNvSpPr/>
            <p:nvPr/>
          </p:nvSpPr>
          <p:spPr>
            <a:xfrm>
              <a:off x="11372813" y="4610372"/>
              <a:ext cx="64275" cy="261735"/>
            </a:xfrm>
            <a:custGeom>
              <a:avLst/>
              <a:gdLst>
                <a:gd name="connsiteX0" fmla="*/ 30099 w 30098"/>
                <a:gd name="connsiteY0" fmla="*/ 8668 h 106013"/>
                <a:gd name="connsiteX1" fmla="*/ 22574 w 30098"/>
                <a:gd name="connsiteY1" fmla="*/ 4382 h 106013"/>
                <a:gd name="connsiteX2" fmla="*/ 15049 w 30098"/>
                <a:gd name="connsiteY2" fmla="*/ 0 h 106013"/>
                <a:gd name="connsiteX3" fmla="*/ 0 w 30098"/>
                <a:gd name="connsiteY3" fmla="*/ 83820 h 106013"/>
                <a:gd name="connsiteX4" fmla="*/ 6191 w 30098"/>
                <a:gd name="connsiteY4" fmla="*/ 106013 h 106013"/>
                <a:gd name="connsiteX5" fmla="*/ 24289 w 30098"/>
                <a:gd name="connsiteY5" fmla="*/ 87821 h 10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98" h="106013">
                  <a:moveTo>
                    <a:pt x="30099" y="8668"/>
                  </a:moveTo>
                  <a:lnTo>
                    <a:pt x="22574" y="4382"/>
                  </a:lnTo>
                  <a:lnTo>
                    <a:pt x="15049" y="0"/>
                  </a:lnTo>
                  <a:lnTo>
                    <a:pt x="0" y="83820"/>
                  </a:lnTo>
                  <a:lnTo>
                    <a:pt x="6191" y="106013"/>
                  </a:lnTo>
                  <a:lnTo>
                    <a:pt x="24289" y="87821"/>
                  </a:lnTo>
                  <a:close/>
                </a:path>
              </a:pathLst>
            </a:custGeom>
            <a:solidFill>
              <a:srgbClr val="C62B2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6" name="شكل حر: شكل 5635">
              <a:extLst>
                <a:ext uri="{FF2B5EF4-FFF2-40B4-BE49-F238E27FC236}">
                  <a16:creationId xmlns:a16="http://schemas.microsoft.com/office/drawing/2014/main" id="{1525EBE4-B7A8-436E-834E-0C27F92A6714}"/>
                </a:ext>
              </a:extLst>
            </p:cNvPr>
            <p:cNvSpPr/>
            <p:nvPr/>
          </p:nvSpPr>
          <p:spPr>
            <a:xfrm>
              <a:off x="11395187" y="4596734"/>
              <a:ext cx="44393" cy="49198"/>
            </a:xfrm>
            <a:custGeom>
              <a:avLst/>
              <a:gdLst>
                <a:gd name="connsiteX0" fmla="*/ 20003 w 20788"/>
                <a:gd name="connsiteY0" fmla="*/ 11049 h 19927"/>
                <a:gd name="connsiteX1" fmla="*/ 20003 w 20788"/>
                <a:gd name="connsiteY1" fmla="*/ 16764 h 19927"/>
                <a:gd name="connsiteX2" fmla="*/ 12383 w 20788"/>
                <a:gd name="connsiteY2" fmla="*/ 19812 h 19927"/>
                <a:gd name="connsiteX3" fmla="*/ 8382 w 20788"/>
                <a:gd name="connsiteY3" fmla="*/ 17526 h 19927"/>
                <a:gd name="connsiteX4" fmla="*/ 857 w 20788"/>
                <a:gd name="connsiteY4" fmla="*/ 5715 h 19927"/>
                <a:gd name="connsiteX5" fmla="*/ 857 w 20788"/>
                <a:gd name="connsiteY5" fmla="*/ 0 h 19927"/>
                <a:gd name="connsiteX6" fmla="*/ 10382 w 20788"/>
                <a:gd name="connsiteY6" fmla="*/ 571 h 19927"/>
                <a:gd name="connsiteX7" fmla="*/ 20003 w 20788"/>
                <a:gd name="connsiteY7" fmla="*/ 11049 h 1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88" h="19927">
                  <a:moveTo>
                    <a:pt x="20003" y="11049"/>
                  </a:moveTo>
                  <a:cubicBezTo>
                    <a:pt x="21050" y="12764"/>
                    <a:pt x="21050" y="16288"/>
                    <a:pt x="20003" y="16764"/>
                  </a:cubicBezTo>
                  <a:lnTo>
                    <a:pt x="12383" y="19812"/>
                  </a:lnTo>
                  <a:cubicBezTo>
                    <a:pt x="11335" y="20288"/>
                    <a:pt x="9525" y="19241"/>
                    <a:pt x="8382" y="17526"/>
                  </a:cubicBezTo>
                  <a:lnTo>
                    <a:pt x="857" y="5715"/>
                  </a:lnTo>
                  <a:cubicBezTo>
                    <a:pt x="-286" y="4000"/>
                    <a:pt x="-286" y="476"/>
                    <a:pt x="857" y="0"/>
                  </a:cubicBezTo>
                  <a:lnTo>
                    <a:pt x="10382" y="571"/>
                  </a:lnTo>
                  <a:lnTo>
                    <a:pt x="20003" y="11049"/>
                  </a:lnTo>
                  <a:close/>
                </a:path>
              </a:pathLst>
            </a:custGeom>
            <a:solidFill>
              <a:srgbClr val="FA7564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7" name="شكل حر: شكل 5636">
              <a:extLst>
                <a:ext uri="{FF2B5EF4-FFF2-40B4-BE49-F238E27FC236}">
                  <a16:creationId xmlns:a16="http://schemas.microsoft.com/office/drawing/2014/main" id="{3104127A-6715-46E5-8637-A66C5610BE2D}"/>
                </a:ext>
              </a:extLst>
            </p:cNvPr>
            <p:cNvSpPr/>
            <p:nvPr/>
          </p:nvSpPr>
          <p:spPr>
            <a:xfrm>
              <a:off x="11391119" y="4455164"/>
              <a:ext cx="93973" cy="148860"/>
            </a:xfrm>
            <a:custGeom>
              <a:avLst/>
              <a:gdLst>
                <a:gd name="connsiteX0" fmla="*/ 8192 w 44005"/>
                <a:gd name="connsiteY0" fmla="*/ 58865 h 60294"/>
                <a:gd name="connsiteX1" fmla="*/ 26670 w 44005"/>
                <a:gd name="connsiteY1" fmla="*/ 57722 h 60294"/>
                <a:gd name="connsiteX2" fmla="*/ 41910 w 44005"/>
                <a:gd name="connsiteY2" fmla="*/ 41815 h 60294"/>
                <a:gd name="connsiteX3" fmla="*/ 44005 w 44005"/>
                <a:gd name="connsiteY3" fmla="*/ 7239 h 60294"/>
                <a:gd name="connsiteX4" fmla="*/ 3429 w 44005"/>
                <a:gd name="connsiteY4" fmla="*/ 0 h 60294"/>
                <a:gd name="connsiteX5" fmla="*/ 0 w 44005"/>
                <a:gd name="connsiteY5" fmla="*/ 42481 h 60294"/>
                <a:gd name="connsiteX6" fmla="*/ 8192 w 44005"/>
                <a:gd name="connsiteY6" fmla="*/ 58865 h 6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05" h="60294">
                  <a:moveTo>
                    <a:pt x="8192" y="58865"/>
                  </a:moveTo>
                  <a:cubicBezTo>
                    <a:pt x="14097" y="61627"/>
                    <a:pt x="20574" y="59912"/>
                    <a:pt x="26670" y="57722"/>
                  </a:cubicBezTo>
                  <a:cubicBezTo>
                    <a:pt x="36004" y="54388"/>
                    <a:pt x="41910" y="41815"/>
                    <a:pt x="41910" y="41815"/>
                  </a:cubicBezTo>
                  <a:lnTo>
                    <a:pt x="44005" y="7239"/>
                  </a:lnTo>
                  <a:lnTo>
                    <a:pt x="3429" y="0"/>
                  </a:lnTo>
                  <a:lnTo>
                    <a:pt x="0" y="42481"/>
                  </a:lnTo>
                  <a:cubicBezTo>
                    <a:pt x="857" y="49816"/>
                    <a:pt x="2667" y="56293"/>
                    <a:pt x="8192" y="58865"/>
                  </a:cubicBezTo>
                  <a:close/>
                </a:path>
              </a:pathLst>
            </a:custGeom>
            <a:solidFill>
              <a:srgbClr val="E0B29D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8" name="شكل حر: شكل 5637">
              <a:extLst>
                <a:ext uri="{FF2B5EF4-FFF2-40B4-BE49-F238E27FC236}">
                  <a16:creationId xmlns:a16="http://schemas.microsoft.com/office/drawing/2014/main" id="{C4B28082-744F-4876-B6C0-AAFA31236F51}"/>
                </a:ext>
              </a:extLst>
            </p:cNvPr>
            <p:cNvSpPr/>
            <p:nvPr/>
          </p:nvSpPr>
          <p:spPr>
            <a:xfrm>
              <a:off x="11371592" y="4530683"/>
              <a:ext cx="45766" cy="105555"/>
            </a:xfrm>
            <a:custGeom>
              <a:avLst/>
              <a:gdLst>
                <a:gd name="connsiteX0" fmla="*/ 12383 w 21431"/>
                <a:gd name="connsiteY0" fmla="*/ 23133 h 42754"/>
                <a:gd name="connsiteX1" fmla="*/ 9620 w 21431"/>
                <a:gd name="connsiteY1" fmla="*/ 464 h 42754"/>
                <a:gd name="connsiteX2" fmla="*/ 0 w 21431"/>
                <a:gd name="connsiteY2" fmla="*/ 9798 h 42754"/>
                <a:gd name="connsiteX3" fmla="*/ 0 w 21431"/>
                <a:gd name="connsiteY3" fmla="*/ 42755 h 42754"/>
                <a:gd name="connsiteX4" fmla="*/ 2191 w 21431"/>
                <a:gd name="connsiteY4" fmla="*/ 40564 h 42754"/>
                <a:gd name="connsiteX5" fmla="*/ 7811 w 21431"/>
                <a:gd name="connsiteY5" fmla="*/ 35325 h 42754"/>
                <a:gd name="connsiteX6" fmla="*/ 13811 w 21431"/>
                <a:gd name="connsiteY6" fmla="*/ 30753 h 42754"/>
                <a:gd name="connsiteX7" fmla="*/ 21431 w 21431"/>
                <a:gd name="connsiteY7" fmla="*/ 29515 h 42754"/>
                <a:gd name="connsiteX8" fmla="*/ 12383 w 21431"/>
                <a:gd name="connsiteY8" fmla="*/ 23133 h 4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31" h="42754">
                  <a:moveTo>
                    <a:pt x="12383" y="23133"/>
                  </a:moveTo>
                  <a:cubicBezTo>
                    <a:pt x="10192" y="20847"/>
                    <a:pt x="7906" y="13989"/>
                    <a:pt x="9620" y="464"/>
                  </a:cubicBezTo>
                  <a:cubicBezTo>
                    <a:pt x="10001" y="-2394"/>
                    <a:pt x="3429" y="8846"/>
                    <a:pt x="0" y="9798"/>
                  </a:cubicBezTo>
                  <a:lnTo>
                    <a:pt x="0" y="42755"/>
                  </a:lnTo>
                  <a:cubicBezTo>
                    <a:pt x="762" y="41993"/>
                    <a:pt x="1429" y="41231"/>
                    <a:pt x="2191" y="40564"/>
                  </a:cubicBezTo>
                  <a:cubicBezTo>
                    <a:pt x="4000" y="38754"/>
                    <a:pt x="5906" y="37040"/>
                    <a:pt x="7811" y="35325"/>
                  </a:cubicBezTo>
                  <a:cubicBezTo>
                    <a:pt x="9620" y="33706"/>
                    <a:pt x="11621" y="31896"/>
                    <a:pt x="13811" y="30753"/>
                  </a:cubicBezTo>
                  <a:cubicBezTo>
                    <a:pt x="15812" y="29706"/>
                    <a:pt x="19241" y="30182"/>
                    <a:pt x="21431" y="29515"/>
                  </a:cubicBezTo>
                  <a:cubicBezTo>
                    <a:pt x="18479" y="27991"/>
                    <a:pt x="14573" y="25515"/>
                    <a:pt x="12383" y="23133"/>
                  </a:cubicBez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9" name="شكل حر: شكل 5638">
              <a:extLst>
                <a:ext uri="{FF2B5EF4-FFF2-40B4-BE49-F238E27FC236}">
                  <a16:creationId xmlns:a16="http://schemas.microsoft.com/office/drawing/2014/main" id="{637007BD-A80B-4C2F-A032-E6F260305340}"/>
                </a:ext>
              </a:extLst>
            </p:cNvPr>
            <p:cNvSpPr/>
            <p:nvPr/>
          </p:nvSpPr>
          <p:spPr>
            <a:xfrm>
              <a:off x="11416781" y="4564045"/>
              <a:ext cx="65056" cy="82158"/>
            </a:xfrm>
            <a:custGeom>
              <a:avLst/>
              <a:gdLst>
                <a:gd name="connsiteX0" fmla="*/ 30465 w 30464"/>
                <a:gd name="connsiteY0" fmla="*/ 0 h 33277"/>
                <a:gd name="connsiteX1" fmla="*/ 27893 w 30464"/>
                <a:gd name="connsiteY1" fmla="*/ 2191 h 33277"/>
                <a:gd name="connsiteX2" fmla="*/ 14939 w 30464"/>
                <a:gd name="connsiteY2" fmla="*/ 9906 h 33277"/>
                <a:gd name="connsiteX3" fmla="*/ 7891 w 30464"/>
                <a:gd name="connsiteY3" fmla="*/ 12859 h 33277"/>
                <a:gd name="connsiteX4" fmla="*/ 4462 w 30464"/>
                <a:gd name="connsiteY4" fmla="*/ 14192 h 33277"/>
                <a:gd name="connsiteX5" fmla="*/ 176 w 30464"/>
                <a:gd name="connsiteY5" fmla="*/ 16097 h 33277"/>
                <a:gd name="connsiteX6" fmla="*/ 5129 w 30464"/>
                <a:gd name="connsiteY6" fmla="*/ 21431 h 33277"/>
                <a:gd name="connsiteX7" fmla="*/ 9796 w 30464"/>
                <a:gd name="connsiteY7" fmla="*/ 26479 h 33277"/>
                <a:gd name="connsiteX8" fmla="*/ 15320 w 30464"/>
                <a:gd name="connsiteY8" fmla="*/ 30480 h 33277"/>
                <a:gd name="connsiteX9" fmla="*/ 21416 w 30464"/>
                <a:gd name="connsiteY9" fmla="*/ 33242 h 33277"/>
                <a:gd name="connsiteX10" fmla="*/ 27989 w 30464"/>
                <a:gd name="connsiteY10" fmla="*/ 26670 h 33277"/>
                <a:gd name="connsiteX11" fmla="*/ 30465 w 30464"/>
                <a:gd name="connsiteY11" fmla="*/ 24384 h 33277"/>
                <a:gd name="connsiteX12" fmla="*/ 30465 w 30464"/>
                <a:gd name="connsiteY12" fmla="*/ 0 h 3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64" h="33277">
                  <a:moveTo>
                    <a:pt x="30465" y="0"/>
                  </a:moveTo>
                  <a:cubicBezTo>
                    <a:pt x="29608" y="762"/>
                    <a:pt x="28751" y="1524"/>
                    <a:pt x="27893" y="2191"/>
                  </a:cubicBezTo>
                  <a:cubicBezTo>
                    <a:pt x="23988" y="5334"/>
                    <a:pt x="19511" y="7810"/>
                    <a:pt x="14939" y="9906"/>
                  </a:cubicBezTo>
                  <a:cubicBezTo>
                    <a:pt x="12653" y="10954"/>
                    <a:pt x="10272" y="11906"/>
                    <a:pt x="7891" y="12859"/>
                  </a:cubicBezTo>
                  <a:cubicBezTo>
                    <a:pt x="6748" y="13335"/>
                    <a:pt x="5605" y="13716"/>
                    <a:pt x="4462" y="14192"/>
                  </a:cubicBezTo>
                  <a:cubicBezTo>
                    <a:pt x="3319" y="14668"/>
                    <a:pt x="271" y="16097"/>
                    <a:pt x="176" y="16097"/>
                  </a:cubicBezTo>
                  <a:cubicBezTo>
                    <a:pt x="-967" y="16478"/>
                    <a:pt x="3795" y="19621"/>
                    <a:pt x="5129" y="21431"/>
                  </a:cubicBezTo>
                  <a:cubicBezTo>
                    <a:pt x="6462" y="23241"/>
                    <a:pt x="8081" y="24955"/>
                    <a:pt x="9796" y="26479"/>
                  </a:cubicBezTo>
                  <a:cubicBezTo>
                    <a:pt x="11510" y="28003"/>
                    <a:pt x="13320" y="29337"/>
                    <a:pt x="15320" y="30480"/>
                  </a:cubicBezTo>
                  <a:cubicBezTo>
                    <a:pt x="15797" y="30766"/>
                    <a:pt x="21130" y="33623"/>
                    <a:pt x="21416" y="33242"/>
                  </a:cubicBezTo>
                  <a:cubicBezTo>
                    <a:pt x="23035" y="30575"/>
                    <a:pt x="25607" y="28670"/>
                    <a:pt x="27989" y="26670"/>
                  </a:cubicBezTo>
                  <a:cubicBezTo>
                    <a:pt x="28846" y="25908"/>
                    <a:pt x="29608" y="25146"/>
                    <a:pt x="30465" y="24384"/>
                  </a:cubicBezTo>
                  <a:lnTo>
                    <a:pt x="30465" y="0"/>
                  </a:ln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0" name="شكل حر: شكل 5639">
              <a:extLst>
                <a:ext uri="{FF2B5EF4-FFF2-40B4-BE49-F238E27FC236}">
                  <a16:creationId xmlns:a16="http://schemas.microsoft.com/office/drawing/2014/main" id="{6F71D596-7F68-4FC2-B2AE-ADE4C9AA237E}"/>
                </a:ext>
              </a:extLst>
            </p:cNvPr>
            <p:cNvSpPr/>
            <p:nvPr/>
          </p:nvSpPr>
          <p:spPr>
            <a:xfrm>
              <a:off x="11292781" y="4521546"/>
              <a:ext cx="312383" cy="700718"/>
            </a:xfrm>
            <a:custGeom>
              <a:avLst/>
              <a:gdLst>
                <a:gd name="connsiteX0" fmla="*/ 2044 w 146280"/>
                <a:gd name="connsiteY0" fmla="*/ 244766 h 283818"/>
                <a:gd name="connsiteX1" fmla="*/ 9092 w 146280"/>
                <a:gd name="connsiteY1" fmla="*/ 261530 h 283818"/>
                <a:gd name="connsiteX2" fmla="*/ 130250 w 146280"/>
                <a:gd name="connsiteY2" fmla="*/ 272579 h 283818"/>
                <a:gd name="connsiteX3" fmla="*/ 124059 w 146280"/>
                <a:gd name="connsiteY3" fmla="*/ 179805 h 283818"/>
                <a:gd name="connsiteX4" fmla="*/ 131012 w 146280"/>
                <a:gd name="connsiteY4" fmla="*/ 107606 h 283818"/>
                <a:gd name="connsiteX5" fmla="*/ 135870 w 146280"/>
                <a:gd name="connsiteY5" fmla="*/ 80650 h 283818"/>
                <a:gd name="connsiteX6" fmla="*/ 143585 w 146280"/>
                <a:gd name="connsiteY6" fmla="*/ 33501 h 283818"/>
                <a:gd name="connsiteX7" fmla="*/ 93674 w 146280"/>
                <a:gd name="connsiteY7" fmla="*/ 11879 h 283818"/>
                <a:gd name="connsiteX8" fmla="*/ 88150 w 146280"/>
                <a:gd name="connsiteY8" fmla="*/ 9593 h 283818"/>
                <a:gd name="connsiteX9" fmla="*/ 42430 w 146280"/>
                <a:gd name="connsiteY9" fmla="*/ 125989 h 283818"/>
                <a:gd name="connsiteX10" fmla="*/ 43477 w 146280"/>
                <a:gd name="connsiteY10" fmla="*/ 4069 h 283818"/>
                <a:gd name="connsiteX11" fmla="*/ 11092 w 146280"/>
                <a:gd name="connsiteY11" fmla="*/ 4926 h 283818"/>
                <a:gd name="connsiteX12" fmla="*/ 1948 w 146280"/>
                <a:gd name="connsiteY12" fmla="*/ 57123 h 283818"/>
                <a:gd name="connsiteX13" fmla="*/ 2044 w 146280"/>
                <a:gd name="connsiteY13" fmla="*/ 244766 h 28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6280" h="283818">
                  <a:moveTo>
                    <a:pt x="2044" y="244766"/>
                  </a:moveTo>
                  <a:cubicBezTo>
                    <a:pt x="1948" y="251052"/>
                    <a:pt x="4425" y="256672"/>
                    <a:pt x="9092" y="261530"/>
                  </a:cubicBezTo>
                  <a:cubicBezTo>
                    <a:pt x="32905" y="286866"/>
                    <a:pt x="112153" y="290676"/>
                    <a:pt x="130250" y="272579"/>
                  </a:cubicBezTo>
                  <a:cubicBezTo>
                    <a:pt x="133965" y="268864"/>
                    <a:pt x="125678" y="221239"/>
                    <a:pt x="124059" y="179805"/>
                  </a:cubicBezTo>
                  <a:cubicBezTo>
                    <a:pt x="122821" y="149706"/>
                    <a:pt x="127012" y="127894"/>
                    <a:pt x="131012" y="107606"/>
                  </a:cubicBezTo>
                  <a:cubicBezTo>
                    <a:pt x="132822" y="98557"/>
                    <a:pt x="134536" y="89794"/>
                    <a:pt x="135870" y="80650"/>
                  </a:cubicBezTo>
                  <a:cubicBezTo>
                    <a:pt x="138346" y="63219"/>
                    <a:pt x="151967" y="41883"/>
                    <a:pt x="143585" y="33501"/>
                  </a:cubicBezTo>
                  <a:cubicBezTo>
                    <a:pt x="137489" y="27405"/>
                    <a:pt x="113391" y="20928"/>
                    <a:pt x="93674" y="11879"/>
                  </a:cubicBezTo>
                  <a:cubicBezTo>
                    <a:pt x="91579" y="11117"/>
                    <a:pt x="89674" y="10355"/>
                    <a:pt x="88150" y="9593"/>
                  </a:cubicBezTo>
                  <a:lnTo>
                    <a:pt x="42430" y="125989"/>
                  </a:lnTo>
                  <a:lnTo>
                    <a:pt x="43477" y="4069"/>
                  </a:lnTo>
                  <a:cubicBezTo>
                    <a:pt x="36143" y="926"/>
                    <a:pt x="18808" y="-3646"/>
                    <a:pt x="11092" y="4926"/>
                  </a:cubicBezTo>
                  <a:cubicBezTo>
                    <a:pt x="7378" y="9022"/>
                    <a:pt x="6234" y="25119"/>
                    <a:pt x="1948" y="57123"/>
                  </a:cubicBezTo>
                  <a:cubicBezTo>
                    <a:pt x="-3005" y="94080"/>
                    <a:pt x="3187" y="198950"/>
                    <a:pt x="2044" y="244766"/>
                  </a:cubicBezTo>
                  <a:close/>
                </a:path>
              </a:pathLst>
            </a:custGeom>
            <a:solidFill>
              <a:srgbClr val="21242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1" name="شكل حر: شكل 5640">
              <a:extLst>
                <a:ext uri="{FF2B5EF4-FFF2-40B4-BE49-F238E27FC236}">
                  <a16:creationId xmlns:a16="http://schemas.microsoft.com/office/drawing/2014/main" id="{377FCBBC-86EF-4B36-B6C6-2859D97BAD2D}"/>
                </a:ext>
              </a:extLst>
            </p:cNvPr>
            <p:cNvSpPr/>
            <p:nvPr/>
          </p:nvSpPr>
          <p:spPr>
            <a:xfrm>
              <a:off x="11475534" y="4565927"/>
              <a:ext cx="129630" cy="656102"/>
            </a:xfrm>
            <a:custGeom>
              <a:avLst/>
              <a:gdLst>
                <a:gd name="connsiteX0" fmla="*/ 50292 w 60702"/>
                <a:gd name="connsiteY0" fmla="*/ 62579 h 265747"/>
                <a:gd name="connsiteX1" fmla="*/ 58007 w 60702"/>
                <a:gd name="connsiteY1" fmla="*/ 15430 h 265747"/>
                <a:gd name="connsiteX2" fmla="*/ 22955 w 60702"/>
                <a:gd name="connsiteY2" fmla="*/ 0 h 265747"/>
                <a:gd name="connsiteX3" fmla="*/ 27242 w 60702"/>
                <a:gd name="connsiteY3" fmla="*/ 13526 h 265747"/>
                <a:gd name="connsiteX4" fmla="*/ 28194 w 60702"/>
                <a:gd name="connsiteY4" fmla="*/ 244221 h 265747"/>
                <a:gd name="connsiteX5" fmla="*/ 0 w 60702"/>
                <a:gd name="connsiteY5" fmla="*/ 265747 h 265747"/>
                <a:gd name="connsiteX6" fmla="*/ 44672 w 60702"/>
                <a:gd name="connsiteY6" fmla="*/ 254508 h 265747"/>
                <a:gd name="connsiteX7" fmla="*/ 38481 w 60702"/>
                <a:gd name="connsiteY7" fmla="*/ 161735 h 265747"/>
                <a:gd name="connsiteX8" fmla="*/ 45434 w 60702"/>
                <a:gd name="connsiteY8" fmla="*/ 89535 h 265747"/>
                <a:gd name="connsiteX9" fmla="*/ 50292 w 60702"/>
                <a:gd name="connsiteY9" fmla="*/ 62579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02" h="265747">
                  <a:moveTo>
                    <a:pt x="50292" y="62579"/>
                  </a:moveTo>
                  <a:cubicBezTo>
                    <a:pt x="52769" y="45149"/>
                    <a:pt x="66389" y="23813"/>
                    <a:pt x="58007" y="15430"/>
                  </a:cubicBezTo>
                  <a:cubicBezTo>
                    <a:pt x="53435" y="10858"/>
                    <a:pt x="38481" y="6001"/>
                    <a:pt x="22955" y="0"/>
                  </a:cubicBezTo>
                  <a:cubicBezTo>
                    <a:pt x="25718" y="4001"/>
                    <a:pt x="27242" y="8763"/>
                    <a:pt x="27242" y="13526"/>
                  </a:cubicBezTo>
                  <a:cubicBezTo>
                    <a:pt x="27242" y="90392"/>
                    <a:pt x="36957" y="167354"/>
                    <a:pt x="28194" y="244221"/>
                  </a:cubicBezTo>
                  <a:cubicBezTo>
                    <a:pt x="27908" y="256889"/>
                    <a:pt x="9049" y="260414"/>
                    <a:pt x="0" y="265747"/>
                  </a:cubicBezTo>
                  <a:cubicBezTo>
                    <a:pt x="19812" y="265652"/>
                    <a:pt x="37243" y="261842"/>
                    <a:pt x="44672" y="254508"/>
                  </a:cubicBezTo>
                  <a:cubicBezTo>
                    <a:pt x="48387" y="250793"/>
                    <a:pt x="40100" y="203168"/>
                    <a:pt x="38481" y="161735"/>
                  </a:cubicBezTo>
                  <a:cubicBezTo>
                    <a:pt x="37243" y="131636"/>
                    <a:pt x="41434" y="109823"/>
                    <a:pt x="45434" y="89535"/>
                  </a:cubicBezTo>
                  <a:cubicBezTo>
                    <a:pt x="47244" y="80486"/>
                    <a:pt x="49054" y="71723"/>
                    <a:pt x="50292" y="62579"/>
                  </a:cubicBezTo>
                  <a:close/>
                </a:path>
              </a:pathLst>
            </a:custGeom>
            <a:solidFill>
              <a:srgbClr val="212428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2" name="شكل حر: شكل 5641">
              <a:extLst>
                <a:ext uri="{FF2B5EF4-FFF2-40B4-BE49-F238E27FC236}">
                  <a16:creationId xmlns:a16="http://schemas.microsoft.com/office/drawing/2014/main" id="{7E5F6110-FFA6-42D0-BA5B-856B27F7C374}"/>
                </a:ext>
              </a:extLst>
            </p:cNvPr>
            <p:cNvSpPr/>
            <p:nvPr/>
          </p:nvSpPr>
          <p:spPr>
            <a:xfrm>
              <a:off x="11343535" y="4316274"/>
              <a:ext cx="165571" cy="242935"/>
            </a:xfrm>
            <a:custGeom>
              <a:avLst/>
              <a:gdLst>
                <a:gd name="connsiteX0" fmla="*/ 76385 w 77532"/>
                <a:gd name="connsiteY0" fmla="*/ 53970 h 98398"/>
                <a:gd name="connsiteX1" fmla="*/ 57049 w 77532"/>
                <a:gd name="connsiteY1" fmla="*/ 88832 h 98398"/>
                <a:gd name="connsiteX2" fmla="*/ 12948 w 77532"/>
                <a:gd name="connsiteY2" fmla="*/ 93404 h 98398"/>
                <a:gd name="connsiteX3" fmla="*/ 6090 w 77532"/>
                <a:gd name="connsiteY3" fmla="*/ 85117 h 98398"/>
                <a:gd name="connsiteX4" fmla="*/ 1328 w 77532"/>
                <a:gd name="connsiteY4" fmla="*/ 25776 h 98398"/>
                <a:gd name="connsiteX5" fmla="*/ 42571 w 77532"/>
                <a:gd name="connsiteY5" fmla="*/ 7488 h 98398"/>
                <a:gd name="connsiteX6" fmla="*/ 42666 w 77532"/>
                <a:gd name="connsiteY6" fmla="*/ 7488 h 98398"/>
                <a:gd name="connsiteX7" fmla="*/ 76385 w 77532"/>
                <a:gd name="connsiteY7" fmla="*/ 53970 h 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532" h="98398">
                  <a:moveTo>
                    <a:pt x="76385" y="53970"/>
                  </a:moveTo>
                  <a:cubicBezTo>
                    <a:pt x="74289" y="62638"/>
                    <a:pt x="63145" y="83688"/>
                    <a:pt x="57049" y="88832"/>
                  </a:cubicBezTo>
                  <a:cubicBezTo>
                    <a:pt x="45905" y="98166"/>
                    <a:pt x="24188" y="102453"/>
                    <a:pt x="12948" y="93404"/>
                  </a:cubicBezTo>
                  <a:cubicBezTo>
                    <a:pt x="10091" y="91118"/>
                    <a:pt x="7900" y="88356"/>
                    <a:pt x="6090" y="85117"/>
                  </a:cubicBezTo>
                  <a:cubicBezTo>
                    <a:pt x="-1625" y="71020"/>
                    <a:pt x="-482" y="48541"/>
                    <a:pt x="1328" y="25776"/>
                  </a:cubicBezTo>
                  <a:cubicBezTo>
                    <a:pt x="3518" y="-2322"/>
                    <a:pt x="25331" y="-5847"/>
                    <a:pt x="42571" y="7488"/>
                  </a:cubicBezTo>
                  <a:cubicBezTo>
                    <a:pt x="42571" y="7488"/>
                    <a:pt x="42571" y="7488"/>
                    <a:pt x="42666" y="7488"/>
                  </a:cubicBezTo>
                  <a:cubicBezTo>
                    <a:pt x="59906" y="20919"/>
                    <a:pt x="82957" y="26634"/>
                    <a:pt x="76385" y="5397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3" name="شكل حر: شكل 5642">
              <a:extLst>
                <a:ext uri="{FF2B5EF4-FFF2-40B4-BE49-F238E27FC236}">
                  <a16:creationId xmlns:a16="http://schemas.microsoft.com/office/drawing/2014/main" id="{D5DC3462-AF3B-4A49-9A53-739E6F6339B4}"/>
                </a:ext>
              </a:extLst>
            </p:cNvPr>
            <p:cNvSpPr/>
            <p:nvPr/>
          </p:nvSpPr>
          <p:spPr>
            <a:xfrm>
              <a:off x="11356541" y="4334527"/>
              <a:ext cx="152563" cy="224682"/>
            </a:xfrm>
            <a:custGeom>
              <a:avLst/>
              <a:gdLst>
                <a:gd name="connsiteX0" fmla="*/ 70294 w 71441"/>
                <a:gd name="connsiteY0" fmla="*/ 46577 h 91005"/>
                <a:gd name="connsiteX1" fmla="*/ 50959 w 71441"/>
                <a:gd name="connsiteY1" fmla="*/ 81439 h 91005"/>
                <a:gd name="connsiteX2" fmla="*/ 6858 w 71441"/>
                <a:gd name="connsiteY2" fmla="*/ 86011 h 91005"/>
                <a:gd name="connsiteX3" fmla="*/ 0 w 71441"/>
                <a:gd name="connsiteY3" fmla="*/ 77724 h 91005"/>
                <a:gd name="connsiteX4" fmla="*/ 28765 w 71441"/>
                <a:gd name="connsiteY4" fmla="*/ 83344 h 91005"/>
                <a:gd name="connsiteX5" fmla="*/ 55054 w 71441"/>
                <a:gd name="connsiteY5" fmla="*/ 55817 h 91005"/>
                <a:gd name="connsiteX6" fmla="*/ 54197 w 71441"/>
                <a:gd name="connsiteY6" fmla="*/ 48482 h 91005"/>
                <a:gd name="connsiteX7" fmla="*/ 39052 w 71441"/>
                <a:gd name="connsiteY7" fmla="*/ 42958 h 91005"/>
                <a:gd name="connsiteX8" fmla="*/ 37529 w 71441"/>
                <a:gd name="connsiteY8" fmla="*/ 29242 h 91005"/>
                <a:gd name="connsiteX9" fmla="*/ 40386 w 71441"/>
                <a:gd name="connsiteY9" fmla="*/ 15049 h 91005"/>
                <a:gd name="connsiteX10" fmla="*/ 35338 w 71441"/>
                <a:gd name="connsiteY10" fmla="*/ 3620 h 91005"/>
                <a:gd name="connsiteX11" fmla="*/ 36481 w 71441"/>
                <a:gd name="connsiteY11" fmla="*/ 0 h 91005"/>
                <a:gd name="connsiteX12" fmla="*/ 36576 w 71441"/>
                <a:gd name="connsiteY12" fmla="*/ 0 h 91005"/>
                <a:gd name="connsiteX13" fmla="*/ 70294 w 71441"/>
                <a:gd name="connsiteY13" fmla="*/ 46577 h 9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1441" h="91005">
                  <a:moveTo>
                    <a:pt x="70294" y="46577"/>
                  </a:moveTo>
                  <a:cubicBezTo>
                    <a:pt x="68199" y="55245"/>
                    <a:pt x="57055" y="76295"/>
                    <a:pt x="50959" y="81439"/>
                  </a:cubicBezTo>
                  <a:cubicBezTo>
                    <a:pt x="39814" y="90773"/>
                    <a:pt x="18097" y="95059"/>
                    <a:pt x="6858" y="86011"/>
                  </a:cubicBezTo>
                  <a:cubicBezTo>
                    <a:pt x="4000" y="83725"/>
                    <a:pt x="1810" y="80963"/>
                    <a:pt x="0" y="77724"/>
                  </a:cubicBezTo>
                  <a:cubicBezTo>
                    <a:pt x="8287" y="83439"/>
                    <a:pt x="18955" y="85725"/>
                    <a:pt x="28765" y="83344"/>
                  </a:cubicBezTo>
                  <a:cubicBezTo>
                    <a:pt x="41815" y="80201"/>
                    <a:pt x="52483" y="68961"/>
                    <a:pt x="55054" y="55817"/>
                  </a:cubicBezTo>
                  <a:cubicBezTo>
                    <a:pt x="55531" y="53340"/>
                    <a:pt x="55721" y="50482"/>
                    <a:pt x="54197" y="48482"/>
                  </a:cubicBezTo>
                  <a:cubicBezTo>
                    <a:pt x="51054" y="44005"/>
                    <a:pt x="43339" y="46387"/>
                    <a:pt x="39052" y="42958"/>
                  </a:cubicBezTo>
                  <a:cubicBezTo>
                    <a:pt x="35242" y="39910"/>
                    <a:pt x="35814" y="33909"/>
                    <a:pt x="37529" y="29242"/>
                  </a:cubicBezTo>
                  <a:cubicBezTo>
                    <a:pt x="39243" y="24670"/>
                    <a:pt x="41719" y="19812"/>
                    <a:pt x="40386" y="15049"/>
                  </a:cubicBezTo>
                  <a:cubicBezTo>
                    <a:pt x="39243" y="10954"/>
                    <a:pt x="35338" y="7810"/>
                    <a:pt x="35338" y="3620"/>
                  </a:cubicBezTo>
                  <a:cubicBezTo>
                    <a:pt x="35338" y="2286"/>
                    <a:pt x="35719" y="1048"/>
                    <a:pt x="36481" y="0"/>
                  </a:cubicBezTo>
                  <a:cubicBezTo>
                    <a:pt x="36481" y="0"/>
                    <a:pt x="36481" y="0"/>
                    <a:pt x="36576" y="0"/>
                  </a:cubicBezTo>
                  <a:cubicBezTo>
                    <a:pt x="53816" y="13526"/>
                    <a:pt x="76867" y="19241"/>
                    <a:pt x="70294" y="46577"/>
                  </a:cubicBezTo>
                  <a:close/>
                </a:path>
              </a:pathLst>
            </a:custGeom>
            <a:solidFill>
              <a:srgbClr val="E9C2B0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4" name="شكل حر: شكل 5643">
              <a:extLst>
                <a:ext uri="{FF2B5EF4-FFF2-40B4-BE49-F238E27FC236}">
                  <a16:creationId xmlns:a16="http://schemas.microsoft.com/office/drawing/2014/main" id="{A9BC7261-74E1-4398-8171-490271719F9D}"/>
                </a:ext>
              </a:extLst>
            </p:cNvPr>
            <p:cNvSpPr/>
            <p:nvPr/>
          </p:nvSpPr>
          <p:spPr>
            <a:xfrm>
              <a:off x="11437090" y="4730775"/>
              <a:ext cx="68751" cy="79012"/>
            </a:xfrm>
            <a:custGeom>
              <a:avLst/>
              <a:gdLst>
                <a:gd name="connsiteX0" fmla="*/ 0 w 32194"/>
                <a:gd name="connsiteY0" fmla="*/ 20193 h 32003"/>
                <a:gd name="connsiteX1" fmla="*/ 26670 w 32194"/>
                <a:gd name="connsiteY1" fmla="*/ 32004 h 32003"/>
                <a:gd name="connsiteX2" fmla="*/ 32195 w 32194"/>
                <a:gd name="connsiteY2" fmla="*/ 10954 h 32003"/>
                <a:gd name="connsiteX3" fmla="*/ 6096 w 32194"/>
                <a:gd name="connsiteY3" fmla="*/ 0 h 3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94" h="32003">
                  <a:moveTo>
                    <a:pt x="0" y="20193"/>
                  </a:moveTo>
                  <a:lnTo>
                    <a:pt x="26670" y="32004"/>
                  </a:lnTo>
                  <a:lnTo>
                    <a:pt x="32195" y="10954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5" name="شكل حر: شكل 5644">
              <a:extLst>
                <a:ext uri="{FF2B5EF4-FFF2-40B4-BE49-F238E27FC236}">
                  <a16:creationId xmlns:a16="http://schemas.microsoft.com/office/drawing/2014/main" id="{3063A829-3DF5-407C-9AF3-E751E7694812}"/>
                </a:ext>
              </a:extLst>
            </p:cNvPr>
            <p:cNvSpPr/>
            <p:nvPr/>
          </p:nvSpPr>
          <p:spPr>
            <a:xfrm>
              <a:off x="11546693" y="4596168"/>
              <a:ext cx="117244" cy="423737"/>
            </a:xfrm>
            <a:custGeom>
              <a:avLst/>
              <a:gdLst>
                <a:gd name="connsiteX0" fmla="*/ 54784 w 54902"/>
                <a:gd name="connsiteY0" fmla="*/ 133483 h 171630"/>
                <a:gd name="connsiteX1" fmla="*/ 54498 w 54902"/>
                <a:gd name="connsiteY1" fmla="*/ 137388 h 171630"/>
                <a:gd name="connsiteX2" fmla="*/ 53355 w 54902"/>
                <a:gd name="connsiteY2" fmla="*/ 143199 h 171630"/>
                <a:gd name="connsiteX3" fmla="*/ 37544 w 54902"/>
                <a:gd name="connsiteY3" fmla="*/ 170059 h 171630"/>
                <a:gd name="connsiteX4" fmla="*/ 36306 w 54902"/>
                <a:gd name="connsiteY4" fmla="*/ 171393 h 171630"/>
                <a:gd name="connsiteX5" fmla="*/ 25542 w 54902"/>
                <a:gd name="connsiteY5" fmla="*/ 156629 h 171630"/>
                <a:gd name="connsiteX6" fmla="*/ 11826 w 54902"/>
                <a:gd name="connsiteY6" fmla="*/ 126054 h 171630"/>
                <a:gd name="connsiteX7" fmla="*/ 1635 w 54902"/>
                <a:gd name="connsiteY7" fmla="*/ 22231 h 171630"/>
                <a:gd name="connsiteX8" fmla="*/ 16970 w 54902"/>
                <a:gd name="connsiteY8" fmla="*/ 38 h 171630"/>
                <a:gd name="connsiteX9" fmla="*/ 18208 w 54902"/>
                <a:gd name="connsiteY9" fmla="*/ 419 h 171630"/>
                <a:gd name="connsiteX10" fmla="*/ 38020 w 54902"/>
                <a:gd name="connsiteY10" fmla="*/ 18516 h 171630"/>
                <a:gd name="connsiteX11" fmla="*/ 54784 w 54902"/>
                <a:gd name="connsiteY11" fmla="*/ 133483 h 17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902" h="171630">
                  <a:moveTo>
                    <a:pt x="54784" y="133483"/>
                  </a:moveTo>
                  <a:cubicBezTo>
                    <a:pt x="54689" y="134817"/>
                    <a:pt x="54594" y="136150"/>
                    <a:pt x="54498" y="137388"/>
                  </a:cubicBezTo>
                  <a:cubicBezTo>
                    <a:pt x="54308" y="139389"/>
                    <a:pt x="53927" y="141294"/>
                    <a:pt x="53355" y="143199"/>
                  </a:cubicBezTo>
                  <a:cubicBezTo>
                    <a:pt x="49926" y="155867"/>
                    <a:pt x="40878" y="166440"/>
                    <a:pt x="37544" y="170059"/>
                  </a:cubicBezTo>
                  <a:cubicBezTo>
                    <a:pt x="36782" y="170916"/>
                    <a:pt x="36306" y="171393"/>
                    <a:pt x="36306" y="171393"/>
                  </a:cubicBezTo>
                  <a:cubicBezTo>
                    <a:pt x="26304" y="173488"/>
                    <a:pt x="28400" y="161201"/>
                    <a:pt x="25542" y="156629"/>
                  </a:cubicBezTo>
                  <a:cubicBezTo>
                    <a:pt x="23066" y="152628"/>
                    <a:pt x="17256" y="142056"/>
                    <a:pt x="11826" y="126054"/>
                  </a:cubicBezTo>
                  <a:cubicBezTo>
                    <a:pt x="3825" y="102432"/>
                    <a:pt x="-3318" y="66903"/>
                    <a:pt x="1635" y="22231"/>
                  </a:cubicBezTo>
                  <a:cubicBezTo>
                    <a:pt x="3254" y="7563"/>
                    <a:pt x="14017" y="-629"/>
                    <a:pt x="16970" y="38"/>
                  </a:cubicBezTo>
                  <a:cubicBezTo>
                    <a:pt x="17351" y="133"/>
                    <a:pt x="17827" y="324"/>
                    <a:pt x="18208" y="419"/>
                  </a:cubicBezTo>
                  <a:cubicBezTo>
                    <a:pt x="29448" y="3943"/>
                    <a:pt x="35067" y="7277"/>
                    <a:pt x="38020" y="18516"/>
                  </a:cubicBezTo>
                  <a:cubicBezTo>
                    <a:pt x="40878" y="29565"/>
                    <a:pt x="56403" y="101193"/>
                    <a:pt x="54784" y="13348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6" name="شكل حر: شكل 5645">
              <a:extLst>
                <a:ext uri="{FF2B5EF4-FFF2-40B4-BE49-F238E27FC236}">
                  <a16:creationId xmlns:a16="http://schemas.microsoft.com/office/drawing/2014/main" id="{6BB53198-8CE1-4D5B-86CF-A8E31765D8A8}"/>
                </a:ext>
              </a:extLst>
            </p:cNvPr>
            <p:cNvSpPr/>
            <p:nvPr/>
          </p:nvSpPr>
          <p:spPr>
            <a:xfrm>
              <a:off x="11546614" y="5209277"/>
              <a:ext cx="60856" cy="135844"/>
            </a:xfrm>
            <a:custGeom>
              <a:avLst/>
              <a:gdLst>
                <a:gd name="connsiteX0" fmla="*/ 6148 w 28497"/>
                <a:gd name="connsiteY0" fmla="*/ 6308 h 55022"/>
                <a:gd name="connsiteX1" fmla="*/ 11387 w 28497"/>
                <a:gd name="connsiteY1" fmla="*/ 22 h 55022"/>
                <a:gd name="connsiteX2" fmla="*/ 20245 w 28497"/>
                <a:gd name="connsiteY2" fmla="*/ 2498 h 55022"/>
                <a:gd name="connsiteX3" fmla="*/ 27103 w 28497"/>
                <a:gd name="connsiteY3" fmla="*/ 7832 h 55022"/>
                <a:gd name="connsiteX4" fmla="*/ 28437 w 28497"/>
                <a:gd name="connsiteY4" fmla="*/ 29073 h 55022"/>
                <a:gd name="connsiteX5" fmla="*/ 19197 w 28497"/>
                <a:gd name="connsiteY5" fmla="*/ 51552 h 55022"/>
                <a:gd name="connsiteX6" fmla="*/ 17578 w 28497"/>
                <a:gd name="connsiteY6" fmla="*/ 53647 h 55022"/>
                <a:gd name="connsiteX7" fmla="*/ 15006 w 28497"/>
                <a:gd name="connsiteY7" fmla="*/ 53933 h 55022"/>
                <a:gd name="connsiteX8" fmla="*/ 14149 w 28497"/>
                <a:gd name="connsiteY8" fmla="*/ 50409 h 55022"/>
                <a:gd name="connsiteX9" fmla="*/ 5767 w 28497"/>
                <a:gd name="connsiteY9" fmla="*/ 51171 h 55022"/>
                <a:gd name="connsiteX10" fmla="*/ 12149 w 28497"/>
                <a:gd name="connsiteY10" fmla="*/ 38598 h 55022"/>
                <a:gd name="connsiteX11" fmla="*/ 9958 w 28497"/>
                <a:gd name="connsiteY11" fmla="*/ 24691 h 55022"/>
                <a:gd name="connsiteX12" fmla="*/ 6815 w 28497"/>
                <a:gd name="connsiteY12" fmla="*/ 31454 h 55022"/>
                <a:gd name="connsiteX13" fmla="*/ 5577 w 28497"/>
                <a:gd name="connsiteY13" fmla="*/ 36883 h 55022"/>
                <a:gd name="connsiteX14" fmla="*/ 1005 w 28497"/>
                <a:gd name="connsiteY14" fmla="*/ 39360 h 55022"/>
                <a:gd name="connsiteX15" fmla="*/ 6148 w 28497"/>
                <a:gd name="connsiteY15" fmla="*/ 6308 h 5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497" h="55022">
                  <a:moveTo>
                    <a:pt x="6148" y="6308"/>
                  </a:moveTo>
                  <a:cubicBezTo>
                    <a:pt x="7767" y="2308"/>
                    <a:pt x="9672" y="-264"/>
                    <a:pt x="11387" y="22"/>
                  </a:cubicBezTo>
                  <a:cubicBezTo>
                    <a:pt x="14435" y="593"/>
                    <a:pt x="17483" y="1260"/>
                    <a:pt x="20245" y="2498"/>
                  </a:cubicBezTo>
                  <a:cubicBezTo>
                    <a:pt x="22055" y="3260"/>
                    <a:pt x="27008" y="5451"/>
                    <a:pt x="27103" y="7832"/>
                  </a:cubicBezTo>
                  <a:cubicBezTo>
                    <a:pt x="27294" y="14976"/>
                    <a:pt x="28818" y="21929"/>
                    <a:pt x="28437" y="29073"/>
                  </a:cubicBezTo>
                  <a:cubicBezTo>
                    <a:pt x="27960" y="37645"/>
                    <a:pt x="23293" y="44218"/>
                    <a:pt x="19197" y="51552"/>
                  </a:cubicBezTo>
                  <a:cubicBezTo>
                    <a:pt x="18721" y="52314"/>
                    <a:pt x="18340" y="53171"/>
                    <a:pt x="17578" y="53647"/>
                  </a:cubicBezTo>
                  <a:cubicBezTo>
                    <a:pt x="16816" y="54219"/>
                    <a:pt x="15768" y="54409"/>
                    <a:pt x="15006" y="53933"/>
                  </a:cubicBezTo>
                  <a:cubicBezTo>
                    <a:pt x="13959" y="53266"/>
                    <a:pt x="13959" y="51647"/>
                    <a:pt x="14149" y="50409"/>
                  </a:cubicBezTo>
                  <a:cubicBezTo>
                    <a:pt x="11292" y="52219"/>
                    <a:pt x="4624" y="59362"/>
                    <a:pt x="5767" y="51171"/>
                  </a:cubicBezTo>
                  <a:cubicBezTo>
                    <a:pt x="6339" y="46980"/>
                    <a:pt x="10339" y="42503"/>
                    <a:pt x="12149" y="38598"/>
                  </a:cubicBezTo>
                  <a:cubicBezTo>
                    <a:pt x="14340" y="34026"/>
                    <a:pt x="13482" y="28501"/>
                    <a:pt x="9958" y="24691"/>
                  </a:cubicBezTo>
                  <a:cubicBezTo>
                    <a:pt x="8244" y="26882"/>
                    <a:pt x="7196" y="28597"/>
                    <a:pt x="6815" y="31454"/>
                  </a:cubicBezTo>
                  <a:cubicBezTo>
                    <a:pt x="6529" y="33264"/>
                    <a:pt x="6434" y="35264"/>
                    <a:pt x="5577" y="36883"/>
                  </a:cubicBezTo>
                  <a:cubicBezTo>
                    <a:pt x="4719" y="38503"/>
                    <a:pt x="2814" y="39836"/>
                    <a:pt x="1005" y="39360"/>
                  </a:cubicBezTo>
                  <a:cubicBezTo>
                    <a:pt x="-1758" y="38788"/>
                    <a:pt x="1576" y="17262"/>
                    <a:pt x="6148" y="6308"/>
                  </a:cubicBez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7" name="شكل حر: شكل 5646">
              <a:extLst>
                <a:ext uri="{FF2B5EF4-FFF2-40B4-BE49-F238E27FC236}">
                  <a16:creationId xmlns:a16="http://schemas.microsoft.com/office/drawing/2014/main" id="{0A598D8E-5C97-438B-8F4F-C02E4149C23E}"/>
                </a:ext>
              </a:extLst>
            </p:cNvPr>
            <p:cNvSpPr/>
            <p:nvPr/>
          </p:nvSpPr>
          <p:spPr>
            <a:xfrm>
              <a:off x="11546723" y="4871043"/>
              <a:ext cx="116962" cy="367412"/>
            </a:xfrm>
            <a:custGeom>
              <a:avLst/>
              <a:gdLst>
                <a:gd name="connsiteX0" fmla="*/ 54771 w 54770"/>
                <a:gd name="connsiteY0" fmla="*/ 22148 h 148816"/>
                <a:gd name="connsiteX1" fmla="*/ 54771 w 54770"/>
                <a:gd name="connsiteY1" fmla="*/ 22244 h 148816"/>
                <a:gd name="connsiteX2" fmla="*/ 54485 w 54770"/>
                <a:gd name="connsiteY2" fmla="*/ 26054 h 148816"/>
                <a:gd name="connsiteX3" fmla="*/ 53342 w 54770"/>
                <a:gd name="connsiteY3" fmla="*/ 31864 h 148816"/>
                <a:gd name="connsiteX4" fmla="*/ 31244 w 54770"/>
                <a:gd name="connsiteY4" fmla="*/ 148164 h 148816"/>
                <a:gd name="connsiteX5" fmla="*/ 22957 w 54770"/>
                <a:gd name="connsiteY5" fmla="*/ 148640 h 148816"/>
                <a:gd name="connsiteX6" fmla="*/ 2 w 54770"/>
                <a:gd name="connsiteY6" fmla="*/ 145021 h 148816"/>
                <a:gd name="connsiteX7" fmla="*/ 10480 w 54770"/>
                <a:gd name="connsiteY7" fmla="*/ 18719 h 148816"/>
                <a:gd name="connsiteX8" fmla="*/ 11718 w 54770"/>
                <a:gd name="connsiteY8" fmla="*/ 14719 h 148816"/>
                <a:gd name="connsiteX9" fmla="*/ 36197 w 54770"/>
                <a:gd name="connsiteY9" fmla="*/ 336 h 148816"/>
                <a:gd name="connsiteX10" fmla="*/ 43531 w 54770"/>
                <a:gd name="connsiteY10" fmla="*/ 3003 h 148816"/>
                <a:gd name="connsiteX11" fmla="*/ 54771 w 54770"/>
                <a:gd name="connsiteY11" fmla="*/ 22148 h 14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770" h="148816">
                  <a:moveTo>
                    <a:pt x="54771" y="22148"/>
                  </a:moveTo>
                  <a:lnTo>
                    <a:pt x="54771" y="22244"/>
                  </a:lnTo>
                  <a:cubicBezTo>
                    <a:pt x="54771" y="23577"/>
                    <a:pt x="54676" y="24720"/>
                    <a:pt x="54485" y="26054"/>
                  </a:cubicBezTo>
                  <a:lnTo>
                    <a:pt x="53342" y="31864"/>
                  </a:lnTo>
                  <a:lnTo>
                    <a:pt x="31244" y="148164"/>
                  </a:lnTo>
                  <a:cubicBezTo>
                    <a:pt x="31149" y="148926"/>
                    <a:pt x="27625" y="148926"/>
                    <a:pt x="22957" y="148640"/>
                  </a:cubicBezTo>
                  <a:cubicBezTo>
                    <a:pt x="13623" y="147974"/>
                    <a:pt x="-188" y="145783"/>
                    <a:pt x="2" y="145021"/>
                  </a:cubicBezTo>
                  <a:cubicBezTo>
                    <a:pt x="2" y="145021"/>
                    <a:pt x="1431" y="58153"/>
                    <a:pt x="10480" y="18719"/>
                  </a:cubicBezTo>
                  <a:cubicBezTo>
                    <a:pt x="10765" y="17291"/>
                    <a:pt x="11242" y="15957"/>
                    <a:pt x="11718" y="14719"/>
                  </a:cubicBezTo>
                  <a:cubicBezTo>
                    <a:pt x="15718" y="4813"/>
                    <a:pt x="25434" y="-1569"/>
                    <a:pt x="36197" y="336"/>
                  </a:cubicBezTo>
                  <a:cubicBezTo>
                    <a:pt x="38864" y="812"/>
                    <a:pt x="41341" y="1670"/>
                    <a:pt x="43531" y="3003"/>
                  </a:cubicBezTo>
                  <a:cubicBezTo>
                    <a:pt x="50294" y="6813"/>
                    <a:pt x="54676" y="14147"/>
                    <a:pt x="54771" y="2214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8" name="شكل حر: شكل 5647">
              <a:extLst>
                <a:ext uri="{FF2B5EF4-FFF2-40B4-BE49-F238E27FC236}">
                  <a16:creationId xmlns:a16="http://schemas.microsoft.com/office/drawing/2014/main" id="{0965B807-F35B-480C-BD2C-7C37F660E1F9}"/>
                </a:ext>
              </a:extLst>
            </p:cNvPr>
            <p:cNvSpPr/>
            <p:nvPr/>
          </p:nvSpPr>
          <p:spPr>
            <a:xfrm>
              <a:off x="11585064" y="4596968"/>
              <a:ext cx="78871" cy="641487"/>
            </a:xfrm>
            <a:custGeom>
              <a:avLst/>
              <a:gdLst>
                <a:gd name="connsiteX0" fmla="*/ 36816 w 36933"/>
                <a:gd name="connsiteY0" fmla="*/ 133160 h 259827"/>
                <a:gd name="connsiteX1" fmla="*/ 36816 w 36933"/>
                <a:gd name="connsiteY1" fmla="*/ 133255 h 259827"/>
                <a:gd name="connsiteX2" fmla="*/ 36530 w 36933"/>
                <a:gd name="connsiteY2" fmla="*/ 137065 h 259827"/>
                <a:gd name="connsiteX3" fmla="*/ 35387 w 36933"/>
                <a:gd name="connsiteY3" fmla="*/ 142875 h 259827"/>
                <a:gd name="connsiteX4" fmla="*/ 13289 w 36933"/>
                <a:gd name="connsiteY4" fmla="*/ 259175 h 259827"/>
                <a:gd name="connsiteX5" fmla="*/ 5002 w 36933"/>
                <a:gd name="connsiteY5" fmla="*/ 259651 h 259827"/>
                <a:gd name="connsiteX6" fmla="*/ 19576 w 36933"/>
                <a:gd name="connsiteY6" fmla="*/ 169736 h 259827"/>
                <a:gd name="connsiteX7" fmla="*/ 23957 w 36933"/>
                <a:gd name="connsiteY7" fmla="*/ 141923 h 259827"/>
                <a:gd name="connsiteX8" fmla="*/ 25576 w 36933"/>
                <a:gd name="connsiteY8" fmla="*/ 113824 h 259827"/>
                <a:gd name="connsiteX9" fmla="*/ 9574 w 36933"/>
                <a:gd name="connsiteY9" fmla="*/ 20669 h 259827"/>
                <a:gd name="connsiteX10" fmla="*/ 5002 w 36933"/>
                <a:gd name="connsiteY10" fmla="*/ 9620 h 259827"/>
                <a:gd name="connsiteX11" fmla="*/ 49 w 36933"/>
                <a:gd name="connsiteY11" fmla="*/ 286 h 259827"/>
                <a:gd name="connsiteX12" fmla="*/ 145 w 36933"/>
                <a:gd name="connsiteY12" fmla="*/ 0 h 259827"/>
                <a:gd name="connsiteX13" fmla="*/ 19957 w 36933"/>
                <a:gd name="connsiteY13" fmla="*/ 18098 h 259827"/>
                <a:gd name="connsiteX14" fmla="*/ 36816 w 36933"/>
                <a:gd name="connsiteY14" fmla="*/ 133160 h 25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933" h="259827">
                  <a:moveTo>
                    <a:pt x="36816" y="133160"/>
                  </a:moveTo>
                  <a:lnTo>
                    <a:pt x="36816" y="133255"/>
                  </a:lnTo>
                  <a:cubicBezTo>
                    <a:pt x="36816" y="134588"/>
                    <a:pt x="36721" y="135731"/>
                    <a:pt x="36530" y="137065"/>
                  </a:cubicBezTo>
                  <a:cubicBezTo>
                    <a:pt x="36340" y="139065"/>
                    <a:pt x="35959" y="140970"/>
                    <a:pt x="35387" y="142875"/>
                  </a:cubicBezTo>
                  <a:lnTo>
                    <a:pt x="13289" y="259175"/>
                  </a:lnTo>
                  <a:cubicBezTo>
                    <a:pt x="13194" y="259937"/>
                    <a:pt x="9670" y="259937"/>
                    <a:pt x="5002" y="259651"/>
                  </a:cubicBezTo>
                  <a:cubicBezTo>
                    <a:pt x="5955" y="229362"/>
                    <a:pt x="13861" y="199739"/>
                    <a:pt x="19576" y="169736"/>
                  </a:cubicBezTo>
                  <a:cubicBezTo>
                    <a:pt x="21385" y="160496"/>
                    <a:pt x="22909" y="151257"/>
                    <a:pt x="23957" y="141923"/>
                  </a:cubicBezTo>
                  <a:cubicBezTo>
                    <a:pt x="25005" y="132588"/>
                    <a:pt x="25576" y="123254"/>
                    <a:pt x="25576" y="113824"/>
                  </a:cubicBezTo>
                  <a:cubicBezTo>
                    <a:pt x="25767" y="82105"/>
                    <a:pt x="20433" y="50387"/>
                    <a:pt x="9574" y="20669"/>
                  </a:cubicBezTo>
                  <a:cubicBezTo>
                    <a:pt x="8241" y="16955"/>
                    <a:pt x="6812" y="13240"/>
                    <a:pt x="5002" y="9620"/>
                  </a:cubicBezTo>
                  <a:cubicBezTo>
                    <a:pt x="4050" y="7715"/>
                    <a:pt x="-522" y="2381"/>
                    <a:pt x="49" y="286"/>
                  </a:cubicBezTo>
                  <a:cubicBezTo>
                    <a:pt x="49" y="191"/>
                    <a:pt x="145" y="95"/>
                    <a:pt x="145" y="0"/>
                  </a:cubicBezTo>
                  <a:cubicBezTo>
                    <a:pt x="11384" y="3524"/>
                    <a:pt x="17004" y="6858"/>
                    <a:pt x="19957" y="18098"/>
                  </a:cubicBezTo>
                  <a:cubicBezTo>
                    <a:pt x="22909" y="29242"/>
                    <a:pt x="38435" y="100870"/>
                    <a:pt x="36816" y="13316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5649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11334775" y="4265649"/>
              <a:ext cx="201195" cy="242685"/>
              <a:chOff x="5940742" y="1523629"/>
              <a:chExt cx="94214" cy="98297"/>
            </a:xfrm>
          </p:grpSpPr>
          <p:sp>
            <p:nvSpPr>
              <p:cNvPr id="5650" name="شكل حر: شكل 5649">
                <a:extLst>
                  <a:ext uri="{FF2B5EF4-FFF2-40B4-BE49-F238E27FC236}">
                    <a16:creationId xmlns:a16="http://schemas.microsoft.com/office/drawing/2014/main" id="{F5F607D2-58E0-4952-8D27-EA47B74FFEEB}"/>
                  </a:ext>
                </a:extLst>
              </p:cNvPr>
              <p:cNvSpPr/>
              <p:nvPr/>
            </p:nvSpPr>
            <p:spPr>
              <a:xfrm>
                <a:off x="6000940" y="1603343"/>
                <a:ext cx="1333" cy="2295"/>
              </a:xfrm>
              <a:custGeom>
                <a:avLst/>
                <a:gdLst>
                  <a:gd name="connsiteX0" fmla="*/ 857 w 1333"/>
                  <a:gd name="connsiteY0" fmla="*/ 2191 h 2295"/>
                  <a:gd name="connsiteX1" fmla="*/ 1333 w 1333"/>
                  <a:gd name="connsiteY1" fmla="*/ 0 h 2295"/>
                  <a:gd name="connsiteX2" fmla="*/ 0 w 1333"/>
                  <a:gd name="connsiteY2" fmla="*/ 0 h 2295"/>
                  <a:gd name="connsiteX3" fmla="*/ 857 w 1333"/>
                  <a:gd name="connsiteY3" fmla="*/ 2191 h 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" h="2295">
                    <a:moveTo>
                      <a:pt x="857" y="2191"/>
                    </a:moveTo>
                    <a:cubicBezTo>
                      <a:pt x="1048" y="1429"/>
                      <a:pt x="1143" y="667"/>
                      <a:pt x="1333" y="0"/>
                    </a:cubicBezTo>
                    <a:lnTo>
                      <a:pt x="0" y="0"/>
                    </a:lnTo>
                    <a:cubicBezTo>
                      <a:pt x="190" y="857"/>
                      <a:pt x="667" y="2762"/>
                      <a:pt x="857" y="219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1" name="شكل حر: شكل 5650">
                <a:extLst>
                  <a:ext uri="{FF2B5EF4-FFF2-40B4-BE49-F238E27FC236}">
                    <a16:creationId xmlns:a16="http://schemas.microsoft.com/office/drawing/2014/main" id="{5589550E-2200-4B11-B26F-648D885EAC8E}"/>
                  </a:ext>
                </a:extLst>
              </p:cNvPr>
              <p:cNvSpPr/>
              <p:nvPr/>
            </p:nvSpPr>
            <p:spPr>
              <a:xfrm>
                <a:off x="5940742" y="1523629"/>
                <a:ext cx="94214" cy="98297"/>
              </a:xfrm>
              <a:custGeom>
                <a:avLst/>
                <a:gdLst>
                  <a:gd name="connsiteX0" fmla="*/ 94202 w 94214"/>
                  <a:gd name="connsiteY0" fmla="*/ 48281 h 98297"/>
                  <a:gd name="connsiteX1" fmla="*/ 92964 w 94214"/>
                  <a:gd name="connsiteY1" fmla="*/ 60854 h 98297"/>
                  <a:gd name="connsiteX2" fmla="*/ 84392 w 94214"/>
                  <a:gd name="connsiteY2" fmla="*/ 83048 h 98297"/>
                  <a:gd name="connsiteX3" fmla="*/ 74295 w 94214"/>
                  <a:gd name="connsiteY3" fmla="*/ 93716 h 98297"/>
                  <a:gd name="connsiteX4" fmla="*/ 69533 w 94214"/>
                  <a:gd name="connsiteY4" fmla="*/ 98288 h 98297"/>
                  <a:gd name="connsiteX5" fmla="*/ 65151 w 94214"/>
                  <a:gd name="connsiteY5" fmla="*/ 71713 h 98297"/>
                  <a:gd name="connsiteX6" fmla="*/ 65151 w 94214"/>
                  <a:gd name="connsiteY6" fmla="*/ 66093 h 98297"/>
                  <a:gd name="connsiteX7" fmla="*/ 62198 w 94214"/>
                  <a:gd name="connsiteY7" fmla="*/ 67141 h 98297"/>
                  <a:gd name="connsiteX8" fmla="*/ 53435 w 94214"/>
                  <a:gd name="connsiteY8" fmla="*/ 68855 h 98297"/>
                  <a:gd name="connsiteX9" fmla="*/ 49530 w 94214"/>
                  <a:gd name="connsiteY9" fmla="*/ 63140 h 98297"/>
                  <a:gd name="connsiteX10" fmla="*/ 52197 w 94214"/>
                  <a:gd name="connsiteY10" fmla="*/ 53234 h 98297"/>
                  <a:gd name="connsiteX11" fmla="*/ 53054 w 94214"/>
                  <a:gd name="connsiteY11" fmla="*/ 41423 h 98297"/>
                  <a:gd name="connsiteX12" fmla="*/ 20669 w 94214"/>
                  <a:gd name="connsiteY12" fmla="*/ 48377 h 98297"/>
                  <a:gd name="connsiteX13" fmla="*/ 0 w 94214"/>
                  <a:gd name="connsiteY13" fmla="*/ 48853 h 98297"/>
                  <a:gd name="connsiteX14" fmla="*/ 1715 w 94214"/>
                  <a:gd name="connsiteY14" fmla="*/ 41995 h 98297"/>
                  <a:gd name="connsiteX15" fmla="*/ 2000 w 94214"/>
                  <a:gd name="connsiteY15" fmla="*/ 40090 h 98297"/>
                  <a:gd name="connsiteX16" fmla="*/ 7239 w 94214"/>
                  <a:gd name="connsiteY16" fmla="*/ 24659 h 98297"/>
                  <a:gd name="connsiteX17" fmla="*/ 20098 w 94214"/>
                  <a:gd name="connsiteY17" fmla="*/ 8276 h 98297"/>
                  <a:gd name="connsiteX18" fmla="*/ 53531 w 94214"/>
                  <a:gd name="connsiteY18" fmla="*/ 1799 h 98297"/>
                  <a:gd name="connsiteX19" fmla="*/ 56769 w 94214"/>
                  <a:gd name="connsiteY19" fmla="*/ 1514 h 98297"/>
                  <a:gd name="connsiteX20" fmla="*/ 65151 w 94214"/>
                  <a:gd name="connsiteY20" fmla="*/ 4276 h 98297"/>
                  <a:gd name="connsiteX21" fmla="*/ 75724 w 94214"/>
                  <a:gd name="connsiteY21" fmla="*/ 10372 h 98297"/>
                  <a:gd name="connsiteX22" fmla="*/ 93821 w 94214"/>
                  <a:gd name="connsiteY22" fmla="*/ 42662 h 98297"/>
                  <a:gd name="connsiteX23" fmla="*/ 94202 w 94214"/>
                  <a:gd name="connsiteY23" fmla="*/ 48281 h 98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4214" h="98297">
                    <a:moveTo>
                      <a:pt x="94202" y="48281"/>
                    </a:moveTo>
                    <a:cubicBezTo>
                      <a:pt x="94298" y="52472"/>
                      <a:pt x="93821" y="56663"/>
                      <a:pt x="92964" y="60854"/>
                    </a:cubicBezTo>
                    <a:cubicBezTo>
                      <a:pt x="91345" y="68665"/>
                      <a:pt x="88297" y="76285"/>
                      <a:pt x="84392" y="83048"/>
                    </a:cubicBezTo>
                    <a:cubicBezTo>
                      <a:pt x="83153" y="85143"/>
                      <a:pt x="78296" y="89906"/>
                      <a:pt x="74295" y="93716"/>
                    </a:cubicBezTo>
                    <a:cubicBezTo>
                      <a:pt x="72200" y="95716"/>
                      <a:pt x="70295" y="97430"/>
                      <a:pt x="69533" y="98288"/>
                    </a:cubicBezTo>
                    <a:cubicBezTo>
                      <a:pt x="69152" y="98859"/>
                      <a:pt x="68008" y="73999"/>
                      <a:pt x="65151" y="71713"/>
                    </a:cubicBezTo>
                    <a:lnTo>
                      <a:pt x="65151" y="66093"/>
                    </a:lnTo>
                    <a:cubicBezTo>
                      <a:pt x="64199" y="66474"/>
                      <a:pt x="63151" y="66760"/>
                      <a:pt x="62198" y="67141"/>
                    </a:cubicBezTo>
                    <a:cubicBezTo>
                      <a:pt x="59150" y="65998"/>
                      <a:pt x="56769" y="69141"/>
                      <a:pt x="53435" y="68855"/>
                    </a:cubicBezTo>
                    <a:cubicBezTo>
                      <a:pt x="50102" y="68570"/>
                      <a:pt x="49340" y="66093"/>
                      <a:pt x="49530" y="63140"/>
                    </a:cubicBezTo>
                    <a:cubicBezTo>
                      <a:pt x="49721" y="59807"/>
                      <a:pt x="51340" y="56568"/>
                      <a:pt x="52197" y="53234"/>
                    </a:cubicBezTo>
                    <a:cubicBezTo>
                      <a:pt x="55817" y="46662"/>
                      <a:pt x="58579" y="41423"/>
                      <a:pt x="53054" y="41423"/>
                    </a:cubicBezTo>
                    <a:cubicBezTo>
                      <a:pt x="50006" y="41423"/>
                      <a:pt x="31623" y="47043"/>
                      <a:pt x="20669" y="48377"/>
                    </a:cubicBezTo>
                    <a:cubicBezTo>
                      <a:pt x="13811" y="49234"/>
                      <a:pt x="6858" y="49520"/>
                      <a:pt x="0" y="48853"/>
                    </a:cubicBezTo>
                    <a:cubicBezTo>
                      <a:pt x="571" y="46567"/>
                      <a:pt x="1429" y="44376"/>
                      <a:pt x="1715" y="41995"/>
                    </a:cubicBezTo>
                    <a:cubicBezTo>
                      <a:pt x="1810" y="41328"/>
                      <a:pt x="1905" y="40757"/>
                      <a:pt x="2000" y="40090"/>
                    </a:cubicBezTo>
                    <a:cubicBezTo>
                      <a:pt x="3429" y="34851"/>
                      <a:pt x="4667" y="29708"/>
                      <a:pt x="7239" y="24659"/>
                    </a:cubicBezTo>
                    <a:cubicBezTo>
                      <a:pt x="10382" y="18468"/>
                      <a:pt x="14764" y="12848"/>
                      <a:pt x="20098" y="8276"/>
                    </a:cubicBezTo>
                    <a:cubicBezTo>
                      <a:pt x="35528" y="-5154"/>
                      <a:pt x="53531" y="1799"/>
                      <a:pt x="53531" y="1799"/>
                    </a:cubicBezTo>
                    <a:cubicBezTo>
                      <a:pt x="53531" y="1799"/>
                      <a:pt x="55626" y="1228"/>
                      <a:pt x="56769" y="1514"/>
                    </a:cubicBezTo>
                    <a:cubicBezTo>
                      <a:pt x="59531" y="2180"/>
                      <a:pt x="62389" y="3133"/>
                      <a:pt x="65151" y="4276"/>
                    </a:cubicBezTo>
                    <a:cubicBezTo>
                      <a:pt x="69247" y="5990"/>
                      <a:pt x="72771" y="7991"/>
                      <a:pt x="75724" y="10372"/>
                    </a:cubicBezTo>
                    <a:cubicBezTo>
                      <a:pt x="85534" y="17325"/>
                      <a:pt x="92012" y="28946"/>
                      <a:pt x="93821" y="42662"/>
                    </a:cubicBezTo>
                    <a:cubicBezTo>
                      <a:pt x="94012" y="44567"/>
                      <a:pt x="94202" y="46376"/>
                      <a:pt x="94202" y="4828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2" name="شكل حر: شكل 5651">
                <a:extLst>
                  <a:ext uri="{FF2B5EF4-FFF2-40B4-BE49-F238E27FC236}">
                    <a16:creationId xmlns:a16="http://schemas.microsoft.com/office/drawing/2014/main" id="{0FC4F4E3-F01E-4399-9527-32DCF814C8BC}"/>
                  </a:ext>
                </a:extLst>
              </p:cNvPr>
              <p:cNvSpPr/>
              <p:nvPr/>
            </p:nvSpPr>
            <p:spPr>
              <a:xfrm>
                <a:off x="5997511" y="1525238"/>
                <a:ext cx="37445" cy="92106"/>
              </a:xfrm>
              <a:custGeom>
                <a:avLst/>
                <a:gdLst>
                  <a:gd name="connsiteX0" fmla="*/ 37433 w 37445"/>
                  <a:gd name="connsiteY0" fmla="*/ 46673 h 92106"/>
                  <a:gd name="connsiteX1" fmla="*/ 36195 w 37445"/>
                  <a:gd name="connsiteY1" fmla="*/ 59246 h 92106"/>
                  <a:gd name="connsiteX2" fmla="*/ 27622 w 37445"/>
                  <a:gd name="connsiteY2" fmla="*/ 81439 h 92106"/>
                  <a:gd name="connsiteX3" fmla="*/ 17526 w 37445"/>
                  <a:gd name="connsiteY3" fmla="*/ 92107 h 92106"/>
                  <a:gd name="connsiteX4" fmla="*/ 17812 w 37445"/>
                  <a:gd name="connsiteY4" fmla="*/ 91535 h 92106"/>
                  <a:gd name="connsiteX5" fmla="*/ 23908 w 37445"/>
                  <a:gd name="connsiteY5" fmla="*/ 83534 h 92106"/>
                  <a:gd name="connsiteX6" fmla="*/ 26384 w 37445"/>
                  <a:gd name="connsiteY6" fmla="*/ 60008 h 92106"/>
                  <a:gd name="connsiteX7" fmla="*/ 20288 w 37445"/>
                  <a:gd name="connsiteY7" fmla="*/ 29337 h 92106"/>
                  <a:gd name="connsiteX8" fmla="*/ 7429 w 37445"/>
                  <a:gd name="connsiteY8" fmla="*/ 7049 h 92106"/>
                  <a:gd name="connsiteX9" fmla="*/ 0 w 37445"/>
                  <a:gd name="connsiteY9" fmla="*/ 0 h 92106"/>
                  <a:gd name="connsiteX10" fmla="*/ 8382 w 37445"/>
                  <a:gd name="connsiteY10" fmla="*/ 2762 h 92106"/>
                  <a:gd name="connsiteX11" fmla="*/ 18955 w 37445"/>
                  <a:gd name="connsiteY11" fmla="*/ 8858 h 92106"/>
                  <a:gd name="connsiteX12" fmla="*/ 37052 w 37445"/>
                  <a:gd name="connsiteY12" fmla="*/ 41148 h 92106"/>
                  <a:gd name="connsiteX13" fmla="*/ 37433 w 37445"/>
                  <a:gd name="connsiteY13" fmla="*/ 46673 h 92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445" h="92106">
                    <a:moveTo>
                      <a:pt x="37433" y="46673"/>
                    </a:moveTo>
                    <a:cubicBezTo>
                      <a:pt x="37529" y="50864"/>
                      <a:pt x="37052" y="55055"/>
                      <a:pt x="36195" y="59246"/>
                    </a:cubicBezTo>
                    <a:cubicBezTo>
                      <a:pt x="34576" y="67056"/>
                      <a:pt x="31528" y="74676"/>
                      <a:pt x="27622" y="81439"/>
                    </a:cubicBezTo>
                    <a:cubicBezTo>
                      <a:pt x="26384" y="83534"/>
                      <a:pt x="21526" y="88297"/>
                      <a:pt x="17526" y="92107"/>
                    </a:cubicBezTo>
                    <a:cubicBezTo>
                      <a:pt x="17621" y="91916"/>
                      <a:pt x="17717" y="91726"/>
                      <a:pt x="17812" y="91535"/>
                    </a:cubicBezTo>
                    <a:cubicBezTo>
                      <a:pt x="19431" y="88583"/>
                      <a:pt x="22003" y="86296"/>
                      <a:pt x="23908" y="83534"/>
                    </a:cubicBezTo>
                    <a:cubicBezTo>
                      <a:pt x="28289" y="76771"/>
                      <a:pt x="27432" y="68009"/>
                      <a:pt x="26384" y="60008"/>
                    </a:cubicBezTo>
                    <a:cubicBezTo>
                      <a:pt x="24955" y="49625"/>
                      <a:pt x="23622" y="39243"/>
                      <a:pt x="20288" y="29337"/>
                    </a:cubicBezTo>
                    <a:cubicBezTo>
                      <a:pt x="17526" y="21146"/>
                      <a:pt x="13430" y="13240"/>
                      <a:pt x="7429" y="7049"/>
                    </a:cubicBezTo>
                    <a:cubicBezTo>
                      <a:pt x="5525" y="5048"/>
                      <a:pt x="2096" y="2858"/>
                      <a:pt x="0" y="0"/>
                    </a:cubicBezTo>
                    <a:cubicBezTo>
                      <a:pt x="2762" y="667"/>
                      <a:pt x="5620" y="1619"/>
                      <a:pt x="8382" y="2762"/>
                    </a:cubicBezTo>
                    <a:cubicBezTo>
                      <a:pt x="12478" y="4477"/>
                      <a:pt x="16002" y="6477"/>
                      <a:pt x="18955" y="8858"/>
                    </a:cubicBezTo>
                    <a:cubicBezTo>
                      <a:pt x="28765" y="15812"/>
                      <a:pt x="35242" y="27432"/>
                      <a:pt x="37052" y="41148"/>
                    </a:cubicBezTo>
                    <a:cubicBezTo>
                      <a:pt x="37243" y="42958"/>
                      <a:pt x="37433" y="44768"/>
                      <a:pt x="37433" y="46673"/>
                    </a:cubicBezTo>
                    <a:close/>
                  </a:path>
                </a:pathLst>
              </a:custGeom>
              <a:solidFill>
                <a:srgbClr val="212428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3" name="شكل حر: شكل 5652">
                <a:extLst>
                  <a:ext uri="{FF2B5EF4-FFF2-40B4-BE49-F238E27FC236}">
                    <a16:creationId xmlns:a16="http://schemas.microsoft.com/office/drawing/2014/main" id="{C8796AD2-191D-40B3-B2A5-C707AF949339}"/>
                  </a:ext>
                </a:extLst>
              </p:cNvPr>
              <p:cNvSpPr/>
              <p:nvPr/>
            </p:nvSpPr>
            <p:spPr>
              <a:xfrm>
                <a:off x="6002178" y="1595185"/>
                <a:ext cx="3619" cy="8158"/>
              </a:xfrm>
              <a:custGeom>
                <a:avLst/>
                <a:gdLst>
                  <a:gd name="connsiteX0" fmla="*/ 0 w 3619"/>
                  <a:gd name="connsiteY0" fmla="*/ 8158 h 8158"/>
                  <a:gd name="connsiteX1" fmla="*/ 3620 w 3619"/>
                  <a:gd name="connsiteY1" fmla="*/ 8158 h 8158"/>
                  <a:gd name="connsiteX2" fmla="*/ 3620 w 3619"/>
                  <a:gd name="connsiteY2" fmla="*/ 157 h 8158"/>
                  <a:gd name="connsiteX3" fmla="*/ 0 w 3619"/>
                  <a:gd name="connsiteY3" fmla="*/ 8158 h 8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19" h="8158">
                    <a:moveTo>
                      <a:pt x="0" y="8158"/>
                    </a:moveTo>
                    <a:lnTo>
                      <a:pt x="3620" y="8158"/>
                    </a:lnTo>
                    <a:lnTo>
                      <a:pt x="3620" y="157"/>
                    </a:lnTo>
                    <a:cubicBezTo>
                      <a:pt x="2667" y="-605"/>
                      <a:pt x="1429" y="1300"/>
                      <a:pt x="0" y="8158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5654" name="شكل حر: شكل 5653">
              <a:extLst>
                <a:ext uri="{FF2B5EF4-FFF2-40B4-BE49-F238E27FC236}">
                  <a16:creationId xmlns:a16="http://schemas.microsoft.com/office/drawing/2014/main" id="{8D5B0A33-270F-451A-974B-8AF5049A8815}"/>
                </a:ext>
              </a:extLst>
            </p:cNvPr>
            <p:cNvSpPr/>
            <p:nvPr/>
          </p:nvSpPr>
          <p:spPr>
            <a:xfrm>
              <a:off x="11452716" y="4418787"/>
              <a:ext cx="42262" cy="54644"/>
            </a:xfrm>
            <a:custGeom>
              <a:avLst/>
              <a:gdLst>
                <a:gd name="connsiteX0" fmla="*/ 2112 w 19790"/>
                <a:gd name="connsiteY0" fmla="*/ 21020 h 22133"/>
                <a:gd name="connsiteX1" fmla="*/ 16018 w 19790"/>
                <a:gd name="connsiteY1" fmla="*/ 15877 h 22133"/>
                <a:gd name="connsiteX2" fmla="*/ 17638 w 19790"/>
                <a:gd name="connsiteY2" fmla="*/ 1113 h 22133"/>
                <a:gd name="connsiteX3" fmla="*/ 3731 w 19790"/>
                <a:gd name="connsiteY3" fmla="*/ 6257 h 22133"/>
                <a:gd name="connsiteX4" fmla="*/ 2112 w 19790"/>
                <a:gd name="connsiteY4" fmla="*/ 21020 h 2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0" h="22133">
                  <a:moveTo>
                    <a:pt x="2112" y="21020"/>
                  </a:moveTo>
                  <a:cubicBezTo>
                    <a:pt x="5446" y="23687"/>
                    <a:pt x="11732" y="21401"/>
                    <a:pt x="16018" y="15877"/>
                  </a:cubicBezTo>
                  <a:cubicBezTo>
                    <a:pt x="20305" y="10352"/>
                    <a:pt x="21067" y="3780"/>
                    <a:pt x="17638" y="1113"/>
                  </a:cubicBezTo>
                  <a:cubicBezTo>
                    <a:pt x="14304" y="-1554"/>
                    <a:pt x="8017" y="732"/>
                    <a:pt x="3731" y="6257"/>
                  </a:cubicBezTo>
                  <a:cubicBezTo>
                    <a:pt x="-555" y="11781"/>
                    <a:pt x="-1222" y="18353"/>
                    <a:pt x="2112" y="2102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7444" name="فقاعة الكلام: مستطيلة 7443">
            <a:extLst>
              <a:ext uri="{FF2B5EF4-FFF2-40B4-BE49-F238E27FC236}">
                <a16:creationId xmlns:a16="http://schemas.microsoft.com/office/drawing/2014/main" id="{4B821E41-D14C-4CB2-955F-1AA76BBCEC6B}"/>
              </a:ext>
            </a:extLst>
          </p:cNvPr>
          <p:cNvSpPr/>
          <p:nvPr/>
        </p:nvSpPr>
        <p:spPr>
          <a:xfrm>
            <a:off x="10030302" y="2720881"/>
            <a:ext cx="1329880" cy="780648"/>
          </a:xfrm>
          <a:prstGeom prst="wedgeRectCallout">
            <a:avLst>
              <a:gd name="adj1" fmla="val -58158"/>
              <a:gd name="adj2" fmla="val 107680"/>
            </a:avLst>
          </a:prstGeom>
          <a:solidFill>
            <a:srgbClr val="2349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هل يمكنك امهالي سنة أخرى!</a:t>
            </a:r>
          </a:p>
        </p:txBody>
      </p:sp>
      <p:sp>
        <p:nvSpPr>
          <p:cNvPr id="7450" name="مستطيل ذو زوايا قطرية مستديرة 13">
            <a:extLst>
              <a:ext uri="{FF2B5EF4-FFF2-40B4-BE49-F238E27FC236}">
                <a16:creationId xmlns:a16="http://schemas.microsoft.com/office/drawing/2014/main" id="{1BC3819F-A5FB-40BD-B1AC-6E5071BEACF0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القصة المصورة</a:t>
            </a:r>
          </a:p>
        </p:txBody>
      </p:sp>
      <p:sp>
        <p:nvSpPr>
          <p:cNvPr id="7452" name="مستطيل 7451">
            <a:extLst>
              <a:ext uri="{FF2B5EF4-FFF2-40B4-BE49-F238E27FC236}">
                <a16:creationId xmlns:a16="http://schemas.microsoft.com/office/drawing/2014/main" id="{9DEE65DA-B50B-4015-9FCD-4CB4312A9153}"/>
              </a:ext>
            </a:extLst>
          </p:cNvPr>
          <p:cNvSpPr/>
          <p:nvPr/>
        </p:nvSpPr>
        <p:spPr>
          <a:xfrm>
            <a:off x="8193029" y="1754249"/>
            <a:ext cx="819717" cy="440767"/>
          </a:xfrm>
          <a:prstGeom prst="rect">
            <a:avLst/>
          </a:prstGeom>
          <a:solidFill>
            <a:srgbClr val="E2F0D9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1-4</a:t>
            </a:r>
          </a:p>
        </p:txBody>
      </p:sp>
      <p:sp>
        <p:nvSpPr>
          <p:cNvPr id="7454" name="مستطيل 7453">
            <a:extLst>
              <a:ext uri="{FF2B5EF4-FFF2-40B4-BE49-F238E27FC236}">
                <a16:creationId xmlns:a16="http://schemas.microsoft.com/office/drawing/2014/main" id="{12EC234E-8DC3-4621-AA0D-05E6AB9BA171}"/>
              </a:ext>
            </a:extLst>
          </p:cNvPr>
          <p:cNvSpPr/>
          <p:nvPr/>
        </p:nvSpPr>
        <p:spPr>
          <a:xfrm>
            <a:off x="4770075" y="1751537"/>
            <a:ext cx="819717" cy="440767"/>
          </a:xfrm>
          <a:prstGeom prst="rect">
            <a:avLst/>
          </a:prstGeom>
          <a:solidFill>
            <a:srgbClr val="E2F0D9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2-4</a:t>
            </a:r>
          </a:p>
        </p:txBody>
      </p:sp>
      <p:pic>
        <p:nvPicPr>
          <p:cNvPr id="7455" name="Picture 4" descr="Three Hundred And Sixty Five Days A Year Icon Stock Vector - Illustration  of round, delivery: 136964717">
            <a:extLst>
              <a:ext uri="{FF2B5EF4-FFF2-40B4-BE49-F238E27FC236}">
                <a16:creationId xmlns:a16="http://schemas.microsoft.com/office/drawing/2014/main" id="{947F7990-5084-4AE3-BF36-9C2912D25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375" r="91750">
                        <a14:foregroundMark x1="58500" y1="47250" x2="58500" y2="47250"/>
                        <a14:foregroundMark x1="44125" y1="47250" x2="44125" y2="47250"/>
                        <a14:foregroundMark x1="30125" y1="48250" x2="30125" y2="48250"/>
                        <a14:foregroundMark x1="26625" y1="64625" x2="26625" y2="64625"/>
                        <a14:foregroundMark x1="33875" y1="64000" x2="33875" y2="64000"/>
                        <a14:foregroundMark x1="49250" y1="62625" x2="49250" y2="62625"/>
                        <a14:foregroundMark x1="60500" y1="63750" x2="60500" y2="63750"/>
                        <a14:foregroundMark x1="91625" y1="43000" x2="91750" y2="43000"/>
                        <a14:foregroundMark x1="7375" y1="59250" x2="7375" y2="59250"/>
                        <a14:foregroundMark x1="9125" y1="59375" x2="9125" y2="59375"/>
                        <a14:foregroundMark x1="32000" y1="25375" x2="32000" y2="25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266" y="1692760"/>
            <a:ext cx="958226" cy="95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59" name="صورة 7458" descr="صورة تحتوي على ساعة حائط, علامة&#10;&#10;تم إنشاء الوصف تلقائياً">
            <a:extLst>
              <a:ext uri="{FF2B5EF4-FFF2-40B4-BE49-F238E27FC236}">
                <a16:creationId xmlns:a16="http://schemas.microsoft.com/office/drawing/2014/main" id="{CC53E957-26F9-4175-8AB0-4A36941FC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52999" y="1671084"/>
            <a:ext cx="1061131" cy="1147169"/>
          </a:xfrm>
          <a:prstGeom prst="rect">
            <a:avLst/>
          </a:prstGeom>
        </p:spPr>
      </p:pic>
      <p:pic>
        <p:nvPicPr>
          <p:cNvPr id="7461" name="صورة 7460" descr="صورة تحتوي على جيتار&#10;&#10;تم إنشاء الوصف تلقائياً">
            <a:extLst>
              <a:ext uri="{FF2B5EF4-FFF2-40B4-BE49-F238E27FC236}">
                <a16:creationId xmlns:a16="http://schemas.microsoft.com/office/drawing/2014/main" id="{2D08EAB5-D304-42C2-8357-A12AAD0929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034" y="3739431"/>
            <a:ext cx="3454748" cy="235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33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402" grpId="0" animBg="1"/>
      <p:bldP spid="5403" grpId="0" animBg="1"/>
      <p:bldP spid="7444" grpId="0" animBg="1"/>
      <p:bldP spid="7452" grpId="0" animBg="1"/>
      <p:bldP spid="74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51" name="جدول 7451">
            <a:extLst>
              <a:ext uri="{FF2B5EF4-FFF2-40B4-BE49-F238E27FC236}">
                <a16:creationId xmlns:a16="http://schemas.microsoft.com/office/drawing/2014/main" id="{EC8B76FD-CE55-4AD5-AC60-761E83DF8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157081"/>
              </p:ext>
            </p:extLst>
          </p:nvPr>
        </p:nvGraphicFramePr>
        <p:xfrm>
          <a:off x="3604012" y="2767607"/>
          <a:ext cx="6835740" cy="362548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17870">
                  <a:extLst>
                    <a:ext uri="{9D8B030D-6E8A-4147-A177-3AD203B41FA5}">
                      <a16:colId xmlns:a16="http://schemas.microsoft.com/office/drawing/2014/main" val="178807821"/>
                    </a:ext>
                  </a:extLst>
                </a:gridCol>
                <a:gridCol w="3417870">
                  <a:extLst>
                    <a:ext uri="{9D8B030D-6E8A-4147-A177-3AD203B41FA5}">
                      <a16:colId xmlns:a16="http://schemas.microsoft.com/office/drawing/2014/main" val="4258390526"/>
                    </a:ext>
                  </a:extLst>
                </a:gridCol>
              </a:tblGrid>
              <a:tr h="3625483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075494"/>
                  </a:ext>
                </a:extLst>
              </a:tr>
            </a:tbl>
          </a:graphicData>
        </a:graphic>
      </p:graphicFrame>
      <p:sp>
        <p:nvSpPr>
          <p:cNvPr id="5" name="سهم: خماسي 4">
            <a:extLst>
              <a:ext uri="{FF2B5EF4-FFF2-40B4-BE49-F238E27FC236}">
                <a16:creationId xmlns:a16="http://schemas.microsoft.com/office/drawing/2014/main" id="{162F34C0-50A4-40CE-8414-50B725F22451}"/>
              </a:ext>
            </a:extLst>
          </p:cNvPr>
          <p:cNvSpPr/>
          <p:nvPr/>
        </p:nvSpPr>
        <p:spPr>
          <a:xfrm flipH="1">
            <a:off x="7709094" y="457535"/>
            <a:ext cx="4248443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أحكام مترتبة على الضمان:</a:t>
            </a:r>
          </a:p>
        </p:txBody>
      </p:sp>
      <p:grpSp>
        <p:nvGrpSpPr>
          <p:cNvPr id="8" name="رسم 2">
            <a:extLst>
              <a:ext uri="{FF2B5EF4-FFF2-40B4-BE49-F238E27FC236}">
                <a16:creationId xmlns:a16="http://schemas.microsoft.com/office/drawing/2014/main" id="{B7803F40-9166-4DD8-9E15-E3DECA2DB59C}"/>
              </a:ext>
            </a:extLst>
          </p:cNvPr>
          <p:cNvGrpSpPr/>
          <p:nvPr/>
        </p:nvGrpSpPr>
        <p:grpSpPr>
          <a:xfrm>
            <a:off x="4160380" y="3671720"/>
            <a:ext cx="1808903" cy="2575784"/>
            <a:chOff x="4236992" y="1590291"/>
            <a:chExt cx="470643" cy="853118"/>
          </a:xfrm>
        </p:grpSpPr>
        <p:sp>
          <p:nvSpPr>
            <p:cNvPr id="9" name="شكل حر: شكل 8">
              <a:extLst>
                <a:ext uri="{FF2B5EF4-FFF2-40B4-BE49-F238E27FC236}">
                  <a16:creationId xmlns:a16="http://schemas.microsoft.com/office/drawing/2014/main" id="{0A8C4126-4051-4EA7-AC9A-539CC08BD96D}"/>
                </a:ext>
              </a:extLst>
            </p:cNvPr>
            <p:cNvSpPr/>
            <p:nvPr/>
          </p:nvSpPr>
          <p:spPr>
            <a:xfrm>
              <a:off x="4473081" y="2191568"/>
              <a:ext cx="234554" cy="170509"/>
            </a:xfrm>
            <a:custGeom>
              <a:avLst/>
              <a:gdLst>
                <a:gd name="connsiteX0" fmla="*/ 2335 w 234554"/>
                <a:gd name="connsiteY0" fmla="*/ 40425 h 170509"/>
                <a:gd name="connsiteX1" fmla="*/ 25576 w 234554"/>
                <a:gd name="connsiteY1" fmla="*/ 97385 h 170509"/>
                <a:gd name="connsiteX2" fmla="*/ 79202 w 234554"/>
                <a:gd name="connsiteY2" fmla="*/ 95765 h 170509"/>
                <a:gd name="connsiteX3" fmla="*/ 89584 w 234554"/>
                <a:gd name="connsiteY3" fmla="*/ 96623 h 170509"/>
                <a:gd name="connsiteX4" fmla="*/ 99966 w 234554"/>
                <a:gd name="connsiteY4" fmla="*/ 116244 h 170509"/>
                <a:gd name="connsiteX5" fmla="*/ 171118 w 234554"/>
                <a:gd name="connsiteY5" fmla="*/ 170441 h 170509"/>
                <a:gd name="connsiteX6" fmla="*/ 234459 w 234554"/>
                <a:gd name="connsiteY6" fmla="*/ 108624 h 170509"/>
                <a:gd name="connsiteX7" fmla="*/ 188263 w 234554"/>
                <a:gd name="connsiteY7" fmla="*/ 30900 h 170509"/>
                <a:gd name="connsiteX8" fmla="*/ 74154 w 234554"/>
                <a:gd name="connsiteY8" fmla="*/ 3278 h 170509"/>
                <a:gd name="connsiteX9" fmla="*/ 38149 w 234554"/>
                <a:gd name="connsiteY9" fmla="*/ 1754 h 170509"/>
                <a:gd name="connsiteX10" fmla="*/ 2335 w 234554"/>
                <a:gd name="connsiteY10" fmla="*/ 40425 h 17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4554" h="170509">
                  <a:moveTo>
                    <a:pt x="2335" y="40425"/>
                  </a:moveTo>
                  <a:cubicBezTo>
                    <a:pt x="-4713" y="61952"/>
                    <a:pt x="4526" y="89098"/>
                    <a:pt x="25576" y="97385"/>
                  </a:cubicBezTo>
                  <a:cubicBezTo>
                    <a:pt x="42435" y="104052"/>
                    <a:pt x="61200" y="97766"/>
                    <a:pt x="79202" y="95765"/>
                  </a:cubicBezTo>
                  <a:cubicBezTo>
                    <a:pt x="82726" y="95384"/>
                    <a:pt x="86346" y="95194"/>
                    <a:pt x="89584" y="96623"/>
                  </a:cubicBezTo>
                  <a:cubicBezTo>
                    <a:pt x="96633" y="99766"/>
                    <a:pt x="98157" y="108719"/>
                    <a:pt x="99966" y="116244"/>
                  </a:cubicBezTo>
                  <a:cubicBezTo>
                    <a:pt x="107586" y="147677"/>
                    <a:pt x="138828" y="171965"/>
                    <a:pt x="171118" y="170441"/>
                  </a:cubicBezTo>
                  <a:cubicBezTo>
                    <a:pt x="203408" y="168917"/>
                    <a:pt x="232650" y="140914"/>
                    <a:pt x="234459" y="108624"/>
                  </a:cubicBezTo>
                  <a:cubicBezTo>
                    <a:pt x="236174" y="77096"/>
                    <a:pt x="214457" y="48521"/>
                    <a:pt x="188263" y="30900"/>
                  </a:cubicBezTo>
                  <a:cubicBezTo>
                    <a:pt x="151401" y="6135"/>
                    <a:pt x="115968" y="7564"/>
                    <a:pt x="74154" y="3278"/>
                  </a:cubicBezTo>
                  <a:cubicBezTo>
                    <a:pt x="61962" y="2039"/>
                    <a:pt x="50246" y="-2437"/>
                    <a:pt x="38149" y="1754"/>
                  </a:cubicBezTo>
                  <a:cubicBezTo>
                    <a:pt x="21861" y="7373"/>
                    <a:pt x="7574" y="24518"/>
                    <a:pt x="2335" y="40425"/>
                  </a:cubicBezTo>
                  <a:close/>
                </a:path>
              </a:pathLst>
            </a:custGeom>
            <a:solidFill>
              <a:srgbClr val="A5B9D4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10" name="شكل حر: شكل 9">
              <a:extLst>
                <a:ext uri="{FF2B5EF4-FFF2-40B4-BE49-F238E27FC236}">
                  <a16:creationId xmlns:a16="http://schemas.microsoft.com/office/drawing/2014/main" id="{40A7B479-00B9-4F43-85FF-D7BBCFF024C0}"/>
                </a:ext>
              </a:extLst>
            </p:cNvPr>
            <p:cNvSpPr/>
            <p:nvPr/>
          </p:nvSpPr>
          <p:spPr>
            <a:xfrm>
              <a:off x="4236999" y="2298526"/>
              <a:ext cx="256603" cy="144883"/>
            </a:xfrm>
            <a:custGeom>
              <a:avLst/>
              <a:gdLst>
                <a:gd name="connsiteX0" fmla="*/ 160788 w 256603"/>
                <a:gd name="connsiteY0" fmla="*/ 2808 h 144883"/>
                <a:gd name="connsiteX1" fmla="*/ 77349 w 256603"/>
                <a:gd name="connsiteY1" fmla="*/ 2142 h 144883"/>
                <a:gd name="connsiteX2" fmla="*/ 34772 w 256603"/>
                <a:gd name="connsiteY2" fmla="*/ 15572 h 144883"/>
                <a:gd name="connsiteX3" fmla="*/ 6769 w 256603"/>
                <a:gd name="connsiteY3" fmla="*/ 57291 h 144883"/>
                <a:gd name="connsiteX4" fmla="*/ 1054 w 256603"/>
                <a:gd name="connsiteY4" fmla="*/ 88533 h 144883"/>
                <a:gd name="connsiteX5" fmla="*/ 12293 w 256603"/>
                <a:gd name="connsiteY5" fmla="*/ 104535 h 144883"/>
                <a:gd name="connsiteX6" fmla="*/ 161740 w 256603"/>
                <a:gd name="connsiteY6" fmla="*/ 143397 h 144883"/>
                <a:gd name="connsiteX7" fmla="*/ 218414 w 256603"/>
                <a:gd name="connsiteY7" fmla="*/ 128824 h 144883"/>
                <a:gd name="connsiteX8" fmla="*/ 255181 w 256603"/>
                <a:gd name="connsiteY8" fmla="*/ 85200 h 144883"/>
                <a:gd name="connsiteX9" fmla="*/ 160788 w 256603"/>
                <a:gd name="connsiteY9" fmla="*/ 2808 h 1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603" h="144883">
                  <a:moveTo>
                    <a:pt x="160788" y="2808"/>
                  </a:moveTo>
                  <a:cubicBezTo>
                    <a:pt x="133165" y="-716"/>
                    <a:pt x="105067" y="-906"/>
                    <a:pt x="77349" y="2142"/>
                  </a:cubicBezTo>
                  <a:cubicBezTo>
                    <a:pt x="62395" y="3761"/>
                    <a:pt x="46869" y="6618"/>
                    <a:pt x="34772" y="15572"/>
                  </a:cubicBezTo>
                  <a:cubicBezTo>
                    <a:pt x="21056" y="25573"/>
                    <a:pt x="13627" y="41766"/>
                    <a:pt x="6769" y="57291"/>
                  </a:cubicBezTo>
                  <a:cubicBezTo>
                    <a:pt x="2387" y="67197"/>
                    <a:pt x="-2090" y="78151"/>
                    <a:pt x="1054" y="88533"/>
                  </a:cubicBezTo>
                  <a:cubicBezTo>
                    <a:pt x="2959" y="94820"/>
                    <a:pt x="7531" y="99963"/>
                    <a:pt x="12293" y="104535"/>
                  </a:cubicBezTo>
                  <a:cubicBezTo>
                    <a:pt x="50869" y="141016"/>
                    <a:pt x="108877" y="148636"/>
                    <a:pt x="161740" y="143397"/>
                  </a:cubicBezTo>
                  <a:cubicBezTo>
                    <a:pt x="181267" y="141492"/>
                    <a:pt x="200983" y="137968"/>
                    <a:pt x="218414" y="128824"/>
                  </a:cubicBezTo>
                  <a:cubicBezTo>
                    <a:pt x="235750" y="119680"/>
                    <a:pt x="250609" y="104250"/>
                    <a:pt x="255181" y="85200"/>
                  </a:cubicBezTo>
                  <a:cubicBezTo>
                    <a:pt x="267277" y="34336"/>
                    <a:pt x="199364" y="7666"/>
                    <a:pt x="160788" y="2808"/>
                  </a:cubicBezTo>
                  <a:close/>
                </a:path>
              </a:pathLst>
            </a:custGeom>
            <a:solidFill>
              <a:srgbClr val="A5B9D4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11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4236992" y="1590291"/>
              <a:ext cx="467451" cy="832106"/>
              <a:chOff x="4236992" y="1590291"/>
              <a:chExt cx="467451" cy="832106"/>
            </a:xfrm>
          </p:grpSpPr>
          <p:grpSp>
            <p:nvGrpSpPr>
              <p:cNvPr id="1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470558" y="1590291"/>
                <a:ext cx="233885" cy="723394"/>
                <a:chOff x="4470558" y="1590291"/>
                <a:chExt cx="233885" cy="723394"/>
              </a:xfrm>
            </p:grpSpPr>
            <p:sp>
              <p:nvSpPr>
                <p:cNvPr id="13" name="شكل حر: شكل 12">
                  <a:extLst>
                    <a:ext uri="{FF2B5EF4-FFF2-40B4-BE49-F238E27FC236}">
                      <a16:creationId xmlns:a16="http://schemas.microsoft.com/office/drawing/2014/main" id="{BCE38397-C80A-44A5-AF15-169A187FF26A}"/>
                    </a:ext>
                  </a:extLst>
                </p:cNvPr>
                <p:cNvSpPr/>
                <p:nvPr/>
              </p:nvSpPr>
              <p:spPr>
                <a:xfrm>
                  <a:off x="4470558" y="1949100"/>
                  <a:ext cx="34197" cy="50998"/>
                </a:xfrm>
                <a:custGeom>
                  <a:avLst/>
                  <a:gdLst>
                    <a:gd name="connsiteX0" fmla="*/ 25622 w 34197"/>
                    <a:gd name="connsiteY0" fmla="*/ 26385 h 50998"/>
                    <a:gd name="connsiteX1" fmla="*/ 31623 w 34197"/>
                    <a:gd name="connsiteY1" fmla="*/ 19622 h 50998"/>
                    <a:gd name="connsiteX2" fmla="*/ 33623 w 34197"/>
                    <a:gd name="connsiteY2" fmla="*/ 9526 h 50998"/>
                    <a:gd name="connsiteX3" fmla="*/ 31433 w 34197"/>
                    <a:gd name="connsiteY3" fmla="*/ 1429 h 50998"/>
                    <a:gd name="connsiteX4" fmla="*/ 22003 w 34197"/>
                    <a:gd name="connsiteY4" fmla="*/ 1 h 50998"/>
                    <a:gd name="connsiteX5" fmla="*/ 13240 w 34197"/>
                    <a:gd name="connsiteY5" fmla="*/ 2096 h 50998"/>
                    <a:gd name="connsiteX6" fmla="*/ 0 w 34197"/>
                    <a:gd name="connsiteY6" fmla="*/ 25528 h 50998"/>
                    <a:gd name="connsiteX7" fmla="*/ 1905 w 34197"/>
                    <a:gd name="connsiteY7" fmla="*/ 46387 h 50998"/>
                    <a:gd name="connsiteX8" fmla="*/ 2477 w 34197"/>
                    <a:gd name="connsiteY8" fmla="*/ 49054 h 50998"/>
                    <a:gd name="connsiteX9" fmla="*/ 4763 w 34197"/>
                    <a:gd name="connsiteY9" fmla="*/ 50388 h 50998"/>
                    <a:gd name="connsiteX10" fmla="*/ 7049 w 34197"/>
                    <a:gd name="connsiteY10" fmla="*/ 47435 h 50998"/>
                    <a:gd name="connsiteX11" fmla="*/ 8668 w 34197"/>
                    <a:gd name="connsiteY11" fmla="*/ 50483 h 50998"/>
                    <a:gd name="connsiteX12" fmla="*/ 14954 w 34197"/>
                    <a:gd name="connsiteY12" fmla="*/ 48197 h 50998"/>
                    <a:gd name="connsiteX13" fmla="*/ 16002 w 34197"/>
                    <a:gd name="connsiteY13" fmla="*/ 47626 h 50998"/>
                    <a:gd name="connsiteX14" fmla="*/ 20479 w 34197"/>
                    <a:gd name="connsiteY14" fmla="*/ 43244 h 50998"/>
                    <a:gd name="connsiteX15" fmla="*/ 22193 w 34197"/>
                    <a:gd name="connsiteY15" fmla="*/ 42577 h 50998"/>
                    <a:gd name="connsiteX16" fmla="*/ 23717 w 34197"/>
                    <a:gd name="connsiteY16" fmla="*/ 42958 h 50998"/>
                    <a:gd name="connsiteX17" fmla="*/ 25241 w 34197"/>
                    <a:gd name="connsiteY17" fmla="*/ 42101 h 50998"/>
                    <a:gd name="connsiteX18" fmla="*/ 25622 w 34197"/>
                    <a:gd name="connsiteY18" fmla="*/ 38672 h 50998"/>
                    <a:gd name="connsiteX19" fmla="*/ 25622 w 34197"/>
                    <a:gd name="connsiteY19" fmla="*/ 26385 h 50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4197" h="50998">
                      <a:moveTo>
                        <a:pt x="25622" y="26385"/>
                      </a:moveTo>
                      <a:cubicBezTo>
                        <a:pt x="26670" y="23813"/>
                        <a:pt x="28956" y="21527"/>
                        <a:pt x="31623" y="19622"/>
                      </a:cubicBezTo>
                      <a:cubicBezTo>
                        <a:pt x="35909" y="14288"/>
                        <a:pt x="33528" y="11812"/>
                        <a:pt x="33623" y="9526"/>
                      </a:cubicBezTo>
                      <a:cubicBezTo>
                        <a:pt x="33814" y="5049"/>
                        <a:pt x="33147" y="1906"/>
                        <a:pt x="31433" y="1429"/>
                      </a:cubicBezTo>
                      <a:cubicBezTo>
                        <a:pt x="28385" y="667"/>
                        <a:pt x="25241" y="1"/>
                        <a:pt x="22003" y="1"/>
                      </a:cubicBezTo>
                      <a:cubicBezTo>
                        <a:pt x="20003" y="1"/>
                        <a:pt x="14383" y="-95"/>
                        <a:pt x="13240" y="2096"/>
                      </a:cubicBezTo>
                      <a:cubicBezTo>
                        <a:pt x="10001" y="8668"/>
                        <a:pt x="0" y="25528"/>
                        <a:pt x="0" y="25528"/>
                      </a:cubicBezTo>
                      <a:cubicBezTo>
                        <a:pt x="0" y="25528"/>
                        <a:pt x="1238" y="37815"/>
                        <a:pt x="1905" y="46387"/>
                      </a:cubicBezTo>
                      <a:cubicBezTo>
                        <a:pt x="2000" y="47340"/>
                        <a:pt x="2096" y="48292"/>
                        <a:pt x="2477" y="49054"/>
                      </a:cubicBezTo>
                      <a:cubicBezTo>
                        <a:pt x="2953" y="49912"/>
                        <a:pt x="3810" y="50483"/>
                        <a:pt x="4763" y="50388"/>
                      </a:cubicBezTo>
                      <a:cubicBezTo>
                        <a:pt x="6096" y="50197"/>
                        <a:pt x="6668" y="48673"/>
                        <a:pt x="7049" y="47435"/>
                      </a:cubicBezTo>
                      <a:cubicBezTo>
                        <a:pt x="7525" y="48197"/>
                        <a:pt x="8096" y="49340"/>
                        <a:pt x="8668" y="50483"/>
                      </a:cubicBezTo>
                      <a:cubicBezTo>
                        <a:pt x="11144" y="51245"/>
                        <a:pt x="13907" y="51626"/>
                        <a:pt x="14954" y="48197"/>
                      </a:cubicBezTo>
                      <a:cubicBezTo>
                        <a:pt x="15050" y="47816"/>
                        <a:pt x="15526" y="47435"/>
                        <a:pt x="16002" y="47626"/>
                      </a:cubicBezTo>
                      <a:cubicBezTo>
                        <a:pt x="19241" y="48864"/>
                        <a:pt x="19812" y="44959"/>
                        <a:pt x="20479" y="43244"/>
                      </a:cubicBezTo>
                      <a:cubicBezTo>
                        <a:pt x="20765" y="42577"/>
                        <a:pt x="21431" y="42196"/>
                        <a:pt x="22193" y="42577"/>
                      </a:cubicBezTo>
                      <a:cubicBezTo>
                        <a:pt x="22670" y="42863"/>
                        <a:pt x="23241" y="42958"/>
                        <a:pt x="23717" y="42958"/>
                      </a:cubicBezTo>
                      <a:cubicBezTo>
                        <a:pt x="23813" y="42863"/>
                        <a:pt x="24860" y="42577"/>
                        <a:pt x="25241" y="42101"/>
                      </a:cubicBezTo>
                      <a:cubicBezTo>
                        <a:pt x="25432" y="41053"/>
                        <a:pt x="25527" y="39910"/>
                        <a:pt x="25622" y="38672"/>
                      </a:cubicBezTo>
                      <a:cubicBezTo>
                        <a:pt x="24860" y="34767"/>
                        <a:pt x="24194" y="30004"/>
                        <a:pt x="25622" y="26385"/>
                      </a:cubicBez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" name="شكل حر: شكل 13">
                  <a:extLst>
                    <a:ext uri="{FF2B5EF4-FFF2-40B4-BE49-F238E27FC236}">
                      <a16:creationId xmlns:a16="http://schemas.microsoft.com/office/drawing/2014/main" id="{CC416FE5-A539-482F-8ADA-CF0DBCC86144}"/>
                    </a:ext>
                  </a:extLst>
                </p:cNvPr>
                <p:cNvSpPr/>
                <p:nvPr/>
              </p:nvSpPr>
              <p:spPr>
                <a:xfrm>
                  <a:off x="4480621" y="1956905"/>
                  <a:ext cx="10739" cy="35465"/>
                </a:xfrm>
                <a:custGeom>
                  <a:avLst/>
                  <a:gdLst>
                    <a:gd name="connsiteX0" fmla="*/ 3272 w 10739"/>
                    <a:gd name="connsiteY0" fmla="*/ 768 h 35465"/>
                    <a:gd name="connsiteX1" fmla="*/ 2986 w 10739"/>
                    <a:gd name="connsiteY1" fmla="*/ 958 h 35465"/>
                    <a:gd name="connsiteX2" fmla="*/ 34 w 10739"/>
                    <a:gd name="connsiteY2" fmla="*/ 8959 h 35465"/>
                    <a:gd name="connsiteX3" fmla="*/ 2320 w 10739"/>
                    <a:gd name="connsiteY3" fmla="*/ 20389 h 35465"/>
                    <a:gd name="connsiteX4" fmla="*/ 3748 w 10739"/>
                    <a:gd name="connsiteY4" fmla="*/ 32295 h 35465"/>
                    <a:gd name="connsiteX5" fmla="*/ 6511 w 10739"/>
                    <a:gd name="connsiteY5" fmla="*/ 35439 h 35465"/>
                    <a:gd name="connsiteX6" fmla="*/ 9654 w 10739"/>
                    <a:gd name="connsiteY6" fmla="*/ 33629 h 35465"/>
                    <a:gd name="connsiteX7" fmla="*/ 10702 w 10739"/>
                    <a:gd name="connsiteY7" fmla="*/ 27438 h 35465"/>
                    <a:gd name="connsiteX8" fmla="*/ 9463 w 10739"/>
                    <a:gd name="connsiteY8" fmla="*/ 15246 h 35465"/>
                    <a:gd name="connsiteX9" fmla="*/ 9654 w 10739"/>
                    <a:gd name="connsiteY9" fmla="*/ 9721 h 35465"/>
                    <a:gd name="connsiteX10" fmla="*/ 9082 w 10739"/>
                    <a:gd name="connsiteY10" fmla="*/ 3530 h 35465"/>
                    <a:gd name="connsiteX11" fmla="*/ 3272 w 10739"/>
                    <a:gd name="connsiteY11" fmla="*/ 768 h 35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739" h="35465">
                      <a:moveTo>
                        <a:pt x="3272" y="768"/>
                      </a:moveTo>
                      <a:cubicBezTo>
                        <a:pt x="3177" y="863"/>
                        <a:pt x="3082" y="863"/>
                        <a:pt x="2986" y="958"/>
                      </a:cubicBezTo>
                      <a:cubicBezTo>
                        <a:pt x="415" y="2577"/>
                        <a:pt x="-157" y="6006"/>
                        <a:pt x="34" y="8959"/>
                      </a:cubicBezTo>
                      <a:cubicBezTo>
                        <a:pt x="224" y="12864"/>
                        <a:pt x="1843" y="16484"/>
                        <a:pt x="2320" y="20389"/>
                      </a:cubicBezTo>
                      <a:cubicBezTo>
                        <a:pt x="2796" y="24390"/>
                        <a:pt x="2510" y="28485"/>
                        <a:pt x="3748" y="32295"/>
                      </a:cubicBezTo>
                      <a:cubicBezTo>
                        <a:pt x="4225" y="33724"/>
                        <a:pt x="5082" y="35248"/>
                        <a:pt x="6511" y="35439"/>
                      </a:cubicBezTo>
                      <a:cubicBezTo>
                        <a:pt x="7749" y="35629"/>
                        <a:pt x="8987" y="34772"/>
                        <a:pt x="9654" y="33629"/>
                      </a:cubicBezTo>
                      <a:cubicBezTo>
                        <a:pt x="10797" y="31819"/>
                        <a:pt x="10797" y="29533"/>
                        <a:pt x="10702" y="27438"/>
                      </a:cubicBezTo>
                      <a:cubicBezTo>
                        <a:pt x="10511" y="23342"/>
                        <a:pt x="9844" y="19341"/>
                        <a:pt x="9463" y="15246"/>
                      </a:cubicBezTo>
                      <a:cubicBezTo>
                        <a:pt x="9273" y="13436"/>
                        <a:pt x="9654" y="11531"/>
                        <a:pt x="9654" y="9721"/>
                      </a:cubicBezTo>
                      <a:cubicBezTo>
                        <a:pt x="9654" y="7626"/>
                        <a:pt x="9463" y="5625"/>
                        <a:pt x="9082" y="3530"/>
                      </a:cubicBezTo>
                      <a:cubicBezTo>
                        <a:pt x="8416" y="101"/>
                        <a:pt x="6130" y="-852"/>
                        <a:pt x="3272" y="768"/>
                      </a:cubicBezTo>
                      <a:close/>
                    </a:path>
                  </a:pathLst>
                </a:custGeom>
                <a:solidFill>
                  <a:srgbClr val="D5946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" name="شكل حر: شكل 14">
                  <a:extLst>
                    <a:ext uri="{FF2B5EF4-FFF2-40B4-BE49-F238E27FC236}">
                      <a16:creationId xmlns:a16="http://schemas.microsoft.com/office/drawing/2014/main" id="{87D9B37C-1D1D-43F3-A87F-E6DB77D2A1EE}"/>
                    </a:ext>
                  </a:extLst>
                </p:cNvPr>
                <p:cNvSpPr/>
                <p:nvPr/>
              </p:nvSpPr>
              <p:spPr>
                <a:xfrm>
                  <a:off x="4476081" y="1709409"/>
                  <a:ext cx="81631" cy="258191"/>
                </a:xfrm>
                <a:custGeom>
                  <a:avLst/>
                  <a:gdLst>
                    <a:gd name="connsiteX0" fmla="*/ 78964 w 81631"/>
                    <a:gd name="connsiteY0" fmla="*/ 2042 h 258191"/>
                    <a:gd name="connsiteX1" fmla="*/ 65343 w 81631"/>
                    <a:gd name="connsiteY1" fmla="*/ 1376 h 258191"/>
                    <a:gd name="connsiteX2" fmla="*/ 41531 w 81631"/>
                    <a:gd name="connsiteY2" fmla="*/ 21759 h 258191"/>
                    <a:gd name="connsiteX3" fmla="*/ 19909 w 81631"/>
                    <a:gd name="connsiteY3" fmla="*/ 127487 h 258191"/>
                    <a:gd name="connsiteX4" fmla="*/ 2 w 81631"/>
                    <a:gd name="connsiteY4" fmla="*/ 251883 h 258191"/>
                    <a:gd name="connsiteX5" fmla="*/ 31911 w 81631"/>
                    <a:gd name="connsiteY5" fmla="*/ 257693 h 258191"/>
                    <a:gd name="connsiteX6" fmla="*/ 65915 w 81631"/>
                    <a:gd name="connsiteY6" fmla="*/ 134249 h 258191"/>
                    <a:gd name="connsiteX7" fmla="*/ 66582 w 81631"/>
                    <a:gd name="connsiteY7" fmla="*/ 130344 h 258191"/>
                    <a:gd name="connsiteX8" fmla="*/ 60771 w 81631"/>
                    <a:gd name="connsiteY8" fmla="*/ 113199 h 258191"/>
                    <a:gd name="connsiteX9" fmla="*/ 75345 w 81631"/>
                    <a:gd name="connsiteY9" fmla="*/ 36999 h 258191"/>
                    <a:gd name="connsiteX10" fmla="*/ 81631 w 81631"/>
                    <a:gd name="connsiteY10" fmla="*/ 11091 h 258191"/>
                    <a:gd name="connsiteX11" fmla="*/ 78964 w 81631"/>
                    <a:gd name="connsiteY11" fmla="*/ 2042 h 25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1631" h="258191">
                      <a:moveTo>
                        <a:pt x="78964" y="2042"/>
                      </a:moveTo>
                      <a:cubicBezTo>
                        <a:pt x="75630" y="-1482"/>
                        <a:pt x="70106" y="423"/>
                        <a:pt x="65343" y="1376"/>
                      </a:cubicBezTo>
                      <a:cubicBezTo>
                        <a:pt x="51818" y="4138"/>
                        <a:pt x="47151" y="8710"/>
                        <a:pt x="41531" y="21759"/>
                      </a:cubicBezTo>
                      <a:cubicBezTo>
                        <a:pt x="36578" y="33094"/>
                        <a:pt x="23052" y="106151"/>
                        <a:pt x="19909" y="127487"/>
                      </a:cubicBezTo>
                      <a:cubicBezTo>
                        <a:pt x="8003" y="169111"/>
                        <a:pt x="2" y="251883"/>
                        <a:pt x="2" y="251883"/>
                      </a:cubicBezTo>
                      <a:cubicBezTo>
                        <a:pt x="-284" y="253217"/>
                        <a:pt x="31339" y="260075"/>
                        <a:pt x="31911" y="257693"/>
                      </a:cubicBezTo>
                      <a:lnTo>
                        <a:pt x="65915" y="134249"/>
                      </a:lnTo>
                      <a:cubicBezTo>
                        <a:pt x="66201" y="132916"/>
                        <a:pt x="66486" y="131678"/>
                        <a:pt x="66582" y="130344"/>
                      </a:cubicBezTo>
                      <a:cubicBezTo>
                        <a:pt x="67058" y="123962"/>
                        <a:pt x="64867" y="117771"/>
                        <a:pt x="60771" y="113199"/>
                      </a:cubicBezTo>
                      <a:cubicBezTo>
                        <a:pt x="62391" y="87291"/>
                        <a:pt x="67344" y="61669"/>
                        <a:pt x="75345" y="36999"/>
                      </a:cubicBezTo>
                      <a:cubicBezTo>
                        <a:pt x="78107" y="28522"/>
                        <a:pt x="81250" y="20045"/>
                        <a:pt x="81631" y="11091"/>
                      </a:cubicBezTo>
                      <a:cubicBezTo>
                        <a:pt x="81441" y="7853"/>
                        <a:pt x="81155" y="4328"/>
                        <a:pt x="78964" y="2042"/>
                      </a:cubicBez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6" name="شكل حر: شكل 15">
                  <a:extLst>
                    <a:ext uri="{FF2B5EF4-FFF2-40B4-BE49-F238E27FC236}">
                      <a16:creationId xmlns:a16="http://schemas.microsoft.com/office/drawing/2014/main" id="{03E54FE5-19F4-4FAF-B86F-B298EBD896FD}"/>
                    </a:ext>
                  </a:extLst>
                </p:cNvPr>
                <p:cNvSpPr/>
                <p:nvPr/>
              </p:nvSpPr>
              <p:spPr>
                <a:xfrm>
                  <a:off x="4518088" y="1709339"/>
                  <a:ext cx="39448" cy="182611"/>
                </a:xfrm>
                <a:custGeom>
                  <a:avLst/>
                  <a:gdLst>
                    <a:gd name="connsiteX0" fmla="*/ 23241 w 39448"/>
                    <a:gd name="connsiteY0" fmla="*/ 1446 h 182611"/>
                    <a:gd name="connsiteX1" fmla="*/ 14954 w 39448"/>
                    <a:gd name="connsiteY1" fmla="*/ 3827 h 182611"/>
                    <a:gd name="connsiteX2" fmla="*/ 11906 w 39448"/>
                    <a:gd name="connsiteY2" fmla="*/ 14781 h 182611"/>
                    <a:gd name="connsiteX3" fmla="*/ 10382 w 39448"/>
                    <a:gd name="connsiteY3" fmla="*/ 182612 h 182611"/>
                    <a:gd name="connsiteX4" fmla="*/ 23717 w 39448"/>
                    <a:gd name="connsiteY4" fmla="*/ 134320 h 182611"/>
                    <a:gd name="connsiteX5" fmla="*/ 24384 w 39448"/>
                    <a:gd name="connsiteY5" fmla="*/ 130415 h 182611"/>
                    <a:gd name="connsiteX6" fmla="*/ 18573 w 39448"/>
                    <a:gd name="connsiteY6" fmla="*/ 113269 h 182611"/>
                    <a:gd name="connsiteX7" fmla="*/ 33147 w 39448"/>
                    <a:gd name="connsiteY7" fmla="*/ 37069 h 182611"/>
                    <a:gd name="connsiteX8" fmla="*/ 39433 w 39448"/>
                    <a:gd name="connsiteY8" fmla="*/ 11162 h 182611"/>
                    <a:gd name="connsiteX9" fmla="*/ 37052 w 39448"/>
                    <a:gd name="connsiteY9" fmla="*/ 2113 h 182611"/>
                    <a:gd name="connsiteX10" fmla="*/ 23241 w 39448"/>
                    <a:gd name="connsiteY10" fmla="*/ 1446 h 182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448" h="182611">
                      <a:moveTo>
                        <a:pt x="23241" y="1446"/>
                      </a:moveTo>
                      <a:cubicBezTo>
                        <a:pt x="20002" y="2113"/>
                        <a:pt x="17240" y="2875"/>
                        <a:pt x="14954" y="3827"/>
                      </a:cubicBezTo>
                      <a:cubicBezTo>
                        <a:pt x="13430" y="7351"/>
                        <a:pt x="12382" y="11066"/>
                        <a:pt x="11906" y="14781"/>
                      </a:cubicBezTo>
                      <a:cubicBezTo>
                        <a:pt x="2286" y="71360"/>
                        <a:pt x="-8478" y="129176"/>
                        <a:pt x="10382" y="182612"/>
                      </a:cubicBezTo>
                      <a:lnTo>
                        <a:pt x="23717" y="134320"/>
                      </a:lnTo>
                      <a:cubicBezTo>
                        <a:pt x="24003" y="132986"/>
                        <a:pt x="24288" y="131748"/>
                        <a:pt x="24384" y="130415"/>
                      </a:cubicBezTo>
                      <a:cubicBezTo>
                        <a:pt x="24860" y="124033"/>
                        <a:pt x="22669" y="117842"/>
                        <a:pt x="18573" y="113269"/>
                      </a:cubicBezTo>
                      <a:cubicBezTo>
                        <a:pt x="20193" y="87362"/>
                        <a:pt x="25146" y="61739"/>
                        <a:pt x="33147" y="37069"/>
                      </a:cubicBezTo>
                      <a:cubicBezTo>
                        <a:pt x="35909" y="28592"/>
                        <a:pt x="39052" y="20115"/>
                        <a:pt x="39433" y="11162"/>
                      </a:cubicBezTo>
                      <a:cubicBezTo>
                        <a:pt x="39528" y="8018"/>
                        <a:pt x="39243" y="4494"/>
                        <a:pt x="37052" y="2113"/>
                      </a:cubicBezTo>
                      <a:cubicBezTo>
                        <a:pt x="33623" y="-1507"/>
                        <a:pt x="28098" y="398"/>
                        <a:pt x="23241" y="1446"/>
                      </a:cubicBezTo>
                      <a:close/>
                    </a:path>
                  </a:pathLst>
                </a:custGeom>
                <a:solidFill>
                  <a:srgbClr val="B9BEC7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7" name="شكل حر: شكل 16">
                  <a:extLst>
                    <a:ext uri="{FF2B5EF4-FFF2-40B4-BE49-F238E27FC236}">
                      <a16:creationId xmlns:a16="http://schemas.microsoft.com/office/drawing/2014/main" id="{3AF1C909-1CEB-468B-A290-A490CAF39D85}"/>
                    </a:ext>
                  </a:extLst>
                </p:cNvPr>
                <p:cNvSpPr/>
                <p:nvPr/>
              </p:nvSpPr>
              <p:spPr>
                <a:xfrm>
                  <a:off x="4475983" y="1712785"/>
                  <a:ext cx="58202" cy="249840"/>
                </a:xfrm>
                <a:custGeom>
                  <a:avLst/>
                  <a:gdLst>
                    <a:gd name="connsiteX0" fmla="*/ 41534 w 58202"/>
                    <a:gd name="connsiteY0" fmla="*/ 18288 h 249840"/>
                    <a:gd name="connsiteX1" fmla="*/ 19912 w 58202"/>
                    <a:gd name="connsiteY1" fmla="*/ 124016 h 249840"/>
                    <a:gd name="connsiteX2" fmla="*/ 5 w 58202"/>
                    <a:gd name="connsiteY2" fmla="*/ 248412 h 249840"/>
                    <a:gd name="connsiteX3" fmla="*/ 3339 w 58202"/>
                    <a:gd name="connsiteY3" fmla="*/ 249841 h 249840"/>
                    <a:gd name="connsiteX4" fmla="*/ 54012 w 58202"/>
                    <a:gd name="connsiteY4" fmla="*/ 2572 h 249840"/>
                    <a:gd name="connsiteX5" fmla="*/ 58203 w 58202"/>
                    <a:gd name="connsiteY5" fmla="*/ 0 h 249840"/>
                    <a:gd name="connsiteX6" fmla="*/ 41534 w 58202"/>
                    <a:gd name="connsiteY6" fmla="*/ 18288 h 249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202" h="249840">
                      <a:moveTo>
                        <a:pt x="41534" y="18288"/>
                      </a:moveTo>
                      <a:cubicBezTo>
                        <a:pt x="36581" y="29623"/>
                        <a:pt x="23055" y="102679"/>
                        <a:pt x="19912" y="124016"/>
                      </a:cubicBezTo>
                      <a:cubicBezTo>
                        <a:pt x="8006" y="165640"/>
                        <a:pt x="5" y="248412"/>
                        <a:pt x="5" y="248412"/>
                      </a:cubicBezTo>
                      <a:cubicBezTo>
                        <a:pt x="-90" y="248698"/>
                        <a:pt x="1243" y="249174"/>
                        <a:pt x="3339" y="249841"/>
                      </a:cubicBezTo>
                      <a:cubicBezTo>
                        <a:pt x="16674" y="167259"/>
                        <a:pt x="25722" y="81248"/>
                        <a:pt x="54012" y="2572"/>
                      </a:cubicBezTo>
                      <a:cubicBezTo>
                        <a:pt x="55440" y="1715"/>
                        <a:pt x="56774" y="857"/>
                        <a:pt x="58203" y="0"/>
                      </a:cubicBezTo>
                      <a:cubicBezTo>
                        <a:pt x="49916" y="2953"/>
                        <a:pt x="46106" y="7906"/>
                        <a:pt x="41534" y="18288"/>
                      </a:cubicBezTo>
                      <a:close/>
                    </a:path>
                  </a:pathLst>
                </a:custGeom>
                <a:solidFill>
                  <a:srgbClr val="DEE0E4">
                    <a:alpha val="4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" name="شكل حر: شكل 17">
                  <a:extLst>
                    <a:ext uri="{FF2B5EF4-FFF2-40B4-BE49-F238E27FC236}">
                      <a16:creationId xmlns:a16="http://schemas.microsoft.com/office/drawing/2014/main" id="{F7E37857-7208-4178-ACF8-349D3F789595}"/>
                    </a:ext>
                  </a:extLst>
                </p:cNvPr>
                <p:cNvSpPr/>
                <p:nvPr/>
              </p:nvSpPr>
              <p:spPr>
                <a:xfrm>
                  <a:off x="4515391" y="2219552"/>
                  <a:ext cx="65566" cy="49106"/>
                </a:xfrm>
                <a:custGeom>
                  <a:avLst/>
                  <a:gdLst>
                    <a:gd name="connsiteX0" fmla="*/ 42130 w 65566"/>
                    <a:gd name="connsiteY0" fmla="*/ 1297 h 49106"/>
                    <a:gd name="connsiteX1" fmla="*/ 65562 w 65566"/>
                    <a:gd name="connsiteY1" fmla="*/ 21490 h 49106"/>
                    <a:gd name="connsiteX2" fmla="*/ 51941 w 65566"/>
                    <a:gd name="connsiteY2" fmla="*/ 31967 h 49106"/>
                    <a:gd name="connsiteX3" fmla="*/ 44607 w 65566"/>
                    <a:gd name="connsiteY3" fmla="*/ 33777 h 49106"/>
                    <a:gd name="connsiteX4" fmla="*/ 38987 w 65566"/>
                    <a:gd name="connsiteY4" fmla="*/ 40064 h 49106"/>
                    <a:gd name="connsiteX5" fmla="*/ 2506 w 65566"/>
                    <a:gd name="connsiteY5" fmla="*/ 45397 h 49106"/>
                    <a:gd name="connsiteX6" fmla="*/ 22223 w 65566"/>
                    <a:gd name="connsiteY6" fmla="*/ 17299 h 49106"/>
                    <a:gd name="connsiteX7" fmla="*/ 42130 w 65566"/>
                    <a:gd name="connsiteY7" fmla="*/ 1297 h 4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5566" h="49106">
                      <a:moveTo>
                        <a:pt x="42130" y="1297"/>
                      </a:moveTo>
                      <a:cubicBezTo>
                        <a:pt x="42130" y="1297"/>
                        <a:pt x="64514" y="-7657"/>
                        <a:pt x="65562" y="21490"/>
                      </a:cubicBezTo>
                      <a:cubicBezTo>
                        <a:pt x="65847" y="29110"/>
                        <a:pt x="51941" y="31967"/>
                        <a:pt x="51941" y="31967"/>
                      </a:cubicBezTo>
                      <a:cubicBezTo>
                        <a:pt x="51941" y="31967"/>
                        <a:pt x="47274" y="31586"/>
                        <a:pt x="44607" y="33777"/>
                      </a:cubicBezTo>
                      <a:cubicBezTo>
                        <a:pt x="41273" y="36539"/>
                        <a:pt x="40035" y="39016"/>
                        <a:pt x="38987" y="40064"/>
                      </a:cubicBezTo>
                      <a:cubicBezTo>
                        <a:pt x="28414" y="51398"/>
                        <a:pt x="8412" y="50731"/>
                        <a:pt x="2506" y="45397"/>
                      </a:cubicBezTo>
                      <a:cubicBezTo>
                        <a:pt x="-5876" y="37777"/>
                        <a:pt x="8316" y="27205"/>
                        <a:pt x="22223" y="17299"/>
                      </a:cubicBezTo>
                      <a:cubicBezTo>
                        <a:pt x="36987" y="6916"/>
                        <a:pt x="42130" y="1297"/>
                        <a:pt x="42130" y="1297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" name="شكل حر: شكل 18">
                  <a:extLst>
                    <a:ext uri="{FF2B5EF4-FFF2-40B4-BE49-F238E27FC236}">
                      <a16:creationId xmlns:a16="http://schemas.microsoft.com/office/drawing/2014/main" id="{80D6B3A1-2A45-4066-82BF-25CE6BF62913}"/>
                    </a:ext>
                  </a:extLst>
                </p:cNvPr>
                <p:cNvSpPr/>
                <p:nvPr/>
              </p:nvSpPr>
              <p:spPr>
                <a:xfrm>
                  <a:off x="4616408" y="2247734"/>
                  <a:ext cx="34264" cy="65950"/>
                </a:xfrm>
                <a:custGeom>
                  <a:avLst/>
                  <a:gdLst>
                    <a:gd name="connsiteX0" fmla="*/ 32268 w 34264"/>
                    <a:gd name="connsiteY0" fmla="*/ 22739 h 65950"/>
                    <a:gd name="connsiteX1" fmla="*/ 32078 w 34264"/>
                    <a:gd name="connsiteY1" fmla="*/ 22835 h 65950"/>
                    <a:gd name="connsiteX2" fmla="*/ 26553 w 34264"/>
                    <a:gd name="connsiteY2" fmla="*/ 4737 h 65950"/>
                    <a:gd name="connsiteX3" fmla="*/ 19124 w 34264"/>
                    <a:gd name="connsiteY3" fmla="*/ 165 h 65950"/>
                    <a:gd name="connsiteX4" fmla="*/ 7122 w 34264"/>
                    <a:gd name="connsiteY4" fmla="*/ 5785 h 65950"/>
                    <a:gd name="connsiteX5" fmla="*/ 4455 w 34264"/>
                    <a:gd name="connsiteY5" fmla="*/ 19310 h 65950"/>
                    <a:gd name="connsiteX6" fmla="*/ 7217 w 34264"/>
                    <a:gd name="connsiteY6" fmla="*/ 30169 h 65950"/>
                    <a:gd name="connsiteX7" fmla="*/ 359 w 34264"/>
                    <a:gd name="connsiteY7" fmla="*/ 45790 h 65950"/>
                    <a:gd name="connsiteX8" fmla="*/ 5789 w 34264"/>
                    <a:gd name="connsiteY8" fmla="*/ 63221 h 65950"/>
                    <a:gd name="connsiteX9" fmla="*/ 25220 w 34264"/>
                    <a:gd name="connsiteY9" fmla="*/ 62078 h 65950"/>
                    <a:gd name="connsiteX10" fmla="*/ 34078 w 34264"/>
                    <a:gd name="connsiteY10" fmla="*/ 43599 h 65950"/>
                    <a:gd name="connsiteX11" fmla="*/ 32268 w 34264"/>
                    <a:gd name="connsiteY11" fmla="*/ 22739 h 65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4264" h="65950">
                      <a:moveTo>
                        <a:pt x="32268" y="22739"/>
                      </a:moveTo>
                      <a:lnTo>
                        <a:pt x="32078" y="22835"/>
                      </a:lnTo>
                      <a:cubicBezTo>
                        <a:pt x="32840" y="16358"/>
                        <a:pt x="31030" y="9595"/>
                        <a:pt x="26553" y="4737"/>
                      </a:cubicBezTo>
                      <a:cubicBezTo>
                        <a:pt x="24553" y="2546"/>
                        <a:pt x="21981" y="737"/>
                        <a:pt x="19124" y="165"/>
                      </a:cubicBezTo>
                      <a:cubicBezTo>
                        <a:pt x="14552" y="-692"/>
                        <a:pt x="9694" y="1880"/>
                        <a:pt x="7122" y="5785"/>
                      </a:cubicBezTo>
                      <a:cubicBezTo>
                        <a:pt x="4550" y="9690"/>
                        <a:pt x="3884" y="14643"/>
                        <a:pt x="4455" y="19310"/>
                      </a:cubicBezTo>
                      <a:cubicBezTo>
                        <a:pt x="4931" y="23025"/>
                        <a:pt x="5979" y="26645"/>
                        <a:pt x="7217" y="30169"/>
                      </a:cubicBezTo>
                      <a:cubicBezTo>
                        <a:pt x="4265" y="35122"/>
                        <a:pt x="1407" y="40170"/>
                        <a:pt x="359" y="45790"/>
                      </a:cubicBezTo>
                      <a:cubicBezTo>
                        <a:pt x="-784" y="52076"/>
                        <a:pt x="740" y="59315"/>
                        <a:pt x="5789" y="63221"/>
                      </a:cubicBezTo>
                      <a:cubicBezTo>
                        <a:pt x="11313" y="67507"/>
                        <a:pt x="19790" y="66459"/>
                        <a:pt x="25220" y="62078"/>
                      </a:cubicBezTo>
                      <a:cubicBezTo>
                        <a:pt x="30649" y="57696"/>
                        <a:pt x="33411" y="50552"/>
                        <a:pt x="34078" y="43599"/>
                      </a:cubicBezTo>
                      <a:cubicBezTo>
                        <a:pt x="34745" y="36646"/>
                        <a:pt x="33506" y="29693"/>
                        <a:pt x="32268" y="22739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0" name="شكل حر: شكل 19">
                  <a:extLst>
                    <a:ext uri="{FF2B5EF4-FFF2-40B4-BE49-F238E27FC236}">
                      <a16:creationId xmlns:a16="http://schemas.microsoft.com/office/drawing/2014/main" id="{4B2DDF3A-ACDF-4EC6-9889-336B647E718F}"/>
                    </a:ext>
                  </a:extLst>
                </p:cNvPr>
                <p:cNvSpPr/>
                <p:nvPr/>
              </p:nvSpPr>
              <p:spPr>
                <a:xfrm>
                  <a:off x="4503515" y="1704946"/>
                  <a:ext cx="174607" cy="575846"/>
                </a:xfrm>
                <a:custGeom>
                  <a:avLst/>
                  <a:gdLst>
                    <a:gd name="connsiteX0" fmla="*/ 166878 w 174607"/>
                    <a:gd name="connsiteY0" fmla="*/ 570290 h 575846"/>
                    <a:gd name="connsiteX1" fmla="*/ 94583 w 174607"/>
                    <a:gd name="connsiteY1" fmla="*/ 560670 h 575846"/>
                    <a:gd name="connsiteX2" fmla="*/ 93154 w 174607"/>
                    <a:gd name="connsiteY2" fmla="*/ 558384 h 575846"/>
                    <a:gd name="connsiteX3" fmla="*/ 69342 w 174607"/>
                    <a:gd name="connsiteY3" fmla="*/ 542477 h 575846"/>
                    <a:gd name="connsiteX4" fmla="*/ 5810 w 174607"/>
                    <a:gd name="connsiteY4" fmla="*/ 529142 h 575846"/>
                    <a:gd name="connsiteX5" fmla="*/ 4667 w 174607"/>
                    <a:gd name="connsiteY5" fmla="*/ 527999 h 575846"/>
                    <a:gd name="connsiteX6" fmla="*/ 95 w 174607"/>
                    <a:gd name="connsiteY6" fmla="*/ 499995 h 575846"/>
                    <a:gd name="connsiteX7" fmla="*/ 95 w 174607"/>
                    <a:gd name="connsiteY7" fmla="*/ 499995 h 575846"/>
                    <a:gd name="connsiteX8" fmla="*/ 0 w 174607"/>
                    <a:gd name="connsiteY8" fmla="*/ 489709 h 575846"/>
                    <a:gd name="connsiteX9" fmla="*/ 25717 w 174607"/>
                    <a:gd name="connsiteY9" fmla="*/ 206626 h 575846"/>
                    <a:gd name="connsiteX10" fmla="*/ 38767 w 174607"/>
                    <a:gd name="connsiteY10" fmla="*/ 7077 h 575846"/>
                    <a:gd name="connsiteX11" fmla="*/ 65818 w 174607"/>
                    <a:gd name="connsiteY11" fmla="*/ 1076 h 575846"/>
                    <a:gd name="connsiteX12" fmla="*/ 68199 w 174607"/>
                    <a:gd name="connsiteY12" fmla="*/ 885 h 575846"/>
                    <a:gd name="connsiteX13" fmla="*/ 114491 w 174607"/>
                    <a:gd name="connsiteY13" fmla="*/ 7458 h 575846"/>
                    <a:gd name="connsiteX14" fmla="*/ 125158 w 174607"/>
                    <a:gd name="connsiteY14" fmla="*/ 13458 h 575846"/>
                    <a:gd name="connsiteX15" fmla="*/ 144494 w 174607"/>
                    <a:gd name="connsiteY15" fmla="*/ 19745 h 575846"/>
                    <a:gd name="connsiteX16" fmla="*/ 161639 w 174607"/>
                    <a:gd name="connsiteY16" fmla="*/ 24984 h 575846"/>
                    <a:gd name="connsiteX17" fmla="*/ 162973 w 174607"/>
                    <a:gd name="connsiteY17" fmla="*/ 25650 h 575846"/>
                    <a:gd name="connsiteX18" fmla="*/ 170212 w 174607"/>
                    <a:gd name="connsiteY18" fmla="*/ 68227 h 575846"/>
                    <a:gd name="connsiteX19" fmla="*/ 158687 w 174607"/>
                    <a:gd name="connsiteY19" fmla="*/ 108994 h 575846"/>
                    <a:gd name="connsiteX20" fmla="*/ 171545 w 174607"/>
                    <a:gd name="connsiteY20" fmla="*/ 269967 h 575846"/>
                    <a:gd name="connsiteX21" fmla="*/ 166878 w 174607"/>
                    <a:gd name="connsiteY21" fmla="*/ 570290 h 575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74607" h="575846">
                      <a:moveTo>
                        <a:pt x="166878" y="570290"/>
                      </a:moveTo>
                      <a:cubicBezTo>
                        <a:pt x="162687" y="579053"/>
                        <a:pt x="108585" y="578577"/>
                        <a:pt x="94583" y="560670"/>
                      </a:cubicBezTo>
                      <a:cubicBezTo>
                        <a:pt x="94012" y="559908"/>
                        <a:pt x="93535" y="559241"/>
                        <a:pt x="93154" y="558384"/>
                      </a:cubicBezTo>
                      <a:cubicBezTo>
                        <a:pt x="88964" y="550287"/>
                        <a:pt x="80010" y="545525"/>
                        <a:pt x="69342" y="542477"/>
                      </a:cubicBezTo>
                      <a:cubicBezTo>
                        <a:pt x="46291" y="535905"/>
                        <a:pt x="15145" y="537238"/>
                        <a:pt x="5810" y="529142"/>
                      </a:cubicBezTo>
                      <a:cubicBezTo>
                        <a:pt x="5334" y="528761"/>
                        <a:pt x="5048" y="528380"/>
                        <a:pt x="4667" y="527999"/>
                      </a:cubicBezTo>
                      <a:cubicBezTo>
                        <a:pt x="1810" y="524475"/>
                        <a:pt x="476" y="514474"/>
                        <a:pt x="95" y="499995"/>
                      </a:cubicBezTo>
                      <a:cubicBezTo>
                        <a:pt x="95" y="499995"/>
                        <a:pt x="95" y="499995"/>
                        <a:pt x="95" y="499995"/>
                      </a:cubicBezTo>
                      <a:cubicBezTo>
                        <a:pt x="0" y="496757"/>
                        <a:pt x="0" y="493423"/>
                        <a:pt x="0" y="489709"/>
                      </a:cubicBezTo>
                      <a:cubicBezTo>
                        <a:pt x="762" y="412556"/>
                        <a:pt x="23622" y="246345"/>
                        <a:pt x="25717" y="206626"/>
                      </a:cubicBezTo>
                      <a:cubicBezTo>
                        <a:pt x="27908" y="165287"/>
                        <a:pt x="15335" y="30413"/>
                        <a:pt x="38767" y="7077"/>
                      </a:cubicBezTo>
                      <a:cubicBezTo>
                        <a:pt x="43339" y="2505"/>
                        <a:pt x="58198" y="1647"/>
                        <a:pt x="65818" y="1076"/>
                      </a:cubicBezTo>
                      <a:cubicBezTo>
                        <a:pt x="66675" y="981"/>
                        <a:pt x="67532" y="981"/>
                        <a:pt x="68199" y="885"/>
                      </a:cubicBezTo>
                      <a:cubicBezTo>
                        <a:pt x="85534" y="-829"/>
                        <a:pt x="102489" y="-734"/>
                        <a:pt x="114491" y="7458"/>
                      </a:cubicBezTo>
                      <a:cubicBezTo>
                        <a:pt x="118110" y="9934"/>
                        <a:pt x="121634" y="11839"/>
                        <a:pt x="125158" y="13458"/>
                      </a:cubicBezTo>
                      <a:cubicBezTo>
                        <a:pt x="131921" y="16506"/>
                        <a:pt x="138398" y="18221"/>
                        <a:pt x="144494" y="19745"/>
                      </a:cubicBezTo>
                      <a:cubicBezTo>
                        <a:pt x="150590" y="21269"/>
                        <a:pt x="156305" y="22602"/>
                        <a:pt x="161639" y="24984"/>
                      </a:cubicBezTo>
                      <a:cubicBezTo>
                        <a:pt x="162116" y="25174"/>
                        <a:pt x="162592" y="25365"/>
                        <a:pt x="162973" y="25650"/>
                      </a:cubicBezTo>
                      <a:cubicBezTo>
                        <a:pt x="174498" y="31270"/>
                        <a:pt x="174117" y="61464"/>
                        <a:pt x="170212" y="68227"/>
                      </a:cubicBezTo>
                      <a:cubicBezTo>
                        <a:pt x="163544" y="79562"/>
                        <a:pt x="160020" y="93278"/>
                        <a:pt x="158687" y="108994"/>
                      </a:cubicBezTo>
                      <a:cubicBezTo>
                        <a:pt x="155162" y="149666"/>
                        <a:pt x="165735" y="204244"/>
                        <a:pt x="171545" y="269967"/>
                      </a:cubicBezTo>
                      <a:cubicBezTo>
                        <a:pt x="172783" y="285112"/>
                        <a:pt x="179927" y="543049"/>
                        <a:pt x="166878" y="570290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" name="شكل حر: شكل 20">
                  <a:extLst>
                    <a:ext uri="{FF2B5EF4-FFF2-40B4-BE49-F238E27FC236}">
                      <a16:creationId xmlns:a16="http://schemas.microsoft.com/office/drawing/2014/main" id="{5831EFE7-9C18-44C8-915A-64FDF0C16136}"/>
                    </a:ext>
                  </a:extLst>
                </p:cNvPr>
                <p:cNvSpPr/>
                <p:nvPr/>
              </p:nvSpPr>
              <p:spPr>
                <a:xfrm>
                  <a:off x="4568346" y="1704289"/>
                  <a:ext cx="61184" cy="28974"/>
                </a:xfrm>
                <a:custGeom>
                  <a:avLst/>
                  <a:gdLst>
                    <a:gd name="connsiteX0" fmla="*/ 60422 w 61184"/>
                    <a:gd name="connsiteY0" fmla="*/ 13449 h 28974"/>
                    <a:gd name="connsiteX1" fmla="*/ 49850 w 61184"/>
                    <a:gd name="connsiteY1" fmla="*/ 7544 h 28974"/>
                    <a:gd name="connsiteX2" fmla="*/ 3177 w 61184"/>
                    <a:gd name="connsiteY2" fmla="*/ 876 h 28974"/>
                    <a:gd name="connsiteX3" fmla="*/ 1463 w 61184"/>
                    <a:gd name="connsiteY3" fmla="*/ 1066 h 28974"/>
                    <a:gd name="connsiteX4" fmla="*/ 320 w 61184"/>
                    <a:gd name="connsiteY4" fmla="*/ 1162 h 28974"/>
                    <a:gd name="connsiteX5" fmla="*/ 224 w 61184"/>
                    <a:gd name="connsiteY5" fmla="*/ 1638 h 28974"/>
                    <a:gd name="connsiteX6" fmla="*/ 7273 w 61184"/>
                    <a:gd name="connsiteY6" fmla="*/ 20878 h 28974"/>
                    <a:gd name="connsiteX7" fmla="*/ 27180 w 61184"/>
                    <a:gd name="connsiteY7" fmla="*/ 28879 h 28974"/>
                    <a:gd name="connsiteX8" fmla="*/ 29466 w 61184"/>
                    <a:gd name="connsiteY8" fmla="*/ 28975 h 28974"/>
                    <a:gd name="connsiteX9" fmla="*/ 53469 w 61184"/>
                    <a:gd name="connsiteY9" fmla="*/ 21164 h 28974"/>
                    <a:gd name="connsiteX10" fmla="*/ 60613 w 61184"/>
                    <a:gd name="connsiteY10" fmla="*/ 14497 h 28974"/>
                    <a:gd name="connsiteX11" fmla="*/ 61184 w 61184"/>
                    <a:gd name="connsiteY11" fmla="*/ 13830 h 28974"/>
                    <a:gd name="connsiteX12" fmla="*/ 60422 w 61184"/>
                    <a:gd name="connsiteY12" fmla="*/ 13449 h 28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1184" h="28974">
                      <a:moveTo>
                        <a:pt x="60422" y="13449"/>
                      </a:moveTo>
                      <a:cubicBezTo>
                        <a:pt x="56612" y="11734"/>
                        <a:pt x="53183" y="9829"/>
                        <a:pt x="49850" y="7544"/>
                      </a:cubicBezTo>
                      <a:cubicBezTo>
                        <a:pt x="37181" y="-1124"/>
                        <a:pt x="19179" y="-648"/>
                        <a:pt x="3177" y="876"/>
                      </a:cubicBezTo>
                      <a:cubicBezTo>
                        <a:pt x="2701" y="971"/>
                        <a:pt x="2129" y="971"/>
                        <a:pt x="1463" y="1066"/>
                      </a:cubicBezTo>
                      <a:lnTo>
                        <a:pt x="320" y="1162"/>
                      </a:lnTo>
                      <a:lnTo>
                        <a:pt x="224" y="1638"/>
                      </a:lnTo>
                      <a:cubicBezTo>
                        <a:pt x="-823" y="8401"/>
                        <a:pt x="1844" y="15735"/>
                        <a:pt x="7273" y="20878"/>
                      </a:cubicBezTo>
                      <a:cubicBezTo>
                        <a:pt x="12226" y="25546"/>
                        <a:pt x="19370" y="28403"/>
                        <a:pt x="27180" y="28879"/>
                      </a:cubicBezTo>
                      <a:cubicBezTo>
                        <a:pt x="27942" y="28879"/>
                        <a:pt x="28704" y="28975"/>
                        <a:pt x="29466" y="28975"/>
                      </a:cubicBezTo>
                      <a:cubicBezTo>
                        <a:pt x="38039" y="28975"/>
                        <a:pt x="46516" y="26212"/>
                        <a:pt x="53469" y="21164"/>
                      </a:cubicBezTo>
                      <a:cubicBezTo>
                        <a:pt x="56136" y="19259"/>
                        <a:pt x="58517" y="16973"/>
                        <a:pt x="60613" y="14497"/>
                      </a:cubicBezTo>
                      <a:lnTo>
                        <a:pt x="61184" y="13830"/>
                      </a:lnTo>
                      <a:lnTo>
                        <a:pt x="60422" y="13449"/>
                      </a:ln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2" name="شكل حر: شكل 21">
                  <a:extLst>
                    <a:ext uri="{FF2B5EF4-FFF2-40B4-BE49-F238E27FC236}">
                      <a16:creationId xmlns:a16="http://schemas.microsoft.com/office/drawing/2014/main" id="{CC3FD791-6CF3-4255-A3BD-850767BEACDE}"/>
                    </a:ext>
                  </a:extLst>
                </p:cNvPr>
                <p:cNvSpPr/>
                <p:nvPr/>
              </p:nvSpPr>
              <p:spPr>
                <a:xfrm>
                  <a:off x="4503515" y="1724596"/>
                  <a:ext cx="174598" cy="556213"/>
                </a:xfrm>
                <a:custGeom>
                  <a:avLst/>
                  <a:gdLst>
                    <a:gd name="connsiteX0" fmla="*/ 166878 w 174598"/>
                    <a:gd name="connsiteY0" fmla="*/ 550640 h 556213"/>
                    <a:gd name="connsiteX1" fmla="*/ 101918 w 174598"/>
                    <a:gd name="connsiteY1" fmla="*/ 547211 h 556213"/>
                    <a:gd name="connsiteX2" fmla="*/ 94583 w 174598"/>
                    <a:gd name="connsiteY2" fmla="*/ 541020 h 556213"/>
                    <a:gd name="connsiteX3" fmla="*/ 93154 w 174598"/>
                    <a:gd name="connsiteY3" fmla="*/ 538734 h 556213"/>
                    <a:gd name="connsiteX4" fmla="*/ 69342 w 174598"/>
                    <a:gd name="connsiteY4" fmla="*/ 522827 h 556213"/>
                    <a:gd name="connsiteX5" fmla="*/ 51244 w 174598"/>
                    <a:gd name="connsiteY5" fmla="*/ 519112 h 556213"/>
                    <a:gd name="connsiteX6" fmla="*/ 5810 w 174598"/>
                    <a:gd name="connsiteY6" fmla="*/ 509397 h 556213"/>
                    <a:gd name="connsiteX7" fmla="*/ 4667 w 174598"/>
                    <a:gd name="connsiteY7" fmla="*/ 508254 h 556213"/>
                    <a:gd name="connsiteX8" fmla="*/ 95 w 174598"/>
                    <a:gd name="connsiteY8" fmla="*/ 480251 h 556213"/>
                    <a:gd name="connsiteX9" fmla="*/ 95 w 174598"/>
                    <a:gd name="connsiteY9" fmla="*/ 480251 h 556213"/>
                    <a:gd name="connsiteX10" fmla="*/ 0 w 174598"/>
                    <a:gd name="connsiteY10" fmla="*/ 469964 h 556213"/>
                    <a:gd name="connsiteX11" fmla="*/ 19812 w 174598"/>
                    <a:gd name="connsiteY11" fmla="*/ 419576 h 556213"/>
                    <a:gd name="connsiteX12" fmla="*/ 16097 w 174598"/>
                    <a:gd name="connsiteY12" fmla="*/ 464439 h 556213"/>
                    <a:gd name="connsiteX13" fmla="*/ 20288 w 174598"/>
                    <a:gd name="connsiteY13" fmla="*/ 486823 h 556213"/>
                    <a:gd name="connsiteX14" fmla="*/ 40291 w 174598"/>
                    <a:gd name="connsiteY14" fmla="*/ 493395 h 556213"/>
                    <a:gd name="connsiteX15" fmla="*/ 65722 w 174598"/>
                    <a:gd name="connsiteY15" fmla="*/ 488347 h 556213"/>
                    <a:gd name="connsiteX16" fmla="*/ 83915 w 174598"/>
                    <a:gd name="connsiteY16" fmla="*/ 455771 h 556213"/>
                    <a:gd name="connsiteX17" fmla="*/ 84106 w 174598"/>
                    <a:gd name="connsiteY17" fmla="*/ 417100 h 556213"/>
                    <a:gd name="connsiteX18" fmla="*/ 98203 w 174598"/>
                    <a:gd name="connsiteY18" fmla="*/ 339662 h 556213"/>
                    <a:gd name="connsiteX19" fmla="*/ 99917 w 174598"/>
                    <a:gd name="connsiteY19" fmla="*/ 435197 h 556213"/>
                    <a:gd name="connsiteX20" fmla="*/ 95059 w 174598"/>
                    <a:gd name="connsiteY20" fmla="*/ 489395 h 556213"/>
                    <a:gd name="connsiteX21" fmla="*/ 124778 w 174598"/>
                    <a:gd name="connsiteY21" fmla="*/ 531685 h 556213"/>
                    <a:gd name="connsiteX22" fmla="*/ 128873 w 174598"/>
                    <a:gd name="connsiteY22" fmla="*/ 531971 h 556213"/>
                    <a:gd name="connsiteX23" fmla="*/ 150400 w 174598"/>
                    <a:gd name="connsiteY23" fmla="*/ 318802 h 556213"/>
                    <a:gd name="connsiteX24" fmla="*/ 135445 w 174598"/>
                    <a:gd name="connsiteY24" fmla="*/ 237363 h 556213"/>
                    <a:gd name="connsiteX25" fmla="*/ 102775 w 174598"/>
                    <a:gd name="connsiteY25" fmla="*/ 263652 h 556213"/>
                    <a:gd name="connsiteX26" fmla="*/ 99155 w 174598"/>
                    <a:gd name="connsiteY26" fmla="*/ 263366 h 556213"/>
                    <a:gd name="connsiteX27" fmla="*/ 64960 w 174598"/>
                    <a:gd name="connsiteY27" fmla="*/ 287369 h 556213"/>
                    <a:gd name="connsiteX28" fmla="*/ 55435 w 174598"/>
                    <a:gd name="connsiteY28" fmla="*/ 279940 h 556213"/>
                    <a:gd name="connsiteX29" fmla="*/ 129921 w 174598"/>
                    <a:gd name="connsiteY29" fmla="*/ 205740 h 556213"/>
                    <a:gd name="connsiteX30" fmla="*/ 108109 w 174598"/>
                    <a:gd name="connsiteY30" fmla="*/ 190405 h 556213"/>
                    <a:gd name="connsiteX31" fmla="*/ 81058 w 174598"/>
                    <a:gd name="connsiteY31" fmla="*/ 187452 h 556213"/>
                    <a:gd name="connsiteX32" fmla="*/ 105632 w 174598"/>
                    <a:gd name="connsiteY32" fmla="*/ 176212 h 556213"/>
                    <a:gd name="connsiteX33" fmla="*/ 118205 w 174598"/>
                    <a:gd name="connsiteY33" fmla="*/ 177832 h 556213"/>
                    <a:gd name="connsiteX34" fmla="*/ 129349 w 174598"/>
                    <a:gd name="connsiteY34" fmla="*/ 173164 h 556213"/>
                    <a:gd name="connsiteX35" fmla="*/ 128778 w 174598"/>
                    <a:gd name="connsiteY35" fmla="*/ 158210 h 556213"/>
                    <a:gd name="connsiteX36" fmla="*/ 110966 w 174598"/>
                    <a:gd name="connsiteY36" fmla="*/ 108299 h 556213"/>
                    <a:gd name="connsiteX37" fmla="*/ 143542 w 174598"/>
                    <a:gd name="connsiteY37" fmla="*/ 147161 h 556213"/>
                    <a:gd name="connsiteX38" fmla="*/ 123444 w 174598"/>
                    <a:gd name="connsiteY38" fmla="*/ 45720 h 556213"/>
                    <a:gd name="connsiteX39" fmla="*/ 136112 w 174598"/>
                    <a:gd name="connsiteY39" fmla="*/ 78676 h 556213"/>
                    <a:gd name="connsiteX40" fmla="*/ 144399 w 174598"/>
                    <a:gd name="connsiteY40" fmla="*/ 0 h 556213"/>
                    <a:gd name="connsiteX41" fmla="*/ 161544 w 174598"/>
                    <a:gd name="connsiteY41" fmla="*/ 5239 h 556213"/>
                    <a:gd name="connsiteX42" fmla="*/ 158210 w 174598"/>
                    <a:gd name="connsiteY42" fmla="*/ 88868 h 556213"/>
                    <a:gd name="connsiteX43" fmla="*/ 158591 w 174598"/>
                    <a:gd name="connsiteY43" fmla="*/ 89154 h 556213"/>
                    <a:gd name="connsiteX44" fmla="*/ 171450 w 174598"/>
                    <a:gd name="connsiteY44" fmla="*/ 250126 h 556213"/>
                    <a:gd name="connsiteX45" fmla="*/ 166878 w 174598"/>
                    <a:gd name="connsiteY45" fmla="*/ 550640 h 5562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174598" h="556213">
                      <a:moveTo>
                        <a:pt x="166878" y="550640"/>
                      </a:moveTo>
                      <a:cubicBezTo>
                        <a:pt x="163258" y="558260"/>
                        <a:pt x="121920" y="558927"/>
                        <a:pt x="101918" y="547211"/>
                      </a:cubicBezTo>
                      <a:cubicBezTo>
                        <a:pt x="98870" y="545402"/>
                        <a:pt x="96393" y="543401"/>
                        <a:pt x="94583" y="541020"/>
                      </a:cubicBezTo>
                      <a:cubicBezTo>
                        <a:pt x="94012" y="540258"/>
                        <a:pt x="93535" y="539591"/>
                        <a:pt x="93154" y="538734"/>
                      </a:cubicBezTo>
                      <a:cubicBezTo>
                        <a:pt x="88964" y="530638"/>
                        <a:pt x="80010" y="525875"/>
                        <a:pt x="69342" y="522827"/>
                      </a:cubicBezTo>
                      <a:cubicBezTo>
                        <a:pt x="63627" y="521208"/>
                        <a:pt x="57436" y="520065"/>
                        <a:pt x="51244" y="519112"/>
                      </a:cubicBezTo>
                      <a:cubicBezTo>
                        <a:pt x="32194" y="516350"/>
                        <a:pt x="12859" y="515588"/>
                        <a:pt x="5810" y="509397"/>
                      </a:cubicBezTo>
                      <a:cubicBezTo>
                        <a:pt x="5429" y="509016"/>
                        <a:pt x="5048" y="508635"/>
                        <a:pt x="4667" y="508254"/>
                      </a:cubicBezTo>
                      <a:cubicBezTo>
                        <a:pt x="1810" y="504730"/>
                        <a:pt x="476" y="494729"/>
                        <a:pt x="95" y="480251"/>
                      </a:cubicBezTo>
                      <a:cubicBezTo>
                        <a:pt x="95" y="480251"/>
                        <a:pt x="95" y="480251"/>
                        <a:pt x="95" y="480251"/>
                      </a:cubicBezTo>
                      <a:cubicBezTo>
                        <a:pt x="0" y="477012"/>
                        <a:pt x="0" y="473678"/>
                        <a:pt x="0" y="469964"/>
                      </a:cubicBezTo>
                      <a:cubicBezTo>
                        <a:pt x="10858" y="455581"/>
                        <a:pt x="8953" y="434149"/>
                        <a:pt x="19812" y="419576"/>
                      </a:cubicBezTo>
                      <a:cubicBezTo>
                        <a:pt x="18574" y="434531"/>
                        <a:pt x="17335" y="449485"/>
                        <a:pt x="16097" y="464439"/>
                      </a:cubicBezTo>
                      <a:cubicBezTo>
                        <a:pt x="15430" y="472249"/>
                        <a:pt x="15145" y="481012"/>
                        <a:pt x="20288" y="486823"/>
                      </a:cubicBezTo>
                      <a:cubicBezTo>
                        <a:pt x="25146" y="492252"/>
                        <a:pt x="33052" y="493204"/>
                        <a:pt x="40291" y="493395"/>
                      </a:cubicBezTo>
                      <a:cubicBezTo>
                        <a:pt x="49054" y="493585"/>
                        <a:pt x="58198" y="492824"/>
                        <a:pt x="65722" y="488347"/>
                      </a:cubicBezTo>
                      <a:cubicBezTo>
                        <a:pt x="76867" y="481870"/>
                        <a:pt x="82391" y="468535"/>
                        <a:pt x="83915" y="455771"/>
                      </a:cubicBezTo>
                      <a:cubicBezTo>
                        <a:pt x="85439" y="443008"/>
                        <a:pt x="83725" y="429958"/>
                        <a:pt x="84106" y="417100"/>
                      </a:cubicBezTo>
                      <a:cubicBezTo>
                        <a:pt x="84582" y="404241"/>
                        <a:pt x="89059" y="348806"/>
                        <a:pt x="98203" y="339662"/>
                      </a:cubicBezTo>
                      <a:cubicBezTo>
                        <a:pt x="105632" y="356330"/>
                        <a:pt x="102775" y="417195"/>
                        <a:pt x="99917" y="435197"/>
                      </a:cubicBezTo>
                      <a:cubicBezTo>
                        <a:pt x="97060" y="453199"/>
                        <a:pt x="92869" y="471297"/>
                        <a:pt x="95059" y="489395"/>
                      </a:cubicBezTo>
                      <a:cubicBezTo>
                        <a:pt x="97250" y="507492"/>
                        <a:pt x="107537" y="525971"/>
                        <a:pt x="124778" y="531685"/>
                      </a:cubicBezTo>
                      <a:cubicBezTo>
                        <a:pt x="127064" y="532448"/>
                        <a:pt x="130397" y="533781"/>
                        <a:pt x="128873" y="531971"/>
                      </a:cubicBezTo>
                      <a:cubicBezTo>
                        <a:pt x="137922" y="505873"/>
                        <a:pt x="156020" y="345853"/>
                        <a:pt x="150400" y="318802"/>
                      </a:cubicBezTo>
                      <a:cubicBezTo>
                        <a:pt x="144780" y="291751"/>
                        <a:pt x="136589" y="264985"/>
                        <a:pt x="135445" y="237363"/>
                      </a:cubicBezTo>
                      <a:cubicBezTo>
                        <a:pt x="135350" y="236125"/>
                        <a:pt x="119539" y="250126"/>
                        <a:pt x="102775" y="263652"/>
                      </a:cubicBezTo>
                      <a:cubicBezTo>
                        <a:pt x="101918" y="264414"/>
                        <a:pt x="99917" y="262509"/>
                        <a:pt x="99155" y="263366"/>
                      </a:cubicBezTo>
                      <a:cubicBezTo>
                        <a:pt x="87535" y="275558"/>
                        <a:pt x="70009" y="288512"/>
                        <a:pt x="64960" y="287369"/>
                      </a:cubicBezTo>
                      <a:cubicBezTo>
                        <a:pt x="62484" y="286798"/>
                        <a:pt x="51340" y="285560"/>
                        <a:pt x="55435" y="279940"/>
                      </a:cubicBezTo>
                      <a:cubicBezTo>
                        <a:pt x="71247" y="258128"/>
                        <a:pt x="133350" y="211455"/>
                        <a:pt x="129921" y="205740"/>
                      </a:cubicBezTo>
                      <a:cubicBezTo>
                        <a:pt x="125254" y="197929"/>
                        <a:pt x="116872" y="192881"/>
                        <a:pt x="108109" y="190405"/>
                      </a:cubicBezTo>
                      <a:cubicBezTo>
                        <a:pt x="99346" y="187928"/>
                        <a:pt x="90106" y="187738"/>
                        <a:pt x="81058" y="187452"/>
                      </a:cubicBezTo>
                      <a:cubicBezTo>
                        <a:pt x="86678" y="179927"/>
                        <a:pt x="96203" y="175546"/>
                        <a:pt x="105632" y="176212"/>
                      </a:cubicBezTo>
                      <a:cubicBezTo>
                        <a:pt x="109823" y="176498"/>
                        <a:pt x="113919" y="177737"/>
                        <a:pt x="118205" y="177832"/>
                      </a:cubicBezTo>
                      <a:cubicBezTo>
                        <a:pt x="122396" y="177927"/>
                        <a:pt x="127064" y="176689"/>
                        <a:pt x="129349" y="173164"/>
                      </a:cubicBezTo>
                      <a:cubicBezTo>
                        <a:pt x="132207" y="168783"/>
                        <a:pt x="130493" y="163068"/>
                        <a:pt x="128778" y="158210"/>
                      </a:cubicBezTo>
                      <a:cubicBezTo>
                        <a:pt x="122872" y="141541"/>
                        <a:pt x="116872" y="124968"/>
                        <a:pt x="110966" y="108299"/>
                      </a:cubicBezTo>
                      <a:cubicBezTo>
                        <a:pt x="121825" y="121253"/>
                        <a:pt x="132683" y="134207"/>
                        <a:pt x="143542" y="147161"/>
                      </a:cubicBezTo>
                      <a:cubicBezTo>
                        <a:pt x="136874" y="113347"/>
                        <a:pt x="130112" y="79534"/>
                        <a:pt x="123444" y="45720"/>
                      </a:cubicBezTo>
                      <a:cubicBezTo>
                        <a:pt x="124301" y="46958"/>
                        <a:pt x="136493" y="82677"/>
                        <a:pt x="136112" y="78676"/>
                      </a:cubicBezTo>
                      <a:cubicBezTo>
                        <a:pt x="132493" y="40005"/>
                        <a:pt x="136398" y="12478"/>
                        <a:pt x="144399" y="0"/>
                      </a:cubicBezTo>
                      <a:cubicBezTo>
                        <a:pt x="150495" y="1524"/>
                        <a:pt x="156210" y="2857"/>
                        <a:pt x="161544" y="5239"/>
                      </a:cubicBezTo>
                      <a:cubicBezTo>
                        <a:pt x="162020" y="29718"/>
                        <a:pt x="150781" y="82391"/>
                        <a:pt x="158210" y="88868"/>
                      </a:cubicBezTo>
                      <a:cubicBezTo>
                        <a:pt x="158305" y="88964"/>
                        <a:pt x="158496" y="89059"/>
                        <a:pt x="158591" y="89154"/>
                      </a:cubicBezTo>
                      <a:cubicBezTo>
                        <a:pt x="155067" y="129826"/>
                        <a:pt x="165640" y="184404"/>
                        <a:pt x="171450" y="250126"/>
                      </a:cubicBezTo>
                      <a:cubicBezTo>
                        <a:pt x="172783" y="265462"/>
                        <a:pt x="179927" y="523399"/>
                        <a:pt x="166878" y="550640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3" name="شكل حر: شكل 22">
                  <a:extLst>
                    <a:ext uri="{FF2B5EF4-FFF2-40B4-BE49-F238E27FC236}">
                      <a16:creationId xmlns:a16="http://schemas.microsoft.com/office/drawing/2014/main" id="{C7D34BB3-C67E-44FD-8335-F509AC203872}"/>
                    </a:ext>
                  </a:extLst>
                </p:cNvPr>
                <p:cNvSpPr/>
                <p:nvPr/>
              </p:nvSpPr>
              <p:spPr>
                <a:xfrm>
                  <a:off x="4554855" y="2121979"/>
                  <a:ext cx="50672" cy="149828"/>
                </a:xfrm>
                <a:custGeom>
                  <a:avLst/>
                  <a:gdLst>
                    <a:gd name="connsiteX0" fmla="*/ 50673 w 50672"/>
                    <a:gd name="connsiteY0" fmla="*/ 149828 h 149828"/>
                    <a:gd name="connsiteX1" fmla="*/ 43339 w 50672"/>
                    <a:gd name="connsiteY1" fmla="*/ 143637 h 149828"/>
                    <a:gd name="connsiteX2" fmla="*/ 41910 w 50672"/>
                    <a:gd name="connsiteY2" fmla="*/ 141351 h 149828"/>
                    <a:gd name="connsiteX3" fmla="*/ 18097 w 50672"/>
                    <a:gd name="connsiteY3" fmla="*/ 125444 h 149828"/>
                    <a:gd name="connsiteX4" fmla="*/ 0 w 50672"/>
                    <a:gd name="connsiteY4" fmla="*/ 121729 h 149828"/>
                    <a:gd name="connsiteX5" fmla="*/ 14954 w 50672"/>
                    <a:gd name="connsiteY5" fmla="*/ 107442 h 149828"/>
                    <a:gd name="connsiteX6" fmla="*/ 33052 w 50672"/>
                    <a:gd name="connsiteY6" fmla="*/ 71438 h 149828"/>
                    <a:gd name="connsiteX7" fmla="*/ 42482 w 50672"/>
                    <a:gd name="connsiteY7" fmla="*/ 0 h 149828"/>
                    <a:gd name="connsiteX8" fmla="*/ 37433 w 50672"/>
                    <a:gd name="connsiteY8" fmla="*/ 73057 h 149828"/>
                    <a:gd name="connsiteX9" fmla="*/ 34195 w 50672"/>
                    <a:gd name="connsiteY9" fmla="*/ 107537 h 149828"/>
                    <a:gd name="connsiteX10" fmla="*/ 50673 w 50672"/>
                    <a:gd name="connsiteY10" fmla="*/ 149828 h 149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672" h="149828">
                      <a:moveTo>
                        <a:pt x="50673" y="149828"/>
                      </a:moveTo>
                      <a:cubicBezTo>
                        <a:pt x="47625" y="148019"/>
                        <a:pt x="45149" y="146018"/>
                        <a:pt x="43339" y="143637"/>
                      </a:cubicBezTo>
                      <a:cubicBezTo>
                        <a:pt x="42767" y="142875"/>
                        <a:pt x="42291" y="142208"/>
                        <a:pt x="41910" y="141351"/>
                      </a:cubicBezTo>
                      <a:cubicBezTo>
                        <a:pt x="37719" y="133255"/>
                        <a:pt x="28766" y="128492"/>
                        <a:pt x="18097" y="125444"/>
                      </a:cubicBezTo>
                      <a:cubicBezTo>
                        <a:pt x="12382" y="123825"/>
                        <a:pt x="6191" y="122682"/>
                        <a:pt x="0" y="121729"/>
                      </a:cubicBezTo>
                      <a:cubicBezTo>
                        <a:pt x="5715" y="118015"/>
                        <a:pt x="10763" y="112871"/>
                        <a:pt x="14954" y="107442"/>
                      </a:cubicBezTo>
                      <a:cubicBezTo>
                        <a:pt x="23146" y="96679"/>
                        <a:pt x="29337" y="84392"/>
                        <a:pt x="33052" y="71438"/>
                      </a:cubicBezTo>
                      <a:cubicBezTo>
                        <a:pt x="39624" y="48292"/>
                        <a:pt x="38291" y="23717"/>
                        <a:pt x="42482" y="0"/>
                      </a:cubicBezTo>
                      <a:cubicBezTo>
                        <a:pt x="43148" y="24479"/>
                        <a:pt x="41434" y="48958"/>
                        <a:pt x="37433" y="73057"/>
                      </a:cubicBezTo>
                      <a:cubicBezTo>
                        <a:pt x="35528" y="84487"/>
                        <a:pt x="33052" y="96012"/>
                        <a:pt x="34195" y="107537"/>
                      </a:cubicBezTo>
                      <a:cubicBezTo>
                        <a:pt x="35433" y="122873"/>
                        <a:pt x="42767" y="136589"/>
                        <a:pt x="50673" y="149828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24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541186" y="1590291"/>
                  <a:ext cx="120019" cy="169959"/>
                  <a:chOff x="4541186" y="1590291"/>
                  <a:chExt cx="120019" cy="169959"/>
                </a:xfrm>
              </p:grpSpPr>
              <p:sp>
                <p:nvSpPr>
                  <p:cNvPr id="25" name="شكل حر: شكل 24">
                    <a:extLst>
                      <a:ext uri="{FF2B5EF4-FFF2-40B4-BE49-F238E27FC236}">
                        <a16:creationId xmlns:a16="http://schemas.microsoft.com/office/drawing/2014/main" id="{E906D5B9-D51A-486E-A68D-2D77C0E03CDA}"/>
                      </a:ext>
                    </a:extLst>
                  </p:cNvPr>
                  <p:cNvSpPr/>
                  <p:nvPr/>
                </p:nvSpPr>
                <p:spPr>
                  <a:xfrm>
                    <a:off x="4551309" y="1637252"/>
                    <a:ext cx="73268" cy="25205"/>
                  </a:xfrm>
                  <a:custGeom>
                    <a:avLst/>
                    <a:gdLst>
                      <a:gd name="connsiteX0" fmla="*/ 21 w 73268"/>
                      <a:gd name="connsiteY0" fmla="*/ 0 h 25205"/>
                      <a:gd name="connsiteX1" fmla="*/ 9832 w 73268"/>
                      <a:gd name="connsiteY1" fmla="*/ 12764 h 25205"/>
                      <a:gd name="connsiteX2" fmla="*/ 26977 w 73268"/>
                      <a:gd name="connsiteY2" fmla="*/ 12573 h 25205"/>
                      <a:gd name="connsiteX3" fmla="*/ 37645 w 73268"/>
                      <a:gd name="connsiteY3" fmla="*/ 12287 h 25205"/>
                      <a:gd name="connsiteX4" fmla="*/ 45741 w 73268"/>
                      <a:gd name="connsiteY4" fmla="*/ 20193 h 25205"/>
                      <a:gd name="connsiteX5" fmla="*/ 60791 w 73268"/>
                      <a:gd name="connsiteY5" fmla="*/ 24955 h 25205"/>
                      <a:gd name="connsiteX6" fmla="*/ 73269 w 73268"/>
                      <a:gd name="connsiteY6" fmla="*/ 15240 h 25205"/>
                      <a:gd name="connsiteX7" fmla="*/ 21 w 73268"/>
                      <a:gd name="connsiteY7" fmla="*/ 0 h 25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268" h="25205">
                        <a:moveTo>
                          <a:pt x="21" y="0"/>
                        </a:moveTo>
                        <a:cubicBezTo>
                          <a:pt x="-360" y="5810"/>
                          <a:pt x="4403" y="10954"/>
                          <a:pt x="9832" y="12764"/>
                        </a:cubicBezTo>
                        <a:cubicBezTo>
                          <a:pt x="15261" y="14573"/>
                          <a:pt x="21262" y="13811"/>
                          <a:pt x="26977" y="12573"/>
                        </a:cubicBezTo>
                        <a:cubicBezTo>
                          <a:pt x="30501" y="11811"/>
                          <a:pt x="34311" y="10763"/>
                          <a:pt x="37645" y="12287"/>
                        </a:cubicBezTo>
                        <a:cubicBezTo>
                          <a:pt x="41169" y="13811"/>
                          <a:pt x="43074" y="17526"/>
                          <a:pt x="45741" y="20193"/>
                        </a:cubicBezTo>
                        <a:cubicBezTo>
                          <a:pt x="49647" y="24098"/>
                          <a:pt x="55457" y="25908"/>
                          <a:pt x="60791" y="24955"/>
                        </a:cubicBezTo>
                        <a:cubicBezTo>
                          <a:pt x="66220" y="24003"/>
                          <a:pt x="70983" y="20288"/>
                          <a:pt x="73269" y="15240"/>
                        </a:cubicBezTo>
                        <a:lnTo>
                          <a:pt x="21" y="0"/>
                        </a:lnTo>
                        <a:close/>
                      </a:path>
                    </a:pathLst>
                  </a:custGeom>
                  <a:solidFill>
                    <a:srgbClr val="ECF5F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6" name="شكل حر: شكل 25">
                    <a:extLst>
                      <a:ext uri="{FF2B5EF4-FFF2-40B4-BE49-F238E27FC236}">
                        <a16:creationId xmlns:a16="http://schemas.microsoft.com/office/drawing/2014/main" id="{3B81B0DE-B70F-41B6-8772-79EBB4192123}"/>
                      </a:ext>
                    </a:extLst>
                  </p:cNvPr>
                  <p:cNvSpPr/>
                  <p:nvPr/>
                </p:nvSpPr>
                <p:spPr>
                  <a:xfrm>
                    <a:off x="4541186" y="1623821"/>
                    <a:ext cx="33892" cy="117252"/>
                  </a:xfrm>
                  <a:custGeom>
                    <a:avLst/>
                    <a:gdLst>
                      <a:gd name="connsiteX0" fmla="*/ 8240 w 33892"/>
                      <a:gd name="connsiteY0" fmla="*/ 117253 h 117252"/>
                      <a:gd name="connsiteX1" fmla="*/ 21479 w 33892"/>
                      <a:gd name="connsiteY1" fmla="*/ 83153 h 117252"/>
                      <a:gd name="connsiteX2" fmla="*/ 33862 w 33892"/>
                      <a:gd name="connsiteY2" fmla="*/ 80963 h 117252"/>
                      <a:gd name="connsiteX3" fmla="*/ 22718 w 33892"/>
                      <a:gd name="connsiteY3" fmla="*/ 60293 h 117252"/>
                      <a:gd name="connsiteX4" fmla="*/ 19003 w 33892"/>
                      <a:gd name="connsiteY4" fmla="*/ 0 h 117252"/>
                      <a:gd name="connsiteX5" fmla="*/ 9097 w 33892"/>
                      <a:gd name="connsiteY5" fmla="*/ 1715 h 117252"/>
                      <a:gd name="connsiteX6" fmla="*/ 4906 w 33892"/>
                      <a:gd name="connsiteY6" fmla="*/ 16288 h 117252"/>
                      <a:gd name="connsiteX7" fmla="*/ 334 w 33892"/>
                      <a:gd name="connsiteY7" fmla="*/ 50197 h 117252"/>
                      <a:gd name="connsiteX8" fmla="*/ 8240 w 33892"/>
                      <a:gd name="connsiteY8" fmla="*/ 117253 h 117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892" h="117252">
                        <a:moveTo>
                          <a:pt x="8240" y="117253"/>
                        </a:moveTo>
                        <a:cubicBezTo>
                          <a:pt x="9764" y="104394"/>
                          <a:pt x="11288" y="91059"/>
                          <a:pt x="21479" y="83153"/>
                        </a:cubicBezTo>
                        <a:cubicBezTo>
                          <a:pt x="23003" y="81915"/>
                          <a:pt x="33671" y="82391"/>
                          <a:pt x="33862" y="80963"/>
                        </a:cubicBezTo>
                        <a:cubicBezTo>
                          <a:pt x="34529" y="74867"/>
                          <a:pt x="24146" y="66199"/>
                          <a:pt x="22718" y="60293"/>
                        </a:cubicBezTo>
                        <a:cubicBezTo>
                          <a:pt x="17860" y="40672"/>
                          <a:pt x="16622" y="20098"/>
                          <a:pt x="19003" y="0"/>
                        </a:cubicBezTo>
                        <a:cubicBezTo>
                          <a:pt x="19003" y="191"/>
                          <a:pt x="10335" y="476"/>
                          <a:pt x="9097" y="1715"/>
                        </a:cubicBezTo>
                        <a:cubicBezTo>
                          <a:pt x="6335" y="4286"/>
                          <a:pt x="5668" y="12668"/>
                          <a:pt x="4906" y="16288"/>
                        </a:cubicBezTo>
                        <a:cubicBezTo>
                          <a:pt x="2429" y="27432"/>
                          <a:pt x="905" y="38767"/>
                          <a:pt x="334" y="50197"/>
                        </a:cubicBezTo>
                        <a:cubicBezTo>
                          <a:pt x="-1000" y="72771"/>
                          <a:pt x="1667" y="102775"/>
                          <a:pt x="8240" y="117253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7" name="شكل حر: شكل 26">
                    <a:extLst>
                      <a:ext uri="{FF2B5EF4-FFF2-40B4-BE49-F238E27FC236}">
                        <a16:creationId xmlns:a16="http://schemas.microsoft.com/office/drawing/2014/main" id="{C3B49569-9C53-4CA0-9C9B-39621DEF4681}"/>
                      </a:ext>
                    </a:extLst>
                  </p:cNvPr>
                  <p:cNvSpPr/>
                  <p:nvPr/>
                </p:nvSpPr>
                <p:spPr>
                  <a:xfrm>
                    <a:off x="4542165" y="1623821"/>
                    <a:ext cx="33961" cy="117252"/>
                  </a:xfrm>
                  <a:custGeom>
                    <a:avLst/>
                    <a:gdLst>
                      <a:gd name="connsiteX0" fmla="*/ 7260 w 33961"/>
                      <a:gd name="connsiteY0" fmla="*/ 117253 h 117252"/>
                      <a:gd name="connsiteX1" fmla="*/ 21548 w 33961"/>
                      <a:gd name="connsiteY1" fmla="*/ 83153 h 117252"/>
                      <a:gd name="connsiteX2" fmla="*/ 33930 w 33961"/>
                      <a:gd name="connsiteY2" fmla="*/ 80963 h 117252"/>
                      <a:gd name="connsiteX3" fmla="*/ 22786 w 33961"/>
                      <a:gd name="connsiteY3" fmla="*/ 60293 h 117252"/>
                      <a:gd name="connsiteX4" fmla="*/ 19071 w 33961"/>
                      <a:gd name="connsiteY4" fmla="*/ 0 h 117252"/>
                      <a:gd name="connsiteX5" fmla="*/ 9165 w 33961"/>
                      <a:gd name="connsiteY5" fmla="*/ 1715 h 117252"/>
                      <a:gd name="connsiteX6" fmla="*/ 4974 w 33961"/>
                      <a:gd name="connsiteY6" fmla="*/ 16288 h 117252"/>
                      <a:gd name="connsiteX7" fmla="*/ 402 w 33961"/>
                      <a:gd name="connsiteY7" fmla="*/ 50197 h 117252"/>
                      <a:gd name="connsiteX8" fmla="*/ 7260 w 33961"/>
                      <a:gd name="connsiteY8" fmla="*/ 117253 h 117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961" h="117252">
                        <a:moveTo>
                          <a:pt x="7260" y="117253"/>
                        </a:moveTo>
                        <a:cubicBezTo>
                          <a:pt x="8784" y="104394"/>
                          <a:pt x="11356" y="91059"/>
                          <a:pt x="21548" y="83153"/>
                        </a:cubicBezTo>
                        <a:cubicBezTo>
                          <a:pt x="23072" y="81915"/>
                          <a:pt x="33740" y="82391"/>
                          <a:pt x="33930" y="80963"/>
                        </a:cubicBezTo>
                        <a:cubicBezTo>
                          <a:pt x="34597" y="74867"/>
                          <a:pt x="24215" y="66199"/>
                          <a:pt x="22786" y="60293"/>
                        </a:cubicBezTo>
                        <a:cubicBezTo>
                          <a:pt x="17928" y="40672"/>
                          <a:pt x="16690" y="20098"/>
                          <a:pt x="19071" y="0"/>
                        </a:cubicBezTo>
                        <a:cubicBezTo>
                          <a:pt x="19071" y="191"/>
                          <a:pt x="10404" y="476"/>
                          <a:pt x="9165" y="1715"/>
                        </a:cubicBezTo>
                        <a:cubicBezTo>
                          <a:pt x="6403" y="4286"/>
                          <a:pt x="5736" y="12668"/>
                          <a:pt x="4974" y="16288"/>
                        </a:cubicBezTo>
                        <a:cubicBezTo>
                          <a:pt x="2498" y="27432"/>
                          <a:pt x="974" y="38767"/>
                          <a:pt x="402" y="50197"/>
                        </a:cubicBezTo>
                        <a:cubicBezTo>
                          <a:pt x="-931" y="72771"/>
                          <a:pt x="974" y="95536"/>
                          <a:pt x="7260" y="117253"/>
                        </a:cubicBezTo>
                        <a:close/>
                      </a:path>
                    </a:pathLst>
                  </a:custGeom>
                  <a:solidFill>
                    <a:srgbClr val="B9BEC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28" name="رسم 2">
                    <a:extLst>
                      <a:ext uri="{FF2B5EF4-FFF2-40B4-BE49-F238E27FC236}">
                        <a16:creationId xmlns:a16="http://schemas.microsoft.com/office/drawing/2014/main" id="{B7803F40-9166-4DD8-9E15-E3DECA2DB59C}"/>
                      </a:ext>
                    </a:extLst>
                  </p:cNvPr>
                  <p:cNvGrpSpPr/>
                  <p:nvPr/>
                </p:nvGrpSpPr>
                <p:grpSpPr>
                  <a:xfrm>
                    <a:off x="4557446" y="1611930"/>
                    <a:ext cx="76370" cy="111141"/>
                    <a:chOff x="4557446" y="1611930"/>
                    <a:chExt cx="76370" cy="111141"/>
                  </a:xfrm>
                </p:grpSpPr>
                <p:sp>
                  <p:nvSpPr>
                    <p:cNvPr id="29" name="شكل حر: شكل 28">
                      <a:extLst>
                        <a:ext uri="{FF2B5EF4-FFF2-40B4-BE49-F238E27FC236}">
                          <a16:creationId xmlns:a16="http://schemas.microsoft.com/office/drawing/2014/main" id="{3E590423-A57D-4F92-81E9-81CEB02382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7446" y="1611983"/>
                      <a:ext cx="73191" cy="92911"/>
                    </a:xfrm>
                    <a:custGeom>
                      <a:avLst/>
                      <a:gdLst>
                        <a:gd name="connsiteX0" fmla="*/ 72084 w 73191"/>
                        <a:gd name="connsiteY0" fmla="*/ 51081 h 92911"/>
                        <a:gd name="connsiteX1" fmla="*/ 53796 w 73191"/>
                        <a:gd name="connsiteY1" fmla="*/ 83942 h 92911"/>
                        <a:gd name="connsiteX2" fmla="*/ 12172 w 73191"/>
                        <a:gd name="connsiteY2" fmla="*/ 88229 h 92911"/>
                        <a:gd name="connsiteX3" fmla="*/ 1314 w 73191"/>
                        <a:gd name="connsiteY3" fmla="*/ 24316 h 92911"/>
                        <a:gd name="connsiteX4" fmla="*/ 40366 w 73191"/>
                        <a:gd name="connsiteY4" fmla="*/ 7171 h 92911"/>
                        <a:gd name="connsiteX5" fmla="*/ 72084 w 73191"/>
                        <a:gd name="connsiteY5" fmla="*/ 51081 h 92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191" h="92911">
                          <a:moveTo>
                            <a:pt x="72084" y="51081"/>
                          </a:moveTo>
                          <a:cubicBezTo>
                            <a:pt x="70084" y="59273"/>
                            <a:pt x="59511" y="79180"/>
                            <a:pt x="53796" y="83942"/>
                          </a:cubicBezTo>
                          <a:cubicBezTo>
                            <a:pt x="43224" y="92705"/>
                            <a:pt x="22745" y="96706"/>
                            <a:pt x="12172" y="88229"/>
                          </a:cubicBezTo>
                          <a:cubicBezTo>
                            <a:pt x="-2020" y="76894"/>
                            <a:pt x="-877" y="50795"/>
                            <a:pt x="1314" y="24316"/>
                          </a:cubicBezTo>
                          <a:cubicBezTo>
                            <a:pt x="3504" y="-2164"/>
                            <a:pt x="24078" y="-5593"/>
                            <a:pt x="40366" y="7171"/>
                          </a:cubicBezTo>
                          <a:cubicBezTo>
                            <a:pt x="56559" y="19744"/>
                            <a:pt x="78371" y="25173"/>
                            <a:pt x="72084" y="51081"/>
                          </a:cubicBez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" name="شكل حر: شكل 29">
                      <a:extLst>
                        <a:ext uri="{FF2B5EF4-FFF2-40B4-BE49-F238E27FC236}">
                          <a16:creationId xmlns:a16="http://schemas.microsoft.com/office/drawing/2014/main" id="{0331D0D0-89A7-47F5-BB09-3CD5067EC5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76475" y="1666970"/>
                      <a:ext cx="47080" cy="56102"/>
                    </a:xfrm>
                    <a:custGeom>
                      <a:avLst/>
                      <a:gdLst>
                        <a:gd name="connsiteX0" fmla="*/ 2192 w 47080"/>
                        <a:gd name="connsiteY0" fmla="*/ 12192 h 56102"/>
                        <a:gd name="connsiteX1" fmla="*/ 96 w 47080"/>
                        <a:gd name="connsiteY1" fmla="*/ 33623 h 56102"/>
                        <a:gd name="connsiteX2" fmla="*/ 7716 w 47080"/>
                        <a:gd name="connsiteY2" fmla="*/ 52578 h 56102"/>
                        <a:gd name="connsiteX3" fmla="*/ 20003 w 47080"/>
                        <a:gd name="connsiteY3" fmla="*/ 56102 h 56102"/>
                        <a:gd name="connsiteX4" fmla="*/ 34672 w 47080"/>
                        <a:gd name="connsiteY4" fmla="*/ 51435 h 56102"/>
                        <a:gd name="connsiteX5" fmla="*/ 42959 w 47080"/>
                        <a:gd name="connsiteY5" fmla="*/ 41434 h 56102"/>
                        <a:gd name="connsiteX6" fmla="*/ 46959 w 47080"/>
                        <a:gd name="connsiteY6" fmla="*/ 0 h 56102"/>
                        <a:gd name="connsiteX7" fmla="*/ 2192 w 47080"/>
                        <a:gd name="connsiteY7" fmla="*/ 12192 h 56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080" h="56102">
                          <a:moveTo>
                            <a:pt x="2192" y="12192"/>
                          </a:moveTo>
                          <a:cubicBezTo>
                            <a:pt x="2858" y="19336"/>
                            <a:pt x="572" y="26384"/>
                            <a:pt x="96" y="33623"/>
                          </a:cubicBezTo>
                          <a:cubicBezTo>
                            <a:pt x="-475" y="40767"/>
                            <a:pt x="1430" y="49054"/>
                            <a:pt x="7716" y="52578"/>
                          </a:cubicBezTo>
                          <a:cubicBezTo>
                            <a:pt x="11431" y="54674"/>
                            <a:pt x="15812" y="56102"/>
                            <a:pt x="20003" y="56102"/>
                          </a:cubicBezTo>
                          <a:cubicBezTo>
                            <a:pt x="25052" y="56007"/>
                            <a:pt x="30481" y="54388"/>
                            <a:pt x="34672" y="51435"/>
                          </a:cubicBezTo>
                          <a:cubicBezTo>
                            <a:pt x="39720" y="48006"/>
                            <a:pt x="42959" y="41434"/>
                            <a:pt x="42959" y="41434"/>
                          </a:cubicBezTo>
                          <a:cubicBezTo>
                            <a:pt x="42959" y="41434"/>
                            <a:pt x="47912" y="11716"/>
                            <a:pt x="46959" y="0"/>
                          </a:cubicBezTo>
                          <a:lnTo>
                            <a:pt x="2192" y="12192"/>
                          </a:ln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" name="شكل حر: شكل 30">
                      <a:extLst>
                        <a:ext uri="{FF2B5EF4-FFF2-40B4-BE49-F238E27FC236}">
                          <a16:creationId xmlns:a16="http://schemas.microsoft.com/office/drawing/2014/main" id="{D88B551E-EC02-45BD-B836-A7DE95D9DE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78858" y="1666970"/>
                      <a:ext cx="44698" cy="56102"/>
                    </a:xfrm>
                    <a:custGeom>
                      <a:avLst/>
                      <a:gdLst>
                        <a:gd name="connsiteX0" fmla="*/ 44577 w 44698"/>
                        <a:gd name="connsiteY0" fmla="*/ 0 h 56102"/>
                        <a:gd name="connsiteX1" fmla="*/ 34576 w 44698"/>
                        <a:gd name="connsiteY1" fmla="*/ 2762 h 56102"/>
                        <a:gd name="connsiteX2" fmla="*/ 23050 w 44698"/>
                        <a:gd name="connsiteY2" fmla="*/ 46958 h 56102"/>
                        <a:gd name="connsiteX3" fmla="*/ 0 w 44698"/>
                        <a:gd name="connsiteY3" fmla="*/ 46863 h 56102"/>
                        <a:gd name="connsiteX4" fmla="*/ 5334 w 44698"/>
                        <a:gd name="connsiteY4" fmla="*/ 52578 h 56102"/>
                        <a:gd name="connsiteX5" fmla="*/ 17621 w 44698"/>
                        <a:gd name="connsiteY5" fmla="*/ 56102 h 56102"/>
                        <a:gd name="connsiteX6" fmla="*/ 32290 w 44698"/>
                        <a:gd name="connsiteY6" fmla="*/ 51435 h 56102"/>
                        <a:gd name="connsiteX7" fmla="*/ 40577 w 44698"/>
                        <a:gd name="connsiteY7" fmla="*/ 41434 h 56102"/>
                        <a:gd name="connsiteX8" fmla="*/ 44577 w 44698"/>
                        <a:gd name="connsiteY8" fmla="*/ 0 h 56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4698" h="56102">
                          <a:moveTo>
                            <a:pt x="44577" y="0"/>
                          </a:moveTo>
                          <a:lnTo>
                            <a:pt x="34576" y="2762"/>
                          </a:lnTo>
                          <a:cubicBezTo>
                            <a:pt x="36767" y="21431"/>
                            <a:pt x="39148" y="41339"/>
                            <a:pt x="23050" y="46958"/>
                          </a:cubicBezTo>
                          <a:cubicBezTo>
                            <a:pt x="16002" y="49435"/>
                            <a:pt x="8096" y="48482"/>
                            <a:pt x="0" y="46863"/>
                          </a:cubicBezTo>
                          <a:cubicBezTo>
                            <a:pt x="1238" y="49244"/>
                            <a:pt x="2953" y="51245"/>
                            <a:pt x="5334" y="52578"/>
                          </a:cubicBezTo>
                          <a:cubicBezTo>
                            <a:pt x="9049" y="54674"/>
                            <a:pt x="13430" y="56102"/>
                            <a:pt x="17621" y="56102"/>
                          </a:cubicBezTo>
                          <a:cubicBezTo>
                            <a:pt x="22669" y="56007"/>
                            <a:pt x="28099" y="54388"/>
                            <a:pt x="32290" y="51435"/>
                          </a:cubicBezTo>
                          <a:cubicBezTo>
                            <a:pt x="37338" y="48006"/>
                            <a:pt x="40577" y="41434"/>
                            <a:pt x="40577" y="41434"/>
                          </a:cubicBezTo>
                          <a:cubicBezTo>
                            <a:pt x="40577" y="41434"/>
                            <a:pt x="45529" y="11716"/>
                            <a:pt x="44577" y="0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" name="شكل حر: شكل 31">
                      <a:extLst>
                        <a:ext uri="{FF2B5EF4-FFF2-40B4-BE49-F238E27FC236}">
                          <a16:creationId xmlns:a16="http://schemas.microsoft.com/office/drawing/2014/main" id="{CB0396DA-1C4D-41DF-B07A-33BBE0D1D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8093" y="1611930"/>
                      <a:ext cx="72545" cy="92869"/>
                    </a:xfrm>
                    <a:custGeom>
                      <a:avLst/>
                      <a:gdLst>
                        <a:gd name="connsiteX0" fmla="*/ 39719 w 72545"/>
                        <a:gd name="connsiteY0" fmla="*/ 7129 h 92869"/>
                        <a:gd name="connsiteX1" fmla="*/ 667 w 72545"/>
                        <a:gd name="connsiteY1" fmla="*/ 24274 h 92869"/>
                        <a:gd name="connsiteX2" fmla="*/ 0 w 72545"/>
                        <a:gd name="connsiteY2" fmla="*/ 33704 h 92869"/>
                        <a:gd name="connsiteX3" fmla="*/ 4763 w 72545"/>
                        <a:gd name="connsiteY3" fmla="*/ 36371 h 92869"/>
                        <a:gd name="connsiteX4" fmla="*/ 36290 w 72545"/>
                        <a:gd name="connsiteY4" fmla="*/ 37609 h 92869"/>
                        <a:gd name="connsiteX5" fmla="*/ 43815 w 72545"/>
                        <a:gd name="connsiteY5" fmla="*/ 76661 h 92869"/>
                        <a:gd name="connsiteX6" fmla="*/ 26003 w 72545"/>
                        <a:gd name="connsiteY6" fmla="*/ 92854 h 92869"/>
                        <a:gd name="connsiteX7" fmla="*/ 53150 w 72545"/>
                        <a:gd name="connsiteY7" fmla="*/ 83900 h 92869"/>
                        <a:gd name="connsiteX8" fmla="*/ 71438 w 72545"/>
                        <a:gd name="connsiteY8" fmla="*/ 51039 h 92869"/>
                        <a:gd name="connsiteX9" fmla="*/ 39719 w 72545"/>
                        <a:gd name="connsiteY9" fmla="*/ 7129 h 928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2545" h="92869">
                          <a:moveTo>
                            <a:pt x="39719" y="7129"/>
                          </a:moveTo>
                          <a:cubicBezTo>
                            <a:pt x="23431" y="-5539"/>
                            <a:pt x="2762" y="-2206"/>
                            <a:pt x="667" y="24274"/>
                          </a:cubicBezTo>
                          <a:cubicBezTo>
                            <a:pt x="381" y="27417"/>
                            <a:pt x="191" y="30656"/>
                            <a:pt x="0" y="33704"/>
                          </a:cubicBezTo>
                          <a:cubicBezTo>
                            <a:pt x="1429" y="35037"/>
                            <a:pt x="3143" y="35990"/>
                            <a:pt x="4763" y="36371"/>
                          </a:cubicBezTo>
                          <a:cubicBezTo>
                            <a:pt x="14859" y="40181"/>
                            <a:pt x="26194" y="33894"/>
                            <a:pt x="36290" y="37609"/>
                          </a:cubicBezTo>
                          <a:cubicBezTo>
                            <a:pt x="50197" y="43895"/>
                            <a:pt x="55245" y="66565"/>
                            <a:pt x="43815" y="76661"/>
                          </a:cubicBezTo>
                          <a:cubicBezTo>
                            <a:pt x="38100" y="82376"/>
                            <a:pt x="31909" y="87520"/>
                            <a:pt x="26003" y="92854"/>
                          </a:cubicBezTo>
                          <a:cubicBezTo>
                            <a:pt x="35719" y="93140"/>
                            <a:pt x="46482" y="89520"/>
                            <a:pt x="53150" y="83900"/>
                          </a:cubicBezTo>
                          <a:cubicBezTo>
                            <a:pt x="58960" y="79043"/>
                            <a:pt x="69532" y="59135"/>
                            <a:pt x="71438" y="51039"/>
                          </a:cubicBezTo>
                          <a:cubicBezTo>
                            <a:pt x="77724" y="25226"/>
                            <a:pt x="55912" y="19797"/>
                            <a:pt x="39719" y="7129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" name="شكل حر: شكل 32">
                      <a:extLst>
                        <a:ext uri="{FF2B5EF4-FFF2-40B4-BE49-F238E27FC236}">
                          <a16:creationId xmlns:a16="http://schemas.microsoft.com/office/drawing/2014/main" id="{0BFBC9AB-CFBB-4950-9933-51C7A7ED9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8927" y="1669732"/>
                      <a:ext cx="74889" cy="39804"/>
                    </a:xfrm>
                    <a:custGeom>
                      <a:avLst/>
                      <a:gdLst>
                        <a:gd name="connsiteX0" fmla="*/ 68889 w 74889"/>
                        <a:gd name="connsiteY0" fmla="*/ 0 h 39804"/>
                        <a:gd name="connsiteX1" fmla="*/ 61935 w 74889"/>
                        <a:gd name="connsiteY1" fmla="*/ 14002 h 39804"/>
                        <a:gd name="connsiteX2" fmla="*/ 45362 w 74889"/>
                        <a:gd name="connsiteY2" fmla="*/ 22193 h 39804"/>
                        <a:gd name="connsiteX3" fmla="*/ 26693 w 74889"/>
                        <a:gd name="connsiteY3" fmla="*/ 24384 h 39804"/>
                        <a:gd name="connsiteX4" fmla="*/ 11643 w 74889"/>
                        <a:gd name="connsiteY4" fmla="*/ 13049 h 39804"/>
                        <a:gd name="connsiteX5" fmla="*/ 1547 w 74889"/>
                        <a:gd name="connsiteY5" fmla="*/ 13430 h 39804"/>
                        <a:gd name="connsiteX6" fmla="*/ 23 w 74889"/>
                        <a:gd name="connsiteY6" fmla="*/ 10192 h 39804"/>
                        <a:gd name="connsiteX7" fmla="*/ 19740 w 74889"/>
                        <a:gd name="connsiteY7" fmla="*/ 39148 h 39804"/>
                        <a:gd name="connsiteX8" fmla="*/ 47362 w 74889"/>
                        <a:gd name="connsiteY8" fmla="*/ 30861 h 39804"/>
                        <a:gd name="connsiteX9" fmla="*/ 66698 w 74889"/>
                        <a:gd name="connsiteY9" fmla="*/ 11621 h 39804"/>
                        <a:gd name="connsiteX10" fmla="*/ 68222 w 74889"/>
                        <a:gd name="connsiteY10" fmla="*/ 9239 h 39804"/>
                        <a:gd name="connsiteX11" fmla="*/ 74318 w 74889"/>
                        <a:gd name="connsiteY11" fmla="*/ 1238 h 39804"/>
                        <a:gd name="connsiteX12" fmla="*/ 74889 w 74889"/>
                        <a:gd name="connsiteY12" fmla="*/ 191 h 39804"/>
                        <a:gd name="connsiteX13" fmla="*/ 68889 w 74889"/>
                        <a:gd name="connsiteY13" fmla="*/ 0 h 39804"/>
                        <a:gd name="connsiteX14" fmla="*/ 16406 w 74889"/>
                        <a:gd name="connsiteY14" fmla="*/ 24765 h 39804"/>
                        <a:gd name="connsiteX15" fmla="*/ 12120 w 74889"/>
                        <a:gd name="connsiteY15" fmla="*/ 24194 h 39804"/>
                        <a:gd name="connsiteX16" fmla="*/ 3738 w 74889"/>
                        <a:gd name="connsiteY16" fmla="*/ 16288 h 39804"/>
                        <a:gd name="connsiteX17" fmla="*/ 10310 w 74889"/>
                        <a:gd name="connsiteY17" fmla="*/ 17335 h 39804"/>
                        <a:gd name="connsiteX18" fmla="*/ 21168 w 74889"/>
                        <a:gd name="connsiteY18" fmla="*/ 24479 h 39804"/>
                        <a:gd name="connsiteX19" fmla="*/ 16406 w 74889"/>
                        <a:gd name="connsiteY19" fmla="*/ 24765 h 398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74889" h="39804">
                          <a:moveTo>
                            <a:pt x="68889" y="0"/>
                          </a:moveTo>
                          <a:cubicBezTo>
                            <a:pt x="70127" y="4953"/>
                            <a:pt x="69174" y="10382"/>
                            <a:pt x="61935" y="14002"/>
                          </a:cubicBezTo>
                          <a:cubicBezTo>
                            <a:pt x="58792" y="15621"/>
                            <a:pt x="51934" y="18955"/>
                            <a:pt x="45362" y="22193"/>
                          </a:cubicBezTo>
                          <a:cubicBezTo>
                            <a:pt x="42314" y="24098"/>
                            <a:pt x="36599" y="26384"/>
                            <a:pt x="26693" y="24384"/>
                          </a:cubicBezTo>
                          <a:cubicBezTo>
                            <a:pt x="20978" y="20288"/>
                            <a:pt x="20883" y="18764"/>
                            <a:pt x="11643" y="13049"/>
                          </a:cubicBezTo>
                          <a:cubicBezTo>
                            <a:pt x="10977" y="12668"/>
                            <a:pt x="6786" y="12097"/>
                            <a:pt x="1547" y="13430"/>
                          </a:cubicBezTo>
                          <a:cubicBezTo>
                            <a:pt x="975" y="13621"/>
                            <a:pt x="213" y="10573"/>
                            <a:pt x="23" y="10192"/>
                          </a:cubicBezTo>
                          <a:cubicBezTo>
                            <a:pt x="-358" y="12097"/>
                            <a:pt x="3928" y="35719"/>
                            <a:pt x="19740" y="39148"/>
                          </a:cubicBezTo>
                          <a:cubicBezTo>
                            <a:pt x="35932" y="42672"/>
                            <a:pt x="47362" y="30861"/>
                            <a:pt x="47362" y="30861"/>
                          </a:cubicBezTo>
                          <a:cubicBezTo>
                            <a:pt x="47362" y="30861"/>
                            <a:pt x="63364" y="16478"/>
                            <a:pt x="66698" y="11621"/>
                          </a:cubicBezTo>
                          <a:cubicBezTo>
                            <a:pt x="67269" y="10858"/>
                            <a:pt x="67746" y="10001"/>
                            <a:pt x="68222" y="9239"/>
                          </a:cubicBezTo>
                          <a:cubicBezTo>
                            <a:pt x="70413" y="6858"/>
                            <a:pt x="72508" y="4286"/>
                            <a:pt x="74318" y="1238"/>
                          </a:cubicBezTo>
                          <a:cubicBezTo>
                            <a:pt x="74508" y="857"/>
                            <a:pt x="74699" y="572"/>
                            <a:pt x="74889" y="191"/>
                          </a:cubicBezTo>
                          <a:lnTo>
                            <a:pt x="68889" y="0"/>
                          </a:lnTo>
                          <a:close/>
                          <a:moveTo>
                            <a:pt x="16406" y="24765"/>
                          </a:moveTo>
                          <a:cubicBezTo>
                            <a:pt x="14882" y="24670"/>
                            <a:pt x="13453" y="24479"/>
                            <a:pt x="12120" y="24194"/>
                          </a:cubicBezTo>
                          <a:cubicBezTo>
                            <a:pt x="9453" y="23527"/>
                            <a:pt x="6309" y="19907"/>
                            <a:pt x="3738" y="16288"/>
                          </a:cubicBezTo>
                          <a:cubicBezTo>
                            <a:pt x="4309" y="16288"/>
                            <a:pt x="6976" y="16002"/>
                            <a:pt x="10310" y="17335"/>
                          </a:cubicBezTo>
                          <a:cubicBezTo>
                            <a:pt x="18882" y="21717"/>
                            <a:pt x="20978" y="24003"/>
                            <a:pt x="21168" y="24479"/>
                          </a:cubicBezTo>
                          <a:cubicBezTo>
                            <a:pt x="21168" y="24575"/>
                            <a:pt x="17263" y="24765"/>
                            <a:pt x="16406" y="24765"/>
                          </a:cubicBezTo>
                          <a:close/>
                        </a:path>
                      </a:pathLst>
                    </a:custGeom>
                    <a:solidFill>
                      <a:srgbClr val="0001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34" name="شكل حر: شكل 33">
                    <a:extLst>
                      <a:ext uri="{FF2B5EF4-FFF2-40B4-BE49-F238E27FC236}">
                        <a16:creationId xmlns:a16="http://schemas.microsoft.com/office/drawing/2014/main" id="{99A0BB5C-5548-478C-B823-EC7A1D19C1DB}"/>
                      </a:ext>
                    </a:extLst>
                  </p:cNvPr>
                  <p:cNvSpPr/>
                  <p:nvPr/>
                </p:nvSpPr>
                <p:spPr>
                  <a:xfrm>
                    <a:off x="4629213" y="1621082"/>
                    <a:ext cx="31992" cy="113241"/>
                  </a:xfrm>
                  <a:custGeom>
                    <a:avLst/>
                    <a:gdLst>
                      <a:gd name="connsiteX0" fmla="*/ 14415 w 31992"/>
                      <a:gd name="connsiteY0" fmla="*/ 3216 h 113241"/>
                      <a:gd name="connsiteX1" fmla="*/ 6319 w 31992"/>
                      <a:gd name="connsiteY1" fmla="*/ 454 h 113241"/>
                      <a:gd name="connsiteX2" fmla="*/ 1366 w 31992"/>
                      <a:gd name="connsiteY2" fmla="*/ 21789 h 113241"/>
                      <a:gd name="connsiteX3" fmla="*/ 318 w 31992"/>
                      <a:gd name="connsiteY3" fmla="*/ 45697 h 113241"/>
                      <a:gd name="connsiteX4" fmla="*/ 2223 w 31992"/>
                      <a:gd name="connsiteY4" fmla="*/ 87798 h 113241"/>
                      <a:gd name="connsiteX5" fmla="*/ 10319 w 31992"/>
                      <a:gd name="connsiteY5" fmla="*/ 113230 h 113241"/>
                      <a:gd name="connsiteX6" fmla="*/ 20416 w 31992"/>
                      <a:gd name="connsiteY6" fmla="*/ 108753 h 113241"/>
                      <a:gd name="connsiteX7" fmla="*/ 31655 w 31992"/>
                      <a:gd name="connsiteY7" fmla="*/ 96942 h 113241"/>
                      <a:gd name="connsiteX8" fmla="*/ 28893 w 31992"/>
                      <a:gd name="connsiteY8" fmla="*/ 76273 h 113241"/>
                      <a:gd name="connsiteX9" fmla="*/ 26131 w 31992"/>
                      <a:gd name="connsiteY9" fmla="*/ 54936 h 113241"/>
                      <a:gd name="connsiteX10" fmla="*/ 14415 w 31992"/>
                      <a:gd name="connsiteY10" fmla="*/ 3216 h 113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1992" h="113241">
                        <a:moveTo>
                          <a:pt x="14415" y="3216"/>
                        </a:moveTo>
                        <a:cubicBezTo>
                          <a:pt x="13939" y="-118"/>
                          <a:pt x="9557" y="-499"/>
                          <a:pt x="6319" y="454"/>
                        </a:cubicBezTo>
                        <a:cubicBezTo>
                          <a:pt x="-635" y="4359"/>
                          <a:pt x="3175" y="13979"/>
                          <a:pt x="1366" y="21789"/>
                        </a:cubicBezTo>
                        <a:cubicBezTo>
                          <a:pt x="-444" y="29600"/>
                          <a:pt x="-63" y="37696"/>
                          <a:pt x="318" y="45697"/>
                        </a:cubicBezTo>
                        <a:cubicBezTo>
                          <a:pt x="985" y="59699"/>
                          <a:pt x="1651" y="73796"/>
                          <a:pt x="2223" y="87798"/>
                        </a:cubicBezTo>
                        <a:cubicBezTo>
                          <a:pt x="2604" y="95227"/>
                          <a:pt x="-635" y="112658"/>
                          <a:pt x="10319" y="113230"/>
                        </a:cubicBezTo>
                        <a:cubicBezTo>
                          <a:pt x="14224" y="113420"/>
                          <a:pt x="17653" y="111229"/>
                          <a:pt x="20416" y="108753"/>
                        </a:cubicBezTo>
                        <a:cubicBezTo>
                          <a:pt x="23178" y="106276"/>
                          <a:pt x="30703" y="99990"/>
                          <a:pt x="31655" y="96942"/>
                        </a:cubicBezTo>
                        <a:cubicBezTo>
                          <a:pt x="33084" y="91894"/>
                          <a:pt x="29560" y="81606"/>
                          <a:pt x="28893" y="76273"/>
                        </a:cubicBezTo>
                        <a:cubicBezTo>
                          <a:pt x="27940" y="69129"/>
                          <a:pt x="27083" y="62080"/>
                          <a:pt x="26131" y="54936"/>
                        </a:cubicBezTo>
                        <a:cubicBezTo>
                          <a:pt x="24226" y="40363"/>
                          <a:pt x="23464" y="29124"/>
                          <a:pt x="14415" y="321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" name="شكل حر: شكل 34">
                    <a:extLst>
                      <a:ext uri="{FF2B5EF4-FFF2-40B4-BE49-F238E27FC236}">
                        <a16:creationId xmlns:a16="http://schemas.microsoft.com/office/drawing/2014/main" id="{A680924B-DE47-453E-84CE-4720ECE74E06}"/>
                      </a:ext>
                    </a:extLst>
                  </p:cNvPr>
                  <p:cNvSpPr/>
                  <p:nvPr/>
                </p:nvSpPr>
                <p:spPr>
                  <a:xfrm>
                    <a:off x="4543329" y="1590291"/>
                    <a:ext cx="101721" cy="169959"/>
                  </a:xfrm>
                  <a:custGeom>
                    <a:avLst/>
                    <a:gdLst>
                      <a:gd name="connsiteX0" fmla="*/ 101632 w 101721"/>
                      <a:gd name="connsiteY0" fmla="*/ 129066 h 169959"/>
                      <a:gd name="connsiteX1" fmla="*/ 100679 w 101721"/>
                      <a:gd name="connsiteY1" fmla="*/ 143544 h 169959"/>
                      <a:gd name="connsiteX2" fmla="*/ 98393 w 101721"/>
                      <a:gd name="connsiteY2" fmla="*/ 158308 h 169959"/>
                      <a:gd name="connsiteX3" fmla="*/ 96583 w 101721"/>
                      <a:gd name="connsiteY3" fmla="*/ 165642 h 169959"/>
                      <a:gd name="connsiteX4" fmla="*/ 85344 w 101721"/>
                      <a:gd name="connsiteY4" fmla="*/ 169643 h 169959"/>
                      <a:gd name="connsiteX5" fmla="*/ 79439 w 101721"/>
                      <a:gd name="connsiteY5" fmla="*/ 166690 h 169959"/>
                      <a:gd name="connsiteX6" fmla="*/ 76200 w 101721"/>
                      <a:gd name="connsiteY6" fmla="*/ 163928 h 169959"/>
                      <a:gd name="connsiteX7" fmla="*/ 68104 w 101721"/>
                      <a:gd name="connsiteY7" fmla="*/ 161927 h 169959"/>
                      <a:gd name="connsiteX8" fmla="*/ 71533 w 101721"/>
                      <a:gd name="connsiteY8" fmla="*/ 132686 h 169959"/>
                      <a:gd name="connsiteX9" fmla="*/ 66961 w 101721"/>
                      <a:gd name="connsiteY9" fmla="*/ 98681 h 169959"/>
                      <a:gd name="connsiteX10" fmla="*/ 64770 w 101721"/>
                      <a:gd name="connsiteY10" fmla="*/ 54771 h 169959"/>
                      <a:gd name="connsiteX11" fmla="*/ 41434 w 101721"/>
                      <a:gd name="connsiteY11" fmla="*/ 50866 h 169959"/>
                      <a:gd name="connsiteX12" fmla="*/ 19241 w 101721"/>
                      <a:gd name="connsiteY12" fmla="*/ 50771 h 169959"/>
                      <a:gd name="connsiteX13" fmla="*/ 11716 w 101721"/>
                      <a:gd name="connsiteY13" fmla="*/ 48389 h 169959"/>
                      <a:gd name="connsiteX14" fmla="*/ 9906 w 101721"/>
                      <a:gd name="connsiteY14" fmla="*/ 47342 h 169959"/>
                      <a:gd name="connsiteX15" fmla="*/ 7429 w 101721"/>
                      <a:gd name="connsiteY15" fmla="*/ 47913 h 169959"/>
                      <a:gd name="connsiteX16" fmla="*/ 7620 w 101721"/>
                      <a:gd name="connsiteY16" fmla="*/ 52390 h 169959"/>
                      <a:gd name="connsiteX17" fmla="*/ 4953 w 101721"/>
                      <a:gd name="connsiteY17" fmla="*/ 58581 h 169959"/>
                      <a:gd name="connsiteX18" fmla="*/ 0 w 101721"/>
                      <a:gd name="connsiteY18" fmla="*/ 63915 h 169959"/>
                      <a:gd name="connsiteX19" fmla="*/ 7620 w 101721"/>
                      <a:gd name="connsiteY19" fmla="*/ 28958 h 169959"/>
                      <a:gd name="connsiteX20" fmla="*/ 9906 w 101721"/>
                      <a:gd name="connsiteY20" fmla="*/ 24672 h 169959"/>
                      <a:gd name="connsiteX21" fmla="*/ 11049 w 101721"/>
                      <a:gd name="connsiteY21" fmla="*/ 22386 h 169959"/>
                      <a:gd name="connsiteX22" fmla="*/ 11335 w 101721"/>
                      <a:gd name="connsiteY22" fmla="*/ 21815 h 169959"/>
                      <a:gd name="connsiteX23" fmla="*/ 60293 w 101721"/>
                      <a:gd name="connsiteY23" fmla="*/ 2 h 169959"/>
                      <a:gd name="connsiteX24" fmla="*/ 98679 w 101721"/>
                      <a:gd name="connsiteY24" fmla="*/ 24958 h 169959"/>
                      <a:gd name="connsiteX25" fmla="*/ 99060 w 101721"/>
                      <a:gd name="connsiteY25" fmla="*/ 26006 h 169959"/>
                      <a:gd name="connsiteX26" fmla="*/ 100108 w 101721"/>
                      <a:gd name="connsiteY26" fmla="*/ 31054 h 169959"/>
                      <a:gd name="connsiteX27" fmla="*/ 100298 w 101721"/>
                      <a:gd name="connsiteY27" fmla="*/ 33911 h 169959"/>
                      <a:gd name="connsiteX28" fmla="*/ 96964 w 101721"/>
                      <a:gd name="connsiteY28" fmla="*/ 49532 h 169959"/>
                      <a:gd name="connsiteX29" fmla="*/ 97631 w 101721"/>
                      <a:gd name="connsiteY29" fmla="*/ 54676 h 169959"/>
                      <a:gd name="connsiteX30" fmla="*/ 99727 w 101721"/>
                      <a:gd name="connsiteY30" fmla="*/ 81251 h 169959"/>
                      <a:gd name="connsiteX31" fmla="*/ 101632 w 101721"/>
                      <a:gd name="connsiteY31" fmla="*/ 129066 h 169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01721" h="169959">
                        <a:moveTo>
                          <a:pt x="101632" y="129066"/>
                        </a:moveTo>
                        <a:cubicBezTo>
                          <a:pt x="101537" y="133924"/>
                          <a:pt x="101251" y="138686"/>
                          <a:pt x="100679" y="143544"/>
                        </a:cubicBezTo>
                        <a:cubicBezTo>
                          <a:pt x="100203" y="148497"/>
                          <a:pt x="99441" y="153450"/>
                          <a:pt x="98393" y="158308"/>
                        </a:cubicBezTo>
                        <a:cubicBezTo>
                          <a:pt x="97917" y="160784"/>
                          <a:pt x="97250" y="163261"/>
                          <a:pt x="96583" y="165642"/>
                        </a:cubicBezTo>
                        <a:cubicBezTo>
                          <a:pt x="93440" y="168690"/>
                          <a:pt x="90011" y="170786"/>
                          <a:pt x="85344" y="169643"/>
                        </a:cubicBezTo>
                        <a:cubicBezTo>
                          <a:pt x="82868" y="168976"/>
                          <a:pt x="81153" y="168023"/>
                          <a:pt x="79439" y="166690"/>
                        </a:cubicBezTo>
                        <a:cubicBezTo>
                          <a:pt x="78391" y="165928"/>
                          <a:pt x="77343" y="164975"/>
                          <a:pt x="76200" y="163928"/>
                        </a:cubicBezTo>
                        <a:cubicBezTo>
                          <a:pt x="74104" y="162213"/>
                          <a:pt x="70580" y="161070"/>
                          <a:pt x="68104" y="161927"/>
                        </a:cubicBezTo>
                        <a:cubicBezTo>
                          <a:pt x="67627" y="155069"/>
                          <a:pt x="71437" y="133924"/>
                          <a:pt x="71533" y="132686"/>
                        </a:cubicBezTo>
                        <a:cubicBezTo>
                          <a:pt x="71914" y="120398"/>
                          <a:pt x="68485" y="110873"/>
                          <a:pt x="66961" y="98681"/>
                        </a:cubicBezTo>
                        <a:cubicBezTo>
                          <a:pt x="65532" y="87632"/>
                          <a:pt x="74676" y="66677"/>
                          <a:pt x="64770" y="54771"/>
                        </a:cubicBezTo>
                        <a:cubicBezTo>
                          <a:pt x="58769" y="50294"/>
                          <a:pt x="52959" y="57629"/>
                          <a:pt x="41434" y="50866"/>
                        </a:cubicBezTo>
                        <a:cubicBezTo>
                          <a:pt x="29432" y="43817"/>
                          <a:pt x="26670" y="49913"/>
                          <a:pt x="19241" y="50771"/>
                        </a:cubicBezTo>
                        <a:cubicBezTo>
                          <a:pt x="16383" y="51056"/>
                          <a:pt x="13811" y="50199"/>
                          <a:pt x="11716" y="48389"/>
                        </a:cubicBezTo>
                        <a:cubicBezTo>
                          <a:pt x="10954" y="47913"/>
                          <a:pt x="10287" y="47437"/>
                          <a:pt x="9906" y="47342"/>
                        </a:cubicBezTo>
                        <a:cubicBezTo>
                          <a:pt x="9049" y="47151"/>
                          <a:pt x="8001" y="47246"/>
                          <a:pt x="7429" y="47913"/>
                        </a:cubicBezTo>
                        <a:cubicBezTo>
                          <a:pt x="6477" y="48961"/>
                          <a:pt x="7620" y="50961"/>
                          <a:pt x="7620" y="52390"/>
                        </a:cubicBezTo>
                        <a:cubicBezTo>
                          <a:pt x="7620" y="54676"/>
                          <a:pt x="6382" y="56771"/>
                          <a:pt x="4953" y="58581"/>
                        </a:cubicBezTo>
                        <a:cubicBezTo>
                          <a:pt x="3524" y="60391"/>
                          <a:pt x="1238" y="62010"/>
                          <a:pt x="0" y="63915"/>
                        </a:cubicBezTo>
                        <a:cubicBezTo>
                          <a:pt x="1048" y="49056"/>
                          <a:pt x="4286" y="35816"/>
                          <a:pt x="7620" y="28958"/>
                        </a:cubicBezTo>
                        <a:cubicBezTo>
                          <a:pt x="8287" y="27530"/>
                          <a:pt x="9144" y="26196"/>
                          <a:pt x="9906" y="24672"/>
                        </a:cubicBezTo>
                        <a:cubicBezTo>
                          <a:pt x="10287" y="23910"/>
                          <a:pt x="10668" y="23243"/>
                          <a:pt x="11049" y="22386"/>
                        </a:cubicBezTo>
                        <a:cubicBezTo>
                          <a:pt x="11144" y="22196"/>
                          <a:pt x="11239" y="22005"/>
                          <a:pt x="11335" y="21815"/>
                        </a:cubicBezTo>
                        <a:cubicBezTo>
                          <a:pt x="16192" y="11528"/>
                          <a:pt x="32099" y="-188"/>
                          <a:pt x="60293" y="2"/>
                        </a:cubicBezTo>
                        <a:cubicBezTo>
                          <a:pt x="88011" y="193"/>
                          <a:pt x="96869" y="20005"/>
                          <a:pt x="98679" y="24958"/>
                        </a:cubicBezTo>
                        <a:cubicBezTo>
                          <a:pt x="98870" y="25529"/>
                          <a:pt x="98965" y="25910"/>
                          <a:pt x="99060" y="26006"/>
                        </a:cubicBezTo>
                        <a:cubicBezTo>
                          <a:pt x="99536" y="27720"/>
                          <a:pt x="99822" y="29339"/>
                          <a:pt x="100108" y="31054"/>
                        </a:cubicBezTo>
                        <a:cubicBezTo>
                          <a:pt x="100203" y="32006"/>
                          <a:pt x="100298" y="32959"/>
                          <a:pt x="100298" y="33911"/>
                        </a:cubicBezTo>
                        <a:cubicBezTo>
                          <a:pt x="100489" y="39341"/>
                          <a:pt x="99346" y="44770"/>
                          <a:pt x="96964" y="49532"/>
                        </a:cubicBezTo>
                        <a:cubicBezTo>
                          <a:pt x="97250" y="51247"/>
                          <a:pt x="97441" y="52961"/>
                          <a:pt x="97631" y="54676"/>
                        </a:cubicBezTo>
                        <a:cubicBezTo>
                          <a:pt x="98679" y="63534"/>
                          <a:pt x="99155" y="72392"/>
                          <a:pt x="99727" y="81251"/>
                        </a:cubicBezTo>
                        <a:cubicBezTo>
                          <a:pt x="100584" y="97157"/>
                          <a:pt x="102108" y="113064"/>
                          <a:pt x="101632" y="12906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6" name="شكل حر: شكل 35">
                    <a:extLst>
                      <a:ext uri="{FF2B5EF4-FFF2-40B4-BE49-F238E27FC236}">
                        <a16:creationId xmlns:a16="http://schemas.microsoft.com/office/drawing/2014/main" id="{E8B8D8CF-8CF7-4EB9-AD20-29195F723710}"/>
                      </a:ext>
                    </a:extLst>
                  </p:cNvPr>
                  <p:cNvSpPr/>
                  <p:nvPr/>
                </p:nvSpPr>
                <p:spPr>
                  <a:xfrm>
                    <a:off x="4553426" y="1612011"/>
                    <a:ext cx="90011" cy="21373"/>
                  </a:xfrm>
                  <a:custGeom>
                    <a:avLst/>
                    <a:gdLst>
                      <a:gd name="connsiteX0" fmla="*/ 90011 w 90011"/>
                      <a:gd name="connsiteY0" fmla="*/ 9430 h 21373"/>
                      <a:gd name="connsiteX1" fmla="*/ 89440 w 90011"/>
                      <a:gd name="connsiteY1" fmla="*/ 9811 h 21373"/>
                      <a:gd name="connsiteX2" fmla="*/ 64199 w 90011"/>
                      <a:gd name="connsiteY2" fmla="*/ 19812 h 21373"/>
                      <a:gd name="connsiteX3" fmla="*/ 36957 w 90011"/>
                      <a:gd name="connsiteY3" fmla="*/ 21145 h 21373"/>
                      <a:gd name="connsiteX4" fmla="*/ 17717 w 90011"/>
                      <a:gd name="connsiteY4" fmla="*/ 17716 h 21373"/>
                      <a:gd name="connsiteX5" fmla="*/ 0 w 90011"/>
                      <a:gd name="connsiteY5" fmla="*/ 2857 h 21373"/>
                      <a:gd name="connsiteX6" fmla="*/ 1143 w 90011"/>
                      <a:gd name="connsiteY6" fmla="*/ 571 h 21373"/>
                      <a:gd name="connsiteX7" fmla="*/ 1429 w 90011"/>
                      <a:gd name="connsiteY7" fmla="*/ 0 h 21373"/>
                      <a:gd name="connsiteX8" fmla="*/ 11240 w 90011"/>
                      <a:gd name="connsiteY8" fmla="*/ 3048 h 21373"/>
                      <a:gd name="connsiteX9" fmla="*/ 11049 w 90011"/>
                      <a:gd name="connsiteY9" fmla="*/ 7715 h 21373"/>
                      <a:gd name="connsiteX10" fmla="*/ 15430 w 90011"/>
                      <a:gd name="connsiteY10" fmla="*/ 10287 h 21373"/>
                      <a:gd name="connsiteX11" fmla="*/ 23241 w 90011"/>
                      <a:gd name="connsiteY11" fmla="*/ 13240 h 21373"/>
                      <a:gd name="connsiteX12" fmla="*/ 28289 w 90011"/>
                      <a:gd name="connsiteY12" fmla="*/ 12192 h 21373"/>
                      <a:gd name="connsiteX13" fmla="*/ 34004 w 90011"/>
                      <a:gd name="connsiteY13" fmla="*/ 15621 h 21373"/>
                      <a:gd name="connsiteX14" fmla="*/ 66675 w 90011"/>
                      <a:gd name="connsiteY14" fmla="*/ 14668 h 21373"/>
                      <a:gd name="connsiteX15" fmla="*/ 75438 w 90011"/>
                      <a:gd name="connsiteY15" fmla="*/ 12287 h 21373"/>
                      <a:gd name="connsiteX16" fmla="*/ 80677 w 90011"/>
                      <a:gd name="connsiteY16" fmla="*/ 5239 h 21373"/>
                      <a:gd name="connsiteX17" fmla="*/ 84392 w 90011"/>
                      <a:gd name="connsiteY17" fmla="*/ 6001 h 21373"/>
                      <a:gd name="connsiteX18" fmla="*/ 87725 w 90011"/>
                      <a:gd name="connsiteY18" fmla="*/ 3619 h 21373"/>
                      <a:gd name="connsiteX19" fmla="*/ 88678 w 90011"/>
                      <a:gd name="connsiteY19" fmla="*/ 3143 h 21373"/>
                      <a:gd name="connsiteX20" fmla="*/ 89059 w 90011"/>
                      <a:gd name="connsiteY20" fmla="*/ 4191 h 21373"/>
                      <a:gd name="connsiteX21" fmla="*/ 90011 w 90011"/>
                      <a:gd name="connsiteY21" fmla="*/ 9430 h 21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90011" h="21373">
                        <a:moveTo>
                          <a:pt x="90011" y="9430"/>
                        </a:moveTo>
                        <a:cubicBezTo>
                          <a:pt x="89821" y="9525"/>
                          <a:pt x="89630" y="9715"/>
                          <a:pt x="89440" y="9811"/>
                        </a:cubicBezTo>
                        <a:cubicBezTo>
                          <a:pt x="82010" y="15049"/>
                          <a:pt x="73152" y="18193"/>
                          <a:pt x="64199" y="19812"/>
                        </a:cubicBezTo>
                        <a:cubicBezTo>
                          <a:pt x="55245" y="21431"/>
                          <a:pt x="46006" y="21622"/>
                          <a:pt x="36957" y="21145"/>
                        </a:cubicBezTo>
                        <a:cubicBezTo>
                          <a:pt x="30385" y="20860"/>
                          <a:pt x="23813" y="20193"/>
                          <a:pt x="17717" y="17716"/>
                        </a:cubicBezTo>
                        <a:cubicBezTo>
                          <a:pt x="10478" y="14764"/>
                          <a:pt x="4477" y="9334"/>
                          <a:pt x="0" y="2857"/>
                        </a:cubicBezTo>
                        <a:cubicBezTo>
                          <a:pt x="381" y="2095"/>
                          <a:pt x="762" y="1429"/>
                          <a:pt x="1143" y="571"/>
                        </a:cubicBezTo>
                        <a:cubicBezTo>
                          <a:pt x="1238" y="381"/>
                          <a:pt x="1333" y="190"/>
                          <a:pt x="1429" y="0"/>
                        </a:cubicBezTo>
                        <a:cubicBezTo>
                          <a:pt x="3429" y="3143"/>
                          <a:pt x="7810" y="4572"/>
                          <a:pt x="11240" y="3048"/>
                        </a:cubicBezTo>
                        <a:cubicBezTo>
                          <a:pt x="9811" y="4096"/>
                          <a:pt x="10001" y="6382"/>
                          <a:pt x="11049" y="7715"/>
                        </a:cubicBezTo>
                        <a:cubicBezTo>
                          <a:pt x="12097" y="9049"/>
                          <a:pt x="13811" y="9715"/>
                          <a:pt x="15430" y="10287"/>
                        </a:cubicBezTo>
                        <a:cubicBezTo>
                          <a:pt x="18002" y="11239"/>
                          <a:pt x="20669" y="12287"/>
                          <a:pt x="23241" y="13240"/>
                        </a:cubicBezTo>
                        <a:cubicBezTo>
                          <a:pt x="24574" y="13716"/>
                          <a:pt x="26956" y="11811"/>
                          <a:pt x="28289" y="12192"/>
                        </a:cubicBezTo>
                        <a:cubicBezTo>
                          <a:pt x="30480" y="12764"/>
                          <a:pt x="31718" y="15430"/>
                          <a:pt x="34004" y="15621"/>
                        </a:cubicBezTo>
                        <a:cubicBezTo>
                          <a:pt x="44863" y="16478"/>
                          <a:pt x="55817" y="16192"/>
                          <a:pt x="66675" y="14668"/>
                        </a:cubicBezTo>
                        <a:cubicBezTo>
                          <a:pt x="69723" y="14288"/>
                          <a:pt x="72771" y="13716"/>
                          <a:pt x="75438" y="12287"/>
                        </a:cubicBezTo>
                        <a:cubicBezTo>
                          <a:pt x="78105" y="10858"/>
                          <a:pt x="80391" y="8287"/>
                          <a:pt x="80677" y="5239"/>
                        </a:cubicBezTo>
                        <a:cubicBezTo>
                          <a:pt x="81343" y="6477"/>
                          <a:pt x="83058" y="6572"/>
                          <a:pt x="84392" y="6001"/>
                        </a:cubicBezTo>
                        <a:cubicBezTo>
                          <a:pt x="85630" y="5429"/>
                          <a:pt x="86582" y="4381"/>
                          <a:pt x="87725" y="3619"/>
                        </a:cubicBezTo>
                        <a:cubicBezTo>
                          <a:pt x="88011" y="3429"/>
                          <a:pt x="88297" y="3239"/>
                          <a:pt x="88678" y="3143"/>
                        </a:cubicBezTo>
                        <a:cubicBezTo>
                          <a:pt x="88868" y="3715"/>
                          <a:pt x="88964" y="4096"/>
                          <a:pt x="89059" y="4191"/>
                        </a:cubicBezTo>
                        <a:cubicBezTo>
                          <a:pt x="89440" y="6001"/>
                          <a:pt x="89821" y="7715"/>
                          <a:pt x="90011" y="9430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7" name="شكل حر: شكل 36">
                    <a:extLst>
                      <a:ext uri="{FF2B5EF4-FFF2-40B4-BE49-F238E27FC236}">
                        <a16:creationId xmlns:a16="http://schemas.microsoft.com/office/drawing/2014/main" id="{E8B32732-49AF-42CB-A796-B18E1586A3C4}"/>
                      </a:ext>
                    </a:extLst>
                  </p:cNvPr>
                  <p:cNvSpPr/>
                  <p:nvPr/>
                </p:nvSpPr>
                <p:spPr>
                  <a:xfrm>
                    <a:off x="4547711" y="1621164"/>
                    <a:ext cx="6969" cy="15515"/>
                  </a:xfrm>
                  <a:custGeom>
                    <a:avLst/>
                    <a:gdLst>
                      <a:gd name="connsiteX0" fmla="*/ 0 w 6969"/>
                      <a:gd name="connsiteY0" fmla="*/ 15516 h 15515"/>
                      <a:gd name="connsiteX1" fmla="*/ 4763 w 6969"/>
                      <a:gd name="connsiteY1" fmla="*/ 4848 h 15515"/>
                      <a:gd name="connsiteX2" fmla="*/ 6953 w 6969"/>
                      <a:gd name="connsiteY2" fmla="*/ 847 h 15515"/>
                      <a:gd name="connsiteX3" fmla="*/ 4858 w 6969"/>
                      <a:gd name="connsiteY3" fmla="*/ 752 h 15515"/>
                      <a:gd name="connsiteX4" fmla="*/ 667 w 6969"/>
                      <a:gd name="connsiteY4" fmla="*/ 9706 h 15515"/>
                      <a:gd name="connsiteX5" fmla="*/ 0 w 6969"/>
                      <a:gd name="connsiteY5" fmla="*/ 15516 h 15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69" h="15515">
                        <a:moveTo>
                          <a:pt x="0" y="15516"/>
                        </a:moveTo>
                        <a:cubicBezTo>
                          <a:pt x="571" y="11611"/>
                          <a:pt x="2286" y="7896"/>
                          <a:pt x="4763" y="4848"/>
                        </a:cubicBezTo>
                        <a:cubicBezTo>
                          <a:pt x="5620" y="3800"/>
                          <a:pt x="7144" y="2371"/>
                          <a:pt x="6953" y="847"/>
                        </a:cubicBezTo>
                        <a:cubicBezTo>
                          <a:pt x="6763" y="-581"/>
                          <a:pt x="5524" y="85"/>
                          <a:pt x="4858" y="752"/>
                        </a:cubicBezTo>
                        <a:cubicBezTo>
                          <a:pt x="2667" y="2848"/>
                          <a:pt x="1333" y="6848"/>
                          <a:pt x="667" y="9706"/>
                        </a:cubicBezTo>
                        <a:cubicBezTo>
                          <a:pt x="191" y="11706"/>
                          <a:pt x="381" y="13611"/>
                          <a:pt x="0" y="15516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" name="شكل حر: شكل 37">
                    <a:extLst>
                      <a:ext uri="{FF2B5EF4-FFF2-40B4-BE49-F238E27FC236}">
                        <a16:creationId xmlns:a16="http://schemas.microsoft.com/office/drawing/2014/main" id="{8DBE9BB9-45B9-4657-8274-938655FA4211}"/>
                      </a:ext>
                    </a:extLst>
                  </p:cNvPr>
                  <p:cNvSpPr/>
                  <p:nvPr/>
                </p:nvSpPr>
                <p:spPr>
                  <a:xfrm>
                    <a:off x="4610408" y="1634476"/>
                    <a:ext cx="11979" cy="33922"/>
                  </a:xfrm>
                  <a:custGeom>
                    <a:avLst/>
                    <a:gdLst>
                      <a:gd name="connsiteX0" fmla="*/ 5597 w 11979"/>
                      <a:gd name="connsiteY0" fmla="*/ 8205 h 33922"/>
                      <a:gd name="connsiteX1" fmla="*/ 8741 w 11979"/>
                      <a:gd name="connsiteY1" fmla="*/ 18683 h 33922"/>
                      <a:gd name="connsiteX2" fmla="*/ 11979 w 11979"/>
                      <a:gd name="connsiteY2" fmla="*/ 33923 h 33922"/>
                      <a:gd name="connsiteX3" fmla="*/ 6359 w 11979"/>
                      <a:gd name="connsiteY3" fmla="*/ 1824 h 33922"/>
                      <a:gd name="connsiteX4" fmla="*/ 5883 w 11979"/>
                      <a:gd name="connsiteY4" fmla="*/ 681 h 33922"/>
                      <a:gd name="connsiteX5" fmla="*/ 1502 w 11979"/>
                      <a:gd name="connsiteY5" fmla="*/ 14 h 33922"/>
                      <a:gd name="connsiteX6" fmla="*/ 263 w 11979"/>
                      <a:gd name="connsiteY6" fmla="*/ 1538 h 33922"/>
                      <a:gd name="connsiteX7" fmla="*/ 3026 w 11979"/>
                      <a:gd name="connsiteY7" fmla="*/ 4300 h 33922"/>
                      <a:gd name="connsiteX8" fmla="*/ 5597 w 11979"/>
                      <a:gd name="connsiteY8" fmla="*/ 8205 h 33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979" h="33922">
                        <a:moveTo>
                          <a:pt x="5597" y="8205"/>
                        </a:moveTo>
                        <a:cubicBezTo>
                          <a:pt x="7217" y="11444"/>
                          <a:pt x="7979" y="15063"/>
                          <a:pt x="8741" y="18683"/>
                        </a:cubicBezTo>
                        <a:cubicBezTo>
                          <a:pt x="9788" y="23731"/>
                          <a:pt x="10931" y="28875"/>
                          <a:pt x="11979" y="33923"/>
                        </a:cubicBezTo>
                        <a:cubicBezTo>
                          <a:pt x="11217" y="23064"/>
                          <a:pt x="8836" y="12396"/>
                          <a:pt x="6359" y="1824"/>
                        </a:cubicBezTo>
                        <a:cubicBezTo>
                          <a:pt x="6264" y="1443"/>
                          <a:pt x="6169" y="966"/>
                          <a:pt x="5883" y="681"/>
                        </a:cubicBezTo>
                        <a:cubicBezTo>
                          <a:pt x="5026" y="-272"/>
                          <a:pt x="2645" y="109"/>
                          <a:pt x="1502" y="14"/>
                        </a:cubicBezTo>
                        <a:cubicBezTo>
                          <a:pt x="263" y="-81"/>
                          <a:pt x="-403" y="300"/>
                          <a:pt x="263" y="1538"/>
                        </a:cubicBezTo>
                        <a:cubicBezTo>
                          <a:pt x="835" y="2681"/>
                          <a:pt x="2168" y="3348"/>
                          <a:pt x="3026" y="4300"/>
                        </a:cubicBezTo>
                        <a:cubicBezTo>
                          <a:pt x="3978" y="5538"/>
                          <a:pt x="4835" y="6872"/>
                          <a:pt x="5597" y="8205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9" name="شكل حر: شكل 38">
                    <a:extLst>
                      <a:ext uri="{FF2B5EF4-FFF2-40B4-BE49-F238E27FC236}">
                        <a16:creationId xmlns:a16="http://schemas.microsoft.com/office/drawing/2014/main" id="{2BF57001-1C93-4A6B-B653-B0088E88156A}"/>
                      </a:ext>
                    </a:extLst>
                  </p:cNvPr>
                  <p:cNvSpPr/>
                  <p:nvPr/>
                </p:nvSpPr>
                <p:spPr>
                  <a:xfrm>
                    <a:off x="4623204" y="1632037"/>
                    <a:ext cx="20804" cy="116466"/>
                  </a:xfrm>
                  <a:custGeom>
                    <a:avLst/>
                    <a:gdLst>
                      <a:gd name="connsiteX0" fmla="*/ 20805 w 20804"/>
                      <a:gd name="connsiteY0" fmla="*/ 101703 h 116466"/>
                      <a:gd name="connsiteX1" fmla="*/ 18519 w 20804"/>
                      <a:gd name="connsiteY1" fmla="*/ 116467 h 116466"/>
                      <a:gd name="connsiteX2" fmla="*/ 8327 w 20804"/>
                      <a:gd name="connsiteY2" fmla="*/ 57602 h 116466"/>
                      <a:gd name="connsiteX3" fmla="*/ 135 w 20804"/>
                      <a:gd name="connsiteY3" fmla="*/ 15406 h 116466"/>
                      <a:gd name="connsiteX4" fmla="*/ 2707 w 20804"/>
                      <a:gd name="connsiteY4" fmla="*/ 166 h 116466"/>
                      <a:gd name="connsiteX5" fmla="*/ 3374 w 20804"/>
                      <a:gd name="connsiteY5" fmla="*/ 7596 h 116466"/>
                      <a:gd name="connsiteX6" fmla="*/ 4231 w 20804"/>
                      <a:gd name="connsiteY6" fmla="*/ 17502 h 116466"/>
                      <a:gd name="connsiteX7" fmla="*/ 6422 w 20804"/>
                      <a:gd name="connsiteY7" fmla="*/ 37695 h 116466"/>
                      <a:gd name="connsiteX8" fmla="*/ 11946 w 20804"/>
                      <a:gd name="connsiteY8" fmla="*/ 77224 h 116466"/>
                      <a:gd name="connsiteX9" fmla="*/ 20805 w 20804"/>
                      <a:gd name="connsiteY9" fmla="*/ 101703 h 116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0804" h="116466">
                        <a:moveTo>
                          <a:pt x="20805" y="101703"/>
                        </a:moveTo>
                        <a:cubicBezTo>
                          <a:pt x="20328" y="106656"/>
                          <a:pt x="19566" y="111609"/>
                          <a:pt x="18519" y="116467"/>
                        </a:cubicBezTo>
                        <a:cubicBezTo>
                          <a:pt x="13089" y="98274"/>
                          <a:pt x="10422" y="75985"/>
                          <a:pt x="8327" y="57602"/>
                        </a:cubicBezTo>
                        <a:cubicBezTo>
                          <a:pt x="6708" y="43124"/>
                          <a:pt x="3660" y="29503"/>
                          <a:pt x="135" y="15406"/>
                        </a:cubicBezTo>
                        <a:cubicBezTo>
                          <a:pt x="-341" y="13311"/>
                          <a:pt x="421" y="-1739"/>
                          <a:pt x="2707" y="166"/>
                        </a:cubicBezTo>
                        <a:cubicBezTo>
                          <a:pt x="3755" y="1024"/>
                          <a:pt x="3279" y="6262"/>
                          <a:pt x="3374" y="7596"/>
                        </a:cubicBezTo>
                        <a:cubicBezTo>
                          <a:pt x="3660" y="10930"/>
                          <a:pt x="3945" y="14263"/>
                          <a:pt x="4231" y="17502"/>
                        </a:cubicBezTo>
                        <a:cubicBezTo>
                          <a:pt x="4898" y="24265"/>
                          <a:pt x="5660" y="30932"/>
                          <a:pt x="6422" y="37695"/>
                        </a:cubicBezTo>
                        <a:cubicBezTo>
                          <a:pt x="8041" y="50935"/>
                          <a:pt x="9946" y="64079"/>
                          <a:pt x="11946" y="77224"/>
                        </a:cubicBezTo>
                        <a:cubicBezTo>
                          <a:pt x="13089" y="83415"/>
                          <a:pt x="19090" y="94845"/>
                          <a:pt x="20805" y="101703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0" name="شكل حر: شكل 39">
                    <a:extLst>
                      <a:ext uri="{FF2B5EF4-FFF2-40B4-BE49-F238E27FC236}">
                        <a16:creationId xmlns:a16="http://schemas.microsoft.com/office/drawing/2014/main" id="{A52ACE38-919A-4DF0-889B-79C9E6AFA69A}"/>
                      </a:ext>
                    </a:extLst>
                  </p:cNvPr>
                  <p:cNvSpPr/>
                  <p:nvPr/>
                </p:nvSpPr>
                <p:spPr>
                  <a:xfrm>
                    <a:off x="4636770" y="1627346"/>
                    <a:ext cx="16729" cy="105921"/>
                  </a:xfrm>
                  <a:custGeom>
                    <a:avLst/>
                    <a:gdLst>
                      <a:gd name="connsiteX0" fmla="*/ 5905 w 16729"/>
                      <a:gd name="connsiteY0" fmla="*/ 38862 h 105921"/>
                      <a:gd name="connsiteX1" fmla="*/ 12192 w 16729"/>
                      <a:gd name="connsiteY1" fmla="*/ 102870 h 105921"/>
                      <a:gd name="connsiteX2" fmla="*/ 13430 w 16729"/>
                      <a:gd name="connsiteY2" fmla="*/ 105728 h 105921"/>
                      <a:gd name="connsiteX3" fmla="*/ 16383 w 16729"/>
                      <a:gd name="connsiteY3" fmla="*/ 104394 h 105921"/>
                      <a:gd name="connsiteX4" fmla="*/ 16573 w 16729"/>
                      <a:gd name="connsiteY4" fmla="*/ 100775 h 105921"/>
                      <a:gd name="connsiteX5" fmla="*/ 4286 w 16729"/>
                      <a:gd name="connsiteY5" fmla="*/ 21717 h 105921"/>
                      <a:gd name="connsiteX6" fmla="*/ 2191 w 16729"/>
                      <a:gd name="connsiteY6" fmla="*/ 10478 h 105921"/>
                      <a:gd name="connsiteX7" fmla="*/ 0 w 16729"/>
                      <a:gd name="connsiteY7" fmla="*/ 0 h 105921"/>
                      <a:gd name="connsiteX8" fmla="*/ 5905 w 16729"/>
                      <a:gd name="connsiteY8" fmla="*/ 38862 h 105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729" h="105921">
                        <a:moveTo>
                          <a:pt x="5905" y="38862"/>
                        </a:moveTo>
                        <a:cubicBezTo>
                          <a:pt x="8001" y="60198"/>
                          <a:pt x="10096" y="81534"/>
                          <a:pt x="12192" y="102870"/>
                        </a:cubicBezTo>
                        <a:cubicBezTo>
                          <a:pt x="12287" y="103918"/>
                          <a:pt x="12478" y="105251"/>
                          <a:pt x="13430" y="105728"/>
                        </a:cubicBezTo>
                        <a:cubicBezTo>
                          <a:pt x="14478" y="106299"/>
                          <a:pt x="15907" y="105537"/>
                          <a:pt x="16383" y="104394"/>
                        </a:cubicBezTo>
                        <a:cubicBezTo>
                          <a:pt x="16859" y="103251"/>
                          <a:pt x="16764" y="102013"/>
                          <a:pt x="16573" y="100775"/>
                        </a:cubicBezTo>
                        <a:cubicBezTo>
                          <a:pt x="13240" y="74295"/>
                          <a:pt x="9144" y="47911"/>
                          <a:pt x="4286" y="21717"/>
                        </a:cubicBezTo>
                        <a:cubicBezTo>
                          <a:pt x="3619" y="18002"/>
                          <a:pt x="2857" y="14192"/>
                          <a:pt x="2191" y="10478"/>
                        </a:cubicBezTo>
                        <a:cubicBezTo>
                          <a:pt x="1619" y="7334"/>
                          <a:pt x="1524" y="2762"/>
                          <a:pt x="0" y="0"/>
                        </a:cubicBezTo>
                        <a:cubicBezTo>
                          <a:pt x="2476" y="12954"/>
                          <a:pt x="4572" y="25718"/>
                          <a:pt x="5905" y="38862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1" name="شكل حر: شكل 40">
                    <a:extLst>
                      <a:ext uri="{FF2B5EF4-FFF2-40B4-BE49-F238E27FC236}">
                        <a16:creationId xmlns:a16="http://schemas.microsoft.com/office/drawing/2014/main" id="{E4A05E6A-69DE-4BD2-9347-9AFA53DE7077}"/>
                      </a:ext>
                    </a:extLst>
                  </p:cNvPr>
                  <p:cNvSpPr/>
                  <p:nvPr/>
                </p:nvSpPr>
                <p:spPr>
                  <a:xfrm>
                    <a:off x="4551044" y="1612677"/>
                    <a:ext cx="92582" cy="24102"/>
                  </a:xfrm>
                  <a:custGeom>
                    <a:avLst/>
                    <a:gdLst>
                      <a:gd name="connsiteX0" fmla="*/ 92583 w 92582"/>
                      <a:gd name="connsiteY0" fmla="*/ 11620 h 24102"/>
                      <a:gd name="connsiteX1" fmla="*/ 51626 w 92582"/>
                      <a:gd name="connsiteY1" fmla="*/ 24098 h 24102"/>
                      <a:gd name="connsiteX2" fmla="*/ 49054 w 92582"/>
                      <a:gd name="connsiteY2" fmla="*/ 24003 h 24102"/>
                      <a:gd name="connsiteX3" fmla="*/ 0 w 92582"/>
                      <a:gd name="connsiteY3" fmla="*/ 6477 h 24102"/>
                      <a:gd name="connsiteX4" fmla="*/ 3429 w 92582"/>
                      <a:gd name="connsiteY4" fmla="*/ 0 h 24102"/>
                      <a:gd name="connsiteX5" fmla="*/ 51721 w 92582"/>
                      <a:gd name="connsiteY5" fmla="*/ 17240 h 24102"/>
                      <a:gd name="connsiteX6" fmla="*/ 91440 w 92582"/>
                      <a:gd name="connsiteY6" fmla="*/ 3619 h 24102"/>
                      <a:gd name="connsiteX7" fmla="*/ 92583 w 92582"/>
                      <a:gd name="connsiteY7" fmla="*/ 11620 h 24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582" h="24102">
                        <a:moveTo>
                          <a:pt x="92583" y="11620"/>
                        </a:moveTo>
                        <a:cubicBezTo>
                          <a:pt x="83439" y="18669"/>
                          <a:pt x="69056" y="24289"/>
                          <a:pt x="51626" y="24098"/>
                        </a:cubicBezTo>
                        <a:cubicBezTo>
                          <a:pt x="50768" y="24098"/>
                          <a:pt x="49911" y="24098"/>
                          <a:pt x="49054" y="24003"/>
                        </a:cubicBezTo>
                        <a:cubicBezTo>
                          <a:pt x="27242" y="23241"/>
                          <a:pt x="9144" y="16669"/>
                          <a:pt x="0" y="6477"/>
                        </a:cubicBezTo>
                        <a:cubicBezTo>
                          <a:pt x="857" y="4286"/>
                          <a:pt x="2096" y="2191"/>
                          <a:pt x="3429" y="0"/>
                        </a:cubicBezTo>
                        <a:cubicBezTo>
                          <a:pt x="10668" y="10096"/>
                          <a:pt x="29337" y="16954"/>
                          <a:pt x="51721" y="17240"/>
                        </a:cubicBezTo>
                        <a:cubicBezTo>
                          <a:pt x="69818" y="17431"/>
                          <a:pt x="84106" y="10477"/>
                          <a:pt x="91440" y="3619"/>
                        </a:cubicBezTo>
                        <a:cubicBezTo>
                          <a:pt x="92107" y="6286"/>
                          <a:pt x="92488" y="8953"/>
                          <a:pt x="92583" y="11620"/>
                        </a:cubicBezTo>
                        <a:close/>
                      </a:path>
                    </a:pathLst>
                  </a:custGeom>
                  <a:solidFill>
                    <a:srgbClr val="00010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42" name="شكل حر: شكل 41">
                  <a:extLst>
                    <a:ext uri="{FF2B5EF4-FFF2-40B4-BE49-F238E27FC236}">
                      <a16:creationId xmlns:a16="http://schemas.microsoft.com/office/drawing/2014/main" id="{1AD4E51C-388F-4583-B8B3-14C921B7A0AF}"/>
                    </a:ext>
                  </a:extLst>
                </p:cNvPr>
                <p:cNvSpPr/>
                <p:nvPr/>
              </p:nvSpPr>
              <p:spPr>
                <a:xfrm>
                  <a:off x="4611528" y="1701355"/>
                  <a:ext cx="11620" cy="55626"/>
                </a:xfrm>
                <a:custGeom>
                  <a:avLst/>
                  <a:gdLst>
                    <a:gd name="connsiteX0" fmla="*/ 9715 w 11620"/>
                    <a:gd name="connsiteY0" fmla="*/ 49435 h 55626"/>
                    <a:gd name="connsiteX1" fmla="*/ 11335 w 11620"/>
                    <a:gd name="connsiteY1" fmla="*/ 55626 h 55626"/>
                    <a:gd name="connsiteX2" fmla="*/ 8096 w 11620"/>
                    <a:gd name="connsiteY2" fmla="*/ 52864 h 55626"/>
                    <a:gd name="connsiteX3" fmla="*/ 0 w 11620"/>
                    <a:gd name="connsiteY3" fmla="*/ 50864 h 55626"/>
                    <a:gd name="connsiteX4" fmla="*/ 8858 w 11620"/>
                    <a:gd name="connsiteY4" fmla="*/ 32480 h 55626"/>
                    <a:gd name="connsiteX5" fmla="*/ 11621 w 11620"/>
                    <a:gd name="connsiteY5" fmla="*/ 0 h 55626"/>
                    <a:gd name="connsiteX6" fmla="*/ 10096 w 11620"/>
                    <a:gd name="connsiteY6" fmla="*/ 37433 h 55626"/>
                    <a:gd name="connsiteX7" fmla="*/ 9715 w 11620"/>
                    <a:gd name="connsiteY7" fmla="*/ 49435 h 55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620" h="55626">
                      <a:moveTo>
                        <a:pt x="9715" y="49435"/>
                      </a:moveTo>
                      <a:cubicBezTo>
                        <a:pt x="10001" y="51530"/>
                        <a:pt x="10573" y="53626"/>
                        <a:pt x="11335" y="55626"/>
                      </a:cubicBezTo>
                      <a:cubicBezTo>
                        <a:pt x="10287" y="54864"/>
                        <a:pt x="9239" y="53912"/>
                        <a:pt x="8096" y="52864"/>
                      </a:cubicBezTo>
                      <a:cubicBezTo>
                        <a:pt x="6001" y="51149"/>
                        <a:pt x="2477" y="50006"/>
                        <a:pt x="0" y="50864"/>
                      </a:cubicBezTo>
                      <a:cubicBezTo>
                        <a:pt x="4953" y="45149"/>
                        <a:pt x="8382" y="40005"/>
                        <a:pt x="8858" y="32480"/>
                      </a:cubicBezTo>
                      <a:cubicBezTo>
                        <a:pt x="9715" y="20479"/>
                        <a:pt x="10096" y="4001"/>
                        <a:pt x="11621" y="0"/>
                      </a:cubicBezTo>
                      <a:cubicBezTo>
                        <a:pt x="10668" y="4667"/>
                        <a:pt x="10954" y="30956"/>
                        <a:pt x="10096" y="37433"/>
                      </a:cubicBezTo>
                      <a:cubicBezTo>
                        <a:pt x="9715" y="41339"/>
                        <a:pt x="9144" y="45434"/>
                        <a:pt x="9715" y="49435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3" name="شكل حر: شكل 42">
                  <a:extLst>
                    <a:ext uri="{FF2B5EF4-FFF2-40B4-BE49-F238E27FC236}">
                      <a16:creationId xmlns:a16="http://schemas.microsoft.com/office/drawing/2014/main" id="{CBFAAAD4-3041-48FC-81F5-7E7323E744B6}"/>
                    </a:ext>
                  </a:extLst>
                </p:cNvPr>
                <p:cNvSpPr/>
                <p:nvPr/>
              </p:nvSpPr>
              <p:spPr>
                <a:xfrm>
                  <a:off x="4559344" y="1958824"/>
                  <a:ext cx="44991" cy="50105"/>
                </a:xfrm>
                <a:custGeom>
                  <a:avLst/>
                  <a:gdLst>
                    <a:gd name="connsiteX0" fmla="*/ 27610 w 44991"/>
                    <a:gd name="connsiteY0" fmla="*/ 2849 h 50105"/>
                    <a:gd name="connsiteX1" fmla="*/ 35706 w 44991"/>
                    <a:gd name="connsiteY1" fmla="*/ 563 h 50105"/>
                    <a:gd name="connsiteX2" fmla="*/ 41897 w 44991"/>
                    <a:gd name="connsiteY2" fmla="*/ 7802 h 50105"/>
                    <a:gd name="connsiteX3" fmla="*/ 44659 w 44991"/>
                    <a:gd name="connsiteY3" fmla="*/ 16375 h 50105"/>
                    <a:gd name="connsiteX4" fmla="*/ 33610 w 44991"/>
                    <a:gd name="connsiteY4" fmla="*/ 35329 h 50105"/>
                    <a:gd name="connsiteX5" fmla="*/ 12846 w 44991"/>
                    <a:gd name="connsiteY5" fmla="*/ 49236 h 50105"/>
                    <a:gd name="connsiteX6" fmla="*/ 10274 w 44991"/>
                    <a:gd name="connsiteY6" fmla="*/ 50093 h 50105"/>
                    <a:gd name="connsiteX7" fmla="*/ 7988 w 44991"/>
                    <a:gd name="connsiteY7" fmla="*/ 48855 h 50105"/>
                    <a:gd name="connsiteX8" fmla="*/ 9322 w 44991"/>
                    <a:gd name="connsiteY8" fmla="*/ 45331 h 50105"/>
                    <a:gd name="connsiteX9" fmla="*/ 1702 w 44991"/>
                    <a:gd name="connsiteY9" fmla="*/ 41235 h 50105"/>
                    <a:gd name="connsiteX10" fmla="*/ 14370 w 44991"/>
                    <a:gd name="connsiteY10" fmla="*/ 34186 h 50105"/>
                    <a:gd name="connsiteX11" fmla="*/ 20466 w 44991"/>
                    <a:gd name="connsiteY11" fmla="*/ 21042 h 50105"/>
                    <a:gd name="connsiteX12" fmla="*/ 13798 w 44991"/>
                    <a:gd name="connsiteY12" fmla="*/ 25042 h 50105"/>
                    <a:gd name="connsiteX13" fmla="*/ 9607 w 44991"/>
                    <a:gd name="connsiteY13" fmla="*/ 28948 h 50105"/>
                    <a:gd name="connsiteX14" fmla="*/ 4273 w 44991"/>
                    <a:gd name="connsiteY14" fmla="*/ 28376 h 50105"/>
                    <a:gd name="connsiteX15" fmla="*/ 27610 w 44991"/>
                    <a:gd name="connsiteY15" fmla="*/ 2849 h 50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4991" h="50105">
                      <a:moveTo>
                        <a:pt x="27610" y="2849"/>
                      </a:moveTo>
                      <a:cubicBezTo>
                        <a:pt x="31324" y="373"/>
                        <a:pt x="34372" y="-770"/>
                        <a:pt x="35706" y="563"/>
                      </a:cubicBezTo>
                      <a:cubicBezTo>
                        <a:pt x="37992" y="2754"/>
                        <a:pt x="40183" y="5135"/>
                        <a:pt x="41897" y="7802"/>
                      </a:cubicBezTo>
                      <a:cubicBezTo>
                        <a:pt x="42945" y="9517"/>
                        <a:pt x="45993" y="14279"/>
                        <a:pt x="44659" y="16375"/>
                      </a:cubicBezTo>
                      <a:cubicBezTo>
                        <a:pt x="40754" y="22566"/>
                        <a:pt x="37992" y="29424"/>
                        <a:pt x="33610" y="35329"/>
                      </a:cubicBezTo>
                      <a:cubicBezTo>
                        <a:pt x="28276" y="42473"/>
                        <a:pt x="20561" y="45331"/>
                        <a:pt x="12846" y="49236"/>
                      </a:cubicBezTo>
                      <a:cubicBezTo>
                        <a:pt x="11989" y="49617"/>
                        <a:pt x="11131" y="50093"/>
                        <a:pt x="10274" y="50093"/>
                      </a:cubicBezTo>
                      <a:cubicBezTo>
                        <a:pt x="9322" y="50188"/>
                        <a:pt x="8274" y="49712"/>
                        <a:pt x="7988" y="48855"/>
                      </a:cubicBezTo>
                      <a:cubicBezTo>
                        <a:pt x="7417" y="47617"/>
                        <a:pt x="8369" y="46378"/>
                        <a:pt x="9322" y="45331"/>
                      </a:cubicBezTo>
                      <a:cubicBezTo>
                        <a:pt x="5893" y="45235"/>
                        <a:pt x="-3918" y="47521"/>
                        <a:pt x="1702" y="41235"/>
                      </a:cubicBezTo>
                      <a:cubicBezTo>
                        <a:pt x="4654" y="37996"/>
                        <a:pt x="10655" y="36377"/>
                        <a:pt x="14370" y="34186"/>
                      </a:cubicBezTo>
                      <a:cubicBezTo>
                        <a:pt x="18847" y="31519"/>
                        <a:pt x="21323" y="26281"/>
                        <a:pt x="20466" y="21042"/>
                      </a:cubicBezTo>
                      <a:cubicBezTo>
                        <a:pt x="17704" y="21994"/>
                        <a:pt x="15894" y="22852"/>
                        <a:pt x="13798" y="25042"/>
                      </a:cubicBezTo>
                      <a:cubicBezTo>
                        <a:pt x="12465" y="26471"/>
                        <a:pt x="11322" y="28090"/>
                        <a:pt x="9607" y="28948"/>
                      </a:cubicBezTo>
                      <a:cubicBezTo>
                        <a:pt x="7893" y="29900"/>
                        <a:pt x="5512" y="29900"/>
                        <a:pt x="4273" y="28376"/>
                      </a:cubicBezTo>
                      <a:cubicBezTo>
                        <a:pt x="2178" y="26090"/>
                        <a:pt x="17418" y="9612"/>
                        <a:pt x="27610" y="2849"/>
                      </a:cubicBez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4" name="شكل حر: شكل 43">
                  <a:extLst>
                    <a:ext uri="{FF2B5EF4-FFF2-40B4-BE49-F238E27FC236}">
                      <a16:creationId xmlns:a16="http://schemas.microsoft.com/office/drawing/2014/main" id="{612DF2F4-2480-4760-A439-33A3382CD41A}"/>
                    </a:ext>
                  </a:extLst>
                </p:cNvPr>
                <p:cNvSpPr/>
                <p:nvPr/>
              </p:nvSpPr>
              <p:spPr>
                <a:xfrm>
                  <a:off x="4581598" y="1730025"/>
                  <a:ext cx="122846" cy="252701"/>
                </a:xfrm>
                <a:custGeom>
                  <a:avLst/>
                  <a:gdLst>
                    <a:gd name="connsiteX0" fmla="*/ 122418 w 122846"/>
                    <a:gd name="connsiteY0" fmla="*/ 141446 h 252701"/>
                    <a:gd name="connsiteX1" fmla="*/ 120894 w 122846"/>
                    <a:gd name="connsiteY1" fmla="*/ 149733 h 252701"/>
                    <a:gd name="connsiteX2" fmla="*/ 117370 w 122846"/>
                    <a:gd name="connsiteY2" fmla="*/ 158401 h 252701"/>
                    <a:gd name="connsiteX3" fmla="*/ 114894 w 122846"/>
                    <a:gd name="connsiteY3" fmla="*/ 161449 h 252701"/>
                    <a:gd name="connsiteX4" fmla="*/ 24978 w 122846"/>
                    <a:gd name="connsiteY4" fmla="*/ 252603 h 252701"/>
                    <a:gd name="connsiteX5" fmla="*/ 21168 w 122846"/>
                    <a:gd name="connsiteY5" fmla="*/ 250889 h 252701"/>
                    <a:gd name="connsiteX6" fmla="*/ 22 w 122846"/>
                    <a:gd name="connsiteY6" fmla="*/ 231934 h 252701"/>
                    <a:gd name="connsiteX7" fmla="*/ 75555 w 122846"/>
                    <a:gd name="connsiteY7" fmla="*/ 135826 h 252701"/>
                    <a:gd name="connsiteX8" fmla="*/ 79175 w 122846"/>
                    <a:gd name="connsiteY8" fmla="*/ 132207 h 252701"/>
                    <a:gd name="connsiteX9" fmla="*/ 77841 w 122846"/>
                    <a:gd name="connsiteY9" fmla="*/ 128206 h 252701"/>
                    <a:gd name="connsiteX10" fmla="*/ 67935 w 122846"/>
                    <a:gd name="connsiteY10" fmla="*/ 22860 h 252701"/>
                    <a:gd name="connsiteX11" fmla="*/ 83080 w 122846"/>
                    <a:gd name="connsiteY11" fmla="*/ 0 h 252701"/>
                    <a:gd name="connsiteX12" fmla="*/ 83747 w 122846"/>
                    <a:gd name="connsiteY12" fmla="*/ 0 h 252701"/>
                    <a:gd name="connsiteX13" fmla="*/ 105369 w 122846"/>
                    <a:gd name="connsiteY13" fmla="*/ 19050 h 252701"/>
                    <a:gd name="connsiteX14" fmla="*/ 122418 w 122846"/>
                    <a:gd name="connsiteY14" fmla="*/ 141446 h 252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2846" h="252701">
                      <a:moveTo>
                        <a:pt x="122418" y="141446"/>
                      </a:moveTo>
                      <a:cubicBezTo>
                        <a:pt x="122037" y="144685"/>
                        <a:pt x="121561" y="147352"/>
                        <a:pt x="120894" y="149733"/>
                      </a:cubicBezTo>
                      <a:cubicBezTo>
                        <a:pt x="120323" y="152781"/>
                        <a:pt x="119180" y="155734"/>
                        <a:pt x="117370" y="158401"/>
                      </a:cubicBezTo>
                      <a:cubicBezTo>
                        <a:pt x="116703" y="159544"/>
                        <a:pt x="115846" y="160496"/>
                        <a:pt x="114894" y="161449"/>
                      </a:cubicBezTo>
                      <a:lnTo>
                        <a:pt x="24978" y="252603"/>
                      </a:lnTo>
                      <a:cubicBezTo>
                        <a:pt x="24597" y="252984"/>
                        <a:pt x="23168" y="252222"/>
                        <a:pt x="21168" y="250889"/>
                      </a:cubicBezTo>
                      <a:cubicBezTo>
                        <a:pt x="13929" y="245935"/>
                        <a:pt x="-645" y="232696"/>
                        <a:pt x="22" y="231934"/>
                      </a:cubicBezTo>
                      <a:cubicBezTo>
                        <a:pt x="22" y="231934"/>
                        <a:pt x="44885" y="167449"/>
                        <a:pt x="75555" y="135826"/>
                      </a:cubicBezTo>
                      <a:cubicBezTo>
                        <a:pt x="76794" y="134588"/>
                        <a:pt x="78032" y="133350"/>
                        <a:pt x="79175" y="132207"/>
                      </a:cubicBezTo>
                      <a:cubicBezTo>
                        <a:pt x="78699" y="130873"/>
                        <a:pt x="78222" y="129540"/>
                        <a:pt x="77841" y="128206"/>
                      </a:cubicBezTo>
                      <a:cubicBezTo>
                        <a:pt x="69840" y="103918"/>
                        <a:pt x="62792" y="67818"/>
                        <a:pt x="67935" y="22860"/>
                      </a:cubicBezTo>
                      <a:cubicBezTo>
                        <a:pt x="69555" y="8668"/>
                        <a:pt x="79365" y="381"/>
                        <a:pt x="83080" y="0"/>
                      </a:cubicBezTo>
                      <a:cubicBezTo>
                        <a:pt x="83366" y="0"/>
                        <a:pt x="83556" y="0"/>
                        <a:pt x="83747" y="0"/>
                      </a:cubicBezTo>
                      <a:cubicBezTo>
                        <a:pt x="96129" y="3810"/>
                        <a:pt x="102225" y="7048"/>
                        <a:pt x="105369" y="19050"/>
                      </a:cubicBezTo>
                      <a:cubicBezTo>
                        <a:pt x="108607" y="30861"/>
                        <a:pt x="125752" y="110585"/>
                        <a:pt x="122418" y="141446"/>
                      </a:cubicBezTo>
                      <a:close/>
                    </a:path>
                  </a:pathLst>
                </a:custGeom>
                <a:solidFill>
                  <a:srgbClr val="F7F7F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5" name="شكل حر: شكل 44">
                  <a:extLst>
                    <a:ext uri="{FF2B5EF4-FFF2-40B4-BE49-F238E27FC236}">
                      <a16:creationId xmlns:a16="http://schemas.microsoft.com/office/drawing/2014/main" id="{618A5A23-6F5A-416F-926B-819AF4754951}"/>
                    </a:ext>
                  </a:extLst>
                </p:cNvPr>
                <p:cNvSpPr/>
                <p:nvPr/>
              </p:nvSpPr>
              <p:spPr>
                <a:xfrm>
                  <a:off x="4657248" y="1858232"/>
                  <a:ext cx="22288" cy="9822"/>
                </a:xfrm>
                <a:custGeom>
                  <a:avLst/>
                  <a:gdLst>
                    <a:gd name="connsiteX0" fmla="*/ 22289 w 22288"/>
                    <a:gd name="connsiteY0" fmla="*/ 8858 h 9822"/>
                    <a:gd name="connsiteX1" fmla="*/ 5048 w 22288"/>
                    <a:gd name="connsiteY1" fmla="*/ 9239 h 9822"/>
                    <a:gd name="connsiteX2" fmla="*/ 0 w 22288"/>
                    <a:gd name="connsiteY2" fmla="*/ 7620 h 9822"/>
                    <a:gd name="connsiteX3" fmla="*/ 3620 w 22288"/>
                    <a:gd name="connsiteY3" fmla="*/ 4000 h 9822"/>
                    <a:gd name="connsiteX4" fmla="*/ 2286 w 22288"/>
                    <a:gd name="connsiteY4" fmla="*/ 0 h 9822"/>
                    <a:gd name="connsiteX5" fmla="*/ 22289 w 22288"/>
                    <a:gd name="connsiteY5" fmla="*/ 8858 h 9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288" h="9822">
                      <a:moveTo>
                        <a:pt x="22289" y="8858"/>
                      </a:moveTo>
                      <a:cubicBezTo>
                        <a:pt x="16574" y="9620"/>
                        <a:pt x="10668" y="10382"/>
                        <a:pt x="5048" y="9239"/>
                      </a:cubicBezTo>
                      <a:cubicBezTo>
                        <a:pt x="3334" y="8858"/>
                        <a:pt x="1619" y="8382"/>
                        <a:pt x="0" y="7620"/>
                      </a:cubicBezTo>
                      <a:cubicBezTo>
                        <a:pt x="1238" y="6382"/>
                        <a:pt x="2477" y="5144"/>
                        <a:pt x="3620" y="4000"/>
                      </a:cubicBezTo>
                      <a:cubicBezTo>
                        <a:pt x="3143" y="2667"/>
                        <a:pt x="2667" y="1333"/>
                        <a:pt x="2286" y="0"/>
                      </a:cubicBezTo>
                      <a:cubicBezTo>
                        <a:pt x="8287" y="3905"/>
                        <a:pt x="15335" y="6477"/>
                        <a:pt x="22289" y="8858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6" name="شكل حر: شكل 45">
                  <a:extLst>
                    <a:ext uri="{FF2B5EF4-FFF2-40B4-BE49-F238E27FC236}">
                      <a16:creationId xmlns:a16="http://schemas.microsoft.com/office/drawing/2014/main" id="{DF86E3C4-BEF6-4116-9597-5027A0EBA2F3}"/>
                    </a:ext>
                  </a:extLst>
                </p:cNvPr>
                <p:cNvSpPr/>
                <p:nvPr/>
              </p:nvSpPr>
              <p:spPr>
                <a:xfrm>
                  <a:off x="4602765" y="1729930"/>
                  <a:ext cx="101678" cy="252796"/>
                </a:xfrm>
                <a:custGeom>
                  <a:avLst/>
                  <a:gdLst>
                    <a:gd name="connsiteX0" fmla="*/ 101251 w 101678"/>
                    <a:gd name="connsiteY0" fmla="*/ 141542 h 252796"/>
                    <a:gd name="connsiteX1" fmla="*/ 99727 w 101678"/>
                    <a:gd name="connsiteY1" fmla="*/ 149828 h 252796"/>
                    <a:gd name="connsiteX2" fmla="*/ 96202 w 101678"/>
                    <a:gd name="connsiteY2" fmla="*/ 158496 h 252796"/>
                    <a:gd name="connsiteX3" fmla="*/ 93726 w 101678"/>
                    <a:gd name="connsiteY3" fmla="*/ 161544 h 252796"/>
                    <a:gd name="connsiteX4" fmla="*/ 3810 w 101678"/>
                    <a:gd name="connsiteY4" fmla="*/ 252698 h 252796"/>
                    <a:gd name="connsiteX5" fmla="*/ 0 w 101678"/>
                    <a:gd name="connsiteY5" fmla="*/ 250984 h 252796"/>
                    <a:gd name="connsiteX6" fmla="*/ 62865 w 101678"/>
                    <a:gd name="connsiteY6" fmla="*/ 182975 h 252796"/>
                    <a:gd name="connsiteX7" fmla="*/ 92869 w 101678"/>
                    <a:gd name="connsiteY7" fmla="*/ 135636 h 252796"/>
                    <a:gd name="connsiteX8" fmla="*/ 86296 w 101678"/>
                    <a:gd name="connsiteY8" fmla="*/ 84677 h 252796"/>
                    <a:gd name="connsiteX9" fmla="*/ 63532 w 101678"/>
                    <a:gd name="connsiteY9" fmla="*/ 9334 h 252796"/>
                    <a:gd name="connsiteX10" fmla="*/ 61817 w 101678"/>
                    <a:gd name="connsiteY10" fmla="*/ 0 h 252796"/>
                    <a:gd name="connsiteX11" fmla="*/ 62484 w 101678"/>
                    <a:gd name="connsiteY11" fmla="*/ 0 h 252796"/>
                    <a:gd name="connsiteX12" fmla="*/ 84106 w 101678"/>
                    <a:gd name="connsiteY12" fmla="*/ 19050 h 252796"/>
                    <a:gd name="connsiteX13" fmla="*/ 101251 w 101678"/>
                    <a:gd name="connsiteY13" fmla="*/ 141542 h 252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678" h="252796">
                      <a:moveTo>
                        <a:pt x="101251" y="141542"/>
                      </a:moveTo>
                      <a:cubicBezTo>
                        <a:pt x="100870" y="144780"/>
                        <a:pt x="100393" y="147447"/>
                        <a:pt x="99727" y="149828"/>
                      </a:cubicBezTo>
                      <a:cubicBezTo>
                        <a:pt x="99155" y="152876"/>
                        <a:pt x="98012" y="155829"/>
                        <a:pt x="96202" y="158496"/>
                      </a:cubicBezTo>
                      <a:cubicBezTo>
                        <a:pt x="95536" y="159639"/>
                        <a:pt x="94678" y="160592"/>
                        <a:pt x="93726" y="161544"/>
                      </a:cubicBezTo>
                      <a:lnTo>
                        <a:pt x="3810" y="252698"/>
                      </a:lnTo>
                      <a:cubicBezTo>
                        <a:pt x="3429" y="253079"/>
                        <a:pt x="2000" y="252317"/>
                        <a:pt x="0" y="250984"/>
                      </a:cubicBezTo>
                      <a:cubicBezTo>
                        <a:pt x="20955" y="228314"/>
                        <a:pt x="41910" y="205645"/>
                        <a:pt x="62865" y="182975"/>
                      </a:cubicBezTo>
                      <a:cubicBezTo>
                        <a:pt x="75724" y="169069"/>
                        <a:pt x="89059" y="154210"/>
                        <a:pt x="92869" y="135636"/>
                      </a:cubicBezTo>
                      <a:cubicBezTo>
                        <a:pt x="96393" y="118682"/>
                        <a:pt x="91345" y="101251"/>
                        <a:pt x="86296" y="84677"/>
                      </a:cubicBezTo>
                      <a:cubicBezTo>
                        <a:pt x="78676" y="59531"/>
                        <a:pt x="71152" y="34385"/>
                        <a:pt x="63532" y="9334"/>
                      </a:cubicBezTo>
                      <a:cubicBezTo>
                        <a:pt x="62579" y="6286"/>
                        <a:pt x="61722" y="3143"/>
                        <a:pt x="61817" y="0"/>
                      </a:cubicBezTo>
                      <a:cubicBezTo>
                        <a:pt x="62103" y="0"/>
                        <a:pt x="62293" y="0"/>
                        <a:pt x="62484" y="0"/>
                      </a:cubicBezTo>
                      <a:cubicBezTo>
                        <a:pt x="74866" y="3810"/>
                        <a:pt x="80963" y="7049"/>
                        <a:pt x="84106" y="19050"/>
                      </a:cubicBezTo>
                      <a:cubicBezTo>
                        <a:pt x="87440" y="30956"/>
                        <a:pt x="104584" y="110681"/>
                        <a:pt x="101251" y="141542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7" name="شكل حر: شكل 46">
                  <a:extLst>
                    <a:ext uri="{FF2B5EF4-FFF2-40B4-BE49-F238E27FC236}">
                      <a16:creationId xmlns:a16="http://schemas.microsoft.com/office/drawing/2014/main" id="{EEADA757-D10A-4F33-BAF5-2C369987356E}"/>
                    </a:ext>
                  </a:extLst>
                </p:cNvPr>
                <p:cNvSpPr/>
                <p:nvPr/>
              </p:nvSpPr>
              <p:spPr>
                <a:xfrm>
                  <a:off x="4577195" y="1726120"/>
                  <a:ext cx="13568" cy="68294"/>
                </a:xfrm>
                <a:custGeom>
                  <a:avLst/>
                  <a:gdLst>
                    <a:gd name="connsiteX0" fmla="*/ 6425 w 13568"/>
                    <a:gd name="connsiteY0" fmla="*/ 68294 h 68294"/>
                    <a:gd name="connsiteX1" fmla="*/ 13569 w 13568"/>
                    <a:gd name="connsiteY1" fmla="*/ 0 h 68294"/>
                    <a:gd name="connsiteX2" fmla="*/ 7282 w 13568"/>
                    <a:gd name="connsiteY2" fmla="*/ 0 h 68294"/>
                    <a:gd name="connsiteX3" fmla="*/ 139 w 13568"/>
                    <a:gd name="connsiteY3" fmla="*/ 68294 h 68294"/>
                    <a:gd name="connsiteX4" fmla="*/ 6425 w 13568"/>
                    <a:gd name="connsiteY4" fmla="*/ 68294 h 68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68" h="68294">
                      <a:moveTo>
                        <a:pt x="6425" y="68294"/>
                      </a:moveTo>
                      <a:cubicBezTo>
                        <a:pt x="5663" y="45720"/>
                        <a:pt x="8044" y="23241"/>
                        <a:pt x="13569" y="0"/>
                      </a:cubicBezTo>
                      <a:cubicBezTo>
                        <a:pt x="11092" y="0"/>
                        <a:pt x="9854" y="0"/>
                        <a:pt x="7282" y="0"/>
                      </a:cubicBezTo>
                      <a:cubicBezTo>
                        <a:pt x="1758" y="23241"/>
                        <a:pt x="-623" y="45720"/>
                        <a:pt x="139" y="68294"/>
                      </a:cubicBezTo>
                      <a:lnTo>
                        <a:pt x="6425" y="68294"/>
                      </a:ln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48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236992" y="1700511"/>
                <a:ext cx="224969" cy="721886"/>
                <a:chOff x="4236992" y="1700511"/>
                <a:chExt cx="224969" cy="721886"/>
              </a:xfrm>
            </p:grpSpPr>
            <p:grpSp>
              <p:nvGrpSpPr>
                <p:cNvPr id="49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236992" y="1700511"/>
                  <a:ext cx="177849" cy="721886"/>
                  <a:chOff x="4236992" y="1700511"/>
                  <a:chExt cx="177849" cy="721886"/>
                </a:xfrm>
              </p:grpSpPr>
              <p:sp>
                <p:nvSpPr>
                  <p:cNvPr id="50" name="شكل حر: شكل 49">
                    <a:extLst>
                      <a:ext uri="{FF2B5EF4-FFF2-40B4-BE49-F238E27FC236}">
                        <a16:creationId xmlns:a16="http://schemas.microsoft.com/office/drawing/2014/main" id="{1ADA3DDC-9F27-4042-89BE-8CFA5CE557F5}"/>
                      </a:ext>
                    </a:extLst>
                  </p:cNvPr>
                  <p:cNvSpPr/>
                  <p:nvPr/>
                </p:nvSpPr>
                <p:spPr>
                  <a:xfrm>
                    <a:off x="4248464" y="2348527"/>
                    <a:ext cx="87520" cy="54154"/>
                  </a:xfrm>
                  <a:custGeom>
                    <a:avLst/>
                    <a:gdLst>
                      <a:gd name="connsiteX0" fmla="*/ 86935 w 87520"/>
                      <a:gd name="connsiteY0" fmla="*/ 18531 h 54154"/>
                      <a:gd name="connsiteX1" fmla="*/ 85696 w 87520"/>
                      <a:gd name="connsiteY1" fmla="*/ 22055 h 54154"/>
                      <a:gd name="connsiteX2" fmla="*/ 70837 w 87520"/>
                      <a:gd name="connsiteY2" fmla="*/ 35676 h 54154"/>
                      <a:gd name="connsiteX3" fmla="*/ 46263 w 87520"/>
                      <a:gd name="connsiteY3" fmla="*/ 44248 h 54154"/>
                      <a:gd name="connsiteX4" fmla="*/ 23498 w 87520"/>
                      <a:gd name="connsiteY4" fmla="*/ 52630 h 54154"/>
                      <a:gd name="connsiteX5" fmla="*/ 16354 w 87520"/>
                      <a:gd name="connsiteY5" fmla="*/ 54154 h 54154"/>
                      <a:gd name="connsiteX6" fmla="*/ 67 w 87520"/>
                      <a:gd name="connsiteY6" fmla="*/ 42057 h 54154"/>
                      <a:gd name="connsiteX7" fmla="*/ 5496 w 87520"/>
                      <a:gd name="connsiteY7" fmla="*/ 21388 h 54154"/>
                      <a:gd name="connsiteX8" fmla="*/ 8258 w 87520"/>
                      <a:gd name="connsiteY8" fmla="*/ 17197 h 54154"/>
                      <a:gd name="connsiteX9" fmla="*/ 15116 w 87520"/>
                      <a:gd name="connsiteY9" fmla="*/ 11196 h 54154"/>
                      <a:gd name="connsiteX10" fmla="*/ 34261 w 87520"/>
                      <a:gd name="connsiteY10" fmla="*/ 2719 h 54154"/>
                      <a:gd name="connsiteX11" fmla="*/ 44167 w 87520"/>
                      <a:gd name="connsiteY11" fmla="*/ 4815 h 54154"/>
                      <a:gd name="connsiteX12" fmla="*/ 58169 w 87520"/>
                      <a:gd name="connsiteY12" fmla="*/ 2624 h 54154"/>
                      <a:gd name="connsiteX13" fmla="*/ 70837 w 87520"/>
                      <a:gd name="connsiteY13" fmla="*/ 52 h 54154"/>
                      <a:gd name="connsiteX14" fmla="*/ 82934 w 87520"/>
                      <a:gd name="connsiteY14" fmla="*/ 3386 h 54154"/>
                      <a:gd name="connsiteX15" fmla="*/ 85030 w 87520"/>
                      <a:gd name="connsiteY15" fmla="*/ 5767 h 54154"/>
                      <a:gd name="connsiteX16" fmla="*/ 86935 w 87520"/>
                      <a:gd name="connsiteY16" fmla="*/ 18531 h 54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87520" h="54154">
                        <a:moveTo>
                          <a:pt x="86935" y="18531"/>
                        </a:moveTo>
                        <a:cubicBezTo>
                          <a:pt x="86649" y="19769"/>
                          <a:pt x="86268" y="20912"/>
                          <a:pt x="85696" y="22055"/>
                        </a:cubicBezTo>
                        <a:cubicBezTo>
                          <a:pt x="82648" y="28151"/>
                          <a:pt x="76838" y="32437"/>
                          <a:pt x="70837" y="35676"/>
                        </a:cubicBezTo>
                        <a:cubicBezTo>
                          <a:pt x="63217" y="39867"/>
                          <a:pt x="54835" y="42629"/>
                          <a:pt x="46263" y="44248"/>
                        </a:cubicBezTo>
                        <a:cubicBezTo>
                          <a:pt x="39881" y="45391"/>
                          <a:pt x="24546" y="51868"/>
                          <a:pt x="23498" y="52630"/>
                        </a:cubicBezTo>
                        <a:cubicBezTo>
                          <a:pt x="21498" y="54154"/>
                          <a:pt x="18831" y="54154"/>
                          <a:pt x="16354" y="54154"/>
                        </a:cubicBezTo>
                        <a:cubicBezTo>
                          <a:pt x="6734" y="54059"/>
                          <a:pt x="-791" y="53487"/>
                          <a:pt x="67" y="42057"/>
                        </a:cubicBezTo>
                        <a:cubicBezTo>
                          <a:pt x="543" y="35199"/>
                          <a:pt x="2543" y="27675"/>
                          <a:pt x="5496" y="21388"/>
                        </a:cubicBezTo>
                        <a:cubicBezTo>
                          <a:pt x="6163" y="19769"/>
                          <a:pt x="7210" y="18435"/>
                          <a:pt x="8258" y="17197"/>
                        </a:cubicBezTo>
                        <a:cubicBezTo>
                          <a:pt x="10163" y="14911"/>
                          <a:pt x="12640" y="13006"/>
                          <a:pt x="15116" y="11196"/>
                        </a:cubicBezTo>
                        <a:cubicBezTo>
                          <a:pt x="20450" y="7196"/>
                          <a:pt x="27118" y="1100"/>
                          <a:pt x="34261" y="2719"/>
                        </a:cubicBezTo>
                        <a:cubicBezTo>
                          <a:pt x="38071" y="3481"/>
                          <a:pt x="39976" y="5100"/>
                          <a:pt x="44167" y="4815"/>
                        </a:cubicBezTo>
                        <a:cubicBezTo>
                          <a:pt x="48835" y="4529"/>
                          <a:pt x="53597" y="3672"/>
                          <a:pt x="58169" y="2624"/>
                        </a:cubicBezTo>
                        <a:cubicBezTo>
                          <a:pt x="62360" y="1671"/>
                          <a:pt x="66456" y="433"/>
                          <a:pt x="70837" y="52"/>
                        </a:cubicBezTo>
                        <a:cubicBezTo>
                          <a:pt x="75028" y="-234"/>
                          <a:pt x="79600" y="624"/>
                          <a:pt x="82934" y="3386"/>
                        </a:cubicBezTo>
                        <a:cubicBezTo>
                          <a:pt x="83696" y="4053"/>
                          <a:pt x="84458" y="4910"/>
                          <a:pt x="85030" y="5767"/>
                        </a:cubicBezTo>
                        <a:cubicBezTo>
                          <a:pt x="87601" y="9387"/>
                          <a:pt x="88078" y="14244"/>
                          <a:pt x="86935" y="18531"/>
                        </a:cubicBezTo>
                        <a:close/>
                      </a:path>
                    </a:pathLst>
                  </a:custGeom>
                  <a:solidFill>
                    <a:srgbClr val="17171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1" name="شكل حر: شكل 50">
                    <a:extLst>
                      <a:ext uri="{FF2B5EF4-FFF2-40B4-BE49-F238E27FC236}">
                        <a16:creationId xmlns:a16="http://schemas.microsoft.com/office/drawing/2014/main" id="{2E1D169D-AA1D-4C9D-B318-1F87B2AB979F}"/>
                      </a:ext>
                    </a:extLst>
                  </p:cNvPr>
                  <p:cNvSpPr/>
                  <p:nvPr/>
                </p:nvSpPr>
                <p:spPr>
                  <a:xfrm>
                    <a:off x="4324487" y="2368243"/>
                    <a:ext cx="87501" cy="54154"/>
                  </a:xfrm>
                  <a:custGeom>
                    <a:avLst/>
                    <a:gdLst>
                      <a:gd name="connsiteX0" fmla="*/ 87493 w 87501"/>
                      <a:gd name="connsiteY0" fmla="*/ 13387 h 54154"/>
                      <a:gd name="connsiteX1" fmla="*/ 85683 w 87501"/>
                      <a:gd name="connsiteY1" fmla="*/ 22055 h 54154"/>
                      <a:gd name="connsiteX2" fmla="*/ 73777 w 87501"/>
                      <a:gd name="connsiteY2" fmla="*/ 34057 h 54154"/>
                      <a:gd name="connsiteX3" fmla="*/ 70919 w 87501"/>
                      <a:gd name="connsiteY3" fmla="*/ 35676 h 54154"/>
                      <a:gd name="connsiteX4" fmla="*/ 46345 w 87501"/>
                      <a:gd name="connsiteY4" fmla="*/ 44153 h 54154"/>
                      <a:gd name="connsiteX5" fmla="*/ 23485 w 87501"/>
                      <a:gd name="connsiteY5" fmla="*/ 52630 h 54154"/>
                      <a:gd name="connsiteX6" fmla="*/ 16436 w 87501"/>
                      <a:gd name="connsiteY6" fmla="*/ 54154 h 54154"/>
                      <a:gd name="connsiteX7" fmla="*/ 53 w 87501"/>
                      <a:gd name="connsiteY7" fmla="*/ 41962 h 54154"/>
                      <a:gd name="connsiteX8" fmla="*/ 5482 w 87501"/>
                      <a:gd name="connsiteY8" fmla="*/ 21293 h 54154"/>
                      <a:gd name="connsiteX9" fmla="*/ 12340 w 87501"/>
                      <a:gd name="connsiteY9" fmla="*/ 13292 h 54154"/>
                      <a:gd name="connsiteX10" fmla="*/ 15198 w 87501"/>
                      <a:gd name="connsiteY10" fmla="*/ 11101 h 54154"/>
                      <a:gd name="connsiteX11" fmla="*/ 34343 w 87501"/>
                      <a:gd name="connsiteY11" fmla="*/ 2624 h 54154"/>
                      <a:gd name="connsiteX12" fmla="*/ 44154 w 87501"/>
                      <a:gd name="connsiteY12" fmla="*/ 4815 h 54154"/>
                      <a:gd name="connsiteX13" fmla="*/ 58251 w 87501"/>
                      <a:gd name="connsiteY13" fmla="*/ 2529 h 54154"/>
                      <a:gd name="connsiteX14" fmla="*/ 70824 w 87501"/>
                      <a:gd name="connsiteY14" fmla="*/ 52 h 54154"/>
                      <a:gd name="connsiteX15" fmla="*/ 82921 w 87501"/>
                      <a:gd name="connsiteY15" fmla="*/ 3291 h 54154"/>
                      <a:gd name="connsiteX16" fmla="*/ 85111 w 87501"/>
                      <a:gd name="connsiteY16" fmla="*/ 5672 h 54154"/>
                      <a:gd name="connsiteX17" fmla="*/ 85683 w 87501"/>
                      <a:gd name="connsiteY17" fmla="*/ 6625 h 54154"/>
                      <a:gd name="connsiteX18" fmla="*/ 87493 w 87501"/>
                      <a:gd name="connsiteY18" fmla="*/ 13387 h 54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87501" h="54154">
                        <a:moveTo>
                          <a:pt x="87493" y="13387"/>
                        </a:moveTo>
                        <a:cubicBezTo>
                          <a:pt x="87588" y="16435"/>
                          <a:pt x="86921" y="19388"/>
                          <a:pt x="85683" y="22055"/>
                        </a:cubicBezTo>
                        <a:cubicBezTo>
                          <a:pt x="83111" y="27199"/>
                          <a:pt x="78730" y="31009"/>
                          <a:pt x="73777" y="34057"/>
                        </a:cubicBezTo>
                        <a:cubicBezTo>
                          <a:pt x="72824" y="34628"/>
                          <a:pt x="71967" y="35104"/>
                          <a:pt x="70919" y="35676"/>
                        </a:cubicBezTo>
                        <a:cubicBezTo>
                          <a:pt x="63204" y="39867"/>
                          <a:pt x="54917" y="42629"/>
                          <a:pt x="46345" y="44153"/>
                        </a:cubicBezTo>
                        <a:cubicBezTo>
                          <a:pt x="39963" y="45296"/>
                          <a:pt x="24532" y="51868"/>
                          <a:pt x="23485" y="52630"/>
                        </a:cubicBezTo>
                        <a:cubicBezTo>
                          <a:pt x="21580" y="54154"/>
                          <a:pt x="18913" y="54154"/>
                          <a:pt x="16436" y="54154"/>
                        </a:cubicBezTo>
                        <a:cubicBezTo>
                          <a:pt x="6816" y="54059"/>
                          <a:pt x="-709" y="53392"/>
                          <a:pt x="53" y="41962"/>
                        </a:cubicBezTo>
                        <a:cubicBezTo>
                          <a:pt x="529" y="35104"/>
                          <a:pt x="2625" y="27580"/>
                          <a:pt x="5482" y="21293"/>
                        </a:cubicBezTo>
                        <a:cubicBezTo>
                          <a:pt x="7006" y="18055"/>
                          <a:pt x="9578" y="15483"/>
                          <a:pt x="12340" y="13292"/>
                        </a:cubicBezTo>
                        <a:cubicBezTo>
                          <a:pt x="13198" y="12530"/>
                          <a:pt x="14150" y="11768"/>
                          <a:pt x="15198" y="11101"/>
                        </a:cubicBezTo>
                        <a:cubicBezTo>
                          <a:pt x="20532" y="7101"/>
                          <a:pt x="27199" y="1100"/>
                          <a:pt x="34343" y="2624"/>
                        </a:cubicBezTo>
                        <a:cubicBezTo>
                          <a:pt x="38153" y="3481"/>
                          <a:pt x="39963" y="5101"/>
                          <a:pt x="44154" y="4815"/>
                        </a:cubicBezTo>
                        <a:cubicBezTo>
                          <a:pt x="48916" y="4529"/>
                          <a:pt x="53679" y="3672"/>
                          <a:pt x="58251" y="2529"/>
                        </a:cubicBezTo>
                        <a:cubicBezTo>
                          <a:pt x="62442" y="1576"/>
                          <a:pt x="66538" y="338"/>
                          <a:pt x="70824" y="52"/>
                        </a:cubicBezTo>
                        <a:cubicBezTo>
                          <a:pt x="75110" y="-233"/>
                          <a:pt x="79682" y="624"/>
                          <a:pt x="82921" y="3291"/>
                        </a:cubicBezTo>
                        <a:cubicBezTo>
                          <a:pt x="83778" y="3958"/>
                          <a:pt x="84540" y="4815"/>
                          <a:pt x="85111" y="5672"/>
                        </a:cubicBezTo>
                        <a:cubicBezTo>
                          <a:pt x="85302" y="6053"/>
                          <a:pt x="85588" y="6244"/>
                          <a:pt x="85683" y="6625"/>
                        </a:cubicBezTo>
                        <a:cubicBezTo>
                          <a:pt x="86731" y="8625"/>
                          <a:pt x="87397" y="10911"/>
                          <a:pt x="87493" y="13387"/>
                        </a:cubicBezTo>
                        <a:close/>
                      </a:path>
                    </a:pathLst>
                  </a:custGeom>
                  <a:solidFill>
                    <a:srgbClr val="17171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2" name="شكل حر: شكل 51">
                    <a:extLst>
                      <a:ext uri="{FF2B5EF4-FFF2-40B4-BE49-F238E27FC236}">
                        <a16:creationId xmlns:a16="http://schemas.microsoft.com/office/drawing/2014/main" id="{CBDD2053-634C-40D1-A4C4-96A8C6833A4A}"/>
                      </a:ext>
                    </a:extLst>
                  </p:cNvPr>
                  <p:cNvSpPr/>
                  <p:nvPr/>
                </p:nvSpPr>
                <p:spPr>
                  <a:xfrm>
                    <a:off x="4253175" y="2032920"/>
                    <a:ext cx="20597" cy="64865"/>
                  </a:xfrm>
                  <a:custGeom>
                    <a:avLst/>
                    <a:gdLst>
                      <a:gd name="connsiteX0" fmla="*/ 10215 w 20597"/>
                      <a:gd name="connsiteY0" fmla="*/ 0 h 64865"/>
                      <a:gd name="connsiteX1" fmla="*/ 20597 w 20597"/>
                      <a:gd name="connsiteY1" fmla="*/ 7906 h 64865"/>
                      <a:gd name="connsiteX2" fmla="*/ 17073 w 20597"/>
                      <a:gd name="connsiteY2" fmla="*/ 30099 h 64865"/>
                      <a:gd name="connsiteX3" fmla="*/ 15454 w 20597"/>
                      <a:gd name="connsiteY3" fmla="*/ 48387 h 64865"/>
                      <a:gd name="connsiteX4" fmla="*/ 7929 w 20597"/>
                      <a:gd name="connsiteY4" fmla="*/ 64865 h 64865"/>
                      <a:gd name="connsiteX5" fmla="*/ 3547 w 20597"/>
                      <a:gd name="connsiteY5" fmla="*/ 39433 h 64865"/>
                      <a:gd name="connsiteX6" fmla="*/ 118 w 20597"/>
                      <a:gd name="connsiteY6" fmla="*/ 20288 h 64865"/>
                      <a:gd name="connsiteX7" fmla="*/ 10215 w 20597"/>
                      <a:gd name="connsiteY7" fmla="*/ 0 h 64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0597" h="64865">
                        <a:moveTo>
                          <a:pt x="10215" y="0"/>
                        </a:moveTo>
                        <a:lnTo>
                          <a:pt x="20597" y="7906"/>
                        </a:lnTo>
                        <a:cubicBezTo>
                          <a:pt x="19168" y="15240"/>
                          <a:pt x="17740" y="22574"/>
                          <a:pt x="17073" y="30099"/>
                        </a:cubicBezTo>
                        <a:cubicBezTo>
                          <a:pt x="16501" y="36195"/>
                          <a:pt x="16501" y="42386"/>
                          <a:pt x="15454" y="48387"/>
                        </a:cubicBezTo>
                        <a:cubicBezTo>
                          <a:pt x="14406" y="54388"/>
                          <a:pt x="12120" y="60484"/>
                          <a:pt x="7929" y="64865"/>
                        </a:cubicBezTo>
                        <a:cubicBezTo>
                          <a:pt x="7357" y="56293"/>
                          <a:pt x="5929" y="47720"/>
                          <a:pt x="3547" y="39433"/>
                        </a:cubicBezTo>
                        <a:cubicBezTo>
                          <a:pt x="1738" y="33147"/>
                          <a:pt x="-548" y="26765"/>
                          <a:pt x="118" y="20288"/>
                        </a:cubicBezTo>
                        <a:cubicBezTo>
                          <a:pt x="785" y="12573"/>
                          <a:pt x="5548" y="6096"/>
                          <a:pt x="10215" y="0"/>
                        </a:cubicBezTo>
                        <a:close/>
                      </a:path>
                    </a:pathLst>
                  </a:custGeom>
                  <a:solidFill>
                    <a:srgbClr val="BD825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3" name="شكل حر: شكل 52">
                    <a:extLst>
                      <a:ext uri="{FF2B5EF4-FFF2-40B4-BE49-F238E27FC236}">
                        <a16:creationId xmlns:a16="http://schemas.microsoft.com/office/drawing/2014/main" id="{82F323A3-B38C-4876-8072-47FC25D77CB8}"/>
                      </a:ext>
                    </a:extLst>
                  </p:cNvPr>
                  <p:cNvSpPr/>
                  <p:nvPr/>
                </p:nvSpPr>
                <p:spPr>
                  <a:xfrm>
                    <a:off x="4240244" y="1827752"/>
                    <a:ext cx="38385" cy="232971"/>
                  </a:xfrm>
                  <a:custGeom>
                    <a:avLst/>
                    <a:gdLst>
                      <a:gd name="connsiteX0" fmla="*/ 34671 w 38385"/>
                      <a:gd name="connsiteY0" fmla="*/ 207836 h 232971"/>
                      <a:gd name="connsiteX1" fmla="*/ 29813 w 38385"/>
                      <a:gd name="connsiteY1" fmla="*/ 230219 h 232971"/>
                      <a:gd name="connsiteX2" fmla="*/ 13811 w 38385"/>
                      <a:gd name="connsiteY2" fmla="*/ 231839 h 232971"/>
                      <a:gd name="connsiteX3" fmla="*/ 2191 w 38385"/>
                      <a:gd name="connsiteY3" fmla="*/ 171450 h 232971"/>
                      <a:gd name="connsiteX4" fmla="*/ 381 w 38385"/>
                      <a:gd name="connsiteY4" fmla="*/ 126397 h 232971"/>
                      <a:gd name="connsiteX5" fmla="*/ 95 w 38385"/>
                      <a:gd name="connsiteY5" fmla="*/ 90202 h 232971"/>
                      <a:gd name="connsiteX6" fmla="*/ 6382 w 38385"/>
                      <a:gd name="connsiteY6" fmla="*/ 33338 h 232971"/>
                      <a:gd name="connsiteX7" fmla="*/ 16955 w 38385"/>
                      <a:gd name="connsiteY7" fmla="*/ 12002 h 232971"/>
                      <a:gd name="connsiteX8" fmla="*/ 25527 w 38385"/>
                      <a:gd name="connsiteY8" fmla="*/ 4763 h 232971"/>
                      <a:gd name="connsiteX9" fmla="*/ 38386 w 38385"/>
                      <a:gd name="connsiteY9" fmla="*/ 0 h 232971"/>
                      <a:gd name="connsiteX10" fmla="*/ 35147 w 38385"/>
                      <a:gd name="connsiteY10" fmla="*/ 3524 h 232971"/>
                      <a:gd name="connsiteX11" fmla="*/ 33814 w 38385"/>
                      <a:gd name="connsiteY11" fmla="*/ 7334 h 232971"/>
                      <a:gd name="connsiteX12" fmla="*/ 33337 w 38385"/>
                      <a:gd name="connsiteY12" fmla="*/ 15145 h 232971"/>
                      <a:gd name="connsiteX13" fmla="*/ 35147 w 38385"/>
                      <a:gd name="connsiteY13" fmla="*/ 24955 h 232971"/>
                      <a:gd name="connsiteX14" fmla="*/ 36862 w 38385"/>
                      <a:gd name="connsiteY14" fmla="*/ 114395 h 232971"/>
                      <a:gd name="connsiteX15" fmla="*/ 36862 w 38385"/>
                      <a:gd name="connsiteY15" fmla="*/ 138113 h 232971"/>
                      <a:gd name="connsiteX16" fmla="*/ 36386 w 38385"/>
                      <a:gd name="connsiteY16" fmla="*/ 145923 h 232971"/>
                      <a:gd name="connsiteX17" fmla="*/ 38195 w 38385"/>
                      <a:gd name="connsiteY17" fmla="*/ 160973 h 232971"/>
                      <a:gd name="connsiteX18" fmla="*/ 34671 w 38385"/>
                      <a:gd name="connsiteY18" fmla="*/ 207836 h 232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8385" h="232971">
                        <a:moveTo>
                          <a:pt x="34671" y="207836"/>
                        </a:moveTo>
                        <a:cubicBezTo>
                          <a:pt x="34100" y="211836"/>
                          <a:pt x="32194" y="226886"/>
                          <a:pt x="29813" y="230219"/>
                        </a:cubicBezTo>
                        <a:cubicBezTo>
                          <a:pt x="27432" y="233553"/>
                          <a:pt x="17526" y="233553"/>
                          <a:pt x="13811" y="231839"/>
                        </a:cubicBezTo>
                        <a:cubicBezTo>
                          <a:pt x="10954" y="230505"/>
                          <a:pt x="4191" y="185166"/>
                          <a:pt x="2191" y="171450"/>
                        </a:cubicBezTo>
                        <a:cubicBezTo>
                          <a:pt x="-95" y="156210"/>
                          <a:pt x="857" y="141542"/>
                          <a:pt x="381" y="126397"/>
                        </a:cubicBezTo>
                        <a:cubicBezTo>
                          <a:pt x="0" y="114395"/>
                          <a:pt x="-95" y="102298"/>
                          <a:pt x="95" y="90202"/>
                        </a:cubicBezTo>
                        <a:cubicBezTo>
                          <a:pt x="381" y="71152"/>
                          <a:pt x="1429" y="51816"/>
                          <a:pt x="6382" y="33338"/>
                        </a:cubicBezTo>
                        <a:cubicBezTo>
                          <a:pt x="8477" y="25622"/>
                          <a:pt x="11811" y="18098"/>
                          <a:pt x="16955" y="12002"/>
                        </a:cubicBezTo>
                        <a:cubicBezTo>
                          <a:pt x="19526" y="8954"/>
                          <a:pt x="22098" y="6572"/>
                          <a:pt x="25527" y="4763"/>
                        </a:cubicBezTo>
                        <a:cubicBezTo>
                          <a:pt x="29623" y="2762"/>
                          <a:pt x="33909" y="1143"/>
                          <a:pt x="38386" y="0"/>
                        </a:cubicBezTo>
                        <a:cubicBezTo>
                          <a:pt x="37243" y="286"/>
                          <a:pt x="35719" y="2762"/>
                          <a:pt x="35147" y="3524"/>
                        </a:cubicBezTo>
                        <a:cubicBezTo>
                          <a:pt x="34195" y="4763"/>
                          <a:pt x="33718" y="5810"/>
                          <a:pt x="33814" y="7334"/>
                        </a:cubicBezTo>
                        <a:cubicBezTo>
                          <a:pt x="33814" y="9906"/>
                          <a:pt x="33052" y="12573"/>
                          <a:pt x="33337" y="15145"/>
                        </a:cubicBezTo>
                        <a:cubicBezTo>
                          <a:pt x="33623" y="18383"/>
                          <a:pt x="34671" y="21812"/>
                          <a:pt x="35147" y="24955"/>
                        </a:cubicBezTo>
                        <a:cubicBezTo>
                          <a:pt x="36100" y="54769"/>
                          <a:pt x="36671" y="84582"/>
                          <a:pt x="36862" y="114395"/>
                        </a:cubicBezTo>
                        <a:cubicBezTo>
                          <a:pt x="36862" y="122301"/>
                          <a:pt x="36862" y="130207"/>
                          <a:pt x="36862" y="138113"/>
                        </a:cubicBezTo>
                        <a:cubicBezTo>
                          <a:pt x="36862" y="140684"/>
                          <a:pt x="36862" y="143351"/>
                          <a:pt x="36386" y="145923"/>
                        </a:cubicBezTo>
                        <a:cubicBezTo>
                          <a:pt x="38290" y="150495"/>
                          <a:pt x="38386" y="155829"/>
                          <a:pt x="38195" y="160973"/>
                        </a:cubicBezTo>
                        <a:cubicBezTo>
                          <a:pt x="37719" y="176784"/>
                          <a:pt x="36862" y="192405"/>
                          <a:pt x="34671" y="207836"/>
                        </a:cubicBezTo>
                        <a:close/>
                      </a:path>
                    </a:pathLst>
                  </a:custGeom>
                  <a:solidFill>
                    <a:srgbClr val="B9BEC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4" name="شكل حر: شكل 53">
                    <a:extLst>
                      <a:ext uri="{FF2B5EF4-FFF2-40B4-BE49-F238E27FC236}">
                        <a16:creationId xmlns:a16="http://schemas.microsoft.com/office/drawing/2014/main" id="{A787D5CF-CC45-457E-B7F3-FD27B4F072B4}"/>
                      </a:ext>
                    </a:extLst>
                  </p:cNvPr>
                  <p:cNvSpPr/>
                  <p:nvPr/>
                </p:nvSpPr>
                <p:spPr>
                  <a:xfrm>
                    <a:off x="4253198" y="1827942"/>
                    <a:ext cx="25431" cy="232806"/>
                  </a:xfrm>
                  <a:custGeom>
                    <a:avLst/>
                    <a:gdLst>
                      <a:gd name="connsiteX0" fmla="*/ 22193 w 25431"/>
                      <a:gd name="connsiteY0" fmla="*/ 3524 h 232806"/>
                      <a:gd name="connsiteX1" fmla="*/ 25432 w 25431"/>
                      <a:gd name="connsiteY1" fmla="*/ 0 h 232806"/>
                      <a:gd name="connsiteX2" fmla="*/ 12573 w 25431"/>
                      <a:gd name="connsiteY2" fmla="*/ 4763 h 232806"/>
                      <a:gd name="connsiteX3" fmla="*/ 6191 w 25431"/>
                      <a:gd name="connsiteY3" fmla="*/ 9525 h 232806"/>
                      <a:gd name="connsiteX4" fmla="*/ 5810 w 25431"/>
                      <a:gd name="connsiteY4" fmla="*/ 43625 h 232806"/>
                      <a:gd name="connsiteX5" fmla="*/ 14668 w 25431"/>
                      <a:gd name="connsiteY5" fmla="*/ 149543 h 232806"/>
                      <a:gd name="connsiteX6" fmla="*/ 0 w 25431"/>
                      <a:gd name="connsiteY6" fmla="*/ 230505 h 232806"/>
                      <a:gd name="connsiteX7" fmla="*/ 762 w 25431"/>
                      <a:gd name="connsiteY7" fmla="*/ 231743 h 232806"/>
                      <a:gd name="connsiteX8" fmla="*/ 16764 w 25431"/>
                      <a:gd name="connsiteY8" fmla="*/ 230124 h 232806"/>
                      <a:gd name="connsiteX9" fmla="*/ 21622 w 25431"/>
                      <a:gd name="connsiteY9" fmla="*/ 207740 h 232806"/>
                      <a:gd name="connsiteX10" fmla="*/ 25146 w 25431"/>
                      <a:gd name="connsiteY10" fmla="*/ 161068 h 232806"/>
                      <a:gd name="connsiteX11" fmla="*/ 23336 w 25431"/>
                      <a:gd name="connsiteY11" fmla="*/ 146018 h 232806"/>
                      <a:gd name="connsiteX12" fmla="*/ 23812 w 25431"/>
                      <a:gd name="connsiteY12" fmla="*/ 138208 h 232806"/>
                      <a:gd name="connsiteX13" fmla="*/ 23812 w 25431"/>
                      <a:gd name="connsiteY13" fmla="*/ 114491 h 232806"/>
                      <a:gd name="connsiteX14" fmla="*/ 22098 w 25431"/>
                      <a:gd name="connsiteY14" fmla="*/ 25051 h 232806"/>
                      <a:gd name="connsiteX15" fmla="*/ 20288 w 25431"/>
                      <a:gd name="connsiteY15" fmla="*/ 15240 h 232806"/>
                      <a:gd name="connsiteX16" fmla="*/ 20764 w 25431"/>
                      <a:gd name="connsiteY16" fmla="*/ 7429 h 232806"/>
                      <a:gd name="connsiteX17" fmla="*/ 22193 w 25431"/>
                      <a:gd name="connsiteY17" fmla="*/ 3524 h 2328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5431" h="232806">
                        <a:moveTo>
                          <a:pt x="22193" y="3524"/>
                        </a:moveTo>
                        <a:cubicBezTo>
                          <a:pt x="22765" y="2667"/>
                          <a:pt x="24289" y="286"/>
                          <a:pt x="25432" y="0"/>
                        </a:cubicBezTo>
                        <a:cubicBezTo>
                          <a:pt x="20955" y="1238"/>
                          <a:pt x="16669" y="2762"/>
                          <a:pt x="12573" y="4763"/>
                        </a:cubicBezTo>
                        <a:cubicBezTo>
                          <a:pt x="10096" y="6096"/>
                          <a:pt x="8096" y="7620"/>
                          <a:pt x="6191" y="9525"/>
                        </a:cubicBezTo>
                        <a:cubicBezTo>
                          <a:pt x="2857" y="20098"/>
                          <a:pt x="3810" y="33623"/>
                          <a:pt x="5810" y="43625"/>
                        </a:cubicBezTo>
                        <a:cubicBezTo>
                          <a:pt x="13335" y="80201"/>
                          <a:pt x="23432" y="112966"/>
                          <a:pt x="14668" y="149543"/>
                        </a:cubicBezTo>
                        <a:cubicBezTo>
                          <a:pt x="8001" y="177260"/>
                          <a:pt x="4191" y="203454"/>
                          <a:pt x="0" y="230505"/>
                        </a:cubicBezTo>
                        <a:cubicBezTo>
                          <a:pt x="286" y="231172"/>
                          <a:pt x="571" y="231648"/>
                          <a:pt x="762" y="231743"/>
                        </a:cubicBezTo>
                        <a:cubicBezTo>
                          <a:pt x="4477" y="233363"/>
                          <a:pt x="14383" y="233363"/>
                          <a:pt x="16764" y="230124"/>
                        </a:cubicBezTo>
                        <a:cubicBezTo>
                          <a:pt x="19145" y="226790"/>
                          <a:pt x="21145" y="211836"/>
                          <a:pt x="21622" y="207740"/>
                        </a:cubicBezTo>
                        <a:cubicBezTo>
                          <a:pt x="23812" y="192310"/>
                          <a:pt x="24670" y="176593"/>
                          <a:pt x="25146" y="161068"/>
                        </a:cubicBezTo>
                        <a:cubicBezTo>
                          <a:pt x="25336" y="155924"/>
                          <a:pt x="25241" y="150590"/>
                          <a:pt x="23336" y="146018"/>
                        </a:cubicBezTo>
                        <a:cubicBezTo>
                          <a:pt x="23812" y="143447"/>
                          <a:pt x="23812" y="140780"/>
                          <a:pt x="23812" y="138208"/>
                        </a:cubicBezTo>
                        <a:cubicBezTo>
                          <a:pt x="23908" y="130302"/>
                          <a:pt x="23908" y="122396"/>
                          <a:pt x="23812" y="114491"/>
                        </a:cubicBezTo>
                        <a:cubicBezTo>
                          <a:pt x="23622" y="84677"/>
                          <a:pt x="23051" y="54864"/>
                          <a:pt x="22098" y="25051"/>
                        </a:cubicBezTo>
                        <a:cubicBezTo>
                          <a:pt x="21527" y="21907"/>
                          <a:pt x="20479" y="18478"/>
                          <a:pt x="20288" y="15240"/>
                        </a:cubicBezTo>
                        <a:cubicBezTo>
                          <a:pt x="20003" y="12668"/>
                          <a:pt x="20764" y="10001"/>
                          <a:pt x="20764" y="7429"/>
                        </a:cubicBezTo>
                        <a:cubicBezTo>
                          <a:pt x="20764" y="5810"/>
                          <a:pt x="21241" y="4667"/>
                          <a:pt x="22193" y="3524"/>
                        </a:cubicBezTo>
                        <a:close/>
                      </a:path>
                    </a:pathLst>
                  </a:custGeom>
                  <a:solidFill>
                    <a:srgbClr val="B9BEC7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" name="شكل حر: شكل 54">
                    <a:extLst>
                      <a:ext uri="{FF2B5EF4-FFF2-40B4-BE49-F238E27FC236}">
                        <a16:creationId xmlns:a16="http://schemas.microsoft.com/office/drawing/2014/main" id="{D6284165-20D7-4688-9F72-82EB19552C3E}"/>
                      </a:ext>
                    </a:extLst>
                  </p:cNvPr>
                  <p:cNvSpPr/>
                  <p:nvPr/>
                </p:nvSpPr>
                <p:spPr>
                  <a:xfrm>
                    <a:off x="4236992" y="1818738"/>
                    <a:ext cx="177849" cy="588625"/>
                  </a:xfrm>
                  <a:custGeom>
                    <a:avLst/>
                    <a:gdLst>
                      <a:gd name="connsiteX0" fmla="*/ 175368 w 177849"/>
                      <a:gd name="connsiteY0" fmla="*/ 577084 h 588625"/>
                      <a:gd name="connsiteX1" fmla="*/ 142983 w 177849"/>
                      <a:gd name="connsiteY1" fmla="*/ 588610 h 588625"/>
                      <a:gd name="connsiteX2" fmla="*/ 103550 w 177849"/>
                      <a:gd name="connsiteY2" fmla="*/ 580132 h 588625"/>
                      <a:gd name="connsiteX3" fmla="*/ 88215 w 177849"/>
                      <a:gd name="connsiteY3" fmla="*/ 577084 h 588625"/>
                      <a:gd name="connsiteX4" fmla="*/ 72308 w 177849"/>
                      <a:gd name="connsiteY4" fmla="*/ 579275 h 588625"/>
                      <a:gd name="connsiteX5" fmla="*/ 38304 w 177849"/>
                      <a:gd name="connsiteY5" fmla="*/ 573179 h 588625"/>
                      <a:gd name="connsiteX6" fmla="*/ 15539 w 177849"/>
                      <a:gd name="connsiteY6" fmla="*/ 554510 h 588625"/>
                      <a:gd name="connsiteX7" fmla="*/ 2490 w 177849"/>
                      <a:gd name="connsiteY7" fmla="*/ 549462 h 588625"/>
                      <a:gd name="connsiteX8" fmla="*/ 13 w 177849"/>
                      <a:gd name="connsiteY8" fmla="*/ 487740 h 588625"/>
                      <a:gd name="connsiteX9" fmla="*/ 489 w 177849"/>
                      <a:gd name="connsiteY9" fmla="*/ 456212 h 588625"/>
                      <a:gd name="connsiteX10" fmla="*/ 5823 w 177849"/>
                      <a:gd name="connsiteY10" fmla="*/ 407349 h 588625"/>
                      <a:gd name="connsiteX11" fmla="*/ 35256 w 177849"/>
                      <a:gd name="connsiteY11" fmla="*/ 164271 h 588625"/>
                      <a:gd name="connsiteX12" fmla="*/ 26969 w 177849"/>
                      <a:gd name="connsiteY12" fmla="*/ 40446 h 588625"/>
                      <a:gd name="connsiteX13" fmla="*/ 26302 w 177849"/>
                      <a:gd name="connsiteY13" fmla="*/ 31111 h 588625"/>
                      <a:gd name="connsiteX14" fmla="*/ 75642 w 177849"/>
                      <a:gd name="connsiteY14" fmla="*/ 822 h 588625"/>
                      <a:gd name="connsiteX15" fmla="*/ 129267 w 177849"/>
                      <a:gd name="connsiteY15" fmla="*/ 15586 h 588625"/>
                      <a:gd name="connsiteX16" fmla="*/ 163462 w 177849"/>
                      <a:gd name="connsiteY16" fmla="*/ 27682 h 588625"/>
                      <a:gd name="connsiteX17" fmla="*/ 165367 w 177849"/>
                      <a:gd name="connsiteY17" fmla="*/ 28730 h 588625"/>
                      <a:gd name="connsiteX18" fmla="*/ 168129 w 177849"/>
                      <a:gd name="connsiteY18" fmla="*/ 50637 h 588625"/>
                      <a:gd name="connsiteX19" fmla="*/ 162986 w 177849"/>
                      <a:gd name="connsiteY19" fmla="*/ 154174 h 588625"/>
                      <a:gd name="connsiteX20" fmla="*/ 169749 w 177849"/>
                      <a:gd name="connsiteY20" fmla="*/ 270855 h 588625"/>
                      <a:gd name="connsiteX21" fmla="*/ 175368 w 177849"/>
                      <a:gd name="connsiteY21" fmla="*/ 577084 h 58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77849" h="588625">
                        <a:moveTo>
                          <a:pt x="175368" y="577084"/>
                        </a:moveTo>
                        <a:cubicBezTo>
                          <a:pt x="166415" y="585276"/>
                          <a:pt x="155271" y="588895"/>
                          <a:pt x="142983" y="588610"/>
                        </a:cubicBezTo>
                        <a:cubicBezTo>
                          <a:pt x="129458" y="588324"/>
                          <a:pt x="116504" y="583752"/>
                          <a:pt x="103550" y="580132"/>
                        </a:cubicBezTo>
                        <a:cubicBezTo>
                          <a:pt x="98502" y="578704"/>
                          <a:pt x="93549" y="577180"/>
                          <a:pt x="88215" y="577084"/>
                        </a:cubicBezTo>
                        <a:cubicBezTo>
                          <a:pt x="82881" y="577084"/>
                          <a:pt x="77547" y="578323"/>
                          <a:pt x="72308" y="579275"/>
                        </a:cubicBezTo>
                        <a:cubicBezTo>
                          <a:pt x="59925" y="581656"/>
                          <a:pt x="48686" y="580704"/>
                          <a:pt x="38304" y="573179"/>
                        </a:cubicBezTo>
                        <a:cubicBezTo>
                          <a:pt x="30303" y="567464"/>
                          <a:pt x="23635" y="560130"/>
                          <a:pt x="15539" y="554510"/>
                        </a:cubicBezTo>
                        <a:cubicBezTo>
                          <a:pt x="11824" y="551938"/>
                          <a:pt x="7062" y="550129"/>
                          <a:pt x="2490" y="549462"/>
                        </a:cubicBezTo>
                        <a:cubicBezTo>
                          <a:pt x="299" y="540889"/>
                          <a:pt x="-82" y="511362"/>
                          <a:pt x="13" y="487740"/>
                        </a:cubicBezTo>
                        <a:cubicBezTo>
                          <a:pt x="13" y="470976"/>
                          <a:pt x="394" y="457260"/>
                          <a:pt x="489" y="456212"/>
                        </a:cubicBezTo>
                        <a:cubicBezTo>
                          <a:pt x="1442" y="447163"/>
                          <a:pt x="3061" y="430399"/>
                          <a:pt x="5823" y="407349"/>
                        </a:cubicBezTo>
                        <a:cubicBezTo>
                          <a:pt x="11729" y="357724"/>
                          <a:pt x="15253" y="260759"/>
                          <a:pt x="35256" y="164271"/>
                        </a:cubicBezTo>
                        <a:cubicBezTo>
                          <a:pt x="41923" y="131791"/>
                          <a:pt x="30874" y="67783"/>
                          <a:pt x="26969" y="40446"/>
                        </a:cubicBezTo>
                        <a:cubicBezTo>
                          <a:pt x="26397" y="36731"/>
                          <a:pt x="26207" y="33588"/>
                          <a:pt x="26302" y="31111"/>
                        </a:cubicBezTo>
                        <a:cubicBezTo>
                          <a:pt x="27159" y="13490"/>
                          <a:pt x="37256" y="-4036"/>
                          <a:pt x="75642" y="822"/>
                        </a:cubicBezTo>
                        <a:lnTo>
                          <a:pt x="129267" y="15586"/>
                        </a:lnTo>
                        <a:cubicBezTo>
                          <a:pt x="135459" y="19014"/>
                          <a:pt x="150889" y="21205"/>
                          <a:pt x="163462" y="27682"/>
                        </a:cubicBezTo>
                        <a:cubicBezTo>
                          <a:pt x="164129" y="27968"/>
                          <a:pt x="164700" y="28349"/>
                          <a:pt x="165367" y="28730"/>
                        </a:cubicBezTo>
                        <a:cubicBezTo>
                          <a:pt x="173178" y="33207"/>
                          <a:pt x="166510" y="41017"/>
                          <a:pt x="168129" y="50637"/>
                        </a:cubicBezTo>
                        <a:cubicBezTo>
                          <a:pt x="168129" y="50637"/>
                          <a:pt x="163367" y="126647"/>
                          <a:pt x="162986" y="154174"/>
                        </a:cubicBezTo>
                        <a:cubicBezTo>
                          <a:pt x="162700" y="175701"/>
                          <a:pt x="170130" y="270665"/>
                          <a:pt x="169749" y="270855"/>
                        </a:cubicBezTo>
                        <a:cubicBezTo>
                          <a:pt x="168415" y="301907"/>
                          <a:pt x="183655" y="475262"/>
                          <a:pt x="175368" y="577084"/>
                        </a:cubicBezTo>
                        <a:close/>
                      </a:path>
                    </a:pathLst>
                  </a:custGeom>
                  <a:solidFill>
                    <a:srgbClr val="EEEFF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6" name="شكل حر: شكل 55">
                    <a:extLst>
                      <a:ext uri="{FF2B5EF4-FFF2-40B4-BE49-F238E27FC236}">
                        <a16:creationId xmlns:a16="http://schemas.microsoft.com/office/drawing/2014/main" id="{52A53F69-22F9-4AFF-B5B6-B18CEC9A070F}"/>
                      </a:ext>
                    </a:extLst>
                  </p:cNvPr>
                  <p:cNvSpPr/>
                  <p:nvPr/>
                </p:nvSpPr>
                <p:spPr>
                  <a:xfrm>
                    <a:off x="4236992" y="1818738"/>
                    <a:ext cx="177849" cy="588625"/>
                  </a:xfrm>
                  <a:custGeom>
                    <a:avLst/>
                    <a:gdLst>
                      <a:gd name="connsiteX0" fmla="*/ 175368 w 177849"/>
                      <a:gd name="connsiteY0" fmla="*/ 577084 h 588625"/>
                      <a:gd name="connsiteX1" fmla="*/ 142983 w 177849"/>
                      <a:gd name="connsiteY1" fmla="*/ 588610 h 588625"/>
                      <a:gd name="connsiteX2" fmla="*/ 103550 w 177849"/>
                      <a:gd name="connsiteY2" fmla="*/ 580132 h 588625"/>
                      <a:gd name="connsiteX3" fmla="*/ 88215 w 177849"/>
                      <a:gd name="connsiteY3" fmla="*/ 577084 h 588625"/>
                      <a:gd name="connsiteX4" fmla="*/ 72308 w 177849"/>
                      <a:gd name="connsiteY4" fmla="*/ 579275 h 588625"/>
                      <a:gd name="connsiteX5" fmla="*/ 38304 w 177849"/>
                      <a:gd name="connsiteY5" fmla="*/ 573179 h 588625"/>
                      <a:gd name="connsiteX6" fmla="*/ 15539 w 177849"/>
                      <a:gd name="connsiteY6" fmla="*/ 554510 h 588625"/>
                      <a:gd name="connsiteX7" fmla="*/ 2490 w 177849"/>
                      <a:gd name="connsiteY7" fmla="*/ 549462 h 588625"/>
                      <a:gd name="connsiteX8" fmla="*/ 13 w 177849"/>
                      <a:gd name="connsiteY8" fmla="*/ 487740 h 588625"/>
                      <a:gd name="connsiteX9" fmla="*/ 489 w 177849"/>
                      <a:gd name="connsiteY9" fmla="*/ 456212 h 588625"/>
                      <a:gd name="connsiteX10" fmla="*/ 5823 w 177849"/>
                      <a:gd name="connsiteY10" fmla="*/ 407349 h 588625"/>
                      <a:gd name="connsiteX11" fmla="*/ 35256 w 177849"/>
                      <a:gd name="connsiteY11" fmla="*/ 164271 h 588625"/>
                      <a:gd name="connsiteX12" fmla="*/ 26969 w 177849"/>
                      <a:gd name="connsiteY12" fmla="*/ 40446 h 588625"/>
                      <a:gd name="connsiteX13" fmla="*/ 26302 w 177849"/>
                      <a:gd name="connsiteY13" fmla="*/ 31111 h 588625"/>
                      <a:gd name="connsiteX14" fmla="*/ 75642 w 177849"/>
                      <a:gd name="connsiteY14" fmla="*/ 822 h 588625"/>
                      <a:gd name="connsiteX15" fmla="*/ 129267 w 177849"/>
                      <a:gd name="connsiteY15" fmla="*/ 15586 h 588625"/>
                      <a:gd name="connsiteX16" fmla="*/ 163462 w 177849"/>
                      <a:gd name="connsiteY16" fmla="*/ 27682 h 588625"/>
                      <a:gd name="connsiteX17" fmla="*/ 165367 w 177849"/>
                      <a:gd name="connsiteY17" fmla="*/ 28730 h 588625"/>
                      <a:gd name="connsiteX18" fmla="*/ 168129 w 177849"/>
                      <a:gd name="connsiteY18" fmla="*/ 50637 h 588625"/>
                      <a:gd name="connsiteX19" fmla="*/ 162986 w 177849"/>
                      <a:gd name="connsiteY19" fmla="*/ 154174 h 588625"/>
                      <a:gd name="connsiteX20" fmla="*/ 169749 w 177849"/>
                      <a:gd name="connsiteY20" fmla="*/ 270855 h 588625"/>
                      <a:gd name="connsiteX21" fmla="*/ 175368 w 177849"/>
                      <a:gd name="connsiteY21" fmla="*/ 577084 h 58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77849" h="588625">
                        <a:moveTo>
                          <a:pt x="175368" y="577084"/>
                        </a:moveTo>
                        <a:cubicBezTo>
                          <a:pt x="166415" y="585276"/>
                          <a:pt x="155271" y="588895"/>
                          <a:pt x="142983" y="588610"/>
                        </a:cubicBezTo>
                        <a:cubicBezTo>
                          <a:pt x="129458" y="588324"/>
                          <a:pt x="116504" y="583752"/>
                          <a:pt x="103550" y="580132"/>
                        </a:cubicBezTo>
                        <a:cubicBezTo>
                          <a:pt x="98502" y="578704"/>
                          <a:pt x="93549" y="577180"/>
                          <a:pt x="88215" y="577084"/>
                        </a:cubicBezTo>
                        <a:cubicBezTo>
                          <a:pt x="82881" y="577084"/>
                          <a:pt x="77547" y="578323"/>
                          <a:pt x="72308" y="579275"/>
                        </a:cubicBezTo>
                        <a:cubicBezTo>
                          <a:pt x="59925" y="581656"/>
                          <a:pt x="48686" y="580704"/>
                          <a:pt x="38304" y="573179"/>
                        </a:cubicBezTo>
                        <a:cubicBezTo>
                          <a:pt x="30303" y="567464"/>
                          <a:pt x="23635" y="560130"/>
                          <a:pt x="15539" y="554510"/>
                        </a:cubicBezTo>
                        <a:cubicBezTo>
                          <a:pt x="11824" y="551938"/>
                          <a:pt x="7062" y="550129"/>
                          <a:pt x="2490" y="549462"/>
                        </a:cubicBezTo>
                        <a:cubicBezTo>
                          <a:pt x="299" y="540889"/>
                          <a:pt x="-82" y="511362"/>
                          <a:pt x="13" y="487740"/>
                        </a:cubicBezTo>
                        <a:cubicBezTo>
                          <a:pt x="13" y="470976"/>
                          <a:pt x="394" y="457260"/>
                          <a:pt x="489" y="456212"/>
                        </a:cubicBezTo>
                        <a:cubicBezTo>
                          <a:pt x="1442" y="447163"/>
                          <a:pt x="3061" y="430399"/>
                          <a:pt x="5823" y="407349"/>
                        </a:cubicBezTo>
                        <a:cubicBezTo>
                          <a:pt x="11729" y="357724"/>
                          <a:pt x="15253" y="260759"/>
                          <a:pt x="35256" y="164271"/>
                        </a:cubicBezTo>
                        <a:cubicBezTo>
                          <a:pt x="41923" y="131791"/>
                          <a:pt x="30874" y="67783"/>
                          <a:pt x="26969" y="40446"/>
                        </a:cubicBezTo>
                        <a:cubicBezTo>
                          <a:pt x="26397" y="36731"/>
                          <a:pt x="26207" y="33588"/>
                          <a:pt x="26302" y="31111"/>
                        </a:cubicBezTo>
                        <a:cubicBezTo>
                          <a:pt x="27159" y="13490"/>
                          <a:pt x="37256" y="-4036"/>
                          <a:pt x="75642" y="822"/>
                        </a:cubicBezTo>
                        <a:lnTo>
                          <a:pt x="129267" y="15586"/>
                        </a:lnTo>
                        <a:cubicBezTo>
                          <a:pt x="135459" y="19014"/>
                          <a:pt x="150889" y="21205"/>
                          <a:pt x="163462" y="27682"/>
                        </a:cubicBezTo>
                        <a:cubicBezTo>
                          <a:pt x="164129" y="27968"/>
                          <a:pt x="164700" y="28349"/>
                          <a:pt x="165367" y="28730"/>
                        </a:cubicBezTo>
                        <a:cubicBezTo>
                          <a:pt x="173178" y="33207"/>
                          <a:pt x="166510" y="41017"/>
                          <a:pt x="168129" y="50637"/>
                        </a:cubicBezTo>
                        <a:cubicBezTo>
                          <a:pt x="168129" y="50637"/>
                          <a:pt x="163367" y="126647"/>
                          <a:pt x="162986" y="154174"/>
                        </a:cubicBezTo>
                        <a:cubicBezTo>
                          <a:pt x="162700" y="175701"/>
                          <a:pt x="170130" y="270665"/>
                          <a:pt x="169749" y="270855"/>
                        </a:cubicBezTo>
                        <a:cubicBezTo>
                          <a:pt x="168415" y="301907"/>
                          <a:pt x="183655" y="475262"/>
                          <a:pt x="175368" y="577084"/>
                        </a:cubicBezTo>
                        <a:close/>
                      </a:path>
                    </a:pathLst>
                  </a:custGeom>
                  <a:solidFill>
                    <a:srgbClr val="EEEFF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7" name="شكل حر: شكل 56">
                    <a:extLst>
                      <a:ext uri="{FF2B5EF4-FFF2-40B4-BE49-F238E27FC236}">
                        <a16:creationId xmlns:a16="http://schemas.microsoft.com/office/drawing/2014/main" id="{552A5941-D64A-4A8F-A476-D3C78FBBB961}"/>
                      </a:ext>
                    </a:extLst>
                  </p:cNvPr>
                  <p:cNvSpPr/>
                  <p:nvPr/>
                </p:nvSpPr>
                <p:spPr>
                  <a:xfrm>
                    <a:off x="4237005" y="1846079"/>
                    <a:ext cx="177835" cy="561284"/>
                  </a:xfrm>
                  <a:custGeom>
                    <a:avLst/>
                    <a:gdLst>
                      <a:gd name="connsiteX0" fmla="*/ 175355 w 177835"/>
                      <a:gd name="connsiteY0" fmla="*/ 549744 h 561284"/>
                      <a:gd name="connsiteX1" fmla="*/ 142970 w 177835"/>
                      <a:gd name="connsiteY1" fmla="*/ 561269 h 561284"/>
                      <a:gd name="connsiteX2" fmla="*/ 103537 w 177835"/>
                      <a:gd name="connsiteY2" fmla="*/ 552792 h 561284"/>
                      <a:gd name="connsiteX3" fmla="*/ 88202 w 177835"/>
                      <a:gd name="connsiteY3" fmla="*/ 549744 h 561284"/>
                      <a:gd name="connsiteX4" fmla="*/ 72295 w 177835"/>
                      <a:gd name="connsiteY4" fmla="*/ 551934 h 561284"/>
                      <a:gd name="connsiteX5" fmla="*/ 38290 w 177835"/>
                      <a:gd name="connsiteY5" fmla="*/ 545838 h 561284"/>
                      <a:gd name="connsiteX6" fmla="*/ 27051 w 177835"/>
                      <a:gd name="connsiteY6" fmla="*/ 536504 h 561284"/>
                      <a:gd name="connsiteX7" fmla="*/ 15621 w 177835"/>
                      <a:gd name="connsiteY7" fmla="*/ 527169 h 561284"/>
                      <a:gd name="connsiteX8" fmla="*/ 2572 w 177835"/>
                      <a:gd name="connsiteY8" fmla="*/ 522121 h 561284"/>
                      <a:gd name="connsiteX9" fmla="*/ 1143 w 177835"/>
                      <a:gd name="connsiteY9" fmla="*/ 510786 h 561284"/>
                      <a:gd name="connsiteX10" fmla="*/ 0 w 177835"/>
                      <a:gd name="connsiteY10" fmla="*/ 460399 h 561284"/>
                      <a:gd name="connsiteX11" fmla="*/ 6096 w 177835"/>
                      <a:gd name="connsiteY11" fmla="*/ 478306 h 561284"/>
                      <a:gd name="connsiteX12" fmla="*/ 31909 w 177835"/>
                      <a:gd name="connsiteY12" fmla="*/ 275614 h 561284"/>
                      <a:gd name="connsiteX13" fmla="*/ 41243 w 177835"/>
                      <a:gd name="connsiteY13" fmla="*/ 459161 h 561284"/>
                      <a:gd name="connsiteX14" fmla="*/ 36766 w 177835"/>
                      <a:gd name="connsiteY14" fmla="*/ 501738 h 561284"/>
                      <a:gd name="connsiteX15" fmla="*/ 65151 w 177835"/>
                      <a:gd name="connsiteY15" fmla="*/ 529265 h 561284"/>
                      <a:gd name="connsiteX16" fmla="*/ 92202 w 177835"/>
                      <a:gd name="connsiteY16" fmla="*/ 485164 h 561284"/>
                      <a:gd name="connsiteX17" fmla="*/ 85820 w 177835"/>
                      <a:gd name="connsiteY17" fmla="*/ 427633 h 561284"/>
                      <a:gd name="connsiteX18" fmla="*/ 104299 w 177835"/>
                      <a:gd name="connsiteY18" fmla="*/ 462399 h 561284"/>
                      <a:gd name="connsiteX19" fmla="*/ 100298 w 177835"/>
                      <a:gd name="connsiteY19" fmla="*/ 504309 h 561284"/>
                      <a:gd name="connsiteX20" fmla="*/ 123635 w 177835"/>
                      <a:gd name="connsiteY20" fmla="*/ 535170 h 561284"/>
                      <a:gd name="connsiteX21" fmla="*/ 148495 w 177835"/>
                      <a:gd name="connsiteY21" fmla="*/ 520692 h 561284"/>
                      <a:gd name="connsiteX22" fmla="*/ 155829 w 177835"/>
                      <a:gd name="connsiteY22" fmla="*/ 491451 h 561284"/>
                      <a:gd name="connsiteX23" fmla="*/ 153543 w 177835"/>
                      <a:gd name="connsiteY23" fmla="*/ 391914 h 561284"/>
                      <a:gd name="connsiteX24" fmla="*/ 143351 w 177835"/>
                      <a:gd name="connsiteY24" fmla="*/ 257136 h 561284"/>
                      <a:gd name="connsiteX25" fmla="*/ 124968 w 177835"/>
                      <a:gd name="connsiteY25" fmla="*/ 196080 h 561284"/>
                      <a:gd name="connsiteX26" fmla="*/ 78772 w 177835"/>
                      <a:gd name="connsiteY26" fmla="*/ 171696 h 561284"/>
                      <a:gd name="connsiteX27" fmla="*/ 127254 w 177835"/>
                      <a:gd name="connsiteY27" fmla="*/ 129024 h 561284"/>
                      <a:gd name="connsiteX28" fmla="*/ 98488 w 177835"/>
                      <a:gd name="connsiteY28" fmla="*/ 71208 h 561284"/>
                      <a:gd name="connsiteX29" fmla="*/ 127063 w 177835"/>
                      <a:gd name="connsiteY29" fmla="*/ 53396 h 561284"/>
                      <a:gd name="connsiteX30" fmla="*/ 138113 w 177835"/>
                      <a:gd name="connsiteY30" fmla="*/ 18439 h 561284"/>
                      <a:gd name="connsiteX31" fmla="*/ 163354 w 177835"/>
                      <a:gd name="connsiteY31" fmla="*/ 56 h 561284"/>
                      <a:gd name="connsiteX32" fmla="*/ 165259 w 177835"/>
                      <a:gd name="connsiteY32" fmla="*/ 1104 h 561284"/>
                      <a:gd name="connsiteX33" fmla="*/ 168021 w 177835"/>
                      <a:gd name="connsiteY33" fmla="*/ 23011 h 561284"/>
                      <a:gd name="connsiteX34" fmla="*/ 162878 w 177835"/>
                      <a:gd name="connsiteY34" fmla="*/ 126548 h 561284"/>
                      <a:gd name="connsiteX35" fmla="*/ 169640 w 177835"/>
                      <a:gd name="connsiteY35" fmla="*/ 243229 h 561284"/>
                      <a:gd name="connsiteX36" fmla="*/ 175355 w 177835"/>
                      <a:gd name="connsiteY36" fmla="*/ 549744 h 561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177835" h="561284">
                        <a:moveTo>
                          <a:pt x="175355" y="549744"/>
                        </a:moveTo>
                        <a:cubicBezTo>
                          <a:pt x="166402" y="557935"/>
                          <a:pt x="155258" y="561555"/>
                          <a:pt x="142970" y="561269"/>
                        </a:cubicBezTo>
                        <a:cubicBezTo>
                          <a:pt x="129445" y="560983"/>
                          <a:pt x="116491" y="556411"/>
                          <a:pt x="103537" y="552792"/>
                        </a:cubicBezTo>
                        <a:cubicBezTo>
                          <a:pt x="98488" y="551363"/>
                          <a:pt x="93536" y="549839"/>
                          <a:pt x="88202" y="549744"/>
                        </a:cubicBezTo>
                        <a:cubicBezTo>
                          <a:pt x="82867" y="549744"/>
                          <a:pt x="77534" y="550982"/>
                          <a:pt x="72295" y="551934"/>
                        </a:cubicBezTo>
                        <a:cubicBezTo>
                          <a:pt x="59912" y="554316"/>
                          <a:pt x="48673" y="553363"/>
                          <a:pt x="38290" y="545838"/>
                        </a:cubicBezTo>
                        <a:cubicBezTo>
                          <a:pt x="34290" y="542981"/>
                          <a:pt x="30670" y="539742"/>
                          <a:pt x="27051" y="536504"/>
                        </a:cubicBezTo>
                        <a:cubicBezTo>
                          <a:pt x="23336" y="533265"/>
                          <a:pt x="19621" y="530027"/>
                          <a:pt x="15621" y="527169"/>
                        </a:cubicBezTo>
                        <a:cubicBezTo>
                          <a:pt x="11906" y="524598"/>
                          <a:pt x="7144" y="522788"/>
                          <a:pt x="2572" y="522121"/>
                        </a:cubicBezTo>
                        <a:cubicBezTo>
                          <a:pt x="2000" y="519740"/>
                          <a:pt x="1524" y="515835"/>
                          <a:pt x="1143" y="510786"/>
                        </a:cubicBezTo>
                        <a:cubicBezTo>
                          <a:pt x="191" y="497642"/>
                          <a:pt x="0" y="477449"/>
                          <a:pt x="0" y="460399"/>
                        </a:cubicBezTo>
                        <a:cubicBezTo>
                          <a:pt x="2857" y="466019"/>
                          <a:pt x="4763" y="472401"/>
                          <a:pt x="6096" y="478306"/>
                        </a:cubicBezTo>
                        <a:cubicBezTo>
                          <a:pt x="24575" y="412584"/>
                          <a:pt x="28289" y="343718"/>
                          <a:pt x="31909" y="275614"/>
                        </a:cubicBezTo>
                        <a:cubicBezTo>
                          <a:pt x="51149" y="334574"/>
                          <a:pt x="54388" y="398582"/>
                          <a:pt x="41243" y="459161"/>
                        </a:cubicBezTo>
                        <a:cubicBezTo>
                          <a:pt x="38195" y="473258"/>
                          <a:pt x="34290" y="487641"/>
                          <a:pt x="36766" y="501738"/>
                        </a:cubicBezTo>
                        <a:cubicBezTo>
                          <a:pt x="39338" y="515930"/>
                          <a:pt x="50768" y="529741"/>
                          <a:pt x="65151" y="529265"/>
                        </a:cubicBezTo>
                        <a:cubicBezTo>
                          <a:pt x="84582" y="528693"/>
                          <a:pt x="94202" y="504405"/>
                          <a:pt x="92202" y="485164"/>
                        </a:cubicBezTo>
                        <a:cubicBezTo>
                          <a:pt x="90202" y="465828"/>
                          <a:pt x="81820" y="446683"/>
                          <a:pt x="85820" y="427633"/>
                        </a:cubicBezTo>
                        <a:cubicBezTo>
                          <a:pt x="99060" y="432396"/>
                          <a:pt x="104680" y="448398"/>
                          <a:pt x="104299" y="462399"/>
                        </a:cubicBezTo>
                        <a:cubicBezTo>
                          <a:pt x="104013" y="476401"/>
                          <a:pt x="99536" y="490308"/>
                          <a:pt x="100298" y="504309"/>
                        </a:cubicBezTo>
                        <a:cubicBezTo>
                          <a:pt x="101060" y="518311"/>
                          <a:pt x="109633" y="533742"/>
                          <a:pt x="123635" y="535170"/>
                        </a:cubicBezTo>
                        <a:cubicBezTo>
                          <a:pt x="133731" y="536218"/>
                          <a:pt x="143351" y="529455"/>
                          <a:pt x="148495" y="520692"/>
                        </a:cubicBezTo>
                        <a:cubicBezTo>
                          <a:pt x="153638" y="511929"/>
                          <a:pt x="155067" y="501547"/>
                          <a:pt x="155829" y="491451"/>
                        </a:cubicBezTo>
                        <a:cubicBezTo>
                          <a:pt x="158496" y="458304"/>
                          <a:pt x="156019" y="425061"/>
                          <a:pt x="153543" y="391914"/>
                        </a:cubicBezTo>
                        <a:lnTo>
                          <a:pt x="143351" y="257136"/>
                        </a:lnTo>
                        <a:cubicBezTo>
                          <a:pt x="141732" y="235514"/>
                          <a:pt x="139351" y="212178"/>
                          <a:pt x="124968" y="196080"/>
                        </a:cubicBezTo>
                        <a:cubicBezTo>
                          <a:pt x="113252" y="182936"/>
                          <a:pt x="95631" y="177030"/>
                          <a:pt x="78772" y="171696"/>
                        </a:cubicBezTo>
                        <a:cubicBezTo>
                          <a:pt x="101822" y="170172"/>
                          <a:pt x="122777" y="151694"/>
                          <a:pt x="127254" y="129024"/>
                        </a:cubicBezTo>
                        <a:cubicBezTo>
                          <a:pt x="131731" y="106355"/>
                          <a:pt x="119348" y="81399"/>
                          <a:pt x="98488" y="71208"/>
                        </a:cubicBezTo>
                        <a:cubicBezTo>
                          <a:pt x="110204" y="74541"/>
                          <a:pt x="122015" y="64635"/>
                          <a:pt x="127063" y="53396"/>
                        </a:cubicBezTo>
                        <a:cubicBezTo>
                          <a:pt x="132112" y="42252"/>
                          <a:pt x="133064" y="29583"/>
                          <a:pt x="138113" y="18439"/>
                        </a:cubicBezTo>
                        <a:cubicBezTo>
                          <a:pt x="142685" y="8343"/>
                          <a:pt x="152686" y="-801"/>
                          <a:pt x="163354" y="56"/>
                        </a:cubicBezTo>
                        <a:cubicBezTo>
                          <a:pt x="164021" y="342"/>
                          <a:pt x="164592" y="723"/>
                          <a:pt x="165259" y="1104"/>
                        </a:cubicBezTo>
                        <a:cubicBezTo>
                          <a:pt x="173069" y="5580"/>
                          <a:pt x="166402" y="13391"/>
                          <a:pt x="168021" y="23011"/>
                        </a:cubicBezTo>
                        <a:cubicBezTo>
                          <a:pt x="168021" y="23011"/>
                          <a:pt x="163259" y="99021"/>
                          <a:pt x="162878" y="126548"/>
                        </a:cubicBezTo>
                        <a:cubicBezTo>
                          <a:pt x="162592" y="148074"/>
                          <a:pt x="170021" y="243039"/>
                          <a:pt x="169640" y="243229"/>
                        </a:cubicBezTo>
                        <a:cubicBezTo>
                          <a:pt x="168402" y="274566"/>
                          <a:pt x="183642" y="447921"/>
                          <a:pt x="175355" y="549744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8" name="شكل حر: شكل 57">
                    <a:extLst>
                      <a:ext uri="{FF2B5EF4-FFF2-40B4-BE49-F238E27FC236}">
                        <a16:creationId xmlns:a16="http://schemas.microsoft.com/office/drawing/2014/main" id="{2D722283-284D-4150-9445-EFAC38FCD533}"/>
                      </a:ext>
                    </a:extLst>
                  </p:cNvPr>
                  <p:cNvSpPr/>
                  <p:nvPr/>
                </p:nvSpPr>
                <p:spPr>
                  <a:xfrm>
                    <a:off x="4238148" y="2181415"/>
                    <a:ext cx="35887" cy="201263"/>
                  </a:xfrm>
                  <a:custGeom>
                    <a:avLst/>
                    <a:gdLst>
                      <a:gd name="connsiteX0" fmla="*/ 23146 w 35887"/>
                      <a:gd name="connsiteY0" fmla="*/ 168497 h 201263"/>
                      <a:gd name="connsiteX1" fmla="*/ 25908 w 35887"/>
                      <a:gd name="connsiteY1" fmla="*/ 201263 h 201263"/>
                      <a:gd name="connsiteX2" fmla="*/ 14478 w 35887"/>
                      <a:gd name="connsiteY2" fmla="*/ 191929 h 201263"/>
                      <a:gd name="connsiteX3" fmla="*/ 1429 w 35887"/>
                      <a:gd name="connsiteY3" fmla="*/ 186881 h 201263"/>
                      <a:gd name="connsiteX4" fmla="*/ 0 w 35887"/>
                      <a:gd name="connsiteY4" fmla="*/ 175546 h 201263"/>
                      <a:gd name="connsiteX5" fmla="*/ 6477 w 35887"/>
                      <a:gd name="connsiteY5" fmla="*/ 167259 h 201263"/>
                      <a:gd name="connsiteX6" fmla="*/ 24860 w 35887"/>
                      <a:gd name="connsiteY6" fmla="*/ 84677 h 201263"/>
                      <a:gd name="connsiteX7" fmla="*/ 34671 w 35887"/>
                      <a:gd name="connsiteY7" fmla="*/ 0 h 201263"/>
                      <a:gd name="connsiteX8" fmla="*/ 23146 w 35887"/>
                      <a:gd name="connsiteY8" fmla="*/ 168497 h 20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887" h="201263">
                        <a:moveTo>
                          <a:pt x="23146" y="168497"/>
                        </a:moveTo>
                        <a:cubicBezTo>
                          <a:pt x="23431" y="179451"/>
                          <a:pt x="24384" y="190405"/>
                          <a:pt x="25908" y="201263"/>
                        </a:cubicBezTo>
                        <a:cubicBezTo>
                          <a:pt x="22193" y="198025"/>
                          <a:pt x="18478" y="194786"/>
                          <a:pt x="14478" y="191929"/>
                        </a:cubicBezTo>
                        <a:cubicBezTo>
                          <a:pt x="10763" y="189357"/>
                          <a:pt x="6001" y="187547"/>
                          <a:pt x="1429" y="186881"/>
                        </a:cubicBezTo>
                        <a:cubicBezTo>
                          <a:pt x="857" y="184499"/>
                          <a:pt x="381" y="180594"/>
                          <a:pt x="0" y="175546"/>
                        </a:cubicBezTo>
                        <a:cubicBezTo>
                          <a:pt x="2476" y="173069"/>
                          <a:pt x="4667" y="170212"/>
                          <a:pt x="6477" y="167259"/>
                        </a:cubicBezTo>
                        <a:cubicBezTo>
                          <a:pt x="21717" y="143066"/>
                          <a:pt x="24194" y="113252"/>
                          <a:pt x="24860" y="84677"/>
                        </a:cubicBezTo>
                        <a:cubicBezTo>
                          <a:pt x="25432" y="56102"/>
                          <a:pt x="24765" y="26765"/>
                          <a:pt x="34671" y="0"/>
                        </a:cubicBezTo>
                        <a:cubicBezTo>
                          <a:pt x="40767" y="56198"/>
                          <a:pt x="21907" y="112205"/>
                          <a:pt x="23146" y="168497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9" name="شكل حر: شكل 58">
                    <a:extLst>
                      <a:ext uri="{FF2B5EF4-FFF2-40B4-BE49-F238E27FC236}">
                        <a16:creationId xmlns:a16="http://schemas.microsoft.com/office/drawing/2014/main" id="{B72587E7-2716-4045-8561-A1054F322BA6}"/>
                      </a:ext>
                    </a:extLst>
                  </p:cNvPr>
                  <p:cNvSpPr/>
                  <p:nvPr/>
                </p:nvSpPr>
                <p:spPr>
                  <a:xfrm>
                    <a:off x="4266033" y="1839795"/>
                    <a:ext cx="116228" cy="54632"/>
                  </a:xfrm>
                  <a:custGeom>
                    <a:avLst/>
                    <a:gdLst>
                      <a:gd name="connsiteX0" fmla="*/ 114133 w 116228"/>
                      <a:gd name="connsiteY0" fmla="*/ 149 h 54632"/>
                      <a:gd name="connsiteX1" fmla="*/ 107751 w 116228"/>
                      <a:gd name="connsiteY1" fmla="*/ 2340 h 54632"/>
                      <a:gd name="connsiteX2" fmla="*/ 103656 w 116228"/>
                      <a:gd name="connsiteY2" fmla="*/ 8055 h 54632"/>
                      <a:gd name="connsiteX3" fmla="*/ 72033 w 116228"/>
                      <a:gd name="connsiteY3" fmla="*/ 32058 h 54632"/>
                      <a:gd name="connsiteX4" fmla="*/ 41743 w 116228"/>
                      <a:gd name="connsiteY4" fmla="*/ 30915 h 54632"/>
                      <a:gd name="connsiteX5" fmla="*/ 2786 w 116228"/>
                      <a:gd name="connsiteY5" fmla="*/ 4816 h 54632"/>
                      <a:gd name="connsiteX6" fmla="*/ 6596 w 116228"/>
                      <a:gd name="connsiteY6" fmla="*/ 22914 h 54632"/>
                      <a:gd name="connsiteX7" fmla="*/ 29932 w 116228"/>
                      <a:gd name="connsiteY7" fmla="*/ 37297 h 54632"/>
                      <a:gd name="connsiteX8" fmla="*/ 39838 w 116228"/>
                      <a:gd name="connsiteY8" fmla="*/ 46917 h 54632"/>
                      <a:gd name="connsiteX9" fmla="*/ 42886 w 116228"/>
                      <a:gd name="connsiteY9" fmla="*/ 50822 h 54632"/>
                      <a:gd name="connsiteX10" fmla="*/ 48887 w 116228"/>
                      <a:gd name="connsiteY10" fmla="*/ 53108 h 54632"/>
                      <a:gd name="connsiteX11" fmla="*/ 60031 w 116228"/>
                      <a:gd name="connsiteY11" fmla="*/ 54632 h 54632"/>
                      <a:gd name="connsiteX12" fmla="*/ 62698 w 116228"/>
                      <a:gd name="connsiteY12" fmla="*/ 54156 h 54632"/>
                      <a:gd name="connsiteX13" fmla="*/ 76509 w 116228"/>
                      <a:gd name="connsiteY13" fmla="*/ 45679 h 54632"/>
                      <a:gd name="connsiteX14" fmla="*/ 103465 w 116228"/>
                      <a:gd name="connsiteY14" fmla="*/ 30534 h 54632"/>
                      <a:gd name="connsiteX15" fmla="*/ 111942 w 116228"/>
                      <a:gd name="connsiteY15" fmla="*/ 18342 h 54632"/>
                      <a:gd name="connsiteX16" fmla="*/ 114514 w 116228"/>
                      <a:gd name="connsiteY16" fmla="*/ 8912 h 54632"/>
                      <a:gd name="connsiteX17" fmla="*/ 115467 w 116228"/>
                      <a:gd name="connsiteY17" fmla="*/ 2435 h 54632"/>
                      <a:gd name="connsiteX18" fmla="*/ 116229 w 116228"/>
                      <a:gd name="connsiteY18" fmla="*/ 1102 h 54632"/>
                      <a:gd name="connsiteX19" fmla="*/ 114133 w 116228"/>
                      <a:gd name="connsiteY19" fmla="*/ 149 h 54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6228" h="54632">
                        <a:moveTo>
                          <a:pt x="114133" y="149"/>
                        </a:moveTo>
                        <a:cubicBezTo>
                          <a:pt x="111847" y="-422"/>
                          <a:pt x="109466" y="721"/>
                          <a:pt x="107751" y="2340"/>
                        </a:cubicBezTo>
                        <a:cubicBezTo>
                          <a:pt x="106037" y="3959"/>
                          <a:pt x="104894" y="6055"/>
                          <a:pt x="103656" y="8055"/>
                        </a:cubicBezTo>
                        <a:cubicBezTo>
                          <a:pt x="96512" y="19485"/>
                          <a:pt x="85082" y="28248"/>
                          <a:pt x="72033" y="32058"/>
                        </a:cubicBezTo>
                        <a:cubicBezTo>
                          <a:pt x="62127" y="35011"/>
                          <a:pt x="51173" y="35011"/>
                          <a:pt x="41743" y="30915"/>
                        </a:cubicBezTo>
                        <a:cubicBezTo>
                          <a:pt x="36695" y="28724"/>
                          <a:pt x="7834" y="7007"/>
                          <a:pt x="2786" y="4816"/>
                        </a:cubicBezTo>
                        <a:cubicBezTo>
                          <a:pt x="-262" y="3578"/>
                          <a:pt x="-2834" y="11293"/>
                          <a:pt x="6596" y="22914"/>
                        </a:cubicBezTo>
                        <a:cubicBezTo>
                          <a:pt x="12216" y="31296"/>
                          <a:pt x="21836" y="31772"/>
                          <a:pt x="29932" y="37297"/>
                        </a:cubicBezTo>
                        <a:cubicBezTo>
                          <a:pt x="33742" y="39868"/>
                          <a:pt x="36981" y="43202"/>
                          <a:pt x="39838" y="46917"/>
                        </a:cubicBezTo>
                        <a:cubicBezTo>
                          <a:pt x="40886" y="48250"/>
                          <a:pt x="41743" y="49584"/>
                          <a:pt x="42886" y="50822"/>
                        </a:cubicBezTo>
                        <a:cubicBezTo>
                          <a:pt x="44791" y="51679"/>
                          <a:pt x="46791" y="52441"/>
                          <a:pt x="48887" y="53108"/>
                        </a:cubicBezTo>
                        <a:cubicBezTo>
                          <a:pt x="52506" y="54156"/>
                          <a:pt x="56316" y="54632"/>
                          <a:pt x="60031" y="54632"/>
                        </a:cubicBezTo>
                        <a:cubicBezTo>
                          <a:pt x="60888" y="54537"/>
                          <a:pt x="61746" y="54346"/>
                          <a:pt x="62698" y="54156"/>
                        </a:cubicBezTo>
                        <a:cubicBezTo>
                          <a:pt x="68318" y="52727"/>
                          <a:pt x="71842" y="48727"/>
                          <a:pt x="76509" y="45679"/>
                        </a:cubicBezTo>
                        <a:cubicBezTo>
                          <a:pt x="85082" y="40059"/>
                          <a:pt x="95940" y="37678"/>
                          <a:pt x="103465" y="30534"/>
                        </a:cubicBezTo>
                        <a:cubicBezTo>
                          <a:pt x="107085" y="27105"/>
                          <a:pt x="109847" y="22819"/>
                          <a:pt x="111942" y="18342"/>
                        </a:cubicBezTo>
                        <a:cubicBezTo>
                          <a:pt x="113466" y="15199"/>
                          <a:pt x="114038" y="12341"/>
                          <a:pt x="114514" y="8912"/>
                        </a:cubicBezTo>
                        <a:cubicBezTo>
                          <a:pt x="114800" y="6912"/>
                          <a:pt x="114514" y="4340"/>
                          <a:pt x="115467" y="2435"/>
                        </a:cubicBezTo>
                        <a:cubicBezTo>
                          <a:pt x="115657" y="1959"/>
                          <a:pt x="115943" y="1483"/>
                          <a:pt x="116229" y="1102"/>
                        </a:cubicBezTo>
                        <a:cubicBezTo>
                          <a:pt x="115467" y="721"/>
                          <a:pt x="114800" y="340"/>
                          <a:pt x="114133" y="149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0" name="شكل حر: شكل 59">
                    <a:extLst>
                      <a:ext uri="{FF2B5EF4-FFF2-40B4-BE49-F238E27FC236}">
                        <a16:creationId xmlns:a16="http://schemas.microsoft.com/office/drawing/2014/main" id="{C7D06E4E-8DF5-4B2A-A264-492CAB96DA8A}"/>
                      </a:ext>
                    </a:extLst>
                  </p:cNvPr>
                  <p:cNvSpPr/>
                  <p:nvPr/>
                </p:nvSpPr>
                <p:spPr>
                  <a:xfrm>
                    <a:off x="4317968" y="1802034"/>
                    <a:ext cx="44291" cy="34766"/>
                  </a:xfrm>
                  <a:custGeom>
                    <a:avLst/>
                    <a:gdLst>
                      <a:gd name="connsiteX0" fmla="*/ 286 w 44291"/>
                      <a:gd name="connsiteY0" fmla="*/ 17431 h 34766"/>
                      <a:gd name="connsiteX1" fmla="*/ 38386 w 44291"/>
                      <a:gd name="connsiteY1" fmla="*/ 34766 h 34766"/>
                      <a:gd name="connsiteX2" fmla="*/ 38481 w 44291"/>
                      <a:gd name="connsiteY2" fmla="*/ 34766 h 34766"/>
                      <a:gd name="connsiteX3" fmla="*/ 43815 w 44291"/>
                      <a:gd name="connsiteY3" fmla="*/ 28670 h 34766"/>
                      <a:gd name="connsiteX4" fmla="*/ 44291 w 44291"/>
                      <a:gd name="connsiteY4" fmla="*/ 3810 h 34766"/>
                      <a:gd name="connsiteX5" fmla="*/ 857 w 44291"/>
                      <a:gd name="connsiteY5" fmla="*/ 0 h 34766"/>
                      <a:gd name="connsiteX6" fmla="*/ 0 w 44291"/>
                      <a:gd name="connsiteY6" fmla="*/ 16955 h 34766"/>
                      <a:gd name="connsiteX7" fmla="*/ 286 w 44291"/>
                      <a:gd name="connsiteY7" fmla="*/ 17431 h 34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4291" h="34766">
                        <a:moveTo>
                          <a:pt x="286" y="17431"/>
                        </a:moveTo>
                        <a:cubicBezTo>
                          <a:pt x="286" y="29813"/>
                          <a:pt x="21907" y="33052"/>
                          <a:pt x="38386" y="34766"/>
                        </a:cubicBezTo>
                        <a:cubicBezTo>
                          <a:pt x="38386" y="34766"/>
                          <a:pt x="38481" y="34766"/>
                          <a:pt x="38481" y="34766"/>
                        </a:cubicBezTo>
                        <a:cubicBezTo>
                          <a:pt x="41910" y="31623"/>
                          <a:pt x="43815" y="28670"/>
                          <a:pt x="43815" y="28670"/>
                        </a:cubicBezTo>
                        <a:lnTo>
                          <a:pt x="44291" y="3810"/>
                        </a:lnTo>
                        <a:lnTo>
                          <a:pt x="857" y="0"/>
                        </a:lnTo>
                        <a:lnTo>
                          <a:pt x="0" y="16955"/>
                        </a:lnTo>
                        <a:cubicBezTo>
                          <a:pt x="95" y="17145"/>
                          <a:pt x="286" y="17335"/>
                          <a:pt x="286" y="17431"/>
                        </a:cubicBezTo>
                        <a:close/>
                      </a:path>
                    </a:pathLst>
                  </a:custGeom>
                  <a:solidFill>
                    <a:srgbClr val="BD825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1" name="شكل حر: شكل 60">
                    <a:extLst>
                      <a:ext uri="{FF2B5EF4-FFF2-40B4-BE49-F238E27FC236}">
                        <a16:creationId xmlns:a16="http://schemas.microsoft.com/office/drawing/2014/main" id="{845762C9-EA77-4B0D-8C49-54F1B077C87A}"/>
                      </a:ext>
                    </a:extLst>
                  </p:cNvPr>
                  <p:cNvSpPr/>
                  <p:nvPr/>
                </p:nvSpPr>
                <p:spPr>
                  <a:xfrm>
                    <a:off x="4320520" y="1714500"/>
                    <a:ext cx="60753" cy="96837"/>
                  </a:xfrm>
                  <a:custGeom>
                    <a:avLst/>
                    <a:gdLst>
                      <a:gd name="connsiteX0" fmla="*/ 60599 w 60753"/>
                      <a:gd name="connsiteY0" fmla="*/ 10287 h 96837"/>
                      <a:gd name="connsiteX1" fmla="*/ 60503 w 60753"/>
                      <a:gd name="connsiteY1" fmla="*/ 43625 h 96837"/>
                      <a:gd name="connsiteX2" fmla="*/ 56789 w 60753"/>
                      <a:gd name="connsiteY2" fmla="*/ 76581 h 96837"/>
                      <a:gd name="connsiteX3" fmla="*/ 32214 w 60753"/>
                      <a:gd name="connsiteY3" fmla="*/ 96774 h 96837"/>
                      <a:gd name="connsiteX4" fmla="*/ 24404 w 60753"/>
                      <a:gd name="connsiteY4" fmla="*/ 95536 h 96837"/>
                      <a:gd name="connsiteX5" fmla="*/ 1067 w 60753"/>
                      <a:gd name="connsiteY5" fmla="*/ 91154 h 96837"/>
                      <a:gd name="connsiteX6" fmla="*/ 9259 w 60753"/>
                      <a:gd name="connsiteY6" fmla="*/ 43529 h 96837"/>
                      <a:gd name="connsiteX7" fmla="*/ 26690 w 60753"/>
                      <a:gd name="connsiteY7" fmla="*/ 14288 h 96837"/>
                      <a:gd name="connsiteX8" fmla="*/ 52026 w 60753"/>
                      <a:gd name="connsiteY8" fmla="*/ 0 h 96837"/>
                      <a:gd name="connsiteX9" fmla="*/ 60599 w 60753"/>
                      <a:gd name="connsiteY9" fmla="*/ 10287 h 96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0753" h="96837">
                        <a:moveTo>
                          <a:pt x="60599" y="10287"/>
                        </a:moveTo>
                        <a:cubicBezTo>
                          <a:pt x="58694" y="21241"/>
                          <a:pt x="59932" y="32480"/>
                          <a:pt x="60503" y="43625"/>
                        </a:cubicBezTo>
                        <a:cubicBezTo>
                          <a:pt x="61075" y="54769"/>
                          <a:pt x="60980" y="66294"/>
                          <a:pt x="56789" y="76581"/>
                        </a:cubicBezTo>
                        <a:cubicBezTo>
                          <a:pt x="52598" y="86868"/>
                          <a:pt x="43358" y="95822"/>
                          <a:pt x="32214" y="96774"/>
                        </a:cubicBezTo>
                        <a:cubicBezTo>
                          <a:pt x="29547" y="96965"/>
                          <a:pt x="26785" y="96774"/>
                          <a:pt x="24404" y="95536"/>
                        </a:cubicBezTo>
                        <a:cubicBezTo>
                          <a:pt x="19736" y="93154"/>
                          <a:pt x="2782" y="96107"/>
                          <a:pt x="1067" y="91154"/>
                        </a:cubicBezTo>
                        <a:cubicBezTo>
                          <a:pt x="-3314" y="78486"/>
                          <a:pt x="7068" y="56674"/>
                          <a:pt x="9259" y="43529"/>
                        </a:cubicBezTo>
                        <a:cubicBezTo>
                          <a:pt x="11164" y="32099"/>
                          <a:pt x="18022" y="22003"/>
                          <a:pt x="26690" y="14288"/>
                        </a:cubicBezTo>
                        <a:cubicBezTo>
                          <a:pt x="34024" y="7810"/>
                          <a:pt x="42692" y="2857"/>
                          <a:pt x="52026" y="0"/>
                        </a:cubicBezTo>
                        <a:lnTo>
                          <a:pt x="60599" y="10287"/>
                        </a:lnTo>
                        <a:close/>
                      </a:path>
                    </a:pathLst>
                  </a:custGeom>
                  <a:solidFill>
                    <a:srgbClr val="BD825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2" name="شكل حر: شكل 61">
                    <a:extLst>
                      <a:ext uri="{FF2B5EF4-FFF2-40B4-BE49-F238E27FC236}">
                        <a16:creationId xmlns:a16="http://schemas.microsoft.com/office/drawing/2014/main" id="{D9303276-1ECC-46C0-9852-7D53221F7766}"/>
                      </a:ext>
                    </a:extLst>
                  </p:cNvPr>
                  <p:cNvSpPr/>
                  <p:nvPr/>
                </p:nvSpPr>
                <p:spPr>
                  <a:xfrm>
                    <a:off x="4320581" y="1714500"/>
                    <a:ext cx="60537" cy="96875"/>
                  </a:xfrm>
                  <a:custGeom>
                    <a:avLst/>
                    <a:gdLst>
                      <a:gd name="connsiteX0" fmla="*/ 60442 w 60537"/>
                      <a:gd name="connsiteY0" fmla="*/ 44196 h 96875"/>
                      <a:gd name="connsiteX1" fmla="*/ 60442 w 60537"/>
                      <a:gd name="connsiteY1" fmla="*/ 43625 h 96875"/>
                      <a:gd name="connsiteX2" fmla="*/ 60537 w 60537"/>
                      <a:gd name="connsiteY2" fmla="*/ 10287 h 96875"/>
                      <a:gd name="connsiteX3" fmla="*/ 52060 w 60537"/>
                      <a:gd name="connsiteY3" fmla="*/ 0 h 96875"/>
                      <a:gd name="connsiteX4" fmla="*/ 26723 w 60537"/>
                      <a:gd name="connsiteY4" fmla="*/ 14288 h 96875"/>
                      <a:gd name="connsiteX5" fmla="*/ 9293 w 60537"/>
                      <a:gd name="connsiteY5" fmla="*/ 43529 h 96875"/>
                      <a:gd name="connsiteX6" fmla="*/ 1101 w 60537"/>
                      <a:gd name="connsiteY6" fmla="*/ 91154 h 96875"/>
                      <a:gd name="connsiteX7" fmla="*/ 24437 w 60537"/>
                      <a:gd name="connsiteY7" fmla="*/ 95536 h 96875"/>
                      <a:gd name="connsiteX8" fmla="*/ 32248 w 60537"/>
                      <a:gd name="connsiteY8" fmla="*/ 96774 h 96875"/>
                      <a:gd name="connsiteX9" fmla="*/ 50822 w 60537"/>
                      <a:gd name="connsiteY9" fmla="*/ 86392 h 96875"/>
                      <a:gd name="connsiteX10" fmla="*/ 44440 w 60537"/>
                      <a:gd name="connsiteY10" fmla="*/ 77533 h 96875"/>
                      <a:gd name="connsiteX11" fmla="*/ 60442 w 60537"/>
                      <a:gd name="connsiteY11" fmla="*/ 44196 h 96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0537" h="96875">
                        <a:moveTo>
                          <a:pt x="60442" y="44196"/>
                        </a:moveTo>
                        <a:cubicBezTo>
                          <a:pt x="60442" y="44005"/>
                          <a:pt x="60442" y="43815"/>
                          <a:pt x="60442" y="43625"/>
                        </a:cubicBezTo>
                        <a:cubicBezTo>
                          <a:pt x="59870" y="32480"/>
                          <a:pt x="58727" y="21241"/>
                          <a:pt x="60537" y="10287"/>
                        </a:cubicBezTo>
                        <a:lnTo>
                          <a:pt x="52060" y="0"/>
                        </a:lnTo>
                        <a:cubicBezTo>
                          <a:pt x="42725" y="2953"/>
                          <a:pt x="34058" y="7906"/>
                          <a:pt x="26723" y="14288"/>
                        </a:cubicBezTo>
                        <a:cubicBezTo>
                          <a:pt x="18056" y="21907"/>
                          <a:pt x="11198" y="32099"/>
                          <a:pt x="9293" y="43529"/>
                        </a:cubicBezTo>
                        <a:cubicBezTo>
                          <a:pt x="7102" y="56769"/>
                          <a:pt x="-3376" y="78486"/>
                          <a:pt x="1101" y="91154"/>
                        </a:cubicBezTo>
                        <a:cubicBezTo>
                          <a:pt x="2816" y="96107"/>
                          <a:pt x="19770" y="93059"/>
                          <a:pt x="24437" y="95536"/>
                        </a:cubicBezTo>
                        <a:cubicBezTo>
                          <a:pt x="26819" y="96774"/>
                          <a:pt x="29581" y="97060"/>
                          <a:pt x="32248" y="96774"/>
                        </a:cubicBezTo>
                        <a:cubicBezTo>
                          <a:pt x="39582" y="96202"/>
                          <a:pt x="46059" y="92107"/>
                          <a:pt x="50822" y="86392"/>
                        </a:cubicBezTo>
                        <a:cubicBezTo>
                          <a:pt x="48440" y="83629"/>
                          <a:pt x="46345" y="80677"/>
                          <a:pt x="44440" y="77533"/>
                        </a:cubicBezTo>
                        <a:cubicBezTo>
                          <a:pt x="34915" y="62389"/>
                          <a:pt x="48345" y="52578"/>
                          <a:pt x="60442" y="44196"/>
                        </a:cubicBezTo>
                        <a:close/>
                      </a:path>
                    </a:pathLst>
                  </a:custGeom>
                  <a:solidFill>
                    <a:srgbClr val="BD825A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3" name="شكل حر: شكل 62">
                    <a:extLst>
                      <a:ext uri="{FF2B5EF4-FFF2-40B4-BE49-F238E27FC236}">
                        <a16:creationId xmlns:a16="http://schemas.microsoft.com/office/drawing/2014/main" id="{A347FE60-AC03-47C6-9C4E-76C9031D5C80}"/>
                      </a:ext>
                    </a:extLst>
                  </p:cNvPr>
                  <p:cNvSpPr/>
                  <p:nvPr/>
                </p:nvSpPr>
                <p:spPr>
                  <a:xfrm>
                    <a:off x="4363402" y="1793361"/>
                    <a:ext cx="12858" cy="12222"/>
                  </a:xfrm>
                  <a:custGeom>
                    <a:avLst/>
                    <a:gdLst>
                      <a:gd name="connsiteX0" fmla="*/ 12859 w 12858"/>
                      <a:gd name="connsiteY0" fmla="*/ 6 h 12222"/>
                      <a:gd name="connsiteX1" fmla="*/ 1334 w 12858"/>
                      <a:gd name="connsiteY1" fmla="*/ 6292 h 12222"/>
                      <a:gd name="connsiteX2" fmla="*/ 0 w 12858"/>
                      <a:gd name="connsiteY2" fmla="*/ 8007 h 12222"/>
                      <a:gd name="connsiteX3" fmla="*/ 191 w 12858"/>
                      <a:gd name="connsiteY3" fmla="*/ 9340 h 12222"/>
                      <a:gd name="connsiteX4" fmla="*/ 953 w 12858"/>
                      <a:gd name="connsiteY4" fmla="*/ 11245 h 12222"/>
                      <a:gd name="connsiteX5" fmla="*/ 1238 w 12858"/>
                      <a:gd name="connsiteY5" fmla="*/ 11817 h 12222"/>
                      <a:gd name="connsiteX6" fmla="*/ 2096 w 12858"/>
                      <a:gd name="connsiteY6" fmla="*/ 12198 h 12222"/>
                      <a:gd name="connsiteX7" fmla="*/ 7811 w 12858"/>
                      <a:gd name="connsiteY7" fmla="*/ 7816 h 12222"/>
                      <a:gd name="connsiteX8" fmla="*/ 12002 w 12858"/>
                      <a:gd name="connsiteY8" fmla="*/ 1530 h 12222"/>
                      <a:gd name="connsiteX9" fmla="*/ 12859 w 12858"/>
                      <a:gd name="connsiteY9" fmla="*/ 6 h 12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858" h="12222">
                        <a:moveTo>
                          <a:pt x="12859" y="6"/>
                        </a:moveTo>
                        <a:cubicBezTo>
                          <a:pt x="12668" y="-185"/>
                          <a:pt x="4382" y="4482"/>
                          <a:pt x="1334" y="6292"/>
                        </a:cubicBezTo>
                        <a:cubicBezTo>
                          <a:pt x="572" y="6768"/>
                          <a:pt x="0" y="7054"/>
                          <a:pt x="0" y="8007"/>
                        </a:cubicBezTo>
                        <a:cubicBezTo>
                          <a:pt x="0" y="8388"/>
                          <a:pt x="95" y="8864"/>
                          <a:pt x="191" y="9340"/>
                        </a:cubicBezTo>
                        <a:cubicBezTo>
                          <a:pt x="-286" y="10007"/>
                          <a:pt x="191" y="11150"/>
                          <a:pt x="953" y="11245"/>
                        </a:cubicBezTo>
                        <a:cubicBezTo>
                          <a:pt x="1048" y="11436"/>
                          <a:pt x="1143" y="11626"/>
                          <a:pt x="1238" y="11817"/>
                        </a:cubicBezTo>
                        <a:cubicBezTo>
                          <a:pt x="1429" y="12102"/>
                          <a:pt x="1810" y="12293"/>
                          <a:pt x="2096" y="12198"/>
                        </a:cubicBezTo>
                        <a:cubicBezTo>
                          <a:pt x="4286" y="11817"/>
                          <a:pt x="6477" y="9531"/>
                          <a:pt x="7811" y="7816"/>
                        </a:cubicBezTo>
                        <a:cubicBezTo>
                          <a:pt x="8668" y="6768"/>
                          <a:pt x="11621" y="2577"/>
                          <a:pt x="12002" y="1530"/>
                        </a:cubicBezTo>
                        <a:cubicBezTo>
                          <a:pt x="12097" y="1244"/>
                          <a:pt x="12859" y="6"/>
                          <a:pt x="12859" y="6"/>
                        </a:cubicBezTo>
                        <a:close/>
                      </a:path>
                    </a:pathLst>
                  </a:custGeom>
                  <a:solidFill>
                    <a:srgbClr val="0D0D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6" name="شكل حر: شكل 1855">
                    <a:extLst>
                      <a:ext uri="{FF2B5EF4-FFF2-40B4-BE49-F238E27FC236}">
                        <a16:creationId xmlns:a16="http://schemas.microsoft.com/office/drawing/2014/main" id="{C1CF88D2-74C2-496C-9F04-A59F7C938A5F}"/>
                      </a:ext>
                    </a:extLst>
                  </p:cNvPr>
                  <p:cNvSpPr/>
                  <p:nvPr/>
                </p:nvSpPr>
                <p:spPr>
                  <a:xfrm>
                    <a:off x="4266328" y="1700511"/>
                    <a:ext cx="123458" cy="190846"/>
                  </a:xfrm>
                  <a:custGeom>
                    <a:avLst/>
                    <a:gdLst>
                      <a:gd name="connsiteX0" fmla="*/ 123459 w 123458"/>
                      <a:gd name="connsiteY0" fmla="*/ 142100 h 190846"/>
                      <a:gd name="connsiteX1" fmla="*/ 115743 w 123458"/>
                      <a:gd name="connsiteY1" fmla="*/ 140576 h 190846"/>
                      <a:gd name="connsiteX2" fmla="*/ 112695 w 123458"/>
                      <a:gd name="connsiteY2" fmla="*/ 143338 h 190846"/>
                      <a:gd name="connsiteX3" fmla="*/ 110981 w 123458"/>
                      <a:gd name="connsiteY3" fmla="*/ 148386 h 190846"/>
                      <a:gd name="connsiteX4" fmla="*/ 107076 w 123458"/>
                      <a:gd name="connsiteY4" fmla="*/ 157816 h 190846"/>
                      <a:gd name="connsiteX5" fmla="*/ 98503 w 123458"/>
                      <a:gd name="connsiteY5" fmla="*/ 167436 h 190846"/>
                      <a:gd name="connsiteX6" fmla="*/ 96789 w 123458"/>
                      <a:gd name="connsiteY6" fmla="*/ 168293 h 190846"/>
                      <a:gd name="connsiteX7" fmla="*/ 90597 w 123458"/>
                      <a:gd name="connsiteY7" fmla="*/ 175532 h 190846"/>
                      <a:gd name="connsiteX8" fmla="*/ 88692 w 123458"/>
                      <a:gd name="connsiteY8" fmla="*/ 176294 h 190846"/>
                      <a:gd name="connsiteX9" fmla="*/ 78882 w 123458"/>
                      <a:gd name="connsiteY9" fmla="*/ 179247 h 190846"/>
                      <a:gd name="connsiteX10" fmla="*/ 68976 w 123458"/>
                      <a:gd name="connsiteY10" fmla="*/ 186105 h 190846"/>
                      <a:gd name="connsiteX11" fmla="*/ 67547 w 123458"/>
                      <a:gd name="connsiteY11" fmla="*/ 187058 h 190846"/>
                      <a:gd name="connsiteX12" fmla="*/ 48116 w 123458"/>
                      <a:gd name="connsiteY12" fmla="*/ 189629 h 190846"/>
                      <a:gd name="connsiteX13" fmla="*/ 37543 w 123458"/>
                      <a:gd name="connsiteY13" fmla="*/ 179438 h 190846"/>
                      <a:gd name="connsiteX14" fmla="*/ 31447 w 123458"/>
                      <a:gd name="connsiteY14" fmla="*/ 173342 h 190846"/>
                      <a:gd name="connsiteX15" fmla="*/ 24684 w 123458"/>
                      <a:gd name="connsiteY15" fmla="*/ 170675 h 190846"/>
                      <a:gd name="connsiteX16" fmla="*/ 21827 w 123458"/>
                      <a:gd name="connsiteY16" fmla="*/ 170484 h 190846"/>
                      <a:gd name="connsiteX17" fmla="*/ 20112 w 123458"/>
                      <a:gd name="connsiteY17" fmla="*/ 169436 h 190846"/>
                      <a:gd name="connsiteX18" fmla="*/ 11635 w 123458"/>
                      <a:gd name="connsiteY18" fmla="*/ 165722 h 190846"/>
                      <a:gd name="connsiteX19" fmla="*/ 9635 w 123458"/>
                      <a:gd name="connsiteY19" fmla="*/ 164007 h 190846"/>
                      <a:gd name="connsiteX20" fmla="*/ 6682 w 123458"/>
                      <a:gd name="connsiteY20" fmla="*/ 160292 h 190846"/>
                      <a:gd name="connsiteX21" fmla="*/ 1348 w 123458"/>
                      <a:gd name="connsiteY21" fmla="*/ 134099 h 190846"/>
                      <a:gd name="connsiteX22" fmla="*/ 15636 w 123458"/>
                      <a:gd name="connsiteY22" fmla="*/ 69329 h 190846"/>
                      <a:gd name="connsiteX23" fmla="*/ 18493 w 123458"/>
                      <a:gd name="connsiteY23" fmla="*/ 44087 h 190846"/>
                      <a:gd name="connsiteX24" fmla="*/ 20398 w 123458"/>
                      <a:gd name="connsiteY24" fmla="*/ 36372 h 190846"/>
                      <a:gd name="connsiteX25" fmla="*/ 23922 w 123458"/>
                      <a:gd name="connsiteY25" fmla="*/ 27990 h 190846"/>
                      <a:gd name="connsiteX26" fmla="*/ 47449 w 123458"/>
                      <a:gd name="connsiteY26" fmla="*/ 6559 h 190846"/>
                      <a:gd name="connsiteX27" fmla="*/ 99075 w 123458"/>
                      <a:gd name="connsiteY27" fmla="*/ 5987 h 190846"/>
                      <a:gd name="connsiteX28" fmla="*/ 114600 w 123458"/>
                      <a:gd name="connsiteY28" fmla="*/ 21704 h 190846"/>
                      <a:gd name="connsiteX29" fmla="*/ 118601 w 123458"/>
                      <a:gd name="connsiteY29" fmla="*/ 31895 h 190846"/>
                      <a:gd name="connsiteX30" fmla="*/ 119268 w 123458"/>
                      <a:gd name="connsiteY30" fmla="*/ 34943 h 190846"/>
                      <a:gd name="connsiteX31" fmla="*/ 121744 w 123458"/>
                      <a:gd name="connsiteY31" fmla="*/ 44849 h 190846"/>
                      <a:gd name="connsiteX32" fmla="*/ 113267 w 123458"/>
                      <a:gd name="connsiteY32" fmla="*/ 55041 h 190846"/>
                      <a:gd name="connsiteX33" fmla="*/ 113172 w 123458"/>
                      <a:gd name="connsiteY33" fmla="*/ 55041 h 190846"/>
                      <a:gd name="connsiteX34" fmla="*/ 108981 w 123458"/>
                      <a:gd name="connsiteY34" fmla="*/ 58470 h 190846"/>
                      <a:gd name="connsiteX35" fmla="*/ 105933 w 123458"/>
                      <a:gd name="connsiteY35" fmla="*/ 61137 h 190846"/>
                      <a:gd name="connsiteX36" fmla="*/ 100884 w 123458"/>
                      <a:gd name="connsiteY36" fmla="*/ 62471 h 190846"/>
                      <a:gd name="connsiteX37" fmla="*/ 93741 w 123458"/>
                      <a:gd name="connsiteY37" fmla="*/ 71043 h 190846"/>
                      <a:gd name="connsiteX38" fmla="*/ 92407 w 123458"/>
                      <a:gd name="connsiteY38" fmla="*/ 76377 h 190846"/>
                      <a:gd name="connsiteX39" fmla="*/ 110219 w 123458"/>
                      <a:gd name="connsiteY39" fmla="*/ 113620 h 190846"/>
                      <a:gd name="connsiteX40" fmla="*/ 123459 w 123458"/>
                      <a:gd name="connsiteY40" fmla="*/ 142100 h 190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123458" h="190846">
                        <a:moveTo>
                          <a:pt x="123459" y="142100"/>
                        </a:moveTo>
                        <a:cubicBezTo>
                          <a:pt x="119934" y="140671"/>
                          <a:pt x="117553" y="140099"/>
                          <a:pt x="115743" y="140576"/>
                        </a:cubicBezTo>
                        <a:cubicBezTo>
                          <a:pt x="114505" y="140957"/>
                          <a:pt x="113553" y="141814"/>
                          <a:pt x="112695" y="143338"/>
                        </a:cubicBezTo>
                        <a:cubicBezTo>
                          <a:pt x="111743" y="145052"/>
                          <a:pt x="111267" y="146672"/>
                          <a:pt x="110981" y="148386"/>
                        </a:cubicBezTo>
                        <a:cubicBezTo>
                          <a:pt x="109362" y="151434"/>
                          <a:pt x="108314" y="155054"/>
                          <a:pt x="107076" y="157816"/>
                        </a:cubicBezTo>
                        <a:cubicBezTo>
                          <a:pt x="104980" y="162483"/>
                          <a:pt x="102027" y="165436"/>
                          <a:pt x="98503" y="167436"/>
                        </a:cubicBezTo>
                        <a:cubicBezTo>
                          <a:pt x="97932" y="167722"/>
                          <a:pt x="97360" y="168008"/>
                          <a:pt x="96789" y="168293"/>
                        </a:cubicBezTo>
                        <a:cubicBezTo>
                          <a:pt x="96122" y="171246"/>
                          <a:pt x="94217" y="173723"/>
                          <a:pt x="90597" y="175532"/>
                        </a:cubicBezTo>
                        <a:cubicBezTo>
                          <a:pt x="90026" y="175818"/>
                          <a:pt x="89359" y="176104"/>
                          <a:pt x="88692" y="176294"/>
                        </a:cubicBezTo>
                        <a:cubicBezTo>
                          <a:pt x="85454" y="177437"/>
                          <a:pt x="81930" y="177628"/>
                          <a:pt x="78882" y="179247"/>
                        </a:cubicBezTo>
                        <a:cubicBezTo>
                          <a:pt x="75262" y="181152"/>
                          <a:pt x="72309" y="183914"/>
                          <a:pt x="68976" y="186105"/>
                        </a:cubicBezTo>
                        <a:cubicBezTo>
                          <a:pt x="68499" y="186391"/>
                          <a:pt x="68023" y="186772"/>
                          <a:pt x="67547" y="187058"/>
                        </a:cubicBezTo>
                        <a:cubicBezTo>
                          <a:pt x="61641" y="190582"/>
                          <a:pt x="54783" y="192106"/>
                          <a:pt x="48116" y="189629"/>
                        </a:cubicBezTo>
                        <a:cubicBezTo>
                          <a:pt x="42972" y="187724"/>
                          <a:pt x="40496" y="183438"/>
                          <a:pt x="37543" y="179438"/>
                        </a:cubicBezTo>
                        <a:cubicBezTo>
                          <a:pt x="35829" y="177056"/>
                          <a:pt x="34019" y="174866"/>
                          <a:pt x="31447" y="173342"/>
                        </a:cubicBezTo>
                        <a:cubicBezTo>
                          <a:pt x="29352" y="172103"/>
                          <a:pt x="27066" y="171341"/>
                          <a:pt x="24684" y="170675"/>
                        </a:cubicBezTo>
                        <a:cubicBezTo>
                          <a:pt x="23732" y="170579"/>
                          <a:pt x="22779" y="170484"/>
                          <a:pt x="21827" y="170484"/>
                        </a:cubicBezTo>
                        <a:cubicBezTo>
                          <a:pt x="21255" y="170103"/>
                          <a:pt x="20684" y="169722"/>
                          <a:pt x="20112" y="169436"/>
                        </a:cubicBezTo>
                        <a:cubicBezTo>
                          <a:pt x="17160" y="168579"/>
                          <a:pt x="14207" y="167627"/>
                          <a:pt x="11635" y="165722"/>
                        </a:cubicBezTo>
                        <a:cubicBezTo>
                          <a:pt x="10968" y="165245"/>
                          <a:pt x="10302" y="164674"/>
                          <a:pt x="9635" y="164007"/>
                        </a:cubicBezTo>
                        <a:cubicBezTo>
                          <a:pt x="8587" y="162959"/>
                          <a:pt x="7539" y="161626"/>
                          <a:pt x="6682" y="160292"/>
                        </a:cubicBezTo>
                        <a:cubicBezTo>
                          <a:pt x="-271" y="153815"/>
                          <a:pt x="-1319" y="145814"/>
                          <a:pt x="1348" y="134099"/>
                        </a:cubicBezTo>
                        <a:cubicBezTo>
                          <a:pt x="2682" y="128098"/>
                          <a:pt x="13350" y="88379"/>
                          <a:pt x="15636" y="69329"/>
                        </a:cubicBezTo>
                        <a:cubicBezTo>
                          <a:pt x="16588" y="60947"/>
                          <a:pt x="16969" y="52374"/>
                          <a:pt x="18493" y="44087"/>
                        </a:cubicBezTo>
                        <a:cubicBezTo>
                          <a:pt x="18969" y="41516"/>
                          <a:pt x="19636" y="38849"/>
                          <a:pt x="20398" y="36372"/>
                        </a:cubicBezTo>
                        <a:cubicBezTo>
                          <a:pt x="21255" y="33515"/>
                          <a:pt x="22398" y="30657"/>
                          <a:pt x="23922" y="27990"/>
                        </a:cubicBezTo>
                        <a:cubicBezTo>
                          <a:pt x="29066" y="18465"/>
                          <a:pt x="37829" y="11321"/>
                          <a:pt x="47449" y="6559"/>
                        </a:cubicBezTo>
                        <a:cubicBezTo>
                          <a:pt x="63546" y="-1347"/>
                          <a:pt x="83454" y="-2776"/>
                          <a:pt x="99075" y="5987"/>
                        </a:cubicBezTo>
                        <a:cubicBezTo>
                          <a:pt x="105552" y="9607"/>
                          <a:pt x="110981" y="15227"/>
                          <a:pt x="114600" y="21704"/>
                        </a:cubicBezTo>
                        <a:cubicBezTo>
                          <a:pt x="116410" y="24942"/>
                          <a:pt x="117744" y="28371"/>
                          <a:pt x="118601" y="31895"/>
                        </a:cubicBezTo>
                        <a:cubicBezTo>
                          <a:pt x="118887" y="32848"/>
                          <a:pt x="119077" y="33896"/>
                          <a:pt x="119268" y="34943"/>
                        </a:cubicBezTo>
                        <a:cubicBezTo>
                          <a:pt x="120696" y="38087"/>
                          <a:pt x="121839" y="41420"/>
                          <a:pt x="121744" y="44849"/>
                        </a:cubicBezTo>
                        <a:cubicBezTo>
                          <a:pt x="121649" y="49707"/>
                          <a:pt x="118125" y="54851"/>
                          <a:pt x="113267" y="55041"/>
                        </a:cubicBezTo>
                        <a:lnTo>
                          <a:pt x="113172" y="55041"/>
                        </a:lnTo>
                        <a:cubicBezTo>
                          <a:pt x="111457" y="55898"/>
                          <a:pt x="110505" y="56756"/>
                          <a:pt x="108981" y="58470"/>
                        </a:cubicBezTo>
                        <a:cubicBezTo>
                          <a:pt x="108028" y="59518"/>
                          <a:pt x="107171" y="60470"/>
                          <a:pt x="105933" y="61137"/>
                        </a:cubicBezTo>
                        <a:cubicBezTo>
                          <a:pt x="104313" y="61994"/>
                          <a:pt x="102599" y="61899"/>
                          <a:pt x="100884" y="62471"/>
                        </a:cubicBezTo>
                        <a:cubicBezTo>
                          <a:pt x="96789" y="63614"/>
                          <a:pt x="95169" y="67233"/>
                          <a:pt x="93741" y="71043"/>
                        </a:cubicBezTo>
                        <a:cubicBezTo>
                          <a:pt x="93074" y="72758"/>
                          <a:pt x="92788" y="74663"/>
                          <a:pt x="92407" y="76377"/>
                        </a:cubicBezTo>
                        <a:cubicBezTo>
                          <a:pt x="92883" y="93617"/>
                          <a:pt x="104218" y="105047"/>
                          <a:pt x="110219" y="113620"/>
                        </a:cubicBezTo>
                        <a:cubicBezTo>
                          <a:pt x="116124" y="122383"/>
                          <a:pt x="122220" y="131527"/>
                          <a:pt x="123459" y="142100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7" name="شكل حر: شكل 1856">
                    <a:extLst>
                      <a:ext uri="{FF2B5EF4-FFF2-40B4-BE49-F238E27FC236}">
                        <a16:creationId xmlns:a16="http://schemas.microsoft.com/office/drawing/2014/main" id="{DA6443C2-BD74-4BBB-8674-24B69A5F9522}"/>
                      </a:ext>
                    </a:extLst>
                  </p:cNvPr>
                  <p:cNvSpPr/>
                  <p:nvPr/>
                </p:nvSpPr>
                <p:spPr>
                  <a:xfrm>
                    <a:off x="4284821" y="1722310"/>
                    <a:ext cx="100107" cy="32713"/>
                  </a:xfrm>
                  <a:custGeom>
                    <a:avLst/>
                    <a:gdLst>
                      <a:gd name="connsiteX0" fmla="*/ 100108 w 100107"/>
                      <a:gd name="connsiteY0" fmla="*/ 10192 h 32713"/>
                      <a:gd name="connsiteX1" fmla="*/ 97822 w 100107"/>
                      <a:gd name="connsiteY1" fmla="*/ 12478 h 32713"/>
                      <a:gd name="connsiteX2" fmla="*/ 67818 w 100107"/>
                      <a:gd name="connsiteY2" fmla="*/ 27908 h 32713"/>
                      <a:gd name="connsiteX3" fmla="*/ 0 w 100107"/>
                      <a:gd name="connsiteY3" fmla="*/ 22384 h 32713"/>
                      <a:gd name="connsiteX4" fmla="*/ 1905 w 100107"/>
                      <a:gd name="connsiteY4" fmla="*/ 14669 h 32713"/>
                      <a:gd name="connsiteX5" fmla="*/ 2096 w 100107"/>
                      <a:gd name="connsiteY5" fmla="*/ 14764 h 32713"/>
                      <a:gd name="connsiteX6" fmla="*/ 65246 w 100107"/>
                      <a:gd name="connsiteY6" fmla="*/ 18574 h 32713"/>
                      <a:gd name="connsiteX7" fmla="*/ 90964 w 100107"/>
                      <a:gd name="connsiteY7" fmla="*/ 5620 h 32713"/>
                      <a:gd name="connsiteX8" fmla="*/ 96107 w 100107"/>
                      <a:gd name="connsiteY8" fmla="*/ 0 h 32713"/>
                      <a:gd name="connsiteX9" fmla="*/ 100108 w 100107"/>
                      <a:gd name="connsiteY9" fmla="*/ 10192 h 32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0107" h="32713">
                        <a:moveTo>
                          <a:pt x="100108" y="10192"/>
                        </a:moveTo>
                        <a:cubicBezTo>
                          <a:pt x="99346" y="11049"/>
                          <a:pt x="98489" y="11811"/>
                          <a:pt x="97822" y="12478"/>
                        </a:cubicBezTo>
                        <a:cubicBezTo>
                          <a:pt x="89345" y="20479"/>
                          <a:pt x="79058" y="25051"/>
                          <a:pt x="67818" y="27908"/>
                        </a:cubicBezTo>
                        <a:cubicBezTo>
                          <a:pt x="45149" y="33719"/>
                          <a:pt x="19907" y="36671"/>
                          <a:pt x="0" y="22384"/>
                        </a:cubicBezTo>
                        <a:cubicBezTo>
                          <a:pt x="476" y="19812"/>
                          <a:pt x="1143" y="17145"/>
                          <a:pt x="1905" y="14669"/>
                        </a:cubicBezTo>
                        <a:cubicBezTo>
                          <a:pt x="2000" y="14669"/>
                          <a:pt x="2000" y="14764"/>
                          <a:pt x="2096" y="14764"/>
                        </a:cubicBezTo>
                        <a:cubicBezTo>
                          <a:pt x="19907" y="28861"/>
                          <a:pt x="45053" y="23717"/>
                          <a:pt x="65246" y="18574"/>
                        </a:cubicBezTo>
                        <a:cubicBezTo>
                          <a:pt x="74771" y="16097"/>
                          <a:pt x="83725" y="12382"/>
                          <a:pt x="90964" y="5620"/>
                        </a:cubicBezTo>
                        <a:cubicBezTo>
                          <a:pt x="92869" y="3905"/>
                          <a:pt x="94583" y="2000"/>
                          <a:pt x="96107" y="0"/>
                        </a:cubicBezTo>
                        <a:cubicBezTo>
                          <a:pt x="97917" y="3143"/>
                          <a:pt x="99251" y="6572"/>
                          <a:pt x="100108" y="10192"/>
                        </a:cubicBezTo>
                        <a:close/>
                      </a:path>
                    </a:pathLst>
                  </a:custGeom>
                  <a:solidFill>
                    <a:srgbClr val="0D0D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8" name="شكل حر: شكل 1857">
                    <a:extLst>
                      <a:ext uri="{FF2B5EF4-FFF2-40B4-BE49-F238E27FC236}">
                        <a16:creationId xmlns:a16="http://schemas.microsoft.com/office/drawing/2014/main" id="{BAF150BA-601B-4632-B4B2-17421EF3DB8C}"/>
                      </a:ext>
                    </a:extLst>
                  </p:cNvPr>
                  <p:cNvSpPr/>
                  <p:nvPr/>
                </p:nvSpPr>
                <p:spPr>
                  <a:xfrm>
                    <a:off x="4347814" y="1759743"/>
                    <a:ext cx="34257" cy="108204"/>
                  </a:xfrm>
                  <a:custGeom>
                    <a:avLst/>
                    <a:gdLst>
                      <a:gd name="connsiteX0" fmla="*/ 34257 w 34257"/>
                      <a:gd name="connsiteY0" fmla="*/ 81344 h 108204"/>
                      <a:gd name="connsiteX1" fmla="*/ 31209 w 34257"/>
                      <a:gd name="connsiteY1" fmla="*/ 84106 h 108204"/>
                      <a:gd name="connsiteX2" fmla="*/ 29495 w 34257"/>
                      <a:gd name="connsiteY2" fmla="*/ 89154 h 108204"/>
                      <a:gd name="connsiteX3" fmla="*/ 25590 w 34257"/>
                      <a:gd name="connsiteY3" fmla="*/ 98584 h 108204"/>
                      <a:gd name="connsiteX4" fmla="*/ 17017 w 34257"/>
                      <a:gd name="connsiteY4" fmla="*/ 108204 h 108204"/>
                      <a:gd name="connsiteX5" fmla="*/ 20351 w 34257"/>
                      <a:gd name="connsiteY5" fmla="*/ 96488 h 108204"/>
                      <a:gd name="connsiteX6" fmla="*/ 13779 w 34257"/>
                      <a:gd name="connsiteY6" fmla="*/ 64008 h 108204"/>
                      <a:gd name="connsiteX7" fmla="*/ 2158 w 34257"/>
                      <a:gd name="connsiteY7" fmla="*/ 32766 h 108204"/>
                      <a:gd name="connsiteX8" fmla="*/ 3206 w 34257"/>
                      <a:gd name="connsiteY8" fmla="*/ 0 h 108204"/>
                      <a:gd name="connsiteX9" fmla="*/ 25971 w 34257"/>
                      <a:gd name="connsiteY9" fmla="*/ 72295 h 108204"/>
                      <a:gd name="connsiteX10" fmla="*/ 34257 w 34257"/>
                      <a:gd name="connsiteY10" fmla="*/ 81344 h 108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4257" h="108204">
                        <a:moveTo>
                          <a:pt x="34257" y="81344"/>
                        </a:moveTo>
                        <a:cubicBezTo>
                          <a:pt x="33019" y="81725"/>
                          <a:pt x="32067" y="82582"/>
                          <a:pt x="31209" y="84106"/>
                        </a:cubicBezTo>
                        <a:cubicBezTo>
                          <a:pt x="30257" y="85820"/>
                          <a:pt x="29781" y="87440"/>
                          <a:pt x="29495" y="89154"/>
                        </a:cubicBezTo>
                        <a:cubicBezTo>
                          <a:pt x="27876" y="92202"/>
                          <a:pt x="26828" y="95822"/>
                          <a:pt x="25590" y="98584"/>
                        </a:cubicBezTo>
                        <a:cubicBezTo>
                          <a:pt x="23494" y="103251"/>
                          <a:pt x="20541" y="106204"/>
                          <a:pt x="17017" y="108204"/>
                        </a:cubicBezTo>
                        <a:cubicBezTo>
                          <a:pt x="19208" y="104870"/>
                          <a:pt x="20065" y="100584"/>
                          <a:pt x="20351" y="96488"/>
                        </a:cubicBezTo>
                        <a:cubicBezTo>
                          <a:pt x="21018" y="85344"/>
                          <a:pt x="17779" y="74390"/>
                          <a:pt x="13779" y="64008"/>
                        </a:cubicBezTo>
                        <a:cubicBezTo>
                          <a:pt x="9778" y="53626"/>
                          <a:pt x="4920" y="43529"/>
                          <a:pt x="2158" y="32766"/>
                        </a:cubicBezTo>
                        <a:cubicBezTo>
                          <a:pt x="-604" y="22003"/>
                          <a:pt x="-1176" y="10192"/>
                          <a:pt x="3206" y="0"/>
                        </a:cubicBezTo>
                        <a:cubicBezTo>
                          <a:pt x="-414" y="25908"/>
                          <a:pt x="8159" y="53245"/>
                          <a:pt x="25971" y="72295"/>
                        </a:cubicBezTo>
                        <a:cubicBezTo>
                          <a:pt x="28733" y="75343"/>
                          <a:pt x="31781" y="78105"/>
                          <a:pt x="34257" y="81344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9" name="شكل حر: شكل 1858">
                    <a:extLst>
                      <a:ext uri="{FF2B5EF4-FFF2-40B4-BE49-F238E27FC236}">
                        <a16:creationId xmlns:a16="http://schemas.microsoft.com/office/drawing/2014/main" id="{E7612716-A0A9-46C8-9D04-4CFA765CCE07}"/>
                      </a:ext>
                    </a:extLst>
                  </p:cNvPr>
                  <p:cNvSpPr/>
                  <p:nvPr/>
                </p:nvSpPr>
                <p:spPr>
                  <a:xfrm>
                    <a:off x="4277963" y="1775745"/>
                    <a:ext cx="30098" cy="104298"/>
                  </a:xfrm>
                  <a:custGeom>
                    <a:avLst/>
                    <a:gdLst>
                      <a:gd name="connsiteX0" fmla="*/ 25908 w 30098"/>
                      <a:gd name="connsiteY0" fmla="*/ 104299 h 104298"/>
                      <a:gd name="connsiteX1" fmla="*/ 19812 w 30098"/>
                      <a:gd name="connsiteY1" fmla="*/ 98203 h 104298"/>
                      <a:gd name="connsiteX2" fmla="*/ 13049 w 30098"/>
                      <a:gd name="connsiteY2" fmla="*/ 95536 h 104298"/>
                      <a:gd name="connsiteX3" fmla="*/ 10192 w 30098"/>
                      <a:gd name="connsiteY3" fmla="*/ 95345 h 104298"/>
                      <a:gd name="connsiteX4" fmla="*/ 8477 w 30098"/>
                      <a:gd name="connsiteY4" fmla="*/ 94298 h 104298"/>
                      <a:gd name="connsiteX5" fmla="*/ 0 w 30098"/>
                      <a:gd name="connsiteY5" fmla="*/ 90583 h 104298"/>
                      <a:gd name="connsiteX6" fmla="*/ 2857 w 30098"/>
                      <a:gd name="connsiteY6" fmla="*/ 90106 h 104298"/>
                      <a:gd name="connsiteX7" fmla="*/ 10858 w 30098"/>
                      <a:gd name="connsiteY7" fmla="*/ 83820 h 104298"/>
                      <a:gd name="connsiteX8" fmla="*/ 19336 w 30098"/>
                      <a:gd name="connsiteY8" fmla="*/ 54007 h 104298"/>
                      <a:gd name="connsiteX9" fmla="*/ 21336 w 30098"/>
                      <a:gd name="connsiteY9" fmla="*/ 22670 h 104298"/>
                      <a:gd name="connsiteX10" fmla="*/ 30099 w 30098"/>
                      <a:gd name="connsiteY10" fmla="*/ 0 h 104298"/>
                      <a:gd name="connsiteX11" fmla="*/ 25908 w 30098"/>
                      <a:gd name="connsiteY11" fmla="*/ 104299 h 104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0098" h="104298">
                        <a:moveTo>
                          <a:pt x="25908" y="104299"/>
                        </a:moveTo>
                        <a:cubicBezTo>
                          <a:pt x="24193" y="101918"/>
                          <a:pt x="22384" y="99727"/>
                          <a:pt x="19812" y="98203"/>
                        </a:cubicBezTo>
                        <a:cubicBezTo>
                          <a:pt x="17717" y="96965"/>
                          <a:pt x="15430" y="96202"/>
                          <a:pt x="13049" y="95536"/>
                        </a:cubicBezTo>
                        <a:cubicBezTo>
                          <a:pt x="12097" y="95441"/>
                          <a:pt x="11144" y="95345"/>
                          <a:pt x="10192" y="95345"/>
                        </a:cubicBezTo>
                        <a:cubicBezTo>
                          <a:pt x="9620" y="94964"/>
                          <a:pt x="9049" y="94583"/>
                          <a:pt x="8477" y="94298"/>
                        </a:cubicBezTo>
                        <a:cubicBezTo>
                          <a:pt x="5524" y="93440"/>
                          <a:pt x="2572" y="92488"/>
                          <a:pt x="0" y="90583"/>
                        </a:cubicBezTo>
                        <a:cubicBezTo>
                          <a:pt x="952" y="90583"/>
                          <a:pt x="1905" y="90392"/>
                          <a:pt x="2857" y="90106"/>
                        </a:cubicBezTo>
                        <a:cubicBezTo>
                          <a:pt x="6096" y="89059"/>
                          <a:pt x="8763" y="86582"/>
                          <a:pt x="10858" y="83820"/>
                        </a:cubicBezTo>
                        <a:cubicBezTo>
                          <a:pt x="17240" y="75438"/>
                          <a:pt x="18955" y="64484"/>
                          <a:pt x="19336" y="54007"/>
                        </a:cubicBezTo>
                        <a:cubicBezTo>
                          <a:pt x="19717" y="43529"/>
                          <a:pt x="19050" y="32861"/>
                          <a:pt x="21336" y="22670"/>
                        </a:cubicBezTo>
                        <a:cubicBezTo>
                          <a:pt x="23146" y="14764"/>
                          <a:pt x="26670" y="7334"/>
                          <a:pt x="30099" y="0"/>
                        </a:cubicBezTo>
                        <a:cubicBezTo>
                          <a:pt x="18955" y="33433"/>
                          <a:pt x="17431" y="70009"/>
                          <a:pt x="25908" y="104299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60" name="شكل حر: شكل 1859">
                    <a:extLst>
                      <a:ext uri="{FF2B5EF4-FFF2-40B4-BE49-F238E27FC236}">
                        <a16:creationId xmlns:a16="http://schemas.microsoft.com/office/drawing/2014/main" id="{96520262-E3F8-40C3-A595-6BA628E58712}"/>
                      </a:ext>
                    </a:extLst>
                  </p:cNvPr>
                  <p:cNvSpPr/>
                  <p:nvPr/>
                </p:nvSpPr>
                <p:spPr>
                  <a:xfrm>
                    <a:off x="4333875" y="1805654"/>
                    <a:ext cx="21145" cy="82010"/>
                  </a:xfrm>
                  <a:custGeom>
                    <a:avLst/>
                    <a:gdLst>
                      <a:gd name="connsiteX0" fmla="*/ 21146 w 21145"/>
                      <a:gd name="connsiteY0" fmla="*/ 71247 h 82010"/>
                      <a:gd name="connsiteX1" fmla="*/ 11335 w 21145"/>
                      <a:gd name="connsiteY1" fmla="*/ 74200 h 82010"/>
                      <a:gd name="connsiteX2" fmla="*/ 1429 w 21145"/>
                      <a:gd name="connsiteY2" fmla="*/ 81058 h 82010"/>
                      <a:gd name="connsiteX3" fmla="*/ 0 w 21145"/>
                      <a:gd name="connsiteY3" fmla="*/ 82010 h 82010"/>
                      <a:gd name="connsiteX4" fmla="*/ 2476 w 21145"/>
                      <a:gd name="connsiteY4" fmla="*/ 74676 h 82010"/>
                      <a:gd name="connsiteX5" fmla="*/ 3143 w 21145"/>
                      <a:gd name="connsiteY5" fmla="*/ 57055 h 82010"/>
                      <a:gd name="connsiteX6" fmla="*/ 12001 w 21145"/>
                      <a:gd name="connsiteY6" fmla="*/ 0 h 82010"/>
                      <a:gd name="connsiteX7" fmla="*/ 8001 w 21145"/>
                      <a:gd name="connsiteY7" fmla="*/ 37909 h 82010"/>
                      <a:gd name="connsiteX8" fmla="*/ 21146 w 21145"/>
                      <a:gd name="connsiteY8" fmla="*/ 71247 h 82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45" h="82010">
                        <a:moveTo>
                          <a:pt x="21146" y="71247"/>
                        </a:moveTo>
                        <a:cubicBezTo>
                          <a:pt x="17907" y="72390"/>
                          <a:pt x="14383" y="72580"/>
                          <a:pt x="11335" y="74200"/>
                        </a:cubicBezTo>
                        <a:cubicBezTo>
                          <a:pt x="7715" y="76105"/>
                          <a:pt x="4763" y="78867"/>
                          <a:pt x="1429" y="81058"/>
                        </a:cubicBezTo>
                        <a:cubicBezTo>
                          <a:pt x="952" y="81344"/>
                          <a:pt x="476" y="81725"/>
                          <a:pt x="0" y="82010"/>
                        </a:cubicBezTo>
                        <a:cubicBezTo>
                          <a:pt x="1048" y="79629"/>
                          <a:pt x="1905" y="77152"/>
                          <a:pt x="2476" y="74676"/>
                        </a:cubicBezTo>
                        <a:cubicBezTo>
                          <a:pt x="3715" y="68866"/>
                          <a:pt x="3429" y="62960"/>
                          <a:pt x="3143" y="57055"/>
                        </a:cubicBezTo>
                        <a:cubicBezTo>
                          <a:pt x="2286" y="37624"/>
                          <a:pt x="2953" y="17240"/>
                          <a:pt x="12001" y="0"/>
                        </a:cubicBezTo>
                        <a:cubicBezTo>
                          <a:pt x="7715" y="12097"/>
                          <a:pt x="6191" y="25146"/>
                          <a:pt x="8001" y="37909"/>
                        </a:cubicBezTo>
                        <a:cubicBezTo>
                          <a:pt x="9525" y="49721"/>
                          <a:pt x="14097" y="61341"/>
                          <a:pt x="21146" y="71247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861" name="شكل حر: شكل 1860">
                  <a:extLst>
                    <a:ext uri="{FF2B5EF4-FFF2-40B4-BE49-F238E27FC236}">
                      <a16:creationId xmlns:a16="http://schemas.microsoft.com/office/drawing/2014/main" id="{7ED33F2E-A5B1-4D13-9651-503A776BFC29}"/>
                    </a:ext>
                  </a:extLst>
                </p:cNvPr>
                <p:cNvSpPr/>
                <p:nvPr/>
              </p:nvSpPr>
              <p:spPr>
                <a:xfrm>
                  <a:off x="4433125" y="2081402"/>
                  <a:ext cx="28836" cy="60146"/>
                </a:xfrm>
                <a:custGeom>
                  <a:avLst/>
                  <a:gdLst>
                    <a:gd name="connsiteX0" fmla="*/ 17717 w 28836"/>
                    <a:gd name="connsiteY0" fmla="*/ 0 h 60146"/>
                    <a:gd name="connsiteX1" fmla="*/ 23717 w 28836"/>
                    <a:gd name="connsiteY1" fmla="*/ 18669 h 60146"/>
                    <a:gd name="connsiteX2" fmla="*/ 28480 w 28836"/>
                    <a:gd name="connsiteY2" fmla="*/ 34671 h 60146"/>
                    <a:gd name="connsiteX3" fmla="*/ 28480 w 28836"/>
                    <a:gd name="connsiteY3" fmla="*/ 39434 h 60146"/>
                    <a:gd name="connsiteX4" fmla="*/ 23813 w 28836"/>
                    <a:gd name="connsiteY4" fmla="*/ 56483 h 60146"/>
                    <a:gd name="connsiteX5" fmla="*/ 18098 w 28836"/>
                    <a:gd name="connsiteY5" fmla="*/ 57817 h 60146"/>
                    <a:gd name="connsiteX6" fmla="*/ 17526 w 28836"/>
                    <a:gd name="connsiteY6" fmla="*/ 49244 h 60146"/>
                    <a:gd name="connsiteX7" fmla="*/ 14764 w 28836"/>
                    <a:gd name="connsiteY7" fmla="*/ 51911 h 60146"/>
                    <a:gd name="connsiteX8" fmla="*/ 12573 w 28836"/>
                    <a:gd name="connsiteY8" fmla="*/ 47625 h 60146"/>
                    <a:gd name="connsiteX9" fmla="*/ 13240 w 28836"/>
                    <a:gd name="connsiteY9" fmla="*/ 37052 h 60146"/>
                    <a:gd name="connsiteX10" fmla="*/ 11621 w 28836"/>
                    <a:gd name="connsiteY10" fmla="*/ 31052 h 60146"/>
                    <a:gd name="connsiteX11" fmla="*/ 2858 w 28836"/>
                    <a:gd name="connsiteY11" fmla="*/ 18383 h 60146"/>
                    <a:gd name="connsiteX12" fmla="*/ 1048 w 28836"/>
                    <a:gd name="connsiteY12" fmla="*/ 13145 h 60146"/>
                    <a:gd name="connsiteX13" fmla="*/ 0 w 28836"/>
                    <a:gd name="connsiteY13" fmla="*/ 572 h 60146"/>
                    <a:gd name="connsiteX14" fmla="*/ 17717 w 28836"/>
                    <a:gd name="connsiteY14" fmla="*/ 0 h 60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836" h="60146">
                      <a:moveTo>
                        <a:pt x="17717" y="0"/>
                      </a:moveTo>
                      <a:lnTo>
                        <a:pt x="23717" y="18669"/>
                      </a:lnTo>
                      <a:lnTo>
                        <a:pt x="28480" y="34671"/>
                      </a:lnTo>
                      <a:cubicBezTo>
                        <a:pt x="28956" y="36195"/>
                        <a:pt x="28956" y="37814"/>
                        <a:pt x="28480" y="39434"/>
                      </a:cubicBezTo>
                      <a:cubicBezTo>
                        <a:pt x="26861" y="45149"/>
                        <a:pt x="26194" y="50959"/>
                        <a:pt x="23813" y="56483"/>
                      </a:cubicBezTo>
                      <a:cubicBezTo>
                        <a:pt x="22193" y="60198"/>
                        <a:pt x="21146" y="61817"/>
                        <a:pt x="18098" y="57817"/>
                      </a:cubicBezTo>
                      <a:cubicBezTo>
                        <a:pt x="16097" y="55150"/>
                        <a:pt x="16002" y="52197"/>
                        <a:pt x="17526" y="49244"/>
                      </a:cubicBezTo>
                      <a:cubicBezTo>
                        <a:pt x="16955" y="50292"/>
                        <a:pt x="16193" y="51816"/>
                        <a:pt x="14764" y="51911"/>
                      </a:cubicBezTo>
                      <a:cubicBezTo>
                        <a:pt x="12002" y="52197"/>
                        <a:pt x="12478" y="49244"/>
                        <a:pt x="12573" y="47625"/>
                      </a:cubicBezTo>
                      <a:cubicBezTo>
                        <a:pt x="12764" y="44101"/>
                        <a:pt x="13049" y="40577"/>
                        <a:pt x="13240" y="37052"/>
                      </a:cubicBezTo>
                      <a:cubicBezTo>
                        <a:pt x="13335" y="34862"/>
                        <a:pt x="12764" y="32766"/>
                        <a:pt x="11621" y="31052"/>
                      </a:cubicBezTo>
                      <a:lnTo>
                        <a:pt x="2858" y="18383"/>
                      </a:lnTo>
                      <a:cubicBezTo>
                        <a:pt x="1810" y="16859"/>
                        <a:pt x="1143" y="15050"/>
                        <a:pt x="1048" y="13145"/>
                      </a:cubicBezTo>
                      <a:lnTo>
                        <a:pt x="0" y="572"/>
                      </a:lnTo>
                      <a:lnTo>
                        <a:pt x="17717" y="0"/>
                      </a:ln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62" name="شكل حر: شكل 1861">
                  <a:extLst>
                    <a:ext uri="{FF2B5EF4-FFF2-40B4-BE49-F238E27FC236}">
                      <a16:creationId xmlns:a16="http://schemas.microsoft.com/office/drawing/2014/main" id="{78EC5048-846E-4347-BCCB-27C5AD7FDE43}"/>
                    </a:ext>
                  </a:extLst>
                </p:cNvPr>
                <p:cNvSpPr/>
                <p:nvPr/>
              </p:nvSpPr>
              <p:spPr>
                <a:xfrm>
                  <a:off x="4372743" y="1845963"/>
                  <a:ext cx="87623" cy="253381"/>
                </a:xfrm>
                <a:custGeom>
                  <a:avLst/>
                  <a:gdLst>
                    <a:gd name="connsiteX0" fmla="*/ 58763 w 87623"/>
                    <a:gd name="connsiteY0" fmla="*/ 117330 h 253381"/>
                    <a:gd name="connsiteX1" fmla="*/ 39903 w 87623"/>
                    <a:gd name="connsiteY1" fmla="*/ 14555 h 253381"/>
                    <a:gd name="connsiteX2" fmla="*/ 32855 w 87623"/>
                    <a:gd name="connsiteY2" fmla="*/ 1601 h 253381"/>
                    <a:gd name="connsiteX3" fmla="*/ 11519 w 87623"/>
                    <a:gd name="connsiteY3" fmla="*/ 9316 h 253381"/>
                    <a:gd name="connsiteX4" fmla="*/ 3137 w 87623"/>
                    <a:gd name="connsiteY4" fmla="*/ 96470 h 253381"/>
                    <a:gd name="connsiteX5" fmla="*/ 9423 w 87623"/>
                    <a:gd name="connsiteY5" fmla="*/ 125235 h 253381"/>
                    <a:gd name="connsiteX6" fmla="*/ 9233 w 87623"/>
                    <a:gd name="connsiteY6" fmla="*/ 125997 h 253381"/>
                    <a:gd name="connsiteX7" fmla="*/ 20282 w 87623"/>
                    <a:gd name="connsiteY7" fmla="*/ 167336 h 253381"/>
                    <a:gd name="connsiteX8" fmla="*/ 54286 w 87623"/>
                    <a:gd name="connsiteY8" fmla="*/ 253251 h 253381"/>
                    <a:gd name="connsiteX9" fmla="*/ 82480 w 87623"/>
                    <a:gd name="connsiteY9" fmla="*/ 245250 h 253381"/>
                    <a:gd name="connsiteX10" fmla="*/ 87624 w 87623"/>
                    <a:gd name="connsiteY10" fmla="*/ 240964 h 253381"/>
                    <a:gd name="connsiteX11" fmla="*/ 58763 w 87623"/>
                    <a:gd name="connsiteY11" fmla="*/ 117330 h 253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7623" h="253381">
                      <a:moveTo>
                        <a:pt x="58763" y="117330"/>
                      </a:moveTo>
                      <a:lnTo>
                        <a:pt x="39903" y="14555"/>
                      </a:lnTo>
                      <a:cubicBezTo>
                        <a:pt x="38760" y="9507"/>
                        <a:pt x="37046" y="4077"/>
                        <a:pt x="32855" y="1601"/>
                      </a:cubicBezTo>
                      <a:cubicBezTo>
                        <a:pt x="25806" y="-2495"/>
                        <a:pt x="16662" y="1696"/>
                        <a:pt x="11519" y="9316"/>
                      </a:cubicBezTo>
                      <a:cubicBezTo>
                        <a:pt x="-4578" y="35319"/>
                        <a:pt x="-102" y="66466"/>
                        <a:pt x="3137" y="96470"/>
                      </a:cubicBezTo>
                      <a:lnTo>
                        <a:pt x="9423" y="125235"/>
                      </a:lnTo>
                      <a:cubicBezTo>
                        <a:pt x="9328" y="125521"/>
                        <a:pt x="9328" y="125807"/>
                        <a:pt x="9233" y="125997"/>
                      </a:cubicBezTo>
                      <a:cubicBezTo>
                        <a:pt x="11519" y="140190"/>
                        <a:pt x="14567" y="154191"/>
                        <a:pt x="20282" y="167336"/>
                      </a:cubicBezTo>
                      <a:cubicBezTo>
                        <a:pt x="25806" y="179909"/>
                        <a:pt x="43047" y="222962"/>
                        <a:pt x="54286" y="253251"/>
                      </a:cubicBezTo>
                      <a:cubicBezTo>
                        <a:pt x="64383" y="254013"/>
                        <a:pt x="74003" y="251442"/>
                        <a:pt x="82480" y="245250"/>
                      </a:cubicBezTo>
                      <a:cubicBezTo>
                        <a:pt x="84290" y="243917"/>
                        <a:pt x="86004" y="242488"/>
                        <a:pt x="87624" y="240964"/>
                      </a:cubicBezTo>
                      <a:cubicBezTo>
                        <a:pt x="83623" y="217437"/>
                        <a:pt x="61620" y="132379"/>
                        <a:pt x="58763" y="117330"/>
                      </a:cubicBezTo>
                      <a:close/>
                    </a:path>
                  </a:pathLst>
                </a:custGeom>
                <a:solidFill>
                  <a:srgbClr val="F7F7F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24" name="شكل حر: شكل 1023">
                  <a:extLst>
                    <a:ext uri="{FF2B5EF4-FFF2-40B4-BE49-F238E27FC236}">
                      <a16:creationId xmlns:a16="http://schemas.microsoft.com/office/drawing/2014/main" id="{8BE0FCAE-9760-451C-B30D-98CFD2940B84}"/>
                    </a:ext>
                  </a:extLst>
                </p:cNvPr>
                <p:cNvSpPr/>
                <p:nvPr/>
              </p:nvSpPr>
              <p:spPr>
                <a:xfrm>
                  <a:off x="4397787" y="1845996"/>
                  <a:ext cx="62674" cy="248645"/>
                </a:xfrm>
                <a:custGeom>
                  <a:avLst/>
                  <a:gdLst>
                    <a:gd name="connsiteX0" fmla="*/ 62675 w 62674"/>
                    <a:gd name="connsiteY0" fmla="*/ 240835 h 248645"/>
                    <a:gd name="connsiteX1" fmla="*/ 33814 w 62674"/>
                    <a:gd name="connsiteY1" fmla="*/ 117296 h 248645"/>
                    <a:gd name="connsiteX2" fmla="*/ 14954 w 62674"/>
                    <a:gd name="connsiteY2" fmla="*/ 14521 h 248645"/>
                    <a:gd name="connsiteX3" fmla="*/ 7906 w 62674"/>
                    <a:gd name="connsiteY3" fmla="*/ 1567 h 248645"/>
                    <a:gd name="connsiteX4" fmla="*/ 0 w 62674"/>
                    <a:gd name="connsiteY4" fmla="*/ 139 h 248645"/>
                    <a:gd name="connsiteX5" fmla="*/ 7144 w 62674"/>
                    <a:gd name="connsiteY5" fmla="*/ 30142 h 248645"/>
                    <a:gd name="connsiteX6" fmla="*/ 49054 w 62674"/>
                    <a:gd name="connsiteY6" fmla="*/ 221023 h 248645"/>
                    <a:gd name="connsiteX7" fmla="*/ 52006 w 62674"/>
                    <a:gd name="connsiteY7" fmla="*/ 248646 h 248645"/>
                    <a:gd name="connsiteX8" fmla="*/ 57436 w 62674"/>
                    <a:gd name="connsiteY8" fmla="*/ 245217 h 248645"/>
                    <a:gd name="connsiteX9" fmla="*/ 62675 w 62674"/>
                    <a:gd name="connsiteY9" fmla="*/ 240835 h 248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674" h="248645">
                      <a:moveTo>
                        <a:pt x="62675" y="240835"/>
                      </a:moveTo>
                      <a:cubicBezTo>
                        <a:pt x="58674" y="217404"/>
                        <a:pt x="36671" y="132346"/>
                        <a:pt x="33814" y="117296"/>
                      </a:cubicBezTo>
                      <a:lnTo>
                        <a:pt x="14954" y="14521"/>
                      </a:lnTo>
                      <a:cubicBezTo>
                        <a:pt x="13811" y="9473"/>
                        <a:pt x="12097" y="4044"/>
                        <a:pt x="7906" y="1567"/>
                      </a:cubicBezTo>
                      <a:cubicBezTo>
                        <a:pt x="5429" y="139"/>
                        <a:pt x="2667" y="-242"/>
                        <a:pt x="0" y="139"/>
                      </a:cubicBezTo>
                      <a:cubicBezTo>
                        <a:pt x="3620" y="13855"/>
                        <a:pt x="4953" y="20236"/>
                        <a:pt x="7144" y="30142"/>
                      </a:cubicBezTo>
                      <a:cubicBezTo>
                        <a:pt x="23527" y="95674"/>
                        <a:pt x="36481" y="154158"/>
                        <a:pt x="49054" y="221023"/>
                      </a:cubicBezTo>
                      <a:cubicBezTo>
                        <a:pt x="51054" y="230167"/>
                        <a:pt x="52006" y="239407"/>
                        <a:pt x="52006" y="248646"/>
                      </a:cubicBezTo>
                      <a:cubicBezTo>
                        <a:pt x="53912" y="247693"/>
                        <a:pt x="55721" y="246550"/>
                        <a:pt x="57436" y="245217"/>
                      </a:cubicBezTo>
                      <a:cubicBezTo>
                        <a:pt x="59246" y="243883"/>
                        <a:pt x="60960" y="242455"/>
                        <a:pt x="62675" y="240835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</p:grpSp>
      </p:grpSp>
      <p:sp>
        <p:nvSpPr>
          <p:cNvPr id="5402" name="شكل حر: شكل 5401">
            <a:extLst>
              <a:ext uri="{FF2B5EF4-FFF2-40B4-BE49-F238E27FC236}">
                <a16:creationId xmlns:a16="http://schemas.microsoft.com/office/drawing/2014/main" id="{E89730A4-3D8D-43A6-93A7-1D65A635B55F}"/>
              </a:ext>
            </a:extLst>
          </p:cNvPr>
          <p:cNvSpPr/>
          <p:nvPr/>
        </p:nvSpPr>
        <p:spPr>
          <a:xfrm>
            <a:off x="7436825" y="6078069"/>
            <a:ext cx="516328" cy="322396"/>
          </a:xfrm>
          <a:custGeom>
            <a:avLst/>
            <a:gdLst>
              <a:gd name="connsiteX0" fmla="*/ 176047 w 241782"/>
              <a:gd name="connsiteY0" fmla="*/ 7046 h 130583"/>
              <a:gd name="connsiteX1" fmla="*/ 84131 w 241782"/>
              <a:gd name="connsiteY1" fmla="*/ 1235 h 130583"/>
              <a:gd name="connsiteX2" fmla="*/ 54032 w 241782"/>
              <a:gd name="connsiteY2" fmla="*/ 16761 h 130583"/>
              <a:gd name="connsiteX3" fmla="*/ 14217 w 241782"/>
              <a:gd name="connsiteY3" fmla="*/ 27905 h 130583"/>
              <a:gd name="connsiteX4" fmla="*/ 120 w 241782"/>
              <a:gd name="connsiteY4" fmla="*/ 69434 h 130583"/>
              <a:gd name="connsiteX5" fmla="*/ 882 w 241782"/>
              <a:gd name="connsiteY5" fmla="*/ 75911 h 130583"/>
              <a:gd name="connsiteX6" fmla="*/ 9074 w 241782"/>
              <a:gd name="connsiteY6" fmla="*/ 80674 h 130583"/>
              <a:gd name="connsiteX7" fmla="*/ 111277 w 241782"/>
              <a:gd name="connsiteY7" fmla="*/ 128204 h 130583"/>
              <a:gd name="connsiteX8" fmla="*/ 215861 w 241782"/>
              <a:gd name="connsiteY8" fmla="*/ 111249 h 130583"/>
              <a:gd name="connsiteX9" fmla="*/ 233483 w 241782"/>
              <a:gd name="connsiteY9" fmla="*/ 101915 h 130583"/>
              <a:gd name="connsiteX10" fmla="*/ 240341 w 241782"/>
              <a:gd name="connsiteY10" fmla="*/ 67720 h 130583"/>
              <a:gd name="connsiteX11" fmla="*/ 176047 w 241782"/>
              <a:gd name="connsiteY11" fmla="*/ 7046 h 130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1782" h="130583">
                <a:moveTo>
                  <a:pt x="176047" y="7046"/>
                </a:moveTo>
                <a:cubicBezTo>
                  <a:pt x="146519" y="-1908"/>
                  <a:pt x="114992" y="-384"/>
                  <a:pt x="84131" y="1235"/>
                </a:cubicBezTo>
                <a:lnTo>
                  <a:pt x="54032" y="16761"/>
                </a:lnTo>
                <a:cubicBezTo>
                  <a:pt x="40697" y="10189"/>
                  <a:pt x="23742" y="16475"/>
                  <a:pt x="14217" y="27905"/>
                </a:cubicBezTo>
                <a:cubicBezTo>
                  <a:pt x="4692" y="39335"/>
                  <a:pt x="1358" y="54671"/>
                  <a:pt x="120" y="69434"/>
                </a:cubicBezTo>
                <a:cubicBezTo>
                  <a:pt x="-70" y="71625"/>
                  <a:pt x="-166" y="74006"/>
                  <a:pt x="882" y="75911"/>
                </a:cubicBezTo>
                <a:cubicBezTo>
                  <a:pt x="2406" y="78769"/>
                  <a:pt x="5930" y="79721"/>
                  <a:pt x="9074" y="80674"/>
                </a:cubicBezTo>
                <a:cubicBezTo>
                  <a:pt x="45364" y="91056"/>
                  <a:pt x="74415" y="120107"/>
                  <a:pt x="111277" y="128204"/>
                </a:cubicBezTo>
                <a:cubicBezTo>
                  <a:pt x="146234" y="135919"/>
                  <a:pt x="182238" y="123441"/>
                  <a:pt x="215861" y="111249"/>
                </a:cubicBezTo>
                <a:cubicBezTo>
                  <a:pt x="222148" y="108963"/>
                  <a:pt x="228625" y="106582"/>
                  <a:pt x="233483" y="101915"/>
                </a:cubicBezTo>
                <a:cubicBezTo>
                  <a:pt x="242246" y="93437"/>
                  <a:pt x="243198" y="79626"/>
                  <a:pt x="240341" y="67720"/>
                </a:cubicBezTo>
                <a:cubicBezTo>
                  <a:pt x="233102" y="37621"/>
                  <a:pt x="205574" y="15999"/>
                  <a:pt x="176047" y="7046"/>
                </a:cubicBezTo>
                <a:close/>
              </a:path>
            </a:pathLst>
          </a:custGeom>
          <a:solidFill>
            <a:srgbClr val="A5B9D4">
              <a:alpha val="30000"/>
            </a:srgbClr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5403" name="شكل حر: شكل 5402">
            <a:extLst>
              <a:ext uri="{FF2B5EF4-FFF2-40B4-BE49-F238E27FC236}">
                <a16:creationId xmlns:a16="http://schemas.microsoft.com/office/drawing/2014/main" id="{FA151D1D-5D51-4110-96D9-6B773E43E398}"/>
              </a:ext>
            </a:extLst>
          </p:cNvPr>
          <p:cNvSpPr/>
          <p:nvPr/>
        </p:nvSpPr>
        <p:spPr>
          <a:xfrm>
            <a:off x="8173165" y="5525532"/>
            <a:ext cx="462934" cy="441851"/>
          </a:xfrm>
          <a:custGeom>
            <a:avLst/>
            <a:gdLst>
              <a:gd name="connsiteX0" fmla="*/ 194523 w 216779"/>
              <a:gd name="connsiteY0" fmla="*/ 63681 h 178967"/>
              <a:gd name="connsiteX1" fmla="*/ 102892 w 216779"/>
              <a:gd name="connsiteY1" fmla="*/ 149 h 178967"/>
              <a:gd name="connsiteX2" fmla="*/ 8404 w 216779"/>
              <a:gd name="connsiteY2" fmla="*/ 51108 h 178967"/>
              <a:gd name="connsiteX3" fmla="*/ 7547 w 216779"/>
              <a:gd name="connsiteY3" fmla="*/ 97495 h 178967"/>
              <a:gd name="connsiteX4" fmla="*/ 104226 w 216779"/>
              <a:gd name="connsiteY4" fmla="*/ 117497 h 178967"/>
              <a:gd name="connsiteX5" fmla="*/ 128610 w 216779"/>
              <a:gd name="connsiteY5" fmla="*/ 171980 h 178967"/>
              <a:gd name="connsiteX6" fmla="*/ 154423 w 216779"/>
              <a:gd name="connsiteY6" fmla="*/ 178933 h 178967"/>
              <a:gd name="connsiteX7" fmla="*/ 209668 w 216779"/>
              <a:gd name="connsiteY7" fmla="*/ 149406 h 178967"/>
              <a:gd name="connsiteX8" fmla="*/ 194523 w 216779"/>
              <a:gd name="connsiteY8" fmla="*/ 63681 h 17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779" h="178967">
                <a:moveTo>
                  <a:pt x="194523" y="63681"/>
                </a:moveTo>
                <a:cubicBezTo>
                  <a:pt x="174711" y="37487"/>
                  <a:pt x="137468" y="3292"/>
                  <a:pt x="102892" y="149"/>
                </a:cubicBezTo>
                <a:cubicBezTo>
                  <a:pt x="74794" y="-2423"/>
                  <a:pt x="24502" y="28819"/>
                  <a:pt x="8404" y="51108"/>
                </a:cubicBezTo>
                <a:cubicBezTo>
                  <a:pt x="-1406" y="64729"/>
                  <a:pt x="-3788" y="85207"/>
                  <a:pt x="7547" y="97495"/>
                </a:cubicBezTo>
                <a:cubicBezTo>
                  <a:pt x="30693" y="122641"/>
                  <a:pt x="81080" y="92351"/>
                  <a:pt x="104226" y="117497"/>
                </a:cubicBezTo>
                <a:cubicBezTo>
                  <a:pt x="117942" y="132356"/>
                  <a:pt x="113084" y="159121"/>
                  <a:pt x="128610" y="171980"/>
                </a:cubicBezTo>
                <a:cubicBezTo>
                  <a:pt x="135658" y="177790"/>
                  <a:pt x="145374" y="179219"/>
                  <a:pt x="154423" y="178933"/>
                </a:cubicBezTo>
                <a:cubicBezTo>
                  <a:pt x="176235" y="178362"/>
                  <a:pt x="198714" y="168361"/>
                  <a:pt x="209668" y="149406"/>
                </a:cubicBezTo>
                <a:cubicBezTo>
                  <a:pt x="225193" y="122831"/>
                  <a:pt x="213097" y="88255"/>
                  <a:pt x="194523" y="63681"/>
                </a:cubicBezTo>
                <a:close/>
              </a:path>
            </a:pathLst>
          </a:custGeom>
          <a:solidFill>
            <a:srgbClr val="A5B9D4">
              <a:alpha val="30000"/>
            </a:srgbClr>
          </a:soli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grpSp>
        <p:nvGrpSpPr>
          <p:cNvPr id="5405" name="رسم 2">
            <a:extLst>
              <a:ext uri="{FF2B5EF4-FFF2-40B4-BE49-F238E27FC236}">
                <a16:creationId xmlns:a16="http://schemas.microsoft.com/office/drawing/2014/main" id="{B7803F40-9166-4DD8-9E15-E3DECA2DB59C}"/>
              </a:ext>
            </a:extLst>
          </p:cNvPr>
          <p:cNvGrpSpPr/>
          <p:nvPr/>
        </p:nvGrpSpPr>
        <p:grpSpPr>
          <a:xfrm>
            <a:off x="9011176" y="4891433"/>
            <a:ext cx="1358444" cy="1497723"/>
            <a:chOff x="4948713" y="1411985"/>
            <a:chExt cx="967930" cy="888887"/>
          </a:xfrm>
        </p:grpSpPr>
        <p:grpSp>
          <p:nvGrpSpPr>
            <p:cNvPr id="5406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4948713" y="1411985"/>
              <a:ext cx="967930" cy="888887"/>
              <a:chOff x="4948713" y="1411985"/>
              <a:chExt cx="967930" cy="888887"/>
            </a:xfrm>
          </p:grpSpPr>
          <p:grpSp>
            <p:nvGrpSpPr>
              <p:cNvPr id="5407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964429" y="1898043"/>
                <a:ext cx="193643" cy="214329"/>
                <a:chOff x="4964429" y="1898043"/>
                <a:chExt cx="193643" cy="214329"/>
              </a:xfrm>
            </p:grpSpPr>
            <p:sp>
              <p:nvSpPr>
                <p:cNvPr id="5408" name="شكل حر: شكل 5407">
                  <a:extLst>
                    <a:ext uri="{FF2B5EF4-FFF2-40B4-BE49-F238E27FC236}">
                      <a16:creationId xmlns:a16="http://schemas.microsoft.com/office/drawing/2014/main" id="{EEF17D55-0765-4D4F-BBAA-BFB0D1A6995C}"/>
                    </a:ext>
                  </a:extLst>
                </p:cNvPr>
                <p:cNvSpPr/>
                <p:nvPr/>
              </p:nvSpPr>
              <p:spPr>
                <a:xfrm>
                  <a:off x="4964429" y="1898043"/>
                  <a:ext cx="172497" cy="209648"/>
                </a:xfrm>
                <a:custGeom>
                  <a:avLst/>
                  <a:gdLst>
                    <a:gd name="connsiteX0" fmla="*/ 123539 w 172497"/>
                    <a:gd name="connsiteY0" fmla="*/ 4861 h 209648"/>
                    <a:gd name="connsiteX1" fmla="*/ 77915 w 172497"/>
                    <a:gd name="connsiteY1" fmla="*/ 6766 h 209648"/>
                    <a:gd name="connsiteX2" fmla="*/ 72104 w 172497"/>
                    <a:gd name="connsiteY2" fmla="*/ 9909 h 209648"/>
                    <a:gd name="connsiteX3" fmla="*/ 10954 w 172497"/>
                    <a:gd name="connsiteY3" fmla="*/ 84204 h 209648"/>
                    <a:gd name="connsiteX4" fmla="*/ 0 w 172497"/>
                    <a:gd name="connsiteY4" fmla="*/ 134782 h 209648"/>
                    <a:gd name="connsiteX5" fmla="*/ 21050 w 172497"/>
                    <a:gd name="connsiteY5" fmla="*/ 181168 h 209648"/>
                    <a:gd name="connsiteX6" fmla="*/ 70009 w 172497"/>
                    <a:gd name="connsiteY6" fmla="*/ 209648 h 209648"/>
                    <a:gd name="connsiteX7" fmla="*/ 48958 w 172497"/>
                    <a:gd name="connsiteY7" fmla="*/ 163261 h 209648"/>
                    <a:gd name="connsiteX8" fmla="*/ 59912 w 172497"/>
                    <a:gd name="connsiteY8" fmla="*/ 112684 h 209648"/>
                    <a:gd name="connsiteX9" fmla="*/ 121063 w 172497"/>
                    <a:gd name="connsiteY9" fmla="*/ 38484 h 209648"/>
                    <a:gd name="connsiteX10" fmla="*/ 126873 w 172497"/>
                    <a:gd name="connsiteY10" fmla="*/ 35436 h 209648"/>
                    <a:gd name="connsiteX11" fmla="*/ 172498 w 172497"/>
                    <a:gd name="connsiteY11" fmla="*/ 33531 h 209648"/>
                    <a:gd name="connsiteX12" fmla="*/ 123539 w 172497"/>
                    <a:gd name="connsiteY12" fmla="*/ 4861 h 209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2497" h="209648">
                      <a:moveTo>
                        <a:pt x="123539" y="4861"/>
                      </a:moveTo>
                      <a:cubicBezTo>
                        <a:pt x="111728" y="-1997"/>
                        <a:pt x="95726" y="-1807"/>
                        <a:pt x="77915" y="6766"/>
                      </a:cubicBezTo>
                      <a:cubicBezTo>
                        <a:pt x="76010" y="7718"/>
                        <a:pt x="74105" y="8766"/>
                        <a:pt x="72104" y="9909"/>
                      </a:cubicBezTo>
                      <a:cubicBezTo>
                        <a:pt x="46292" y="24768"/>
                        <a:pt x="23717" y="53438"/>
                        <a:pt x="10954" y="84204"/>
                      </a:cubicBezTo>
                      <a:cubicBezTo>
                        <a:pt x="4001" y="101063"/>
                        <a:pt x="0" y="118494"/>
                        <a:pt x="0" y="134782"/>
                      </a:cubicBezTo>
                      <a:cubicBezTo>
                        <a:pt x="95" y="157546"/>
                        <a:pt x="8096" y="173548"/>
                        <a:pt x="21050" y="181168"/>
                      </a:cubicBezTo>
                      <a:lnTo>
                        <a:pt x="70009" y="209648"/>
                      </a:lnTo>
                      <a:cubicBezTo>
                        <a:pt x="57055" y="202123"/>
                        <a:pt x="48958" y="186121"/>
                        <a:pt x="48958" y="163261"/>
                      </a:cubicBezTo>
                      <a:cubicBezTo>
                        <a:pt x="48958" y="147069"/>
                        <a:pt x="52959" y="129543"/>
                        <a:pt x="59912" y="112684"/>
                      </a:cubicBezTo>
                      <a:cubicBezTo>
                        <a:pt x="72676" y="81918"/>
                        <a:pt x="95250" y="53343"/>
                        <a:pt x="121063" y="38484"/>
                      </a:cubicBezTo>
                      <a:cubicBezTo>
                        <a:pt x="122968" y="37341"/>
                        <a:pt x="124968" y="36293"/>
                        <a:pt x="126873" y="35436"/>
                      </a:cubicBezTo>
                      <a:cubicBezTo>
                        <a:pt x="144590" y="26768"/>
                        <a:pt x="160592" y="26578"/>
                        <a:pt x="172498" y="33531"/>
                      </a:cubicBezTo>
                      <a:lnTo>
                        <a:pt x="123539" y="4861"/>
                      </a:ln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09" name="شكل حر: شكل 5408">
                  <a:extLst>
                    <a:ext uri="{FF2B5EF4-FFF2-40B4-BE49-F238E27FC236}">
                      <a16:creationId xmlns:a16="http://schemas.microsoft.com/office/drawing/2014/main" id="{0FF74450-6A25-434F-8B9C-1B891577CDC5}"/>
                    </a:ext>
                  </a:extLst>
                </p:cNvPr>
                <p:cNvSpPr/>
                <p:nvPr/>
              </p:nvSpPr>
              <p:spPr>
                <a:xfrm>
                  <a:off x="5013578" y="1926416"/>
                  <a:ext cx="144495" cy="185956"/>
                </a:xfrm>
                <a:custGeom>
                  <a:avLst/>
                  <a:gdLst>
                    <a:gd name="connsiteX0" fmla="*/ 72010 w 144495"/>
                    <a:gd name="connsiteY0" fmla="*/ 9920 h 185956"/>
                    <a:gd name="connsiteX1" fmla="*/ 144495 w 144495"/>
                    <a:gd name="connsiteY1" fmla="*/ 51259 h 185956"/>
                    <a:gd name="connsiteX2" fmla="*/ 72486 w 144495"/>
                    <a:gd name="connsiteY2" fmla="*/ 176036 h 185956"/>
                    <a:gd name="connsiteX3" fmla="*/ 1 w 144495"/>
                    <a:gd name="connsiteY3" fmla="*/ 134698 h 185956"/>
                    <a:gd name="connsiteX4" fmla="*/ 72010 w 144495"/>
                    <a:gd name="connsiteY4" fmla="*/ 9920 h 18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495" h="185956">
                      <a:moveTo>
                        <a:pt x="72010" y="9920"/>
                      </a:moveTo>
                      <a:cubicBezTo>
                        <a:pt x="111920" y="-13130"/>
                        <a:pt x="144400" y="5348"/>
                        <a:pt x="144495" y="51259"/>
                      </a:cubicBezTo>
                      <a:cubicBezTo>
                        <a:pt x="144590" y="97074"/>
                        <a:pt x="112396" y="152986"/>
                        <a:pt x="72486" y="176036"/>
                      </a:cubicBezTo>
                      <a:cubicBezTo>
                        <a:pt x="32576" y="199087"/>
                        <a:pt x="96" y="180608"/>
                        <a:pt x="1" y="134698"/>
                      </a:cubicBezTo>
                      <a:cubicBezTo>
                        <a:pt x="-190" y="88883"/>
                        <a:pt x="32100" y="32971"/>
                        <a:pt x="72010" y="9920"/>
                      </a:cubicBez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10" name="شكل حر: شكل 5409">
                <a:extLst>
                  <a:ext uri="{FF2B5EF4-FFF2-40B4-BE49-F238E27FC236}">
                    <a16:creationId xmlns:a16="http://schemas.microsoft.com/office/drawing/2014/main" id="{99CE5E98-1CD9-4597-8579-02E2BC6C3AE7}"/>
                  </a:ext>
                </a:extLst>
              </p:cNvPr>
              <p:cNvSpPr/>
              <p:nvPr/>
            </p:nvSpPr>
            <p:spPr>
              <a:xfrm>
                <a:off x="5038058" y="1958060"/>
                <a:ext cx="95345" cy="122651"/>
              </a:xfrm>
              <a:custGeom>
                <a:avLst/>
                <a:gdLst>
                  <a:gd name="connsiteX0" fmla="*/ 47530 w 95345"/>
                  <a:gd name="connsiteY0" fmla="*/ 6566 h 122651"/>
                  <a:gd name="connsiteX1" fmla="*/ 95345 w 95345"/>
                  <a:gd name="connsiteY1" fmla="*/ 33807 h 122651"/>
                  <a:gd name="connsiteX2" fmla="*/ 47815 w 95345"/>
                  <a:gd name="connsiteY2" fmla="*/ 116103 h 122651"/>
                  <a:gd name="connsiteX3" fmla="*/ 0 w 95345"/>
                  <a:gd name="connsiteY3" fmla="*/ 88862 h 122651"/>
                  <a:gd name="connsiteX4" fmla="*/ 47530 w 95345"/>
                  <a:gd name="connsiteY4" fmla="*/ 6566 h 122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45" h="122651">
                    <a:moveTo>
                      <a:pt x="47530" y="6566"/>
                    </a:moveTo>
                    <a:cubicBezTo>
                      <a:pt x="73819" y="-8674"/>
                      <a:pt x="95250" y="3518"/>
                      <a:pt x="95345" y="33807"/>
                    </a:cubicBezTo>
                    <a:cubicBezTo>
                      <a:pt x="95440" y="64097"/>
                      <a:pt x="74200" y="100863"/>
                      <a:pt x="47815" y="116103"/>
                    </a:cubicBezTo>
                    <a:cubicBezTo>
                      <a:pt x="21527" y="131343"/>
                      <a:pt x="95" y="119056"/>
                      <a:pt x="0" y="88862"/>
                    </a:cubicBezTo>
                    <a:cubicBezTo>
                      <a:pt x="0" y="58668"/>
                      <a:pt x="21241" y="21806"/>
                      <a:pt x="47530" y="6566"/>
                    </a:cubicBezTo>
                    <a:close/>
                  </a:path>
                </a:pathLst>
              </a:custGeom>
              <a:solidFill>
                <a:srgbClr val="C2C2C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11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043485" y="1963943"/>
                <a:ext cx="84586" cy="109092"/>
                <a:chOff x="5043485" y="1963943"/>
                <a:chExt cx="84586" cy="109092"/>
              </a:xfrm>
              <a:solidFill>
                <a:srgbClr val="292B34"/>
              </a:solidFill>
            </p:grpSpPr>
            <p:sp>
              <p:nvSpPr>
                <p:cNvPr id="5412" name="شكل حر: شكل 5411">
                  <a:extLst>
                    <a:ext uri="{FF2B5EF4-FFF2-40B4-BE49-F238E27FC236}">
                      <a16:creationId xmlns:a16="http://schemas.microsoft.com/office/drawing/2014/main" id="{400A6BC6-7EF6-405B-9A0B-507CC0665458}"/>
                    </a:ext>
                  </a:extLst>
                </p:cNvPr>
                <p:cNvSpPr/>
                <p:nvPr/>
              </p:nvSpPr>
              <p:spPr>
                <a:xfrm>
                  <a:off x="5079777" y="1968340"/>
                  <a:ext cx="13335" cy="17276"/>
                </a:xfrm>
                <a:custGeom>
                  <a:avLst/>
                  <a:gdLst>
                    <a:gd name="connsiteX0" fmla="*/ 13335 w 13335"/>
                    <a:gd name="connsiteY0" fmla="*/ 4764 h 17276"/>
                    <a:gd name="connsiteX1" fmla="*/ 6668 w 13335"/>
                    <a:gd name="connsiteY1" fmla="*/ 16384 h 17276"/>
                    <a:gd name="connsiteX2" fmla="*/ 0 w 13335"/>
                    <a:gd name="connsiteY2" fmla="*/ 12479 h 17276"/>
                    <a:gd name="connsiteX3" fmla="*/ 6668 w 13335"/>
                    <a:gd name="connsiteY3" fmla="*/ 954 h 17276"/>
                    <a:gd name="connsiteX4" fmla="*/ 13335 w 13335"/>
                    <a:gd name="connsiteY4" fmla="*/ 4764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76">
                      <a:moveTo>
                        <a:pt x="13335" y="4764"/>
                      </a:moveTo>
                      <a:cubicBezTo>
                        <a:pt x="13335" y="9050"/>
                        <a:pt x="10287" y="14193"/>
                        <a:pt x="6668" y="16384"/>
                      </a:cubicBezTo>
                      <a:cubicBezTo>
                        <a:pt x="2953" y="18479"/>
                        <a:pt x="0" y="16765"/>
                        <a:pt x="0" y="12479"/>
                      </a:cubicBezTo>
                      <a:cubicBezTo>
                        <a:pt x="0" y="8193"/>
                        <a:pt x="2953" y="3049"/>
                        <a:pt x="6668" y="954"/>
                      </a:cubicBezTo>
                      <a:cubicBezTo>
                        <a:pt x="10382" y="-1237"/>
                        <a:pt x="13335" y="477"/>
                        <a:pt x="13335" y="476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3" name="شكل حر: شكل 5412">
                  <a:extLst>
                    <a:ext uri="{FF2B5EF4-FFF2-40B4-BE49-F238E27FC236}">
                      <a16:creationId xmlns:a16="http://schemas.microsoft.com/office/drawing/2014/main" id="{E36150B9-3B25-4FF6-B6A4-746FB92C53DA}"/>
                    </a:ext>
                  </a:extLst>
                </p:cNvPr>
                <p:cNvSpPr/>
                <p:nvPr/>
              </p:nvSpPr>
              <p:spPr>
                <a:xfrm>
                  <a:off x="5061941" y="1983751"/>
                  <a:ext cx="13292" cy="17233"/>
                </a:xfrm>
                <a:custGeom>
                  <a:avLst/>
                  <a:gdLst>
                    <a:gd name="connsiteX0" fmla="*/ 12407 w 13292"/>
                    <a:gd name="connsiteY0" fmla="*/ 1449 h 17233"/>
                    <a:gd name="connsiteX1" fmla="*/ 10026 w 13292"/>
                    <a:gd name="connsiteY1" fmla="*/ 13355 h 17233"/>
                    <a:gd name="connsiteX2" fmla="*/ 882 w 13292"/>
                    <a:gd name="connsiteY2" fmla="*/ 15831 h 17233"/>
                    <a:gd name="connsiteX3" fmla="*/ 3359 w 13292"/>
                    <a:gd name="connsiteY3" fmla="*/ 3830 h 17233"/>
                    <a:gd name="connsiteX4" fmla="*/ 12407 w 13292"/>
                    <a:gd name="connsiteY4" fmla="*/ 1449 h 17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92" h="17233">
                      <a:moveTo>
                        <a:pt x="12407" y="1449"/>
                      </a:moveTo>
                      <a:cubicBezTo>
                        <a:pt x="14217" y="4116"/>
                        <a:pt x="13169" y="9450"/>
                        <a:pt x="10026" y="13355"/>
                      </a:cubicBezTo>
                      <a:cubicBezTo>
                        <a:pt x="6788" y="17355"/>
                        <a:pt x="2787" y="18403"/>
                        <a:pt x="882" y="15831"/>
                      </a:cubicBezTo>
                      <a:cubicBezTo>
                        <a:pt x="-928" y="13164"/>
                        <a:pt x="120" y="7830"/>
                        <a:pt x="3359" y="3830"/>
                      </a:cubicBezTo>
                      <a:cubicBezTo>
                        <a:pt x="6502" y="-75"/>
                        <a:pt x="10598" y="-1218"/>
                        <a:pt x="12407" y="1449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4" name="شكل حر: شكل 5413">
                  <a:extLst>
                    <a:ext uri="{FF2B5EF4-FFF2-40B4-BE49-F238E27FC236}">
                      <a16:creationId xmlns:a16="http://schemas.microsoft.com/office/drawing/2014/main" id="{58A8E8E2-F2B0-46F6-AF1A-76E5C9186297}"/>
                    </a:ext>
                  </a:extLst>
                </p:cNvPr>
                <p:cNvSpPr/>
                <p:nvPr/>
              </p:nvSpPr>
              <p:spPr>
                <a:xfrm>
                  <a:off x="5048531" y="2006234"/>
                  <a:ext cx="13364" cy="17271"/>
                </a:xfrm>
                <a:custGeom>
                  <a:avLst/>
                  <a:gdLst>
                    <a:gd name="connsiteX0" fmla="*/ 10006 w 13364"/>
                    <a:gd name="connsiteY0" fmla="*/ 16 h 17271"/>
                    <a:gd name="connsiteX1" fmla="*/ 12482 w 13364"/>
                    <a:gd name="connsiteY1" fmla="*/ 9160 h 17271"/>
                    <a:gd name="connsiteX2" fmla="*/ 3338 w 13364"/>
                    <a:gd name="connsiteY2" fmla="*/ 17256 h 17271"/>
                    <a:gd name="connsiteX3" fmla="*/ 862 w 13364"/>
                    <a:gd name="connsiteY3" fmla="*/ 8112 h 17271"/>
                    <a:gd name="connsiteX4" fmla="*/ 10006 w 13364"/>
                    <a:gd name="connsiteY4" fmla="*/ 1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10006" y="16"/>
                      </a:moveTo>
                      <a:cubicBezTo>
                        <a:pt x="13244" y="302"/>
                        <a:pt x="14292" y="4397"/>
                        <a:pt x="12482" y="9160"/>
                      </a:cubicBezTo>
                      <a:cubicBezTo>
                        <a:pt x="10672" y="13922"/>
                        <a:pt x="6481" y="17542"/>
                        <a:pt x="3338" y="17256"/>
                      </a:cubicBezTo>
                      <a:cubicBezTo>
                        <a:pt x="195" y="16970"/>
                        <a:pt x="-948" y="12875"/>
                        <a:pt x="862" y="8112"/>
                      </a:cubicBezTo>
                      <a:cubicBezTo>
                        <a:pt x="2767" y="3350"/>
                        <a:pt x="6862" y="-270"/>
                        <a:pt x="10006" y="1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5" name="شكل حر: شكل 5414">
                  <a:extLst>
                    <a:ext uri="{FF2B5EF4-FFF2-40B4-BE49-F238E27FC236}">
                      <a16:creationId xmlns:a16="http://schemas.microsoft.com/office/drawing/2014/main" id="{7FB31949-2F1E-4F5B-A6CF-4BDDF292BBC1}"/>
                    </a:ext>
                  </a:extLst>
                </p:cNvPr>
                <p:cNvSpPr/>
                <p:nvPr/>
              </p:nvSpPr>
              <p:spPr>
                <a:xfrm>
                  <a:off x="5043485" y="2029740"/>
                  <a:ext cx="13337" cy="17123"/>
                </a:xfrm>
                <a:custGeom>
                  <a:avLst/>
                  <a:gdLst>
                    <a:gd name="connsiteX0" fmla="*/ 6670 w 13337"/>
                    <a:gd name="connsiteY0" fmla="*/ 894 h 17123"/>
                    <a:gd name="connsiteX1" fmla="*/ 13337 w 13337"/>
                    <a:gd name="connsiteY1" fmla="*/ 4704 h 17123"/>
                    <a:gd name="connsiteX2" fmla="*/ 6670 w 13337"/>
                    <a:gd name="connsiteY2" fmla="*/ 16230 h 17123"/>
                    <a:gd name="connsiteX3" fmla="*/ 2 w 13337"/>
                    <a:gd name="connsiteY3" fmla="*/ 12420 h 17123"/>
                    <a:gd name="connsiteX4" fmla="*/ 6670 w 13337"/>
                    <a:gd name="connsiteY4" fmla="*/ 894 h 17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123">
                      <a:moveTo>
                        <a:pt x="6670" y="894"/>
                      </a:moveTo>
                      <a:cubicBezTo>
                        <a:pt x="10384" y="-1201"/>
                        <a:pt x="13337" y="513"/>
                        <a:pt x="13337" y="4704"/>
                      </a:cubicBezTo>
                      <a:cubicBezTo>
                        <a:pt x="13337" y="8991"/>
                        <a:pt x="10289" y="14134"/>
                        <a:pt x="6670" y="16230"/>
                      </a:cubicBezTo>
                      <a:cubicBezTo>
                        <a:pt x="2955" y="18325"/>
                        <a:pt x="2" y="16611"/>
                        <a:pt x="2" y="12420"/>
                      </a:cubicBezTo>
                      <a:cubicBezTo>
                        <a:pt x="-93" y="8133"/>
                        <a:pt x="2955" y="2990"/>
                        <a:pt x="6670" y="89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6" name="شكل حر: شكل 5415">
                  <a:extLst>
                    <a:ext uri="{FF2B5EF4-FFF2-40B4-BE49-F238E27FC236}">
                      <a16:creationId xmlns:a16="http://schemas.microsoft.com/office/drawing/2014/main" id="{320280C9-D82A-4443-A41A-09B7F47498EB}"/>
                    </a:ext>
                  </a:extLst>
                </p:cNvPr>
                <p:cNvSpPr/>
                <p:nvPr/>
              </p:nvSpPr>
              <p:spPr>
                <a:xfrm>
                  <a:off x="5047864" y="2047806"/>
                  <a:ext cx="13364" cy="17186"/>
                </a:xfrm>
                <a:custGeom>
                  <a:avLst/>
                  <a:gdLst>
                    <a:gd name="connsiteX0" fmla="*/ 3338 w 13364"/>
                    <a:gd name="connsiteY0" fmla="*/ 3878 h 17186"/>
                    <a:gd name="connsiteX1" fmla="*/ 12482 w 13364"/>
                    <a:gd name="connsiteY1" fmla="*/ 1402 h 17186"/>
                    <a:gd name="connsiteX2" fmla="*/ 10006 w 13364"/>
                    <a:gd name="connsiteY2" fmla="*/ 13308 h 17186"/>
                    <a:gd name="connsiteX3" fmla="*/ 862 w 13364"/>
                    <a:gd name="connsiteY3" fmla="*/ 15785 h 17186"/>
                    <a:gd name="connsiteX4" fmla="*/ 3338 w 13364"/>
                    <a:gd name="connsiteY4" fmla="*/ 3878 h 1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186">
                      <a:moveTo>
                        <a:pt x="3338" y="3878"/>
                      </a:moveTo>
                      <a:cubicBezTo>
                        <a:pt x="6577" y="-122"/>
                        <a:pt x="10577" y="-1170"/>
                        <a:pt x="12482" y="1402"/>
                      </a:cubicBezTo>
                      <a:cubicBezTo>
                        <a:pt x="14292" y="4069"/>
                        <a:pt x="13244" y="9403"/>
                        <a:pt x="10006" y="13308"/>
                      </a:cubicBezTo>
                      <a:cubicBezTo>
                        <a:pt x="6767" y="17309"/>
                        <a:pt x="2767" y="18356"/>
                        <a:pt x="862" y="15785"/>
                      </a:cubicBezTo>
                      <a:cubicBezTo>
                        <a:pt x="-948" y="13213"/>
                        <a:pt x="195" y="7879"/>
                        <a:pt x="3338" y="3878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7" name="شكل حر: شكل 5416">
                  <a:extLst>
                    <a:ext uri="{FF2B5EF4-FFF2-40B4-BE49-F238E27FC236}">
                      <a16:creationId xmlns:a16="http://schemas.microsoft.com/office/drawing/2014/main" id="{D5B1F680-5330-4B41-A7BC-5879AC90C8D0}"/>
                    </a:ext>
                  </a:extLst>
                </p:cNvPr>
                <p:cNvSpPr/>
                <p:nvPr/>
              </p:nvSpPr>
              <p:spPr>
                <a:xfrm>
                  <a:off x="5060660" y="2055764"/>
                  <a:ext cx="13406" cy="17271"/>
                </a:xfrm>
                <a:custGeom>
                  <a:avLst/>
                  <a:gdLst>
                    <a:gd name="connsiteX0" fmla="*/ 924 w 13406"/>
                    <a:gd name="connsiteY0" fmla="*/ 8112 h 17271"/>
                    <a:gd name="connsiteX1" fmla="*/ 10068 w 13406"/>
                    <a:gd name="connsiteY1" fmla="*/ 16 h 17271"/>
                    <a:gd name="connsiteX2" fmla="*/ 12545 w 13406"/>
                    <a:gd name="connsiteY2" fmla="*/ 9160 h 17271"/>
                    <a:gd name="connsiteX3" fmla="*/ 3401 w 13406"/>
                    <a:gd name="connsiteY3" fmla="*/ 17256 h 17271"/>
                    <a:gd name="connsiteX4" fmla="*/ 924 w 13406"/>
                    <a:gd name="connsiteY4" fmla="*/ 8112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6" h="17271">
                      <a:moveTo>
                        <a:pt x="924" y="8112"/>
                      </a:moveTo>
                      <a:cubicBezTo>
                        <a:pt x="2734" y="3350"/>
                        <a:pt x="6830" y="-270"/>
                        <a:pt x="10068" y="16"/>
                      </a:cubicBezTo>
                      <a:cubicBezTo>
                        <a:pt x="13212" y="302"/>
                        <a:pt x="14355" y="4397"/>
                        <a:pt x="12545" y="9160"/>
                      </a:cubicBezTo>
                      <a:cubicBezTo>
                        <a:pt x="10735" y="13922"/>
                        <a:pt x="6544" y="17542"/>
                        <a:pt x="3401" y="17256"/>
                      </a:cubicBezTo>
                      <a:cubicBezTo>
                        <a:pt x="162" y="16970"/>
                        <a:pt x="-981" y="12875"/>
                        <a:pt x="924" y="811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8" name="شكل حر: شكل 5417">
                  <a:extLst>
                    <a:ext uri="{FF2B5EF4-FFF2-40B4-BE49-F238E27FC236}">
                      <a16:creationId xmlns:a16="http://schemas.microsoft.com/office/drawing/2014/main" id="{E75C48C8-33F9-4DD3-B0DD-68CD2A8C128D}"/>
                    </a:ext>
                  </a:extLst>
                </p:cNvPr>
                <p:cNvSpPr/>
                <p:nvPr/>
              </p:nvSpPr>
              <p:spPr>
                <a:xfrm>
                  <a:off x="5078444" y="2051459"/>
                  <a:ext cx="13335" cy="17258"/>
                </a:xfrm>
                <a:custGeom>
                  <a:avLst/>
                  <a:gdLst>
                    <a:gd name="connsiteX0" fmla="*/ 0 w 13335"/>
                    <a:gd name="connsiteY0" fmla="*/ 12513 h 17258"/>
                    <a:gd name="connsiteX1" fmla="*/ 6668 w 13335"/>
                    <a:gd name="connsiteY1" fmla="*/ 892 h 17258"/>
                    <a:gd name="connsiteX2" fmla="*/ 13335 w 13335"/>
                    <a:gd name="connsiteY2" fmla="*/ 4797 h 17258"/>
                    <a:gd name="connsiteX3" fmla="*/ 6668 w 13335"/>
                    <a:gd name="connsiteY3" fmla="*/ 16323 h 17258"/>
                    <a:gd name="connsiteX4" fmla="*/ 0 w 13335"/>
                    <a:gd name="connsiteY4" fmla="*/ 12513 h 17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58">
                      <a:moveTo>
                        <a:pt x="0" y="12513"/>
                      </a:moveTo>
                      <a:cubicBezTo>
                        <a:pt x="0" y="8226"/>
                        <a:pt x="3048" y="3083"/>
                        <a:pt x="6668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9084"/>
                        <a:pt x="10287" y="14227"/>
                        <a:pt x="6668" y="16323"/>
                      </a:cubicBezTo>
                      <a:cubicBezTo>
                        <a:pt x="2953" y="18513"/>
                        <a:pt x="0" y="16704"/>
                        <a:pt x="0" y="1251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19" name="شكل حر: شكل 5418">
                  <a:extLst>
                    <a:ext uri="{FF2B5EF4-FFF2-40B4-BE49-F238E27FC236}">
                      <a16:creationId xmlns:a16="http://schemas.microsoft.com/office/drawing/2014/main" id="{97471017-AB21-41A9-B3AB-8F587CD50072}"/>
                    </a:ext>
                  </a:extLst>
                </p:cNvPr>
                <p:cNvSpPr/>
                <p:nvPr/>
              </p:nvSpPr>
              <p:spPr>
                <a:xfrm>
                  <a:off x="5096326" y="2035900"/>
                  <a:ext cx="13388" cy="17348"/>
                </a:xfrm>
                <a:custGeom>
                  <a:avLst/>
                  <a:gdLst>
                    <a:gd name="connsiteX0" fmla="*/ 882 w 13388"/>
                    <a:gd name="connsiteY0" fmla="*/ 15880 h 17348"/>
                    <a:gd name="connsiteX1" fmla="*/ 3359 w 13388"/>
                    <a:gd name="connsiteY1" fmla="*/ 3878 h 17348"/>
                    <a:gd name="connsiteX2" fmla="*/ 12503 w 13388"/>
                    <a:gd name="connsiteY2" fmla="*/ 1402 h 17348"/>
                    <a:gd name="connsiteX3" fmla="*/ 10121 w 13388"/>
                    <a:gd name="connsiteY3" fmla="*/ 13403 h 17348"/>
                    <a:gd name="connsiteX4" fmla="*/ 882 w 13388"/>
                    <a:gd name="connsiteY4" fmla="*/ 15880 h 1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8" h="17348">
                      <a:moveTo>
                        <a:pt x="882" y="15880"/>
                      </a:move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97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121" y="13403"/>
                      </a:cubicBezTo>
                      <a:cubicBezTo>
                        <a:pt x="6788" y="17499"/>
                        <a:pt x="2787" y="18547"/>
                        <a:pt x="882" y="1588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0" name="شكل حر: شكل 5419">
                  <a:extLst>
                    <a:ext uri="{FF2B5EF4-FFF2-40B4-BE49-F238E27FC236}">
                      <a16:creationId xmlns:a16="http://schemas.microsoft.com/office/drawing/2014/main" id="{1474B7C4-DEB4-4668-9B93-16BE617EEED9}"/>
                    </a:ext>
                  </a:extLst>
                </p:cNvPr>
                <p:cNvSpPr/>
                <p:nvPr/>
              </p:nvSpPr>
              <p:spPr>
                <a:xfrm>
                  <a:off x="5109615" y="2013473"/>
                  <a:ext cx="13430" cy="17271"/>
                </a:xfrm>
                <a:custGeom>
                  <a:avLst/>
                  <a:gdLst>
                    <a:gd name="connsiteX0" fmla="*/ 3309 w 13430"/>
                    <a:gd name="connsiteY0" fmla="*/ 17256 h 17271"/>
                    <a:gd name="connsiteX1" fmla="*/ 928 w 13430"/>
                    <a:gd name="connsiteY1" fmla="*/ 8112 h 17271"/>
                    <a:gd name="connsiteX2" fmla="*/ 10072 w 13430"/>
                    <a:gd name="connsiteY2" fmla="*/ 16 h 17271"/>
                    <a:gd name="connsiteX3" fmla="*/ 12548 w 13430"/>
                    <a:gd name="connsiteY3" fmla="*/ 9160 h 17271"/>
                    <a:gd name="connsiteX4" fmla="*/ 3309 w 13430"/>
                    <a:gd name="connsiteY4" fmla="*/ 1725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30" h="17271">
                      <a:moveTo>
                        <a:pt x="3309" y="17256"/>
                      </a:moveTo>
                      <a:cubicBezTo>
                        <a:pt x="166" y="16970"/>
                        <a:pt x="-977" y="12875"/>
                        <a:pt x="928" y="8112"/>
                      </a:cubicBezTo>
                      <a:cubicBezTo>
                        <a:pt x="2738" y="3350"/>
                        <a:pt x="6833" y="-270"/>
                        <a:pt x="10072" y="16"/>
                      </a:cubicBezTo>
                      <a:cubicBezTo>
                        <a:pt x="13310" y="302"/>
                        <a:pt x="14358" y="4397"/>
                        <a:pt x="12548" y="9160"/>
                      </a:cubicBezTo>
                      <a:cubicBezTo>
                        <a:pt x="10643" y="13922"/>
                        <a:pt x="6548" y="17542"/>
                        <a:pt x="3309" y="1725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1" name="شكل حر: شكل 5420">
                  <a:extLst>
                    <a:ext uri="{FF2B5EF4-FFF2-40B4-BE49-F238E27FC236}">
                      <a16:creationId xmlns:a16="http://schemas.microsoft.com/office/drawing/2014/main" id="{FEF5F984-8120-40F9-BA85-13B8C05F520A}"/>
                    </a:ext>
                  </a:extLst>
                </p:cNvPr>
                <p:cNvSpPr/>
                <p:nvPr/>
              </p:nvSpPr>
              <p:spPr>
                <a:xfrm>
                  <a:off x="5114734" y="1990118"/>
                  <a:ext cx="13337" cy="17216"/>
                </a:xfrm>
                <a:custGeom>
                  <a:avLst/>
                  <a:gdLst>
                    <a:gd name="connsiteX0" fmla="*/ 6667 w 13337"/>
                    <a:gd name="connsiteY0" fmla="*/ 16323 h 17216"/>
                    <a:gd name="connsiteX1" fmla="*/ 0 w 13337"/>
                    <a:gd name="connsiteY1" fmla="*/ 12513 h 17216"/>
                    <a:gd name="connsiteX2" fmla="*/ 6667 w 13337"/>
                    <a:gd name="connsiteY2" fmla="*/ 892 h 17216"/>
                    <a:gd name="connsiteX3" fmla="*/ 13335 w 13337"/>
                    <a:gd name="connsiteY3" fmla="*/ 4797 h 17216"/>
                    <a:gd name="connsiteX4" fmla="*/ 6667 w 13337"/>
                    <a:gd name="connsiteY4" fmla="*/ 16323 h 17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216">
                      <a:moveTo>
                        <a:pt x="6667" y="16323"/>
                      </a:moveTo>
                      <a:cubicBezTo>
                        <a:pt x="2953" y="18418"/>
                        <a:pt x="0" y="16704"/>
                        <a:pt x="0" y="12513"/>
                      </a:cubicBezTo>
                      <a:cubicBezTo>
                        <a:pt x="0" y="8226"/>
                        <a:pt x="2953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430" y="8988"/>
                        <a:pt x="10382" y="14132"/>
                        <a:pt x="6667" y="1632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2" name="شكل حر: شكل 5421">
                  <a:extLst>
                    <a:ext uri="{FF2B5EF4-FFF2-40B4-BE49-F238E27FC236}">
                      <a16:creationId xmlns:a16="http://schemas.microsoft.com/office/drawing/2014/main" id="{72FF9AB9-FB4E-407D-9AEF-58A6E5CF8442}"/>
                    </a:ext>
                  </a:extLst>
                </p:cNvPr>
                <p:cNvSpPr/>
                <p:nvPr/>
              </p:nvSpPr>
              <p:spPr>
                <a:xfrm>
                  <a:off x="5110328" y="1971892"/>
                  <a:ext cx="13384" cy="17281"/>
                </a:xfrm>
                <a:custGeom>
                  <a:avLst/>
                  <a:gdLst>
                    <a:gd name="connsiteX0" fmla="*/ 10026 w 13384"/>
                    <a:gd name="connsiteY0" fmla="*/ 13403 h 17281"/>
                    <a:gd name="connsiteX1" fmla="*/ 882 w 13384"/>
                    <a:gd name="connsiteY1" fmla="*/ 15880 h 17281"/>
                    <a:gd name="connsiteX2" fmla="*/ 3359 w 13384"/>
                    <a:gd name="connsiteY2" fmla="*/ 3878 h 17281"/>
                    <a:gd name="connsiteX3" fmla="*/ 12503 w 13384"/>
                    <a:gd name="connsiteY3" fmla="*/ 1402 h 17281"/>
                    <a:gd name="connsiteX4" fmla="*/ 10026 w 13384"/>
                    <a:gd name="connsiteY4" fmla="*/ 13403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4" h="17281">
                      <a:moveTo>
                        <a:pt x="10026" y="13403"/>
                      </a:moveTo>
                      <a:cubicBezTo>
                        <a:pt x="6788" y="17404"/>
                        <a:pt x="2692" y="18452"/>
                        <a:pt x="882" y="15880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02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98"/>
                        <a:pt x="10026" y="1340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3" name="شكل حر: شكل 5422">
                  <a:extLst>
                    <a:ext uri="{FF2B5EF4-FFF2-40B4-BE49-F238E27FC236}">
                      <a16:creationId xmlns:a16="http://schemas.microsoft.com/office/drawing/2014/main" id="{AD22AC92-CDF4-45BB-BFC2-997B586F7CC8}"/>
                    </a:ext>
                  </a:extLst>
                </p:cNvPr>
                <p:cNvSpPr/>
                <p:nvPr/>
              </p:nvSpPr>
              <p:spPr>
                <a:xfrm>
                  <a:off x="5097497" y="1963943"/>
                  <a:ext cx="13402" cy="17271"/>
                </a:xfrm>
                <a:custGeom>
                  <a:avLst/>
                  <a:gdLst>
                    <a:gd name="connsiteX0" fmla="*/ 12474 w 13402"/>
                    <a:gd name="connsiteY0" fmla="*/ 9160 h 17271"/>
                    <a:gd name="connsiteX1" fmla="*/ 3330 w 13402"/>
                    <a:gd name="connsiteY1" fmla="*/ 17256 h 17271"/>
                    <a:gd name="connsiteX2" fmla="*/ 949 w 13402"/>
                    <a:gd name="connsiteY2" fmla="*/ 8112 h 17271"/>
                    <a:gd name="connsiteX3" fmla="*/ 10093 w 13402"/>
                    <a:gd name="connsiteY3" fmla="*/ 16 h 17271"/>
                    <a:gd name="connsiteX4" fmla="*/ 12474 w 13402"/>
                    <a:gd name="connsiteY4" fmla="*/ 9160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2" h="17271">
                      <a:moveTo>
                        <a:pt x="12474" y="9160"/>
                      </a:moveTo>
                      <a:cubicBezTo>
                        <a:pt x="10665" y="13922"/>
                        <a:pt x="6474" y="17542"/>
                        <a:pt x="3330" y="17256"/>
                      </a:cubicBezTo>
                      <a:cubicBezTo>
                        <a:pt x="92" y="16970"/>
                        <a:pt x="-956" y="12875"/>
                        <a:pt x="949" y="8112"/>
                      </a:cubicBezTo>
                      <a:cubicBezTo>
                        <a:pt x="2759" y="3350"/>
                        <a:pt x="6855" y="-270"/>
                        <a:pt x="10093" y="16"/>
                      </a:cubicBezTo>
                      <a:cubicBezTo>
                        <a:pt x="13236" y="302"/>
                        <a:pt x="14379" y="4397"/>
                        <a:pt x="12474" y="916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24" name="شكل حر: شكل 5423">
                <a:extLst>
                  <a:ext uri="{FF2B5EF4-FFF2-40B4-BE49-F238E27FC236}">
                    <a16:creationId xmlns:a16="http://schemas.microsoft.com/office/drawing/2014/main" id="{6F9C4826-37B1-4EDB-8B25-844C272D3372}"/>
                  </a:ext>
                </a:extLst>
              </p:cNvPr>
              <p:cNvSpPr/>
              <p:nvPr/>
            </p:nvSpPr>
            <p:spPr>
              <a:xfrm>
                <a:off x="5061585" y="1988357"/>
                <a:ext cx="48291" cy="62075"/>
              </a:xfrm>
              <a:custGeom>
                <a:avLst/>
                <a:gdLst>
                  <a:gd name="connsiteX0" fmla="*/ 24098 w 48291"/>
                  <a:gd name="connsiteY0" fmla="*/ 3320 h 62075"/>
                  <a:gd name="connsiteX1" fmla="*/ 48292 w 48291"/>
                  <a:gd name="connsiteY1" fmla="*/ 17131 h 62075"/>
                  <a:gd name="connsiteX2" fmla="*/ 24194 w 48291"/>
                  <a:gd name="connsiteY2" fmla="*/ 58755 h 62075"/>
                  <a:gd name="connsiteX3" fmla="*/ 0 w 48291"/>
                  <a:gd name="connsiteY3" fmla="*/ 44944 h 62075"/>
                  <a:gd name="connsiteX4" fmla="*/ 24098 w 48291"/>
                  <a:gd name="connsiteY4" fmla="*/ 3320 h 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" h="62075">
                    <a:moveTo>
                      <a:pt x="24098" y="3320"/>
                    </a:moveTo>
                    <a:cubicBezTo>
                      <a:pt x="37433" y="-4395"/>
                      <a:pt x="48292" y="1796"/>
                      <a:pt x="48292" y="17131"/>
                    </a:cubicBezTo>
                    <a:cubicBezTo>
                      <a:pt x="48292" y="32466"/>
                      <a:pt x="37528" y="51135"/>
                      <a:pt x="24194" y="58755"/>
                    </a:cubicBezTo>
                    <a:cubicBezTo>
                      <a:pt x="10858" y="66471"/>
                      <a:pt x="0" y="60279"/>
                      <a:pt x="0" y="44944"/>
                    </a:cubicBezTo>
                    <a:cubicBezTo>
                      <a:pt x="0" y="29704"/>
                      <a:pt x="10763" y="11035"/>
                      <a:pt x="24098" y="3320"/>
                    </a:cubicBez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25" name="شكل حر: شكل 5424">
                <a:extLst>
                  <a:ext uri="{FF2B5EF4-FFF2-40B4-BE49-F238E27FC236}">
                    <a16:creationId xmlns:a16="http://schemas.microsoft.com/office/drawing/2014/main" id="{A8DBB33A-15BD-4D60-BE06-7E64EC33B5D5}"/>
                  </a:ext>
                </a:extLst>
              </p:cNvPr>
              <p:cNvSpPr/>
              <p:nvPr/>
            </p:nvSpPr>
            <p:spPr>
              <a:xfrm>
                <a:off x="5070347" y="1999551"/>
                <a:ext cx="30860" cy="39781"/>
              </a:xfrm>
              <a:custGeom>
                <a:avLst/>
                <a:gdLst>
                  <a:gd name="connsiteX0" fmla="*/ 15335 w 30860"/>
                  <a:gd name="connsiteY0" fmla="*/ 2127 h 39781"/>
                  <a:gd name="connsiteX1" fmla="*/ 30861 w 30860"/>
                  <a:gd name="connsiteY1" fmla="*/ 10985 h 39781"/>
                  <a:gd name="connsiteX2" fmla="*/ 15526 w 30860"/>
                  <a:gd name="connsiteY2" fmla="*/ 37655 h 39781"/>
                  <a:gd name="connsiteX3" fmla="*/ 0 w 30860"/>
                  <a:gd name="connsiteY3" fmla="*/ 28797 h 39781"/>
                  <a:gd name="connsiteX4" fmla="*/ 15335 w 30860"/>
                  <a:gd name="connsiteY4" fmla="*/ 2127 h 3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0" h="39781">
                    <a:moveTo>
                      <a:pt x="15335" y="2127"/>
                    </a:moveTo>
                    <a:cubicBezTo>
                      <a:pt x="23908" y="-2826"/>
                      <a:pt x="30766" y="1174"/>
                      <a:pt x="30861" y="10985"/>
                    </a:cubicBezTo>
                    <a:cubicBezTo>
                      <a:pt x="30861" y="20796"/>
                      <a:pt x="24003" y="32702"/>
                      <a:pt x="15526" y="37655"/>
                    </a:cubicBezTo>
                    <a:cubicBezTo>
                      <a:pt x="6953" y="42608"/>
                      <a:pt x="95" y="38608"/>
                      <a:pt x="0" y="28797"/>
                    </a:cubicBezTo>
                    <a:cubicBezTo>
                      <a:pt x="0" y="18986"/>
                      <a:pt x="6858" y="7080"/>
                      <a:pt x="15335" y="2127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26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948713" y="1882997"/>
                <a:ext cx="256793" cy="150590"/>
                <a:chOff x="4948713" y="1882997"/>
                <a:chExt cx="256793" cy="150590"/>
              </a:xfrm>
            </p:grpSpPr>
            <p:sp>
              <p:nvSpPr>
                <p:cNvPr id="5427" name="شكل حر: شكل 5426">
                  <a:extLst>
                    <a:ext uri="{FF2B5EF4-FFF2-40B4-BE49-F238E27FC236}">
                      <a16:creationId xmlns:a16="http://schemas.microsoft.com/office/drawing/2014/main" id="{59E53AAF-A7D1-4767-8D2D-D90413B70196}"/>
                    </a:ext>
                  </a:extLst>
                </p:cNvPr>
                <p:cNvSpPr/>
                <p:nvPr/>
              </p:nvSpPr>
              <p:spPr>
                <a:xfrm>
                  <a:off x="5093874" y="1882997"/>
                  <a:ext cx="111632" cy="33242"/>
                </a:xfrm>
                <a:custGeom>
                  <a:avLst/>
                  <a:gdLst>
                    <a:gd name="connsiteX0" fmla="*/ 48958 w 111632"/>
                    <a:gd name="connsiteY0" fmla="*/ 28480 h 33242"/>
                    <a:gd name="connsiteX1" fmla="*/ 0 w 111632"/>
                    <a:gd name="connsiteY1" fmla="*/ 0 h 33242"/>
                    <a:gd name="connsiteX2" fmla="*/ 62675 w 111632"/>
                    <a:gd name="connsiteY2" fmla="*/ 4858 h 33242"/>
                    <a:gd name="connsiteX3" fmla="*/ 111633 w 111632"/>
                    <a:gd name="connsiteY3" fmla="*/ 33242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632" h="33242">
                      <a:moveTo>
                        <a:pt x="48958" y="28480"/>
                      </a:moveTo>
                      <a:lnTo>
                        <a:pt x="0" y="0"/>
                      </a:lnTo>
                      <a:lnTo>
                        <a:pt x="62675" y="4858"/>
                      </a:lnTo>
                      <a:lnTo>
                        <a:pt x="111633" y="33242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8" name="شكل حر: شكل 5427">
                  <a:extLst>
                    <a:ext uri="{FF2B5EF4-FFF2-40B4-BE49-F238E27FC236}">
                      <a16:creationId xmlns:a16="http://schemas.microsoft.com/office/drawing/2014/main" id="{F1434896-B2B5-47FC-801F-D02F4686FD65}"/>
                    </a:ext>
                  </a:extLst>
                </p:cNvPr>
                <p:cNvSpPr/>
                <p:nvPr/>
              </p:nvSpPr>
              <p:spPr>
                <a:xfrm>
                  <a:off x="4948713" y="1950053"/>
                  <a:ext cx="78104" cy="81152"/>
                </a:xfrm>
                <a:custGeom>
                  <a:avLst/>
                  <a:gdLst>
                    <a:gd name="connsiteX0" fmla="*/ 48958 w 78104"/>
                    <a:gd name="connsiteY0" fmla="*/ 81153 h 81152"/>
                    <a:gd name="connsiteX1" fmla="*/ 0 w 78104"/>
                    <a:gd name="connsiteY1" fmla="*/ 52673 h 81152"/>
                    <a:gd name="connsiteX2" fmla="*/ 29146 w 78104"/>
                    <a:gd name="connsiteY2" fmla="*/ 0 h 81152"/>
                    <a:gd name="connsiteX3" fmla="*/ 78105 w 78104"/>
                    <a:gd name="connsiteY3" fmla="*/ 28480 h 81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104" h="81152">
                      <a:moveTo>
                        <a:pt x="48958" y="81153"/>
                      </a:moveTo>
                      <a:lnTo>
                        <a:pt x="0" y="52673"/>
                      </a:lnTo>
                      <a:lnTo>
                        <a:pt x="29146" y="0"/>
                      </a:lnTo>
                      <a:lnTo>
                        <a:pt x="78105" y="28480"/>
                      </a:lnTo>
                      <a:close/>
                    </a:path>
                  </a:pathLst>
                </a:custGeom>
                <a:solidFill>
                  <a:srgbClr val="E88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29" name="شكل حر: شكل 5428">
                  <a:extLst>
                    <a:ext uri="{FF2B5EF4-FFF2-40B4-BE49-F238E27FC236}">
                      <a16:creationId xmlns:a16="http://schemas.microsoft.com/office/drawing/2014/main" id="{216E6F77-CB29-420F-A853-603583748884}"/>
                    </a:ext>
                  </a:extLst>
                </p:cNvPr>
                <p:cNvSpPr/>
                <p:nvPr/>
              </p:nvSpPr>
              <p:spPr>
                <a:xfrm>
                  <a:off x="4977860" y="1882997"/>
                  <a:ext cx="164972" cy="95535"/>
                </a:xfrm>
                <a:custGeom>
                  <a:avLst/>
                  <a:gdLst>
                    <a:gd name="connsiteX0" fmla="*/ 48958 w 164972"/>
                    <a:gd name="connsiteY0" fmla="*/ 95536 h 95535"/>
                    <a:gd name="connsiteX1" fmla="*/ 0 w 164972"/>
                    <a:gd name="connsiteY1" fmla="*/ 67056 h 95535"/>
                    <a:gd name="connsiteX2" fmla="*/ 116015 w 164972"/>
                    <a:gd name="connsiteY2" fmla="*/ 0 h 95535"/>
                    <a:gd name="connsiteX3" fmla="*/ 164973 w 164972"/>
                    <a:gd name="connsiteY3" fmla="*/ 28480 h 95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972" h="95535">
                      <a:moveTo>
                        <a:pt x="48958" y="95536"/>
                      </a:moveTo>
                      <a:lnTo>
                        <a:pt x="0" y="67056"/>
                      </a:lnTo>
                      <a:lnTo>
                        <a:pt x="116015" y="0"/>
                      </a:lnTo>
                      <a:lnTo>
                        <a:pt x="164973" y="2848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30" name="شكل حر: شكل 5429">
                  <a:extLst>
                    <a:ext uri="{FF2B5EF4-FFF2-40B4-BE49-F238E27FC236}">
                      <a16:creationId xmlns:a16="http://schemas.microsoft.com/office/drawing/2014/main" id="{8C78A1AF-BD2D-4F51-94A4-240A3DEC03FF}"/>
                    </a:ext>
                  </a:extLst>
                </p:cNvPr>
                <p:cNvSpPr/>
                <p:nvPr/>
              </p:nvSpPr>
              <p:spPr>
                <a:xfrm>
                  <a:off x="4997672" y="1911477"/>
                  <a:ext cx="207835" cy="122110"/>
                </a:xfrm>
                <a:custGeom>
                  <a:avLst/>
                  <a:gdLst>
                    <a:gd name="connsiteX0" fmla="*/ 145161 w 207835"/>
                    <a:gd name="connsiteY0" fmla="*/ 0 h 122110"/>
                    <a:gd name="connsiteX1" fmla="*/ 207835 w 207835"/>
                    <a:gd name="connsiteY1" fmla="*/ 4763 h 122110"/>
                    <a:gd name="connsiteX2" fmla="*/ 204597 w 207835"/>
                    <a:gd name="connsiteY2" fmla="*/ 13240 h 122110"/>
                    <a:gd name="connsiteX3" fmla="*/ 143446 w 207835"/>
                    <a:gd name="connsiteY3" fmla="*/ 8573 h 122110"/>
                    <a:gd name="connsiteX4" fmla="*/ 32004 w 207835"/>
                    <a:gd name="connsiteY4" fmla="*/ 72961 h 122110"/>
                    <a:gd name="connsiteX5" fmla="*/ 4858 w 207835"/>
                    <a:gd name="connsiteY5" fmla="*/ 122111 h 122110"/>
                    <a:gd name="connsiteX6" fmla="*/ 0 w 207835"/>
                    <a:gd name="connsiteY6" fmla="*/ 119729 h 122110"/>
                    <a:gd name="connsiteX7" fmla="*/ 29146 w 207835"/>
                    <a:gd name="connsiteY7" fmla="*/ 67056 h 122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835" h="122110">
                      <a:moveTo>
                        <a:pt x="145161" y="0"/>
                      </a:moveTo>
                      <a:lnTo>
                        <a:pt x="207835" y="4763"/>
                      </a:lnTo>
                      <a:lnTo>
                        <a:pt x="204597" y="13240"/>
                      </a:lnTo>
                      <a:lnTo>
                        <a:pt x="143446" y="8573"/>
                      </a:lnTo>
                      <a:lnTo>
                        <a:pt x="32004" y="72961"/>
                      </a:lnTo>
                      <a:lnTo>
                        <a:pt x="4858" y="122111"/>
                      </a:lnTo>
                      <a:lnTo>
                        <a:pt x="0" y="119729"/>
                      </a:lnTo>
                      <a:lnTo>
                        <a:pt x="29146" y="67056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31" name="شكل حر: شكل 5430">
                <a:extLst>
                  <a:ext uri="{FF2B5EF4-FFF2-40B4-BE49-F238E27FC236}">
                    <a16:creationId xmlns:a16="http://schemas.microsoft.com/office/drawing/2014/main" id="{5C60B62D-44E9-4B84-97C7-F166842B6A6F}"/>
                  </a:ext>
                </a:extLst>
              </p:cNvPr>
              <p:cNvSpPr/>
              <p:nvPr/>
            </p:nvSpPr>
            <p:spPr>
              <a:xfrm>
                <a:off x="5360098" y="1941575"/>
                <a:ext cx="133730" cy="183070"/>
              </a:xfrm>
              <a:custGeom>
                <a:avLst/>
                <a:gdLst>
                  <a:gd name="connsiteX0" fmla="*/ 0 w 133730"/>
                  <a:gd name="connsiteY0" fmla="*/ 105537 h 183070"/>
                  <a:gd name="connsiteX1" fmla="*/ 133731 w 133730"/>
                  <a:gd name="connsiteY1" fmla="*/ 183071 h 183070"/>
                  <a:gd name="connsiteX2" fmla="*/ 132397 w 133730"/>
                  <a:gd name="connsiteY2" fmla="*/ 76391 h 183070"/>
                  <a:gd name="connsiteX3" fmla="*/ 0 w 133730"/>
                  <a:gd name="connsiteY3" fmla="*/ 0 h 183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30" h="183070">
                    <a:moveTo>
                      <a:pt x="0" y="105537"/>
                    </a:moveTo>
                    <a:lnTo>
                      <a:pt x="133731" y="183071"/>
                    </a:lnTo>
                    <a:lnTo>
                      <a:pt x="132397" y="763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A0E1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32" name="شكل حر: شكل 5431">
                <a:extLst>
                  <a:ext uri="{FF2B5EF4-FFF2-40B4-BE49-F238E27FC236}">
                    <a16:creationId xmlns:a16="http://schemas.microsoft.com/office/drawing/2014/main" id="{61B31B93-A3B4-4974-8D87-33D5086598E1}"/>
                  </a:ext>
                </a:extLst>
              </p:cNvPr>
              <p:cNvSpPr/>
              <p:nvPr/>
            </p:nvSpPr>
            <p:spPr>
              <a:xfrm>
                <a:off x="5735192" y="1721262"/>
                <a:ext cx="134969" cy="183260"/>
              </a:xfrm>
              <a:custGeom>
                <a:avLst/>
                <a:gdLst>
                  <a:gd name="connsiteX0" fmla="*/ 0 w 134969"/>
                  <a:gd name="connsiteY0" fmla="*/ 105537 h 183260"/>
                  <a:gd name="connsiteX1" fmla="*/ 134969 w 134969"/>
                  <a:gd name="connsiteY1" fmla="*/ 183261 h 183260"/>
                  <a:gd name="connsiteX2" fmla="*/ 132302 w 134969"/>
                  <a:gd name="connsiteY2" fmla="*/ 76391 h 183260"/>
                  <a:gd name="connsiteX3" fmla="*/ 0 w 134969"/>
                  <a:gd name="connsiteY3" fmla="*/ 0 h 183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969" h="183260">
                    <a:moveTo>
                      <a:pt x="0" y="105537"/>
                    </a:moveTo>
                    <a:lnTo>
                      <a:pt x="134969" y="183261"/>
                    </a:lnTo>
                    <a:lnTo>
                      <a:pt x="132302" y="763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A0E1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33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300567" y="2086543"/>
                <a:ext cx="193548" cy="214329"/>
                <a:chOff x="5300567" y="2086543"/>
                <a:chExt cx="193548" cy="214329"/>
              </a:xfrm>
            </p:grpSpPr>
            <p:sp>
              <p:nvSpPr>
                <p:cNvPr id="5434" name="شكل حر: شكل 5433">
                  <a:extLst>
                    <a:ext uri="{FF2B5EF4-FFF2-40B4-BE49-F238E27FC236}">
                      <a16:creationId xmlns:a16="http://schemas.microsoft.com/office/drawing/2014/main" id="{7A3F847C-1688-41B5-A559-F8F79BDF67F5}"/>
                    </a:ext>
                  </a:extLst>
                </p:cNvPr>
                <p:cNvSpPr/>
                <p:nvPr/>
              </p:nvSpPr>
              <p:spPr>
                <a:xfrm>
                  <a:off x="5300567" y="2086543"/>
                  <a:ext cx="172497" cy="209648"/>
                </a:xfrm>
                <a:custGeom>
                  <a:avLst/>
                  <a:gdLst>
                    <a:gd name="connsiteX0" fmla="*/ 123539 w 172497"/>
                    <a:gd name="connsiteY0" fmla="*/ 4861 h 209648"/>
                    <a:gd name="connsiteX1" fmla="*/ 77914 w 172497"/>
                    <a:gd name="connsiteY1" fmla="*/ 6766 h 209648"/>
                    <a:gd name="connsiteX2" fmla="*/ 72104 w 172497"/>
                    <a:gd name="connsiteY2" fmla="*/ 9909 h 209648"/>
                    <a:gd name="connsiteX3" fmla="*/ 10954 w 172497"/>
                    <a:gd name="connsiteY3" fmla="*/ 84204 h 209648"/>
                    <a:gd name="connsiteX4" fmla="*/ 0 w 172497"/>
                    <a:gd name="connsiteY4" fmla="*/ 134782 h 209648"/>
                    <a:gd name="connsiteX5" fmla="*/ 21050 w 172497"/>
                    <a:gd name="connsiteY5" fmla="*/ 181168 h 209648"/>
                    <a:gd name="connsiteX6" fmla="*/ 70009 w 172497"/>
                    <a:gd name="connsiteY6" fmla="*/ 209648 h 209648"/>
                    <a:gd name="connsiteX7" fmla="*/ 48958 w 172497"/>
                    <a:gd name="connsiteY7" fmla="*/ 163261 h 209648"/>
                    <a:gd name="connsiteX8" fmla="*/ 59912 w 172497"/>
                    <a:gd name="connsiteY8" fmla="*/ 112684 h 209648"/>
                    <a:gd name="connsiteX9" fmla="*/ 121063 w 172497"/>
                    <a:gd name="connsiteY9" fmla="*/ 38484 h 209648"/>
                    <a:gd name="connsiteX10" fmla="*/ 126873 w 172497"/>
                    <a:gd name="connsiteY10" fmla="*/ 35436 h 209648"/>
                    <a:gd name="connsiteX11" fmla="*/ 172498 w 172497"/>
                    <a:gd name="connsiteY11" fmla="*/ 33531 h 209648"/>
                    <a:gd name="connsiteX12" fmla="*/ 123539 w 172497"/>
                    <a:gd name="connsiteY12" fmla="*/ 4861 h 209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2497" h="209648">
                      <a:moveTo>
                        <a:pt x="123539" y="4861"/>
                      </a:moveTo>
                      <a:cubicBezTo>
                        <a:pt x="111728" y="-1997"/>
                        <a:pt x="95726" y="-1807"/>
                        <a:pt x="77914" y="6766"/>
                      </a:cubicBezTo>
                      <a:cubicBezTo>
                        <a:pt x="76009" y="7718"/>
                        <a:pt x="74104" y="8766"/>
                        <a:pt x="72104" y="9909"/>
                      </a:cubicBezTo>
                      <a:cubicBezTo>
                        <a:pt x="46292" y="24768"/>
                        <a:pt x="23717" y="53438"/>
                        <a:pt x="10954" y="84204"/>
                      </a:cubicBezTo>
                      <a:cubicBezTo>
                        <a:pt x="4000" y="101063"/>
                        <a:pt x="0" y="118494"/>
                        <a:pt x="0" y="134782"/>
                      </a:cubicBezTo>
                      <a:cubicBezTo>
                        <a:pt x="95" y="157546"/>
                        <a:pt x="8096" y="173548"/>
                        <a:pt x="21050" y="181168"/>
                      </a:cubicBezTo>
                      <a:lnTo>
                        <a:pt x="70009" y="209648"/>
                      </a:lnTo>
                      <a:cubicBezTo>
                        <a:pt x="57055" y="202123"/>
                        <a:pt x="48958" y="186121"/>
                        <a:pt x="48958" y="163261"/>
                      </a:cubicBezTo>
                      <a:cubicBezTo>
                        <a:pt x="48958" y="147069"/>
                        <a:pt x="52959" y="129543"/>
                        <a:pt x="59912" y="112684"/>
                      </a:cubicBezTo>
                      <a:cubicBezTo>
                        <a:pt x="72676" y="81918"/>
                        <a:pt x="95250" y="53343"/>
                        <a:pt x="121063" y="38484"/>
                      </a:cubicBezTo>
                      <a:cubicBezTo>
                        <a:pt x="122968" y="37341"/>
                        <a:pt x="124968" y="36293"/>
                        <a:pt x="126873" y="35436"/>
                      </a:cubicBezTo>
                      <a:cubicBezTo>
                        <a:pt x="144589" y="26768"/>
                        <a:pt x="160592" y="26578"/>
                        <a:pt x="172498" y="33531"/>
                      </a:cubicBezTo>
                      <a:lnTo>
                        <a:pt x="123539" y="4861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35" name="شكل حر: شكل 5434">
                  <a:extLst>
                    <a:ext uri="{FF2B5EF4-FFF2-40B4-BE49-F238E27FC236}">
                      <a16:creationId xmlns:a16="http://schemas.microsoft.com/office/drawing/2014/main" id="{C4915B31-CB65-4E36-834E-63F3C6E4A899}"/>
                    </a:ext>
                  </a:extLst>
                </p:cNvPr>
                <p:cNvSpPr/>
                <p:nvPr/>
              </p:nvSpPr>
              <p:spPr>
                <a:xfrm>
                  <a:off x="5349620" y="2114916"/>
                  <a:ext cx="144494" cy="185956"/>
                </a:xfrm>
                <a:custGeom>
                  <a:avLst/>
                  <a:gdLst>
                    <a:gd name="connsiteX0" fmla="*/ 72009 w 144494"/>
                    <a:gd name="connsiteY0" fmla="*/ 9920 h 185956"/>
                    <a:gd name="connsiteX1" fmla="*/ 144494 w 144494"/>
                    <a:gd name="connsiteY1" fmla="*/ 51259 h 185956"/>
                    <a:gd name="connsiteX2" fmla="*/ 72485 w 144494"/>
                    <a:gd name="connsiteY2" fmla="*/ 176036 h 185956"/>
                    <a:gd name="connsiteX3" fmla="*/ 0 w 144494"/>
                    <a:gd name="connsiteY3" fmla="*/ 134698 h 185956"/>
                    <a:gd name="connsiteX4" fmla="*/ 72009 w 144494"/>
                    <a:gd name="connsiteY4" fmla="*/ 9920 h 18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494" h="185956">
                      <a:moveTo>
                        <a:pt x="72009" y="9920"/>
                      </a:moveTo>
                      <a:cubicBezTo>
                        <a:pt x="111919" y="-13130"/>
                        <a:pt x="144399" y="5348"/>
                        <a:pt x="144494" y="51259"/>
                      </a:cubicBezTo>
                      <a:cubicBezTo>
                        <a:pt x="144590" y="97074"/>
                        <a:pt x="112395" y="152986"/>
                        <a:pt x="72485" y="176036"/>
                      </a:cubicBezTo>
                      <a:cubicBezTo>
                        <a:pt x="32576" y="199087"/>
                        <a:pt x="95" y="180608"/>
                        <a:pt x="0" y="134698"/>
                      </a:cubicBezTo>
                      <a:cubicBezTo>
                        <a:pt x="-95" y="88883"/>
                        <a:pt x="32099" y="32971"/>
                        <a:pt x="72009" y="9920"/>
                      </a:cubicBez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36" name="شكل حر: شكل 5435">
                <a:extLst>
                  <a:ext uri="{FF2B5EF4-FFF2-40B4-BE49-F238E27FC236}">
                    <a16:creationId xmlns:a16="http://schemas.microsoft.com/office/drawing/2014/main" id="{C6091065-3A36-4853-91AB-F3D46F627920}"/>
                  </a:ext>
                </a:extLst>
              </p:cNvPr>
              <p:cNvSpPr/>
              <p:nvPr/>
            </p:nvSpPr>
            <p:spPr>
              <a:xfrm>
                <a:off x="5374195" y="2146560"/>
                <a:ext cx="95345" cy="122651"/>
              </a:xfrm>
              <a:custGeom>
                <a:avLst/>
                <a:gdLst>
                  <a:gd name="connsiteX0" fmla="*/ 47530 w 95345"/>
                  <a:gd name="connsiteY0" fmla="*/ 6566 h 122651"/>
                  <a:gd name="connsiteX1" fmla="*/ 95346 w 95345"/>
                  <a:gd name="connsiteY1" fmla="*/ 33807 h 122651"/>
                  <a:gd name="connsiteX2" fmla="*/ 47816 w 95345"/>
                  <a:gd name="connsiteY2" fmla="*/ 116103 h 122651"/>
                  <a:gd name="connsiteX3" fmla="*/ 0 w 95345"/>
                  <a:gd name="connsiteY3" fmla="*/ 88862 h 122651"/>
                  <a:gd name="connsiteX4" fmla="*/ 47530 w 95345"/>
                  <a:gd name="connsiteY4" fmla="*/ 6566 h 122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45" h="122651">
                    <a:moveTo>
                      <a:pt x="47530" y="6566"/>
                    </a:moveTo>
                    <a:cubicBezTo>
                      <a:pt x="73819" y="-8674"/>
                      <a:pt x="95250" y="3518"/>
                      <a:pt x="95346" y="33807"/>
                    </a:cubicBezTo>
                    <a:cubicBezTo>
                      <a:pt x="95441" y="64097"/>
                      <a:pt x="74200" y="100863"/>
                      <a:pt x="47816" y="116103"/>
                    </a:cubicBezTo>
                    <a:cubicBezTo>
                      <a:pt x="21527" y="131343"/>
                      <a:pt x="96" y="119056"/>
                      <a:pt x="0" y="88862"/>
                    </a:cubicBezTo>
                    <a:cubicBezTo>
                      <a:pt x="-95" y="58667"/>
                      <a:pt x="21241" y="21806"/>
                      <a:pt x="47530" y="6566"/>
                    </a:cubicBezTo>
                    <a:close/>
                  </a:path>
                </a:pathLst>
              </a:custGeom>
              <a:solidFill>
                <a:srgbClr val="C2C2C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37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379529" y="2152443"/>
                <a:ext cx="84677" cy="109092"/>
                <a:chOff x="5379529" y="2152443"/>
                <a:chExt cx="84677" cy="109092"/>
              </a:xfrm>
              <a:solidFill>
                <a:srgbClr val="292B34"/>
              </a:solidFill>
            </p:grpSpPr>
            <p:sp>
              <p:nvSpPr>
                <p:cNvPr id="5438" name="شكل حر: شكل 5437">
                  <a:extLst>
                    <a:ext uri="{FF2B5EF4-FFF2-40B4-BE49-F238E27FC236}">
                      <a16:creationId xmlns:a16="http://schemas.microsoft.com/office/drawing/2014/main" id="{46CEC00F-2814-421F-9BFF-5B69BFABEF68}"/>
                    </a:ext>
                  </a:extLst>
                </p:cNvPr>
                <p:cNvSpPr/>
                <p:nvPr/>
              </p:nvSpPr>
              <p:spPr>
                <a:xfrm>
                  <a:off x="5415915" y="2156840"/>
                  <a:ext cx="13334" cy="17276"/>
                </a:xfrm>
                <a:custGeom>
                  <a:avLst/>
                  <a:gdLst>
                    <a:gd name="connsiteX0" fmla="*/ 13335 w 13334"/>
                    <a:gd name="connsiteY0" fmla="*/ 4764 h 17276"/>
                    <a:gd name="connsiteX1" fmla="*/ 6667 w 13334"/>
                    <a:gd name="connsiteY1" fmla="*/ 16384 h 17276"/>
                    <a:gd name="connsiteX2" fmla="*/ 0 w 13334"/>
                    <a:gd name="connsiteY2" fmla="*/ 12479 h 17276"/>
                    <a:gd name="connsiteX3" fmla="*/ 6667 w 13334"/>
                    <a:gd name="connsiteY3" fmla="*/ 954 h 17276"/>
                    <a:gd name="connsiteX4" fmla="*/ 13335 w 13334"/>
                    <a:gd name="connsiteY4" fmla="*/ 4764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276">
                      <a:moveTo>
                        <a:pt x="13335" y="4764"/>
                      </a:moveTo>
                      <a:cubicBezTo>
                        <a:pt x="13335" y="9050"/>
                        <a:pt x="10287" y="14193"/>
                        <a:pt x="6667" y="16384"/>
                      </a:cubicBezTo>
                      <a:cubicBezTo>
                        <a:pt x="2953" y="18479"/>
                        <a:pt x="0" y="16765"/>
                        <a:pt x="0" y="12479"/>
                      </a:cubicBezTo>
                      <a:cubicBezTo>
                        <a:pt x="0" y="8193"/>
                        <a:pt x="2953" y="3049"/>
                        <a:pt x="6667" y="954"/>
                      </a:cubicBezTo>
                      <a:cubicBezTo>
                        <a:pt x="10382" y="-1237"/>
                        <a:pt x="13335" y="477"/>
                        <a:pt x="13335" y="476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39" name="شكل حر: شكل 5438">
                  <a:extLst>
                    <a:ext uri="{FF2B5EF4-FFF2-40B4-BE49-F238E27FC236}">
                      <a16:creationId xmlns:a16="http://schemas.microsoft.com/office/drawing/2014/main" id="{7D1FF3E4-5C5A-4A04-83C8-9E19028D423E}"/>
                    </a:ext>
                  </a:extLst>
                </p:cNvPr>
                <p:cNvSpPr/>
                <p:nvPr/>
              </p:nvSpPr>
              <p:spPr>
                <a:xfrm>
                  <a:off x="5397983" y="2172251"/>
                  <a:ext cx="13292" cy="17233"/>
                </a:xfrm>
                <a:custGeom>
                  <a:avLst/>
                  <a:gdLst>
                    <a:gd name="connsiteX0" fmla="*/ 12407 w 13292"/>
                    <a:gd name="connsiteY0" fmla="*/ 1449 h 17233"/>
                    <a:gd name="connsiteX1" fmla="*/ 10026 w 13292"/>
                    <a:gd name="connsiteY1" fmla="*/ 13355 h 17233"/>
                    <a:gd name="connsiteX2" fmla="*/ 882 w 13292"/>
                    <a:gd name="connsiteY2" fmla="*/ 15831 h 17233"/>
                    <a:gd name="connsiteX3" fmla="*/ 3359 w 13292"/>
                    <a:gd name="connsiteY3" fmla="*/ 3830 h 17233"/>
                    <a:gd name="connsiteX4" fmla="*/ 12407 w 13292"/>
                    <a:gd name="connsiteY4" fmla="*/ 1449 h 17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92" h="17233">
                      <a:moveTo>
                        <a:pt x="12407" y="1449"/>
                      </a:moveTo>
                      <a:cubicBezTo>
                        <a:pt x="14217" y="4116"/>
                        <a:pt x="13169" y="9450"/>
                        <a:pt x="10026" y="13355"/>
                      </a:cubicBezTo>
                      <a:cubicBezTo>
                        <a:pt x="6788" y="17355"/>
                        <a:pt x="2787" y="18403"/>
                        <a:pt x="882" y="15831"/>
                      </a:cubicBezTo>
                      <a:cubicBezTo>
                        <a:pt x="-928" y="13164"/>
                        <a:pt x="120" y="7830"/>
                        <a:pt x="3359" y="3830"/>
                      </a:cubicBezTo>
                      <a:cubicBezTo>
                        <a:pt x="6502" y="-75"/>
                        <a:pt x="10598" y="-1218"/>
                        <a:pt x="12407" y="1449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0" name="شكل حر: شكل 5439">
                  <a:extLst>
                    <a:ext uri="{FF2B5EF4-FFF2-40B4-BE49-F238E27FC236}">
                      <a16:creationId xmlns:a16="http://schemas.microsoft.com/office/drawing/2014/main" id="{C27FFEBD-A1BE-4E65-B234-9C886864C93D}"/>
                    </a:ext>
                  </a:extLst>
                </p:cNvPr>
                <p:cNvSpPr/>
                <p:nvPr/>
              </p:nvSpPr>
              <p:spPr>
                <a:xfrm>
                  <a:off x="5384668" y="2194734"/>
                  <a:ext cx="13364" cy="17271"/>
                </a:xfrm>
                <a:custGeom>
                  <a:avLst/>
                  <a:gdLst>
                    <a:gd name="connsiteX0" fmla="*/ 10006 w 13364"/>
                    <a:gd name="connsiteY0" fmla="*/ 16 h 17271"/>
                    <a:gd name="connsiteX1" fmla="*/ 12482 w 13364"/>
                    <a:gd name="connsiteY1" fmla="*/ 9160 h 17271"/>
                    <a:gd name="connsiteX2" fmla="*/ 3338 w 13364"/>
                    <a:gd name="connsiteY2" fmla="*/ 17256 h 17271"/>
                    <a:gd name="connsiteX3" fmla="*/ 862 w 13364"/>
                    <a:gd name="connsiteY3" fmla="*/ 8112 h 17271"/>
                    <a:gd name="connsiteX4" fmla="*/ 10006 w 13364"/>
                    <a:gd name="connsiteY4" fmla="*/ 1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10006" y="16"/>
                      </a:moveTo>
                      <a:cubicBezTo>
                        <a:pt x="13244" y="302"/>
                        <a:pt x="14292" y="4397"/>
                        <a:pt x="12482" y="9160"/>
                      </a:cubicBezTo>
                      <a:cubicBezTo>
                        <a:pt x="10672" y="13922"/>
                        <a:pt x="6481" y="17542"/>
                        <a:pt x="3338" y="17256"/>
                      </a:cubicBezTo>
                      <a:cubicBezTo>
                        <a:pt x="195" y="16970"/>
                        <a:pt x="-948" y="12875"/>
                        <a:pt x="862" y="8112"/>
                      </a:cubicBezTo>
                      <a:cubicBezTo>
                        <a:pt x="2671" y="3350"/>
                        <a:pt x="6862" y="-270"/>
                        <a:pt x="10006" y="1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1" name="شكل حر: شكل 5440">
                  <a:extLst>
                    <a:ext uri="{FF2B5EF4-FFF2-40B4-BE49-F238E27FC236}">
                      <a16:creationId xmlns:a16="http://schemas.microsoft.com/office/drawing/2014/main" id="{7714C2D1-7256-4ADE-856C-103B96B709A1}"/>
                    </a:ext>
                  </a:extLst>
                </p:cNvPr>
                <p:cNvSpPr/>
                <p:nvPr/>
              </p:nvSpPr>
              <p:spPr>
                <a:xfrm>
                  <a:off x="5379529" y="2218240"/>
                  <a:ext cx="13334" cy="17123"/>
                </a:xfrm>
                <a:custGeom>
                  <a:avLst/>
                  <a:gdLst>
                    <a:gd name="connsiteX0" fmla="*/ 6667 w 13334"/>
                    <a:gd name="connsiteY0" fmla="*/ 894 h 17123"/>
                    <a:gd name="connsiteX1" fmla="*/ 13335 w 13334"/>
                    <a:gd name="connsiteY1" fmla="*/ 4704 h 17123"/>
                    <a:gd name="connsiteX2" fmla="*/ 6667 w 13334"/>
                    <a:gd name="connsiteY2" fmla="*/ 16230 h 17123"/>
                    <a:gd name="connsiteX3" fmla="*/ 0 w 13334"/>
                    <a:gd name="connsiteY3" fmla="*/ 12420 h 17123"/>
                    <a:gd name="connsiteX4" fmla="*/ 6667 w 13334"/>
                    <a:gd name="connsiteY4" fmla="*/ 894 h 17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123">
                      <a:moveTo>
                        <a:pt x="6667" y="894"/>
                      </a:moveTo>
                      <a:cubicBezTo>
                        <a:pt x="10382" y="-1201"/>
                        <a:pt x="13335" y="513"/>
                        <a:pt x="13335" y="4704"/>
                      </a:cubicBezTo>
                      <a:cubicBezTo>
                        <a:pt x="13335" y="8991"/>
                        <a:pt x="10287" y="14134"/>
                        <a:pt x="6667" y="16230"/>
                      </a:cubicBezTo>
                      <a:cubicBezTo>
                        <a:pt x="2953" y="18325"/>
                        <a:pt x="0" y="16611"/>
                        <a:pt x="0" y="12420"/>
                      </a:cubicBezTo>
                      <a:cubicBezTo>
                        <a:pt x="0" y="8133"/>
                        <a:pt x="2953" y="2990"/>
                        <a:pt x="6667" y="89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2" name="شكل حر: شكل 5441">
                  <a:extLst>
                    <a:ext uri="{FF2B5EF4-FFF2-40B4-BE49-F238E27FC236}">
                      <a16:creationId xmlns:a16="http://schemas.microsoft.com/office/drawing/2014/main" id="{9D3260D3-B870-467F-97AD-AC9EADBA3883}"/>
                    </a:ext>
                  </a:extLst>
                </p:cNvPr>
                <p:cNvSpPr/>
                <p:nvPr/>
              </p:nvSpPr>
              <p:spPr>
                <a:xfrm>
                  <a:off x="5383981" y="2236306"/>
                  <a:ext cx="13384" cy="17186"/>
                </a:xfrm>
                <a:custGeom>
                  <a:avLst/>
                  <a:gdLst>
                    <a:gd name="connsiteX0" fmla="*/ 3359 w 13384"/>
                    <a:gd name="connsiteY0" fmla="*/ 3878 h 17186"/>
                    <a:gd name="connsiteX1" fmla="*/ 12503 w 13384"/>
                    <a:gd name="connsiteY1" fmla="*/ 1402 h 17186"/>
                    <a:gd name="connsiteX2" fmla="*/ 10026 w 13384"/>
                    <a:gd name="connsiteY2" fmla="*/ 13308 h 17186"/>
                    <a:gd name="connsiteX3" fmla="*/ 882 w 13384"/>
                    <a:gd name="connsiteY3" fmla="*/ 15785 h 17186"/>
                    <a:gd name="connsiteX4" fmla="*/ 3359 w 13384"/>
                    <a:gd name="connsiteY4" fmla="*/ 3878 h 1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4" h="17186">
                      <a:moveTo>
                        <a:pt x="3359" y="3878"/>
                      </a:moveTo>
                      <a:cubicBezTo>
                        <a:pt x="6597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026" y="13308"/>
                      </a:cubicBezTo>
                      <a:cubicBezTo>
                        <a:pt x="6788" y="17309"/>
                        <a:pt x="2787" y="18356"/>
                        <a:pt x="882" y="15785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3" name="شكل حر: شكل 5442">
                  <a:extLst>
                    <a:ext uri="{FF2B5EF4-FFF2-40B4-BE49-F238E27FC236}">
                      <a16:creationId xmlns:a16="http://schemas.microsoft.com/office/drawing/2014/main" id="{F3D3422B-A7A9-41F3-87CC-6E22096E85AD}"/>
                    </a:ext>
                  </a:extLst>
                </p:cNvPr>
                <p:cNvSpPr/>
                <p:nvPr/>
              </p:nvSpPr>
              <p:spPr>
                <a:xfrm>
                  <a:off x="5396744" y="2244264"/>
                  <a:ext cx="13364" cy="17271"/>
                </a:xfrm>
                <a:custGeom>
                  <a:avLst/>
                  <a:gdLst>
                    <a:gd name="connsiteX0" fmla="*/ 882 w 13364"/>
                    <a:gd name="connsiteY0" fmla="*/ 8112 h 17271"/>
                    <a:gd name="connsiteX1" fmla="*/ 10026 w 13364"/>
                    <a:gd name="connsiteY1" fmla="*/ 16 h 17271"/>
                    <a:gd name="connsiteX2" fmla="*/ 12502 w 13364"/>
                    <a:gd name="connsiteY2" fmla="*/ 9160 h 17271"/>
                    <a:gd name="connsiteX3" fmla="*/ 3359 w 13364"/>
                    <a:gd name="connsiteY3" fmla="*/ 17256 h 17271"/>
                    <a:gd name="connsiteX4" fmla="*/ 882 w 13364"/>
                    <a:gd name="connsiteY4" fmla="*/ 8112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882" y="8112"/>
                      </a:moveTo>
                      <a:cubicBezTo>
                        <a:pt x="2692" y="3350"/>
                        <a:pt x="6788" y="-270"/>
                        <a:pt x="10026" y="16"/>
                      </a:cubicBezTo>
                      <a:cubicBezTo>
                        <a:pt x="13169" y="302"/>
                        <a:pt x="14312" y="4397"/>
                        <a:pt x="12502" y="9160"/>
                      </a:cubicBezTo>
                      <a:cubicBezTo>
                        <a:pt x="10693" y="13922"/>
                        <a:pt x="6502" y="17542"/>
                        <a:pt x="3359" y="17256"/>
                      </a:cubicBezTo>
                      <a:cubicBezTo>
                        <a:pt x="120" y="16970"/>
                        <a:pt x="-928" y="12875"/>
                        <a:pt x="882" y="811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4" name="شكل حر: شكل 5443">
                  <a:extLst>
                    <a:ext uri="{FF2B5EF4-FFF2-40B4-BE49-F238E27FC236}">
                      <a16:creationId xmlns:a16="http://schemas.microsoft.com/office/drawing/2014/main" id="{01974A6C-13D5-4627-9F84-746310D5B176}"/>
                    </a:ext>
                  </a:extLst>
                </p:cNvPr>
                <p:cNvSpPr/>
                <p:nvPr/>
              </p:nvSpPr>
              <p:spPr>
                <a:xfrm>
                  <a:off x="5414486" y="2239959"/>
                  <a:ext cx="13335" cy="17258"/>
                </a:xfrm>
                <a:custGeom>
                  <a:avLst/>
                  <a:gdLst>
                    <a:gd name="connsiteX0" fmla="*/ 0 w 13335"/>
                    <a:gd name="connsiteY0" fmla="*/ 12513 h 17258"/>
                    <a:gd name="connsiteX1" fmla="*/ 6667 w 13335"/>
                    <a:gd name="connsiteY1" fmla="*/ 892 h 17258"/>
                    <a:gd name="connsiteX2" fmla="*/ 13335 w 13335"/>
                    <a:gd name="connsiteY2" fmla="*/ 4797 h 17258"/>
                    <a:gd name="connsiteX3" fmla="*/ 6667 w 13335"/>
                    <a:gd name="connsiteY3" fmla="*/ 16323 h 17258"/>
                    <a:gd name="connsiteX4" fmla="*/ 0 w 13335"/>
                    <a:gd name="connsiteY4" fmla="*/ 12513 h 17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58">
                      <a:moveTo>
                        <a:pt x="0" y="12513"/>
                      </a:move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9084"/>
                        <a:pt x="10287" y="14227"/>
                        <a:pt x="6667" y="16323"/>
                      </a:cubicBezTo>
                      <a:cubicBezTo>
                        <a:pt x="3048" y="18513"/>
                        <a:pt x="0" y="16704"/>
                        <a:pt x="0" y="1251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5" name="شكل حر: شكل 5444">
                  <a:extLst>
                    <a:ext uri="{FF2B5EF4-FFF2-40B4-BE49-F238E27FC236}">
                      <a16:creationId xmlns:a16="http://schemas.microsoft.com/office/drawing/2014/main" id="{012FAFCD-7837-488F-B9E0-827D44AF3011}"/>
                    </a:ext>
                  </a:extLst>
                </p:cNvPr>
                <p:cNvSpPr/>
                <p:nvPr/>
              </p:nvSpPr>
              <p:spPr>
                <a:xfrm>
                  <a:off x="5432463" y="2224400"/>
                  <a:ext cx="13388" cy="17348"/>
                </a:xfrm>
                <a:custGeom>
                  <a:avLst/>
                  <a:gdLst>
                    <a:gd name="connsiteX0" fmla="*/ 882 w 13388"/>
                    <a:gd name="connsiteY0" fmla="*/ 15880 h 17348"/>
                    <a:gd name="connsiteX1" fmla="*/ 3359 w 13388"/>
                    <a:gd name="connsiteY1" fmla="*/ 3878 h 17348"/>
                    <a:gd name="connsiteX2" fmla="*/ 12502 w 13388"/>
                    <a:gd name="connsiteY2" fmla="*/ 1402 h 17348"/>
                    <a:gd name="connsiteX3" fmla="*/ 10121 w 13388"/>
                    <a:gd name="connsiteY3" fmla="*/ 13403 h 17348"/>
                    <a:gd name="connsiteX4" fmla="*/ 882 w 13388"/>
                    <a:gd name="connsiteY4" fmla="*/ 15880 h 173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8" h="17348">
                      <a:moveTo>
                        <a:pt x="882" y="15880"/>
                      </a:move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97" y="-122"/>
                        <a:pt x="10598" y="-1170"/>
                        <a:pt x="12502" y="1402"/>
                      </a:cubicBezTo>
                      <a:cubicBezTo>
                        <a:pt x="14312" y="4069"/>
                        <a:pt x="13265" y="9403"/>
                        <a:pt x="10121" y="13403"/>
                      </a:cubicBezTo>
                      <a:cubicBezTo>
                        <a:pt x="6788" y="17499"/>
                        <a:pt x="2692" y="18547"/>
                        <a:pt x="882" y="1588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6" name="شكل حر: شكل 5445">
                  <a:extLst>
                    <a:ext uri="{FF2B5EF4-FFF2-40B4-BE49-F238E27FC236}">
                      <a16:creationId xmlns:a16="http://schemas.microsoft.com/office/drawing/2014/main" id="{104A24B5-9C47-4997-BBC2-1B984ED5AC22}"/>
                    </a:ext>
                  </a:extLst>
                </p:cNvPr>
                <p:cNvSpPr/>
                <p:nvPr/>
              </p:nvSpPr>
              <p:spPr>
                <a:xfrm>
                  <a:off x="5445752" y="2201973"/>
                  <a:ext cx="13430" cy="17271"/>
                </a:xfrm>
                <a:custGeom>
                  <a:avLst/>
                  <a:gdLst>
                    <a:gd name="connsiteX0" fmla="*/ 3309 w 13430"/>
                    <a:gd name="connsiteY0" fmla="*/ 17256 h 17271"/>
                    <a:gd name="connsiteX1" fmla="*/ 928 w 13430"/>
                    <a:gd name="connsiteY1" fmla="*/ 8112 h 17271"/>
                    <a:gd name="connsiteX2" fmla="*/ 10072 w 13430"/>
                    <a:gd name="connsiteY2" fmla="*/ 16 h 17271"/>
                    <a:gd name="connsiteX3" fmla="*/ 12548 w 13430"/>
                    <a:gd name="connsiteY3" fmla="*/ 9160 h 17271"/>
                    <a:gd name="connsiteX4" fmla="*/ 3309 w 13430"/>
                    <a:gd name="connsiteY4" fmla="*/ 1725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30" h="17271">
                      <a:moveTo>
                        <a:pt x="3309" y="17256"/>
                      </a:moveTo>
                      <a:cubicBezTo>
                        <a:pt x="166" y="16970"/>
                        <a:pt x="-977" y="12875"/>
                        <a:pt x="928" y="8112"/>
                      </a:cubicBezTo>
                      <a:cubicBezTo>
                        <a:pt x="2738" y="3350"/>
                        <a:pt x="6833" y="-270"/>
                        <a:pt x="10072" y="16"/>
                      </a:cubicBezTo>
                      <a:cubicBezTo>
                        <a:pt x="13310" y="302"/>
                        <a:pt x="14358" y="4397"/>
                        <a:pt x="12548" y="9160"/>
                      </a:cubicBezTo>
                      <a:cubicBezTo>
                        <a:pt x="10643" y="13922"/>
                        <a:pt x="6548" y="17542"/>
                        <a:pt x="3309" y="1725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7" name="شكل حر: شكل 5446">
                  <a:extLst>
                    <a:ext uri="{FF2B5EF4-FFF2-40B4-BE49-F238E27FC236}">
                      <a16:creationId xmlns:a16="http://schemas.microsoft.com/office/drawing/2014/main" id="{CAFF3E99-4C67-4909-B2C9-43DAECD217BB}"/>
                    </a:ext>
                  </a:extLst>
                </p:cNvPr>
                <p:cNvSpPr/>
                <p:nvPr/>
              </p:nvSpPr>
              <p:spPr>
                <a:xfrm>
                  <a:off x="5450871" y="2178618"/>
                  <a:ext cx="13334" cy="17216"/>
                </a:xfrm>
                <a:custGeom>
                  <a:avLst/>
                  <a:gdLst>
                    <a:gd name="connsiteX0" fmla="*/ 6667 w 13334"/>
                    <a:gd name="connsiteY0" fmla="*/ 16323 h 17216"/>
                    <a:gd name="connsiteX1" fmla="*/ 0 w 13334"/>
                    <a:gd name="connsiteY1" fmla="*/ 12513 h 17216"/>
                    <a:gd name="connsiteX2" fmla="*/ 6667 w 13334"/>
                    <a:gd name="connsiteY2" fmla="*/ 892 h 17216"/>
                    <a:gd name="connsiteX3" fmla="*/ 13335 w 13334"/>
                    <a:gd name="connsiteY3" fmla="*/ 4797 h 17216"/>
                    <a:gd name="connsiteX4" fmla="*/ 6667 w 13334"/>
                    <a:gd name="connsiteY4" fmla="*/ 16323 h 17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216">
                      <a:moveTo>
                        <a:pt x="6667" y="16323"/>
                      </a:moveTo>
                      <a:cubicBezTo>
                        <a:pt x="2953" y="18418"/>
                        <a:pt x="0" y="16704"/>
                        <a:pt x="0" y="12513"/>
                      </a:cubicBez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8988"/>
                        <a:pt x="10382" y="14132"/>
                        <a:pt x="6667" y="1632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8" name="شكل حر: شكل 5447">
                  <a:extLst>
                    <a:ext uri="{FF2B5EF4-FFF2-40B4-BE49-F238E27FC236}">
                      <a16:creationId xmlns:a16="http://schemas.microsoft.com/office/drawing/2014/main" id="{071FB592-13C1-4218-81AF-34A3AC30735D}"/>
                    </a:ext>
                  </a:extLst>
                </p:cNvPr>
                <p:cNvSpPr/>
                <p:nvPr/>
              </p:nvSpPr>
              <p:spPr>
                <a:xfrm>
                  <a:off x="5446465" y="2160392"/>
                  <a:ext cx="13364" cy="17281"/>
                </a:xfrm>
                <a:custGeom>
                  <a:avLst/>
                  <a:gdLst>
                    <a:gd name="connsiteX0" fmla="*/ 10026 w 13364"/>
                    <a:gd name="connsiteY0" fmla="*/ 13403 h 17281"/>
                    <a:gd name="connsiteX1" fmla="*/ 882 w 13364"/>
                    <a:gd name="connsiteY1" fmla="*/ 15880 h 17281"/>
                    <a:gd name="connsiteX2" fmla="*/ 3359 w 13364"/>
                    <a:gd name="connsiteY2" fmla="*/ 3878 h 17281"/>
                    <a:gd name="connsiteX3" fmla="*/ 12502 w 13364"/>
                    <a:gd name="connsiteY3" fmla="*/ 1402 h 17281"/>
                    <a:gd name="connsiteX4" fmla="*/ 10026 w 13364"/>
                    <a:gd name="connsiteY4" fmla="*/ 13403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81">
                      <a:moveTo>
                        <a:pt x="10026" y="13403"/>
                      </a:moveTo>
                      <a:cubicBezTo>
                        <a:pt x="6788" y="17404"/>
                        <a:pt x="2692" y="18452"/>
                        <a:pt x="882" y="15880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02" y="-122"/>
                        <a:pt x="10598" y="-1170"/>
                        <a:pt x="12502" y="1402"/>
                      </a:cubicBezTo>
                      <a:cubicBezTo>
                        <a:pt x="14312" y="4069"/>
                        <a:pt x="13169" y="9498"/>
                        <a:pt x="10026" y="1340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49" name="شكل حر: شكل 5448">
                  <a:extLst>
                    <a:ext uri="{FF2B5EF4-FFF2-40B4-BE49-F238E27FC236}">
                      <a16:creationId xmlns:a16="http://schemas.microsoft.com/office/drawing/2014/main" id="{64148CF5-7B7B-4614-8FC0-3342794B8E1A}"/>
                    </a:ext>
                  </a:extLst>
                </p:cNvPr>
                <p:cNvSpPr/>
                <p:nvPr/>
              </p:nvSpPr>
              <p:spPr>
                <a:xfrm>
                  <a:off x="5433634" y="2152443"/>
                  <a:ext cx="13359" cy="17271"/>
                </a:xfrm>
                <a:custGeom>
                  <a:avLst/>
                  <a:gdLst>
                    <a:gd name="connsiteX0" fmla="*/ 12474 w 13359"/>
                    <a:gd name="connsiteY0" fmla="*/ 9160 h 17271"/>
                    <a:gd name="connsiteX1" fmla="*/ 3330 w 13359"/>
                    <a:gd name="connsiteY1" fmla="*/ 17256 h 17271"/>
                    <a:gd name="connsiteX2" fmla="*/ 949 w 13359"/>
                    <a:gd name="connsiteY2" fmla="*/ 8112 h 17271"/>
                    <a:gd name="connsiteX3" fmla="*/ 10093 w 13359"/>
                    <a:gd name="connsiteY3" fmla="*/ 16 h 17271"/>
                    <a:gd name="connsiteX4" fmla="*/ 12474 w 13359"/>
                    <a:gd name="connsiteY4" fmla="*/ 9160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59" h="17271">
                      <a:moveTo>
                        <a:pt x="12474" y="9160"/>
                      </a:moveTo>
                      <a:cubicBezTo>
                        <a:pt x="10665" y="13922"/>
                        <a:pt x="6569" y="17542"/>
                        <a:pt x="3330" y="17256"/>
                      </a:cubicBezTo>
                      <a:cubicBezTo>
                        <a:pt x="92" y="16970"/>
                        <a:pt x="-956" y="12875"/>
                        <a:pt x="949" y="8112"/>
                      </a:cubicBezTo>
                      <a:cubicBezTo>
                        <a:pt x="2759" y="3350"/>
                        <a:pt x="6855" y="-270"/>
                        <a:pt x="10093" y="16"/>
                      </a:cubicBezTo>
                      <a:cubicBezTo>
                        <a:pt x="13236" y="302"/>
                        <a:pt x="14284" y="4397"/>
                        <a:pt x="12474" y="916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50" name="شكل حر: شكل 5449">
                <a:extLst>
                  <a:ext uri="{FF2B5EF4-FFF2-40B4-BE49-F238E27FC236}">
                    <a16:creationId xmlns:a16="http://schemas.microsoft.com/office/drawing/2014/main" id="{EA4F5860-CC3F-41B0-A1F6-F5B0F3EB40E9}"/>
                  </a:ext>
                </a:extLst>
              </p:cNvPr>
              <p:cNvSpPr/>
              <p:nvPr/>
            </p:nvSpPr>
            <p:spPr>
              <a:xfrm>
                <a:off x="5397722" y="2176857"/>
                <a:ext cx="48291" cy="62075"/>
              </a:xfrm>
              <a:custGeom>
                <a:avLst/>
                <a:gdLst>
                  <a:gd name="connsiteX0" fmla="*/ 24098 w 48291"/>
                  <a:gd name="connsiteY0" fmla="*/ 3320 h 62075"/>
                  <a:gd name="connsiteX1" fmla="*/ 48292 w 48291"/>
                  <a:gd name="connsiteY1" fmla="*/ 17131 h 62075"/>
                  <a:gd name="connsiteX2" fmla="*/ 24193 w 48291"/>
                  <a:gd name="connsiteY2" fmla="*/ 58755 h 62075"/>
                  <a:gd name="connsiteX3" fmla="*/ 0 w 48291"/>
                  <a:gd name="connsiteY3" fmla="*/ 44944 h 62075"/>
                  <a:gd name="connsiteX4" fmla="*/ 24098 w 48291"/>
                  <a:gd name="connsiteY4" fmla="*/ 3320 h 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" h="62075">
                    <a:moveTo>
                      <a:pt x="24098" y="3320"/>
                    </a:moveTo>
                    <a:cubicBezTo>
                      <a:pt x="37433" y="-4395"/>
                      <a:pt x="48292" y="1796"/>
                      <a:pt x="48292" y="17131"/>
                    </a:cubicBezTo>
                    <a:cubicBezTo>
                      <a:pt x="48292" y="32466"/>
                      <a:pt x="37529" y="51135"/>
                      <a:pt x="24193" y="58755"/>
                    </a:cubicBezTo>
                    <a:cubicBezTo>
                      <a:pt x="10858" y="66471"/>
                      <a:pt x="0" y="60279"/>
                      <a:pt x="0" y="44944"/>
                    </a:cubicBezTo>
                    <a:cubicBezTo>
                      <a:pt x="0" y="29704"/>
                      <a:pt x="10763" y="11035"/>
                      <a:pt x="24098" y="3320"/>
                    </a:cubicBez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51" name="شكل حر: شكل 5450">
                <a:extLst>
                  <a:ext uri="{FF2B5EF4-FFF2-40B4-BE49-F238E27FC236}">
                    <a16:creationId xmlns:a16="http://schemas.microsoft.com/office/drawing/2014/main" id="{C9D89DD5-C1A6-4D76-BA1C-B72EAA90CAD5}"/>
                  </a:ext>
                </a:extLst>
              </p:cNvPr>
              <p:cNvSpPr/>
              <p:nvPr/>
            </p:nvSpPr>
            <p:spPr>
              <a:xfrm>
                <a:off x="5406484" y="2188051"/>
                <a:ext cx="30862" cy="39781"/>
              </a:xfrm>
              <a:custGeom>
                <a:avLst/>
                <a:gdLst>
                  <a:gd name="connsiteX0" fmla="*/ 15336 w 30862"/>
                  <a:gd name="connsiteY0" fmla="*/ 2127 h 39781"/>
                  <a:gd name="connsiteX1" fmla="*/ 30862 w 30862"/>
                  <a:gd name="connsiteY1" fmla="*/ 10985 h 39781"/>
                  <a:gd name="connsiteX2" fmla="*/ 15527 w 30862"/>
                  <a:gd name="connsiteY2" fmla="*/ 37655 h 39781"/>
                  <a:gd name="connsiteX3" fmla="*/ 1 w 30862"/>
                  <a:gd name="connsiteY3" fmla="*/ 28797 h 39781"/>
                  <a:gd name="connsiteX4" fmla="*/ 15336 w 30862"/>
                  <a:gd name="connsiteY4" fmla="*/ 2127 h 3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2" h="39781">
                    <a:moveTo>
                      <a:pt x="15336" y="2127"/>
                    </a:moveTo>
                    <a:cubicBezTo>
                      <a:pt x="23909" y="-2826"/>
                      <a:pt x="30767" y="1174"/>
                      <a:pt x="30862" y="10985"/>
                    </a:cubicBezTo>
                    <a:cubicBezTo>
                      <a:pt x="30862" y="20796"/>
                      <a:pt x="24004" y="32702"/>
                      <a:pt x="15527" y="37655"/>
                    </a:cubicBezTo>
                    <a:cubicBezTo>
                      <a:pt x="6954" y="42608"/>
                      <a:pt x="96" y="38608"/>
                      <a:pt x="1" y="28797"/>
                    </a:cubicBezTo>
                    <a:cubicBezTo>
                      <a:pt x="-94" y="18986"/>
                      <a:pt x="6859" y="7080"/>
                      <a:pt x="15336" y="2127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5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677471" y="1861848"/>
                <a:ext cx="193643" cy="214425"/>
                <a:chOff x="5677471" y="1861848"/>
                <a:chExt cx="193643" cy="214425"/>
              </a:xfrm>
            </p:grpSpPr>
            <p:sp>
              <p:nvSpPr>
                <p:cNvPr id="5453" name="شكل حر: شكل 5452">
                  <a:extLst>
                    <a:ext uri="{FF2B5EF4-FFF2-40B4-BE49-F238E27FC236}">
                      <a16:creationId xmlns:a16="http://schemas.microsoft.com/office/drawing/2014/main" id="{32639140-D4CA-46BB-A648-18EEB1637BA3}"/>
                    </a:ext>
                  </a:extLst>
                </p:cNvPr>
                <p:cNvSpPr/>
                <p:nvPr/>
              </p:nvSpPr>
              <p:spPr>
                <a:xfrm>
                  <a:off x="5677471" y="1861848"/>
                  <a:ext cx="172497" cy="209648"/>
                </a:xfrm>
                <a:custGeom>
                  <a:avLst/>
                  <a:gdLst>
                    <a:gd name="connsiteX0" fmla="*/ 123539 w 172497"/>
                    <a:gd name="connsiteY0" fmla="*/ 4861 h 209648"/>
                    <a:gd name="connsiteX1" fmla="*/ 77915 w 172497"/>
                    <a:gd name="connsiteY1" fmla="*/ 6766 h 209648"/>
                    <a:gd name="connsiteX2" fmla="*/ 72104 w 172497"/>
                    <a:gd name="connsiteY2" fmla="*/ 9909 h 209648"/>
                    <a:gd name="connsiteX3" fmla="*/ 10954 w 172497"/>
                    <a:gd name="connsiteY3" fmla="*/ 84204 h 209648"/>
                    <a:gd name="connsiteX4" fmla="*/ 0 w 172497"/>
                    <a:gd name="connsiteY4" fmla="*/ 134782 h 209648"/>
                    <a:gd name="connsiteX5" fmla="*/ 21050 w 172497"/>
                    <a:gd name="connsiteY5" fmla="*/ 181168 h 209648"/>
                    <a:gd name="connsiteX6" fmla="*/ 70009 w 172497"/>
                    <a:gd name="connsiteY6" fmla="*/ 209648 h 209648"/>
                    <a:gd name="connsiteX7" fmla="*/ 48958 w 172497"/>
                    <a:gd name="connsiteY7" fmla="*/ 163261 h 209648"/>
                    <a:gd name="connsiteX8" fmla="*/ 59912 w 172497"/>
                    <a:gd name="connsiteY8" fmla="*/ 112684 h 209648"/>
                    <a:gd name="connsiteX9" fmla="*/ 121063 w 172497"/>
                    <a:gd name="connsiteY9" fmla="*/ 38484 h 209648"/>
                    <a:gd name="connsiteX10" fmla="*/ 126873 w 172497"/>
                    <a:gd name="connsiteY10" fmla="*/ 35436 h 209648"/>
                    <a:gd name="connsiteX11" fmla="*/ 172498 w 172497"/>
                    <a:gd name="connsiteY11" fmla="*/ 33531 h 209648"/>
                    <a:gd name="connsiteX12" fmla="*/ 123539 w 172497"/>
                    <a:gd name="connsiteY12" fmla="*/ 4861 h 209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2497" h="209648">
                      <a:moveTo>
                        <a:pt x="123539" y="4861"/>
                      </a:moveTo>
                      <a:cubicBezTo>
                        <a:pt x="111728" y="-1997"/>
                        <a:pt x="95726" y="-1807"/>
                        <a:pt x="77915" y="6766"/>
                      </a:cubicBezTo>
                      <a:cubicBezTo>
                        <a:pt x="76009" y="7718"/>
                        <a:pt x="74104" y="8766"/>
                        <a:pt x="72104" y="9909"/>
                      </a:cubicBezTo>
                      <a:cubicBezTo>
                        <a:pt x="46292" y="24768"/>
                        <a:pt x="23717" y="53438"/>
                        <a:pt x="10954" y="84204"/>
                      </a:cubicBezTo>
                      <a:cubicBezTo>
                        <a:pt x="4000" y="101063"/>
                        <a:pt x="0" y="118494"/>
                        <a:pt x="0" y="134782"/>
                      </a:cubicBezTo>
                      <a:cubicBezTo>
                        <a:pt x="95" y="157546"/>
                        <a:pt x="8096" y="173548"/>
                        <a:pt x="21050" y="181168"/>
                      </a:cubicBezTo>
                      <a:lnTo>
                        <a:pt x="70009" y="209648"/>
                      </a:lnTo>
                      <a:cubicBezTo>
                        <a:pt x="57055" y="202123"/>
                        <a:pt x="48958" y="186121"/>
                        <a:pt x="48958" y="163261"/>
                      </a:cubicBezTo>
                      <a:cubicBezTo>
                        <a:pt x="48958" y="147069"/>
                        <a:pt x="52959" y="129543"/>
                        <a:pt x="59912" y="112684"/>
                      </a:cubicBezTo>
                      <a:cubicBezTo>
                        <a:pt x="72676" y="81918"/>
                        <a:pt x="95250" y="53343"/>
                        <a:pt x="121063" y="38484"/>
                      </a:cubicBezTo>
                      <a:cubicBezTo>
                        <a:pt x="122968" y="37341"/>
                        <a:pt x="124968" y="36293"/>
                        <a:pt x="126873" y="35436"/>
                      </a:cubicBezTo>
                      <a:cubicBezTo>
                        <a:pt x="144590" y="26768"/>
                        <a:pt x="160592" y="26578"/>
                        <a:pt x="172498" y="33531"/>
                      </a:cubicBezTo>
                      <a:lnTo>
                        <a:pt x="123539" y="4861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54" name="شكل حر: شكل 5453">
                  <a:extLst>
                    <a:ext uri="{FF2B5EF4-FFF2-40B4-BE49-F238E27FC236}">
                      <a16:creationId xmlns:a16="http://schemas.microsoft.com/office/drawing/2014/main" id="{17951C1B-FBAD-404B-91A5-994269421542}"/>
                    </a:ext>
                  </a:extLst>
                </p:cNvPr>
                <p:cNvSpPr/>
                <p:nvPr/>
              </p:nvSpPr>
              <p:spPr>
                <a:xfrm>
                  <a:off x="5726619" y="1890317"/>
                  <a:ext cx="144495" cy="185956"/>
                </a:xfrm>
                <a:custGeom>
                  <a:avLst/>
                  <a:gdLst>
                    <a:gd name="connsiteX0" fmla="*/ 72010 w 144495"/>
                    <a:gd name="connsiteY0" fmla="*/ 9920 h 185956"/>
                    <a:gd name="connsiteX1" fmla="*/ 144495 w 144495"/>
                    <a:gd name="connsiteY1" fmla="*/ 51259 h 185956"/>
                    <a:gd name="connsiteX2" fmla="*/ 72486 w 144495"/>
                    <a:gd name="connsiteY2" fmla="*/ 176036 h 185956"/>
                    <a:gd name="connsiteX3" fmla="*/ 1 w 144495"/>
                    <a:gd name="connsiteY3" fmla="*/ 134698 h 185956"/>
                    <a:gd name="connsiteX4" fmla="*/ 72010 w 144495"/>
                    <a:gd name="connsiteY4" fmla="*/ 9920 h 185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4495" h="185956">
                      <a:moveTo>
                        <a:pt x="72010" y="9920"/>
                      </a:moveTo>
                      <a:cubicBezTo>
                        <a:pt x="111920" y="-13130"/>
                        <a:pt x="144400" y="5348"/>
                        <a:pt x="144495" y="51259"/>
                      </a:cubicBezTo>
                      <a:cubicBezTo>
                        <a:pt x="144590" y="97074"/>
                        <a:pt x="112396" y="152986"/>
                        <a:pt x="72486" y="176036"/>
                      </a:cubicBezTo>
                      <a:cubicBezTo>
                        <a:pt x="32576" y="199087"/>
                        <a:pt x="96" y="180608"/>
                        <a:pt x="1" y="134698"/>
                      </a:cubicBezTo>
                      <a:cubicBezTo>
                        <a:pt x="-190" y="88787"/>
                        <a:pt x="32100" y="32971"/>
                        <a:pt x="72010" y="992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55" name="شكل حر: شكل 5454">
                <a:extLst>
                  <a:ext uri="{FF2B5EF4-FFF2-40B4-BE49-F238E27FC236}">
                    <a16:creationId xmlns:a16="http://schemas.microsoft.com/office/drawing/2014/main" id="{806E85D3-CF01-4E83-BE51-D4BB53618AC3}"/>
                  </a:ext>
                </a:extLst>
              </p:cNvPr>
              <p:cNvSpPr/>
              <p:nvPr/>
            </p:nvSpPr>
            <p:spPr>
              <a:xfrm>
                <a:off x="5751099" y="1921961"/>
                <a:ext cx="95345" cy="122651"/>
              </a:xfrm>
              <a:custGeom>
                <a:avLst/>
                <a:gdLst>
                  <a:gd name="connsiteX0" fmla="*/ 47530 w 95345"/>
                  <a:gd name="connsiteY0" fmla="*/ 6566 h 122651"/>
                  <a:gd name="connsiteX1" fmla="*/ 95345 w 95345"/>
                  <a:gd name="connsiteY1" fmla="*/ 33807 h 122651"/>
                  <a:gd name="connsiteX2" fmla="*/ 47816 w 95345"/>
                  <a:gd name="connsiteY2" fmla="*/ 116103 h 122651"/>
                  <a:gd name="connsiteX3" fmla="*/ 0 w 95345"/>
                  <a:gd name="connsiteY3" fmla="*/ 88862 h 122651"/>
                  <a:gd name="connsiteX4" fmla="*/ 47530 w 95345"/>
                  <a:gd name="connsiteY4" fmla="*/ 6566 h 122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345" h="122651">
                    <a:moveTo>
                      <a:pt x="47530" y="6566"/>
                    </a:moveTo>
                    <a:cubicBezTo>
                      <a:pt x="73819" y="-8674"/>
                      <a:pt x="95250" y="3518"/>
                      <a:pt x="95345" y="33807"/>
                    </a:cubicBezTo>
                    <a:cubicBezTo>
                      <a:pt x="95441" y="64097"/>
                      <a:pt x="74200" y="100863"/>
                      <a:pt x="47816" y="116103"/>
                    </a:cubicBezTo>
                    <a:cubicBezTo>
                      <a:pt x="21527" y="131343"/>
                      <a:pt x="95" y="119056"/>
                      <a:pt x="0" y="88862"/>
                    </a:cubicBezTo>
                    <a:cubicBezTo>
                      <a:pt x="0" y="58572"/>
                      <a:pt x="21241" y="21710"/>
                      <a:pt x="47530" y="6566"/>
                    </a:cubicBezTo>
                    <a:close/>
                  </a:path>
                </a:pathLst>
              </a:custGeom>
              <a:solidFill>
                <a:srgbClr val="C2C2C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56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756526" y="1927748"/>
                <a:ext cx="84586" cy="109188"/>
                <a:chOff x="5756526" y="1927748"/>
                <a:chExt cx="84586" cy="109188"/>
              </a:xfrm>
              <a:solidFill>
                <a:srgbClr val="292B34"/>
              </a:solidFill>
            </p:grpSpPr>
            <p:sp>
              <p:nvSpPr>
                <p:cNvPr id="5457" name="شكل حر: شكل 5456">
                  <a:extLst>
                    <a:ext uri="{FF2B5EF4-FFF2-40B4-BE49-F238E27FC236}">
                      <a16:creationId xmlns:a16="http://schemas.microsoft.com/office/drawing/2014/main" id="{94AB4A58-34F1-4F28-9917-00F1B60B8A53}"/>
                    </a:ext>
                  </a:extLst>
                </p:cNvPr>
                <p:cNvSpPr/>
                <p:nvPr/>
              </p:nvSpPr>
              <p:spPr>
                <a:xfrm>
                  <a:off x="5792914" y="1932145"/>
                  <a:ext cx="13335" cy="17276"/>
                </a:xfrm>
                <a:custGeom>
                  <a:avLst/>
                  <a:gdLst>
                    <a:gd name="connsiteX0" fmla="*/ 13335 w 13335"/>
                    <a:gd name="connsiteY0" fmla="*/ 4763 h 17276"/>
                    <a:gd name="connsiteX1" fmla="*/ 6668 w 13335"/>
                    <a:gd name="connsiteY1" fmla="*/ 16384 h 17276"/>
                    <a:gd name="connsiteX2" fmla="*/ 0 w 13335"/>
                    <a:gd name="connsiteY2" fmla="*/ 12479 h 17276"/>
                    <a:gd name="connsiteX3" fmla="*/ 6668 w 13335"/>
                    <a:gd name="connsiteY3" fmla="*/ 953 h 17276"/>
                    <a:gd name="connsiteX4" fmla="*/ 13335 w 13335"/>
                    <a:gd name="connsiteY4" fmla="*/ 4763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5" h="17276">
                      <a:moveTo>
                        <a:pt x="13335" y="4763"/>
                      </a:moveTo>
                      <a:cubicBezTo>
                        <a:pt x="13335" y="9050"/>
                        <a:pt x="10287" y="14193"/>
                        <a:pt x="6668" y="16384"/>
                      </a:cubicBezTo>
                      <a:cubicBezTo>
                        <a:pt x="2953" y="18479"/>
                        <a:pt x="0" y="16765"/>
                        <a:pt x="0" y="12479"/>
                      </a:cubicBezTo>
                      <a:cubicBezTo>
                        <a:pt x="0" y="8192"/>
                        <a:pt x="2953" y="3049"/>
                        <a:pt x="6668" y="953"/>
                      </a:cubicBezTo>
                      <a:cubicBezTo>
                        <a:pt x="10287" y="-1237"/>
                        <a:pt x="13335" y="477"/>
                        <a:pt x="13335" y="476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58" name="شكل حر: شكل 5457">
                  <a:extLst>
                    <a:ext uri="{FF2B5EF4-FFF2-40B4-BE49-F238E27FC236}">
                      <a16:creationId xmlns:a16="http://schemas.microsoft.com/office/drawing/2014/main" id="{61F16908-6737-4D5C-93E1-B9D92D37C942}"/>
                    </a:ext>
                  </a:extLst>
                </p:cNvPr>
                <p:cNvSpPr/>
                <p:nvPr/>
              </p:nvSpPr>
              <p:spPr>
                <a:xfrm>
                  <a:off x="5774982" y="1947598"/>
                  <a:ext cx="13292" cy="17191"/>
                </a:xfrm>
                <a:custGeom>
                  <a:avLst/>
                  <a:gdLst>
                    <a:gd name="connsiteX0" fmla="*/ 12407 w 13292"/>
                    <a:gd name="connsiteY0" fmla="*/ 1407 h 17191"/>
                    <a:gd name="connsiteX1" fmla="*/ 10026 w 13292"/>
                    <a:gd name="connsiteY1" fmla="*/ 13313 h 17191"/>
                    <a:gd name="connsiteX2" fmla="*/ 882 w 13292"/>
                    <a:gd name="connsiteY2" fmla="*/ 15789 h 17191"/>
                    <a:gd name="connsiteX3" fmla="*/ 3359 w 13292"/>
                    <a:gd name="connsiteY3" fmla="*/ 3788 h 17191"/>
                    <a:gd name="connsiteX4" fmla="*/ 12407 w 13292"/>
                    <a:gd name="connsiteY4" fmla="*/ 1407 h 17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292" h="17191">
                      <a:moveTo>
                        <a:pt x="12407" y="1407"/>
                      </a:moveTo>
                      <a:cubicBezTo>
                        <a:pt x="14217" y="4074"/>
                        <a:pt x="13169" y="9408"/>
                        <a:pt x="10026" y="13313"/>
                      </a:cubicBezTo>
                      <a:cubicBezTo>
                        <a:pt x="6788" y="17313"/>
                        <a:pt x="2787" y="18361"/>
                        <a:pt x="882" y="15789"/>
                      </a:cubicBezTo>
                      <a:cubicBezTo>
                        <a:pt x="-928" y="13122"/>
                        <a:pt x="120" y="7788"/>
                        <a:pt x="3359" y="3788"/>
                      </a:cubicBezTo>
                      <a:cubicBezTo>
                        <a:pt x="6502" y="-117"/>
                        <a:pt x="10598" y="-1165"/>
                        <a:pt x="12407" y="1407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59" name="شكل حر: شكل 5458">
                  <a:extLst>
                    <a:ext uri="{FF2B5EF4-FFF2-40B4-BE49-F238E27FC236}">
                      <a16:creationId xmlns:a16="http://schemas.microsoft.com/office/drawing/2014/main" id="{0FA6F646-3AF1-4C9B-8864-9CEA57544E71}"/>
                    </a:ext>
                  </a:extLst>
                </p:cNvPr>
                <p:cNvSpPr/>
                <p:nvPr/>
              </p:nvSpPr>
              <p:spPr>
                <a:xfrm>
                  <a:off x="5761572" y="1970039"/>
                  <a:ext cx="13364" cy="17271"/>
                </a:xfrm>
                <a:custGeom>
                  <a:avLst/>
                  <a:gdLst>
                    <a:gd name="connsiteX0" fmla="*/ 10006 w 13364"/>
                    <a:gd name="connsiteY0" fmla="*/ 16 h 17271"/>
                    <a:gd name="connsiteX1" fmla="*/ 12482 w 13364"/>
                    <a:gd name="connsiteY1" fmla="*/ 9160 h 17271"/>
                    <a:gd name="connsiteX2" fmla="*/ 3338 w 13364"/>
                    <a:gd name="connsiteY2" fmla="*/ 17256 h 17271"/>
                    <a:gd name="connsiteX3" fmla="*/ 862 w 13364"/>
                    <a:gd name="connsiteY3" fmla="*/ 8112 h 17271"/>
                    <a:gd name="connsiteX4" fmla="*/ 10006 w 13364"/>
                    <a:gd name="connsiteY4" fmla="*/ 1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271">
                      <a:moveTo>
                        <a:pt x="10006" y="16"/>
                      </a:moveTo>
                      <a:cubicBezTo>
                        <a:pt x="13244" y="302"/>
                        <a:pt x="14292" y="4397"/>
                        <a:pt x="12482" y="9160"/>
                      </a:cubicBezTo>
                      <a:cubicBezTo>
                        <a:pt x="10672" y="13922"/>
                        <a:pt x="6481" y="17542"/>
                        <a:pt x="3338" y="17256"/>
                      </a:cubicBezTo>
                      <a:cubicBezTo>
                        <a:pt x="195" y="16970"/>
                        <a:pt x="-948" y="12875"/>
                        <a:pt x="862" y="8112"/>
                      </a:cubicBezTo>
                      <a:cubicBezTo>
                        <a:pt x="2767" y="3350"/>
                        <a:pt x="6862" y="-270"/>
                        <a:pt x="10006" y="1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0" name="شكل حر: شكل 5459">
                  <a:extLst>
                    <a:ext uri="{FF2B5EF4-FFF2-40B4-BE49-F238E27FC236}">
                      <a16:creationId xmlns:a16="http://schemas.microsoft.com/office/drawing/2014/main" id="{275C8828-70C7-4E39-AA49-EBB497A3281F}"/>
                    </a:ext>
                  </a:extLst>
                </p:cNvPr>
                <p:cNvSpPr/>
                <p:nvPr/>
              </p:nvSpPr>
              <p:spPr>
                <a:xfrm>
                  <a:off x="5756526" y="1993545"/>
                  <a:ext cx="13337" cy="17123"/>
                </a:xfrm>
                <a:custGeom>
                  <a:avLst/>
                  <a:gdLst>
                    <a:gd name="connsiteX0" fmla="*/ 6670 w 13337"/>
                    <a:gd name="connsiteY0" fmla="*/ 894 h 17123"/>
                    <a:gd name="connsiteX1" fmla="*/ 13337 w 13337"/>
                    <a:gd name="connsiteY1" fmla="*/ 4704 h 17123"/>
                    <a:gd name="connsiteX2" fmla="*/ 6670 w 13337"/>
                    <a:gd name="connsiteY2" fmla="*/ 16230 h 17123"/>
                    <a:gd name="connsiteX3" fmla="*/ 2 w 13337"/>
                    <a:gd name="connsiteY3" fmla="*/ 12420 h 17123"/>
                    <a:gd name="connsiteX4" fmla="*/ 6670 w 13337"/>
                    <a:gd name="connsiteY4" fmla="*/ 894 h 17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123">
                      <a:moveTo>
                        <a:pt x="6670" y="894"/>
                      </a:moveTo>
                      <a:cubicBezTo>
                        <a:pt x="10384" y="-1201"/>
                        <a:pt x="13337" y="513"/>
                        <a:pt x="13337" y="4704"/>
                      </a:cubicBezTo>
                      <a:cubicBezTo>
                        <a:pt x="13337" y="8991"/>
                        <a:pt x="10289" y="14134"/>
                        <a:pt x="6670" y="16230"/>
                      </a:cubicBezTo>
                      <a:cubicBezTo>
                        <a:pt x="2955" y="18325"/>
                        <a:pt x="2" y="16611"/>
                        <a:pt x="2" y="12420"/>
                      </a:cubicBezTo>
                      <a:cubicBezTo>
                        <a:pt x="-93" y="8133"/>
                        <a:pt x="2955" y="2990"/>
                        <a:pt x="6670" y="894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1" name="شكل حر: شكل 5460">
                  <a:extLst>
                    <a:ext uri="{FF2B5EF4-FFF2-40B4-BE49-F238E27FC236}">
                      <a16:creationId xmlns:a16="http://schemas.microsoft.com/office/drawing/2014/main" id="{EC806860-C25D-4864-A0CF-A06F8C607B3E}"/>
                    </a:ext>
                  </a:extLst>
                </p:cNvPr>
                <p:cNvSpPr/>
                <p:nvPr/>
              </p:nvSpPr>
              <p:spPr>
                <a:xfrm>
                  <a:off x="5760906" y="2011611"/>
                  <a:ext cx="13364" cy="17186"/>
                </a:xfrm>
                <a:custGeom>
                  <a:avLst/>
                  <a:gdLst>
                    <a:gd name="connsiteX0" fmla="*/ 3338 w 13364"/>
                    <a:gd name="connsiteY0" fmla="*/ 3878 h 17186"/>
                    <a:gd name="connsiteX1" fmla="*/ 12482 w 13364"/>
                    <a:gd name="connsiteY1" fmla="*/ 1402 h 17186"/>
                    <a:gd name="connsiteX2" fmla="*/ 10006 w 13364"/>
                    <a:gd name="connsiteY2" fmla="*/ 13308 h 17186"/>
                    <a:gd name="connsiteX3" fmla="*/ 862 w 13364"/>
                    <a:gd name="connsiteY3" fmla="*/ 15785 h 17186"/>
                    <a:gd name="connsiteX4" fmla="*/ 3338 w 13364"/>
                    <a:gd name="connsiteY4" fmla="*/ 3878 h 17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64" h="17186">
                      <a:moveTo>
                        <a:pt x="3338" y="3878"/>
                      </a:moveTo>
                      <a:cubicBezTo>
                        <a:pt x="6577" y="-122"/>
                        <a:pt x="10577" y="-1170"/>
                        <a:pt x="12482" y="1402"/>
                      </a:cubicBezTo>
                      <a:cubicBezTo>
                        <a:pt x="14292" y="4069"/>
                        <a:pt x="13244" y="9403"/>
                        <a:pt x="10006" y="13308"/>
                      </a:cubicBezTo>
                      <a:cubicBezTo>
                        <a:pt x="6767" y="17309"/>
                        <a:pt x="2767" y="18356"/>
                        <a:pt x="862" y="15785"/>
                      </a:cubicBezTo>
                      <a:cubicBezTo>
                        <a:pt x="-948" y="13213"/>
                        <a:pt x="195" y="7879"/>
                        <a:pt x="3338" y="3878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2" name="شكل حر: شكل 5461">
                  <a:extLst>
                    <a:ext uri="{FF2B5EF4-FFF2-40B4-BE49-F238E27FC236}">
                      <a16:creationId xmlns:a16="http://schemas.microsoft.com/office/drawing/2014/main" id="{C34B7524-ACAC-447B-B49F-3BA09A8496A7}"/>
                    </a:ext>
                  </a:extLst>
                </p:cNvPr>
                <p:cNvSpPr/>
                <p:nvPr/>
              </p:nvSpPr>
              <p:spPr>
                <a:xfrm>
                  <a:off x="5773702" y="2019665"/>
                  <a:ext cx="13406" cy="17271"/>
                </a:xfrm>
                <a:custGeom>
                  <a:avLst/>
                  <a:gdLst>
                    <a:gd name="connsiteX0" fmla="*/ 924 w 13406"/>
                    <a:gd name="connsiteY0" fmla="*/ 8112 h 17271"/>
                    <a:gd name="connsiteX1" fmla="*/ 10068 w 13406"/>
                    <a:gd name="connsiteY1" fmla="*/ 16 h 17271"/>
                    <a:gd name="connsiteX2" fmla="*/ 12545 w 13406"/>
                    <a:gd name="connsiteY2" fmla="*/ 9160 h 17271"/>
                    <a:gd name="connsiteX3" fmla="*/ 3401 w 13406"/>
                    <a:gd name="connsiteY3" fmla="*/ 17256 h 17271"/>
                    <a:gd name="connsiteX4" fmla="*/ 924 w 13406"/>
                    <a:gd name="connsiteY4" fmla="*/ 8112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6" h="17271">
                      <a:moveTo>
                        <a:pt x="924" y="8112"/>
                      </a:moveTo>
                      <a:cubicBezTo>
                        <a:pt x="2734" y="3350"/>
                        <a:pt x="6830" y="-270"/>
                        <a:pt x="10068" y="16"/>
                      </a:cubicBezTo>
                      <a:cubicBezTo>
                        <a:pt x="13212" y="302"/>
                        <a:pt x="14355" y="4397"/>
                        <a:pt x="12545" y="9160"/>
                      </a:cubicBezTo>
                      <a:cubicBezTo>
                        <a:pt x="10735" y="13922"/>
                        <a:pt x="6544" y="17542"/>
                        <a:pt x="3401" y="17256"/>
                      </a:cubicBezTo>
                      <a:cubicBezTo>
                        <a:pt x="162" y="16875"/>
                        <a:pt x="-981" y="12779"/>
                        <a:pt x="924" y="811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3" name="شكل حر: شكل 5462">
                  <a:extLst>
                    <a:ext uri="{FF2B5EF4-FFF2-40B4-BE49-F238E27FC236}">
                      <a16:creationId xmlns:a16="http://schemas.microsoft.com/office/drawing/2014/main" id="{256631FD-2065-4B84-8AA3-37A85D3FF888}"/>
                    </a:ext>
                  </a:extLst>
                </p:cNvPr>
                <p:cNvSpPr/>
                <p:nvPr/>
              </p:nvSpPr>
              <p:spPr>
                <a:xfrm>
                  <a:off x="5791485" y="2015264"/>
                  <a:ext cx="13334" cy="17276"/>
                </a:xfrm>
                <a:custGeom>
                  <a:avLst/>
                  <a:gdLst>
                    <a:gd name="connsiteX0" fmla="*/ 0 w 13334"/>
                    <a:gd name="connsiteY0" fmla="*/ 12513 h 17276"/>
                    <a:gd name="connsiteX1" fmla="*/ 6667 w 13334"/>
                    <a:gd name="connsiteY1" fmla="*/ 892 h 17276"/>
                    <a:gd name="connsiteX2" fmla="*/ 13335 w 13334"/>
                    <a:gd name="connsiteY2" fmla="*/ 4797 h 17276"/>
                    <a:gd name="connsiteX3" fmla="*/ 6667 w 13334"/>
                    <a:gd name="connsiteY3" fmla="*/ 16323 h 17276"/>
                    <a:gd name="connsiteX4" fmla="*/ 0 w 13334"/>
                    <a:gd name="connsiteY4" fmla="*/ 12513 h 1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4" h="17276">
                      <a:moveTo>
                        <a:pt x="0" y="12513"/>
                      </a:move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335" y="9084"/>
                        <a:pt x="10287" y="14227"/>
                        <a:pt x="6667" y="16323"/>
                      </a:cubicBezTo>
                      <a:cubicBezTo>
                        <a:pt x="2953" y="18513"/>
                        <a:pt x="0" y="16799"/>
                        <a:pt x="0" y="1251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4" name="شكل حر: شكل 5463">
                  <a:extLst>
                    <a:ext uri="{FF2B5EF4-FFF2-40B4-BE49-F238E27FC236}">
                      <a16:creationId xmlns:a16="http://schemas.microsoft.com/office/drawing/2014/main" id="{71233258-C67F-423A-9BE1-5BC5897BE0E8}"/>
                    </a:ext>
                  </a:extLst>
                </p:cNvPr>
                <p:cNvSpPr/>
                <p:nvPr/>
              </p:nvSpPr>
              <p:spPr>
                <a:xfrm>
                  <a:off x="5809367" y="1999800"/>
                  <a:ext cx="13388" cy="17281"/>
                </a:xfrm>
                <a:custGeom>
                  <a:avLst/>
                  <a:gdLst>
                    <a:gd name="connsiteX0" fmla="*/ 882 w 13388"/>
                    <a:gd name="connsiteY0" fmla="*/ 15880 h 17281"/>
                    <a:gd name="connsiteX1" fmla="*/ 3359 w 13388"/>
                    <a:gd name="connsiteY1" fmla="*/ 3878 h 17281"/>
                    <a:gd name="connsiteX2" fmla="*/ 12503 w 13388"/>
                    <a:gd name="connsiteY2" fmla="*/ 1402 h 17281"/>
                    <a:gd name="connsiteX3" fmla="*/ 10121 w 13388"/>
                    <a:gd name="connsiteY3" fmla="*/ 13403 h 17281"/>
                    <a:gd name="connsiteX4" fmla="*/ 882 w 13388"/>
                    <a:gd name="connsiteY4" fmla="*/ 15880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8" h="17281">
                      <a:moveTo>
                        <a:pt x="882" y="15880"/>
                      </a:move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97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121" y="13403"/>
                      </a:cubicBezTo>
                      <a:cubicBezTo>
                        <a:pt x="6788" y="17404"/>
                        <a:pt x="2787" y="18452"/>
                        <a:pt x="882" y="1588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5" name="شكل حر: شكل 5464">
                  <a:extLst>
                    <a:ext uri="{FF2B5EF4-FFF2-40B4-BE49-F238E27FC236}">
                      <a16:creationId xmlns:a16="http://schemas.microsoft.com/office/drawing/2014/main" id="{DF7FE1D7-6558-4464-8173-4F5FAEC47B9B}"/>
                    </a:ext>
                  </a:extLst>
                </p:cNvPr>
                <p:cNvSpPr/>
                <p:nvPr/>
              </p:nvSpPr>
              <p:spPr>
                <a:xfrm>
                  <a:off x="5822657" y="1977374"/>
                  <a:ext cx="13430" cy="17271"/>
                </a:xfrm>
                <a:custGeom>
                  <a:avLst/>
                  <a:gdLst>
                    <a:gd name="connsiteX0" fmla="*/ 3309 w 13430"/>
                    <a:gd name="connsiteY0" fmla="*/ 17256 h 17271"/>
                    <a:gd name="connsiteX1" fmla="*/ 928 w 13430"/>
                    <a:gd name="connsiteY1" fmla="*/ 8112 h 17271"/>
                    <a:gd name="connsiteX2" fmla="*/ 10072 w 13430"/>
                    <a:gd name="connsiteY2" fmla="*/ 16 h 17271"/>
                    <a:gd name="connsiteX3" fmla="*/ 12548 w 13430"/>
                    <a:gd name="connsiteY3" fmla="*/ 9160 h 17271"/>
                    <a:gd name="connsiteX4" fmla="*/ 3309 w 13430"/>
                    <a:gd name="connsiteY4" fmla="*/ 17256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30" h="17271">
                      <a:moveTo>
                        <a:pt x="3309" y="17256"/>
                      </a:moveTo>
                      <a:cubicBezTo>
                        <a:pt x="166" y="16970"/>
                        <a:pt x="-977" y="12875"/>
                        <a:pt x="928" y="8112"/>
                      </a:cubicBezTo>
                      <a:cubicBezTo>
                        <a:pt x="2738" y="3350"/>
                        <a:pt x="6833" y="-270"/>
                        <a:pt x="10072" y="16"/>
                      </a:cubicBezTo>
                      <a:cubicBezTo>
                        <a:pt x="13310" y="302"/>
                        <a:pt x="14358" y="4397"/>
                        <a:pt x="12548" y="9160"/>
                      </a:cubicBezTo>
                      <a:cubicBezTo>
                        <a:pt x="10643" y="13922"/>
                        <a:pt x="6548" y="17542"/>
                        <a:pt x="3309" y="17256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6" name="شكل حر: شكل 5465">
                  <a:extLst>
                    <a:ext uri="{FF2B5EF4-FFF2-40B4-BE49-F238E27FC236}">
                      <a16:creationId xmlns:a16="http://schemas.microsoft.com/office/drawing/2014/main" id="{76EC6684-EC9A-495A-B109-A86345E38CA2}"/>
                    </a:ext>
                  </a:extLst>
                </p:cNvPr>
                <p:cNvSpPr/>
                <p:nvPr/>
              </p:nvSpPr>
              <p:spPr>
                <a:xfrm>
                  <a:off x="5827775" y="1953923"/>
                  <a:ext cx="13337" cy="17216"/>
                </a:xfrm>
                <a:custGeom>
                  <a:avLst/>
                  <a:gdLst>
                    <a:gd name="connsiteX0" fmla="*/ 6667 w 13337"/>
                    <a:gd name="connsiteY0" fmla="*/ 16323 h 17216"/>
                    <a:gd name="connsiteX1" fmla="*/ 0 w 13337"/>
                    <a:gd name="connsiteY1" fmla="*/ 12512 h 17216"/>
                    <a:gd name="connsiteX2" fmla="*/ 6667 w 13337"/>
                    <a:gd name="connsiteY2" fmla="*/ 892 h 17216"/>
                    <a:gd name="connsiteX3" fmla="*/ 13335 w 13337"/>
                    <a:gd name="connsiteY3" fmla="*/ 4797 h 17216"/>
                    <a:gd name="connsiteX4" fmla="*/ 6667 w 13337"/>
                    <a:gd name="connsiteY4" fmla="*/ 16323 h 17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37" h="17216">
                      <a:moveTo>
                        <a:pt x="6667" y="16323"/>
                      </a:moveTo>
                      <a:cubicBezTo>
                        <a:pt x="2953" y="18418"/>
                        <a:pt x="0" y="16704"/>
                        <a:pt x="0" y="12512"/>
                      </a:cubicBezTo>
                      <a:cubicBezTo>
                        <a:pt x="0" y="8226"/>
                        <a:pt x="3048" y="3083"/>
                        <a:pt x="6667" y="892"/>
                      </a:cubicBezTo>
                      <a:cubicBezTo>
                        <a:pt x="10382" y="-1203"/>
                        <a:pt x="13335" y="511"/>
                        <a:pt x="13335" y="4797"/>
                      </a:cubicBezTo>
                      <a:cubicBezTo>
                        <a:pt x="13430" y="8988"/>
                        <a:pt x="10382" y="14227"/>
                        <a:pt x="6667" y="1632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7" name="شكل حر: شكل 5466">
                  <a:extLst>
                    <a:ext uri="{FF2B5EF4-FFF2-40B4-BE49-F238E27FC236}">
                      <a16:creationId xmlns:a16="http://schemas.microsoft.com/office/drawing/2014/main" id="{ADC227C0-5BA9-4B85-A75E-3986DA960F7A}"/>
                    </a:ext>
                  </a:extLst>
                </p:cNvPr>
                <p:cNvSpPr/>
                <p:nvPr/>
              </p:nvSpPr>
              <p:spPr>
                <a:xfrm>
                  <a:off x="5823369" y="1935792"/>
                  <a:ext cx="13384" cy="17281"/>
                </a:xfrm>
                <a:custGeom>
                  <a:avLst/>
                  <a:gdLst>
                    <a:gd name="connsiteX0" fmla="*/ 10026 w 13384"/>
                    <a:gd name="connsiteY0" fmla="*/ 13403 h 17281"/>
                    <a:gd name="connsiteX1" fmla="*/ 882 w 13384"/>
                    <a:gd name="connsiteY1" fmla="*/ 15880 h 17281"/>
                    <a:gd name="connsiteX2" fmla="*/ 3359 w 13384"/>
                    <a:gd name="connsiteY2" fmla="*/ 3878 h 17281"/>
                    <a:gd name="connsiteX3" fmla="*/ 12503 w 13384"/>
                    <a:gd name="connsiteY3" fmla="*/ 1402 h 17281"/>
                    <a:gd name="connsiteX4" fmla="*/ 10026 w 13384"/>
                    <a:gd name="connsiteY4" fmla="*/ 13403 h 17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84" h="17281">
                      <a:moveTo>
                        <a:pt x="10026" y="13403"/>
                      </a:moveTo>
                      <a:cubicBezTo>
                        <a:pt x="6788" y="17404"/>
                        <a:pt x="2692" y="18452"/>
                        <a:pt x="882" y="15880"/>
                      </a:cubicBezTo>
                      <a:cubicBezTo>
                        <a:pt x="-928" y="13213"/>
                        <a:pt x="120" y="7879"/>
                        <a:pt x="3359" y="3878"/>
                      </a:cubicBezTo>
                      <a:cubicBezTo>
                        <a:pt x="6502" y="-122"/>
                        <a:pt x="10598" y="-1170"/>
                        <a:pt x="12503" y="1402"/>
                      </a:cubicBezTo>
                      <a:cubicBezTo>
                        <a:pt x="14312" y="4069"/>
                        <a:pt x="13265" y="9403"/>
                        <a:pt x="10026" y="13403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68" name="شكل حر: شكل 5467">
                  <a:extLst>
                    <a:ext uri="{FF2B5EF4-FFF2-40B4-BE49-F238E27FC236}">
                      <a16:creationId xmlns:a16="http://schemas.microsoft.com/office/drawing/2014/main" id="{4E463BA2-3F6A-41D5-AA7D-5DC9F5011F76}"/>
                    </a:ext>
                  </a:extLst>
                </p:cNvPr>
                <p:cNvSpPr/>
                <p:nvPr/>
              </p:nvSpPr>
              <p:spPr>
                <a:xfrm>
                  <a:off x="5810539" y="1927748"/>
                  <a:ext cx="13402" cy="17271"/>
                </a:xfrm>
                <a:custGeom>
                  <a:avLst/>
                  <a:gdLst>
                    <a:gd name="connsiteX0" fmla="*/ 12474 w 13402"/>
                    <a:gd name="connsiteY0" fmla="*/ 9160 h 17271"/>
                    <a:gd name="connsiteX1" fmla="*/ 3330 w 13402"/>
                    <a:gd name="connsiteY1" fmla="*/ 17256 h 17271"/>
                    <a:gd name="connsiteX2" fmla="*/ 949 w 13402"/>
                    <a:gd name="connsiteY2" fmla="*/ 8112 h 17271"/>
                    <a:gd name="connsiteX3" fmla="*/ 10093 w 13402"/>
                    <a:gd name="connsiteY3" fmla="*/ 16 h 17271"/>
                    <a:gd name="connsiteX4" fmla="*/ 12474 w 13402"/>
                    <a:gd name="connsiteY4" fmla="*/ 9160 h 17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2" h="17271">
                      <a:moveTo>
                        <a:pt x="12474" y="9160"/>
                      </a:moveTo>
                      <a:cubicBezTo>
                        <a:pt x="10665" y="13922"/>
                        <a:pt x="6474" y="17542"/>
                        <a:pt x="3330" y="17256"/>
                      </a:cubicBezTo>
                      <a:cubicBezTo>
                        <a:pt x="92" y="16970"/>
                        <a:pt x="-956" y="12875"/>
                        <a:pt x="949" y="8112"/>
                      </a:cubicBezTo>
                      <a:cubicBezTo>
                        <a:pt x="2759" y="3350"/>
                        <a:pt x="6855" y="-270"/>
                        <a:pt x="10093" y="16"/>
                      </a:cubicBezTo>
                      <a:cubicBezTo>
                        <a:pt x="13236" y="397"/>
                        <a:pt x="14379" y="4397"/>
                        <a:pt x="12474" y="9160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69" name="شكل حر: شكل 5468">
                <a:extLst>
                  <a:ext uri="{FF2B5EF4-FFF2-40B4-BE49-F238E27FC236}">
                    <a16:creationId xmlns:a16="http://schemas.microsoft.com/office/drawing/2014/main" id="{A5494A2F-C071-4D16-A5C8-9C191440E272}"/>
                  </a:ext>
                </a:extLst>
              </p:cNvPr>
              <p:cNvSpPr/>
              <p:nvPr/>
            </p:nvSpPr>
            <p:spPr>
              <a:xfrm>
                <a:off x="5774626" y="1952162"/>
                <a:ext cx="48291" cy="62075"/>
              </a:xfrm>
              <a:custGeom>
                <a:avLst/>
                <a:gdLst>
                  <a:gd name="connsiteX0" fmla="*/ 24098 w 48291"/>
                  <a:gd name="connsiteY0" fmla="*/ 3320 h 62075"/>
                  <a:gd name="connsiteX1" fmla="*/ 48292 w 48291"/>
                  <a:gd name="connsiteY1" fmla="*/ 17131 h 62075"/>
                  <a:gd name="connsiteX2" fmla="*/ 24194 w 48291"/>
                  <a:gd name="connsiteY2" fmla="*/ 58755 h 62075"/>
                  <a:gd name="connsiteX3" fmla="*/ 0 w 48291"/>
                  <a:gd name="connsiteY3" fmla="*/ 44944 h 62075"/>
                  <a:gd name="connsiteX4" fmla="*/ 24098 w 48291"/>
                  <a:gd name="connsiteY4" fmla="*/ 3320 h 62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291" h="62075">
                    <a:moveTo>
                      <a:pt x="24098" y="3320"/>
                    </a:moveTo>
                    <a:cubicBezTo>
                      <a:pt x="37433" y="-4395"/>
                      <a:pt x="48292" y="1796"/>
                      <a:pt x="48292" y="17131"/>
                    </a:cubicBezTo>
                    <a:cubicBezTo>
                      <a:pt x="48292" y="32466"/>
                      <a:pt x="37529" y="51135"/>
                      <a:pt x="24194" y="58755"/>
                    </a:cubicBezTo>
                    <a:cubicBezTo>
                      <a:pt x="10858" y="66471"/>
                      <a:pt x="0" y="60279"/>
                      <a:pt x="0" y="44944"/>
                    </a:cubicBezTo>
                    <a:cubicBezTo>
                      <a:pt x="0" y="29704"/>
                      <a:pt x="10763" y="11035"/>
                      <a:pt x="24098" y="3320"/>
                    </a:cubicBez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70" name="شكل حر: شكل 5469">
                <a:extLst>
                  <a:ext uri="{FF2B5EF4-FFF2-40B4-BE49-F238E27FC236}">
                    <a16:creationId xmlns:a16="http://schemas.microsoft.com/office/drawing/2014/main" id="{028AC443-ADC0-45F2-9A8A-0E94C5496A49}"/>
                  </a:ext>
                </a:extLst>
              </p:cNvPr>
              <p:cNvSpPr/>
              <p:nvPr/>
            </p:nvSpPr>
            <p:spPr>
              <a:xfrm>
                <a:off x="5783483" y="1963356"/>
                <a:ext cx="30861" cy="39781"/>
              </a:xfrm>
              <a:custGeom>
                <a:avLst/>
                <a:gdLst>
                  <a:gd name="connsiteX0" fmla="*/ 15336 w 30861"/>
                  <a:gd name="connsiteY0" fmla="*/ 2127 h 39781"/>
                  <a:gd name="connsiteX1" fmla="*/ 30862 w 30861"/>
                  <a:gd name="connsiteY1" fmla="*/ 10985 h 39781"/>
                  <a:gd name="connsiteX2" fmla="*/ 15527 w 30861"/>
                  <a:gd name="connsiteY2" fmla="*/ 37655 h 39781"/>
                  <a:gd name="connsiteX3" fmla="*/ 1 w 30861"/>
                  <a:gd name="connsiteY3" fmla="*/ 28797 h 39781"/>
                  <a:gd name="connsiteX4" fmla="*/ 15336 w 30861"/>
                  <a:gd name="connsiteY4" fmla="*/ 2127 h 3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1" h="39781">
                    <a:moveTo>
                      <a:pt x="15336" y="2127"/>
                    </a:moveTo>
                    <a:cubicBezTo>
                      <a:pt x="23909" y="-2826"/>
                      <a:pt x="30767" y="1174"/>
                      <a:pt x="30862" y="10985"/>
                    </a:cubicBezTo>
                    <a:cubicBezTo>
                      <a:pt x="30862" y="20796"/>
                      <a:pt x="24004" y="32702"/>
                      <a:pt x="15527" y="37655"/>
                    </a:cubicBezTo>
                    <a:cubicBezTo>
                      <a:pt x="6954" y="42608"/>
                      <a:pt x="96" y="38608"/>
                      <a:pt x="1" y="28797"/>
                    </a:cubicBezTo>
                    <a:cubicBezTo>
                      <a:pt x="-94" y="18986"/>
                      <a:pt x="6764" y="7080"/>
                      <a:pt x="15336" y="2127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71" name="شكل حر: شكل 5470">
                <a:extLst>
                  <a:ext uri="{FF2B5EF4-FFF2-40B4-BE49-F238E27FC236}">
                    <a16:creationId xmlns:a16="http://schemas.microsoft.com/office/drawing/2014/main" id="{5406B223-1A34-4637-B065-7801A5E51E82}"/>
                  </a:ext>
                </a:extLst>
              </p:cNvPr>
              <p:cNvSpPr/>
              <p:nvPr/>
            </p:nvSpPr>
            <p:spPr>
              <a:xfrm>
                <a:off x="5148738" y="1682175"/>
                <a:ext cx="40671" cy="36419"/>
              </a:xfrm>
              <a:custGeom>
                <a:avLst/>
                <a:gdLst>
                  <a:gd name="connsiteX0" fmla="*/ 6763 w 40671"/>
                  <a:gd name="connsiteY0" fmla="*/ 36325 h 36419"/>
                  <a:gd name="connsiteX1" fmla="*/ 6763 w 40671"/>
                  <a:gd name="connsiteY1" fmla="*/ 7559 h 36419"/>
                  <a:gd name="connsiteX2" fmla="*/ 6858 w 40671"/>
                  <a:gd name="connsiteY2" fmla="*/ 6702 h 36419"/>
                  <a:gd name="connsiteX3" fmla="*/ 7620 w 40671"/>
                  <a:gd name="connsiteY3" fmla="*/ 7083 h 36419"/>
                  <a:gd name="connsiteX4" fmla="*/ 37338 w 40671"/>
                  <a:gd name="connsiteY4" fmla="*/ 24228 h 36419"/>
                  <a:gd name="connsiteX5" fmla="*/ 40672 w 40671"/>
                  <a:gd name="connsiteY5" fmla="*/ 18418 h 36419"/>
                  <a:gd name="connsiteX6" fmla="*/ 10954 w 40671"/>
                  <a:gd name="connsiteY6" fmla="*/ 1273 h 36419"/>
                  <a:gd name="connsiteX7" fmla="*/ 3429 w 40671"/>
                  <a:gd name="connsiteY7" fmla="*/ 892 h 36419"/>
                  <a:gd name="connsiteX8" fmla="*/ 0 w 40671"/>
                  <a:gd name="connsiteY8" fmla="*/ 7654 h 36419"/>
                  <a:gd name="connsiteX9" fmla="*/ 0 w 40671"/>
                  <a:gd name="connsiteY9" fmla="*/ 36420 h 36419"/>
                  <a:gd name="connsiteX10" fmla="*/ 6763 w 40671"/>
                  <a:gd name="connsiteY10" fmla="*/ 36420 h 36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671" h="36419">
                    <a:moveTo>
                      <a:pt x="6763" y="36325"/>
                    </a:moveTo>
                    <a:lnTo>
                      <a:pt x="6763" y="7559"/>
                    </a:lnTo>
                    <a:cubicBezTo>
                      <a:pt x="6763" y="7083"/>
                      <a:pt x="6858" y="6797"/>
                      <a:pt x="6858" y="6702"/>
                    </a:cubicBezTo>
                    <a:cubicBezTo>
                      <a:pt x="6953" y="6797"/>
                      <a:pt x="7239" y="6893"/>
                      <a:pt x="7620" y="7083"/>
                    </a:cubicBezTo>
                    <a:lnTo>
                      <a:pt x="37338" y="24228"/>
                    </a:lnTo>
                    <a:lnTo>
                      <a:pt x="40672" y="18418"/>
                    </a:lnTo>
                    <a:lnTo>
                      <a:pt x="10954" y="1273"/>
                    </a:lnTo>
                    <a:cubicBezTo>
                      <a:pt x="8382" y="-251"/>
                      <a:pt x="5620" y="-442"/>
                      <a:pt x="3429" y="892"/>
                    </a:cubicBezTo>
                    <a:cubicBezTo>
                      <a:pt x="1238" y="2130"/>
                      <a:pt x="0" y="4606"/>
                      <a:pt x="0" y="7654"/>
                    </a:cubicBezTo>
                    <a:lnTo>
                      <a:pt x="0" y="36420"/>
                    </a:lnTo>
                    <a:lnTo>
                      <a:pt x="6763" y="36420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7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134356" y="1699127"/>
                <a:ext cx="32861" cy="67791"/>
                <a:chOff x="5134356" y="1699127"/>
                <a:chExt cx="32861" cy="67791"/>
              </a:xfrm>
            </p:grpSpPr>
            <p:grpSp>
              <p:nvGrpSpPr>
                <p:cNvPr id="5473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159216" y="1761172"/>
                  <a:ext cx="7905" cy="5619"/>
                  <a:chOff x="5159216" y="1761172"/>
                  <a:chExt cx="7905" cy="5619"/>
                </a:xfrm>
              </p:grpSpPr>
              <p:sp>
                <p:nvSpPr>
                  <p:cNvPr id="5474" name="شكل حر: شكل 5473">
                    <a:extLst>
                      <a:ext uri="{FF2B5EF4-FFF2-40B4-BE49-F238E27FC236}">
                        <a16:creationId xmlns:a16="http://schemas.microsoft.com/office/drawing/2014/main" id="{55889662-D31C-42A5-BB83-5683D8FE38FD}"/>
                      </a:ext>
                    </a:extLst>
                  </p:cNvPr>
                  <p:cNvSpPr/>
                  <p:nvPr/>
                </p:nvSpPr>
                <p:spPr>
                  <a:xfrm>
                    <a:off x="5159216" y="1761172"/>
                    <a:ext cx="7905" cy="5619"/>
                  </a:xfrm>
                  <a:custGeom>
                    <a:avLst/>
                    <a:gdLst>
                      <a:gd name="connsiteX0" fmla="*/ 0 w 7905"/>
                      <a:gd name="connsiteY0" fmla="*/ 5620 h 5619"/>
                      <a:gd name="connsiteX1" fmla="*/ 7144 w 7905"/>
                      <a:gd name="connsiteY1" fmla="*/ 1524 h 5619"/>
                      <a:gd name="connsiteX2" fmla="*/ 7906 w 7905"/>
                      <a:gd name="connsiteY2" fmla="*/ 0 h 5619"/>
                      <a:gd name="connsiteX3" fmla="*/ 762 w 7905"/>
                      <a:gd name="connsiteY3" fmla="*/ 4191 h 5619"/>
                      <a:gd name="connsiteX4" fmla="*/ 0 w 7905"/>
                      <a:gd name="connsiteY4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05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620" y="1238"/>
                          <a:pt x="7906" y="762"/>
                          <a:pt x="7906" y="0"/>
                        </a:cubicBezTo>
                        <a:lnTo>
                          <a:pt x="762" y="4191"/>
                        </a:lnTo>
                        <a:cubicBezTo>
                          <a:pt x="762" y="4858"/>
                          <a:pt x="476" y="5334"/>
                          <a:pt x="0" y="5620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475" name="شكل حر: شكل 5474">
                    <a:extLst>
                      <a:ext uri="{FF2B5EF4-FFF2-40B4-BE49-F238E27FC236}">
                        <a16:creationId xmlns:a16="http://schemas.microsoft.com/office/drawing/2014/main" id="{77CD3D78-AC4E-4DFC-B6CB-281A0A411C6F}"/>
                      </a:ext>
                    </a:extLst>
                  </p:cNvPr>
                  <p:cNvSpPr/>
                  <p:nvPr/>
                </p:nvSpPr>
                <p:spPr>
                  <a:xfrm>
                    <a:off x="5159216" y="1761172"/>
                    <a:ext cx="7905" cy="5619"/>
                  </a:xfrm>
                  <a:custGeom>
                    <a:avLst/>
                    <a:gdLst>
                      <a:gd name="connsiteX0" fmla="*/ 0 w 7905"/>
                      <a:gd name="connsiteY0" fmla="*/ 5620 h 5619"/>
                      <a:gd name="connsiteX1" fmla="*/ 7144 w 7905"/>
                      <a:gd name="connsiteY1" fmla="*/ 1524 h 5619"/>
                      <a:gd name="connsiteX2" fmla="*/ 7906 w 7905"/>
                      <a:gd name="connsiteY2" fmla="*/ 0 h 5619"/>
                      <a:gd name="connsiteX3" fmla="*/ 762 w 7905"/>
                      <a:gd name="connsiteY3" fmla="*/ 4191 h 5619"/>
                      <a:gd name="connsiteX4" fmla="*/ 0 w 7905"/>
                      <a:gd name="connsiteY4" fmla="*/ 5620 h 5619"/>
                      <a:gd name="connsiteX5" fmla="*/ 0 w 7905"/>
                      <a:gd name="connsiteY5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05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620" y="1238"/>
                          <a:pt x="7906" y="762"/>
                          <a:pt x="7906" y="0"/>
                        </a:cubicBezTo>
                        <a:lnTo>
                          <a:pt x="762" y="4191"/>
                        </a:lnTo>
                        <a:cubicBezTo>
                          <a:pt x="762" y="4858"/>
                          <a:pt x="476" y="5334"/>
                          <a:pt x="0" y="5620"/>
                        </a:cubicBezTo>
                        <a:lnTo>
                          <a:pt x="0" y="5620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5476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135118" y="1699127"/>
                  <a:ext cx="8858" cy="4514"/>
                  <a:chOff x="5135118" y="1699127"/>
                  <a:chExt cx="8858" cy="4514"/>
                </a:xfrm>
              </p:grpSpPr>
              <p:sp>
                <p:nvSpPr>
                  <p:cNvPr id="5477" name="شكل حر: شكل 5476">
                    <a:extLst>
                      <a:ext uri="{FF2B5EF4-FFF2-40B4-BE49-F238E27FC236}">
                        <a16:creationId xmlns:a16="http://schemas.microsoft.com/office/drawing/2014/main" id="{E211DF94-F9E4-4FAC-84C7-FA96316C01DE}"/>
                      </a:ext>
                    </a:extLst>
                  </p:cNvPr>
                  <p:cNvSpPr/>
                  <p:nvPr/>
                </p:nvSpPr>
                <p:spPr>
                  <a:xfrm>
                    <a:off x="5135118" y="1699127"/>
                    <a:ext cx="8858" cy="4418"/>
                  </a:xfrm>
                  <a:custGeom>
                    <a:avLst/>
                    <a:gdLst>
                      <a:gd name="connsiteX0" fmla="*/ 7144 w 8858"/>
                      <a:gd name="connsiteY0" fmla="*/ 133 h 4418"/>
                      <a:gd name="connsiteX1" fmla="*/ 0 w 8858"/>
                      <a:gd name="connsiteY1" fmla="*/ 4229 h 4418"/>
                      <a:gd name="connsiteX2" fmla="*/ 1715 w 8858"/>
                      <a:gd name="connsiteY2" fmla="*/ 4419 h 4418"/>
                      <a:gd name="connsiteX3" fmla="*/ 8858 w 8858"/>
                      <a:gd name="connsiteY3" fmla="*/ 228 h 4418"/>
                      <a:gd name="connsiteX4" fmla="*/ 7144 w 8858"/>
                      <a:gd name="connsiteY4" fmla="*/ 133 h 4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8" h="4418">
                        <a:moveTo>
                          <a:pt x="7144" y="133"/>
                        </a:moveTo>
                        <a:lnTo>
                          <a:pt x="0" y="4229"/>
                        </a:lnTo>
                        <a:cubicBezTo>
                          <a:pt x="381" y="3943"/>
                          <a:pt x="1048" y="4038"/>
                          <a:pt x="1715" y="4419"/>
                        </a:cubicBezTo>
                        <a:lnTo>
                          <a:pt x="8858" y="228"/>
                        </a:lnTo>
                        <a:cubicBezTo>
                          <a:pt x="8192" y="-58"/>
                          <a:pt x="7620" y="-58"/>
                          <a:pt x="7144" y="133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478" name="شكل حر: شكل 5477">
                    <a:extLst>
                      <a:ext uri="{FF2B5EF4-FFF2-40B4-BE49-F238E27FC236}">
                        <a16:creationId xmlns:a16="http://schemas.microsoft.com/office/drawing/2014/main" id="{430A934D-807C-4E9D-A2CF-8BAE5191502D}"/>
                      </a:ext>
                    </a:extLst>
                  </p:cNvPr>
                  <p:cNvSpPr/>
                  <p:nvPr/>
                </p:nvSpPr>
                <p:spPr>
                  <a:xfrm>
                    <a:off x="5135118" y="1699134"/>
                    <a:ext cx="8858" cy="4506"/>
                  </a:xfrm>
                  <a:custGeom>
                    <a:avLst/>
                    <a:gdLst>
                      <a:gd name="connsiteX0" fmla="*/ 1715 w 8858"/>
                      <a:gd name="connsiteY0" fmla="*/ 4507 h 4506"/>
                      <a:gd name="connsiteX1" fmla="*/ 8858 w 8858"/>
                      <a:gd name="connsiteY1" fmla="*/ 316 h 4506"/>
                      <a:gd name="connsiteX2" fmla="*/ 7144 w 8858"/>
                      <a:gd name="connsiteY2" fmla="*/ 125 h 4506"/>
                      <a:gd name="connsiteX3" fmla="*/ 0 w 8858"/>
                      <a:gd name="connsiteY3" fmla="*/ 4221 h 4506"/>
                      <a:gd name="connsiteX4" fmla="*/ 1715 w 8858"/>
                      <a:gd name="connsiteY4" fmla="*/ 4507 h 4506"/>
                      <a:gd name="connsiteX5" fmla="*/ 1715 w 8858"/>
                      <a:gd name="connsiteY5" fmla="*/ 4507 h 4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858" h="4506">
                        <a:moveTo>
                          <a:pt x="1715" y="4507"/>
                        </a:moveTo>
                        <a:lnTo>
                          <a:pt x="8858" y="316"/>
                        </a:lnTo>
                        <a:cubicBezTo>
                          <a:pt x="8192" y="-65"/>
                          <a:pt x="7620" y="-65"/>
                          <a:pt x="7144" y="125"/>
                        </a:cubicBezTo>
                        <a:lnTo>
                          <a:pt x="0" y="4221"/>
                        </a:lnTo>
                        <a:cubicBezTo>
                          <a:pt x="476" y="4030"/>
                          <a:pt x="1048" y="4126"/>
                          <a:pt x="1715" y="4507"/>
                        </a:cubicBezTo>
                        <a:lnTo>
                          <a:pt x="1715" y="450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479" name="شكل حر: شكل 5478">
                  <a:extLst>
                    <a:ext uri="{FF2B5EF4-FFF2-40B4-BE49-F238E27FC236}">
                      <a16:creationId xmlns:a16="http://schemas.microsoft.com/office/drawing/2014/main" id="{B9BF6388-A223-481A-A5F5-0DD9D24FF87F}"/>
                    </a:ext>
                  </a:extLst>
                </p:cNvPr>
                <p:cNvSpPr/>
                <p:nvPr/>
              </p:nvSpPr>
              <p:spPr>
                <a:xfrm>
                  <a:off x="5159978" y="1715642"/>
                  <a:ext cx="7238" cy="49530"/>
                </a:xfrm>
                <a:custGeom>
                  <a:avLst/>
                  <a:gdLst>
                    <a:gd name="connsiteX0" fmla="*/ 0 w 7238"/>
                    <a:gd name="connsiteY0" fmla="*/ 49530 h 49530"/>
                    <a:gd name="connsiteX1" fmla="*/ 7144 w 7238"/>
                    <a:gd name="connsiteY1" fmla="*/ 45434 h 49530"/>
                    <a:gd name="connsiteX2" fmla="*/ 7239 w 7238"/>
                    <a:gd name="connsiteY2" fmla="*/ 0 h 49530"/>
                    <a:gd name="connsiteX3" fmla="*/ 95 w 7238"/>
                    <a:gd name="connsiteY3" fmla="*/ 4096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38" h="49530">
                      <a:moveTo>
                        <a:pt x="0" y="49530"/>
                      </a:moveTo>
                      <a:lnTo>
                        <a:pt x="7144" y="45434"/>
                      </a:lnTo>
                      <a:lnTo>
                        <a:pt x="7239" y="0"/>
                      </a:lnTo>
                      <a:lnTo>
                        <a:pt x="95" y="4096"/>
                      </a:lnTo>
                      <a:close/>
                    </a:path>
                  </a:pathLst>
                </a:custGeom>
                <a:solidFill>
                  <a:srgbClr val="0D13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80" name="شكل حر: شكل 5479">
                  <a:extLst>
                    <a:ext uri="{FF2B5EF4-FFF2-40B4-BE49-F238E27FC236}">
                      <a16:creationId xmlns:a16="http://schemas.microsoft.com/office/drawing/2014/main" id="{C3C0A2ED-0D87-4837-8B75-DD91955E8E72}"/>
                    </a:ext>
                  </a:extLst>
                </p:cNvPr>
                <p:cNvSpPr/>
                <p:nvPr/>
              </p:nvSpPr>
              <p:spPr>
                <a:xfrm>
                  <a:off x="5136832" y="1699450"/>
                  <a:ext cx="28003" cy="16192"/>
                </a:xfrm>
                <a:custGeom>
                  <a:avLst/>
                  <a:gdLst>
                    <a:gd name="connsiteX0" fmla="*/ 20860 w 28003"/>
                    <a:gd name="connsiteY0" fmla="*/ 16193 h 16192"/>
                    <a:gd name="connsiteX1" fmla="*/ 28003 w 28003"/>
                    <a:gd name="connsiteY1" fmla="*/ 12002 h 16192"/>
                    <a:gd name="connsiteX2" fmla="*/ 7144 w 28003"/>
                    <a:gd name="connsiteY2" fmla="*/ 0 h 16192"/>
                    <a:gd name="connsiteX3" fmla="*/ 0 w 28003"/>
                    <a:gd name="connsiteY3" fmla="*/ 4191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003" h="16192">
                      <a:moveTo>
                        <a:pt x="20860" y="16193"/>
                      </a:moveTo>
                      <a:lnTo>
                        <a:pt x="28003" y="12002"/>
                      </a:lnTo>
                      <a:lnTo>
                        <a:pt x="7144" y="0"/>
                      </a:lnTo>
                      <a:lnTo>
                        <a:pt x="0" y="4191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5481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157692" y="1711547"/>
                  <a:ext cx="9525" cy="8191"/>
                  <a:chOff x="5157692" y="1711547"/>
                  <a:chExt cx="9525" cy="8191"/>
                </a:xfrm>
              </p:grpSpPr>
              <p:sp>
                <p:nvSpPr>
                  <p:cNvPr id="5482" name="شكل حر: شكل 5481">
                    <a:extLst>
                      <a:ext uri="{FF2B5EF4-FFF2-40B4-BE49-F238E27FC236}">
                        <a16:creationId xmlns:a16="http://schemas.microsoft.com/office/drawing/2014/main" id="{E41338E9-669D-4C9A-9DAD-E49A147B7555}"/>
                      </a:ext>
                    </a:extLst>
                  </p:cNvPr>
                  <p:cNvSpPr/>
                  <p:nvPr/>
                </p:nvSpPr>
                <p:spPr>
                  <a:xfrm>
                    <a:off x="5157692" y="1711547"/>
                    <a:ext cx="9525" cy="8191"/>
                  </a:xfrm>
                  <a:custGeom>
                    <a:avLst/>
                    <a:gdLst>
                      <a:gd name="connsiteX0" fmla="*/ 2381 w 9525"/>
                      <a:gd name="connsiteY0" fmla="*/ 8192 h 8191"/>
                      <a:gd name="connsiteX1" fmla="*/ 9525 w 9525"/>
                      <a:gd name="connsiteY1" fmla="*/ 4096 h 8191"/>
                      <a:gd name="connsiteX2" fmla="*/ 7144 w 9525"/>
                      <a:gd name="connsiteY2" fmla="*/ 0 h 8191"/>
                      <a:gd name="connsiteX3" fmla="*/ 0 w 9525"/>
                      <a:gd name="connsiteY3" fmla="*/ 4191 h 8191"/>
                      <a:gd name="connsiteX4" fmla="*/ 2381 w 9525"/>
                      <a:gd name="connsiteY4" fmla="*/ 8192 h 8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8191">
                        <a:moveTo>
                          <a:pt x="2381" y="8192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858"/>
                          <a:pt x="2381" y="6668"/>
                          <a:pt x="2381" y="8192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483" name="شكل حر: شكل 5482">
                    <a:extLst>
                      <a:ext uri="{FF2B5EF4-FFF2-40B4-BE49-F238E27FC236}">
                        <a16:creationId xmlns:a16="http://schemas.microsoft.com/office/drawing/2014/main" id="{82DE01E6-389E-48A3-A392-92688D7D95C9}"/>
                      </a:ext>
                    </a:extLst>
                  </p:cNvPr>
                  <p:cNvSpPr/>
                  <p:nvPr/>
                </p:nvSpPr>
                <p:spPr>
                  <a:xfrm>
                    <a:off x="5157692" y="1711547"/>
                    <a:ext cx="9525" cy="8191"/>
                  </a:xfrm>
                  <a:custGeom>
                    <a:avLst/>
                    <a:gdLst>
                      <a:gd name="connsiteX0" fmla="*/ 2381 w 9525"/>
                      <a:gd name="connsiteY0" fmla="*/ 8192 h 8191"/>
                      <a:gd name="connsiteX1" fmla="*/ 9525 w 9525"/>
                      <a:gd name="connsiteY1" fmla="*/ 4096 h 8191"/>
                      <a:gd name="connsiteX2" fmla="*/ 7144 w 9525"/>
                      <a:gd name="connsiteY2" fmla="*/ 0 h 8191"/>
                      <a:gd name="connsiteX3" fmla="*/ 0 w 9525"/>
                      <a:gd name="connsiteY3" fmla="*/ 4191 h 8191"/>
                      <a:gd name="connsiteX4" fmla="*/ 2381 w 9525"/>
                      <a:gd name="connsiteY4" fmla="*/ 8192 h 8191"/>
                      <a:gd name="connsiteX5" fmla="*/ 2381 w 9525"/>
                      <a:gd name="connsiteY5" fmla="*/ 8192 h 8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5" h="8191">
                        <a:moveTo>
                          <a:pt x="2381" y="8192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858"/>
                          <a:pt x="2381" y="6668"/>
                          <a:pt x="2381" y="8192"/>
                        </a:cubicBezTo>
                        <a:lnTo>
                          <a:pt x="2381" y="8192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484" name="شكل حر: شكل 5483">
                  <a:extLst>
                    <a:ext uri="{FF2B5EF4-FFF2-40B4-BE49-F238E27FC236}">
                      <a16:creationId xmlns:a16="http://schemas.microsoft.com/office/drawing/2014/main" id="{41CC20E8-00D5-4B94-8610-E5D5C7349BC5}"/>
                    </a:ext>
                  </a:extLst>
                </p:cNvPr>
                <p:cNvSpPr/>
                <p:nvPr/>
              </p:nvSpPr>
              <p:spPr>
                <a:xfrm>
                  <a:off x="5134356" y="1703305"/>
                  <a:ext cx="25717" cy="63612"/>
                </a:xfrm>
                <a:custGeom>
                  <a:avLst/>
                  <a:gdLst>
                    <a:gd name="connsiteX0" fmla="*/ 2477 w 25717"/>
                    <a:gd name="connsiteY0" fmla="*/ 336 h 63612"/>
                    <a:gd name="connsiteX1" fmla="*/ 95 w 25717"/>
                    <a:gd name="connsiteY1" fmla="*/ 1670 h 63612"/>
                    <a:gd name="connsiteX2" fmla="*/ 0 w 25717"/>
                    <a:gd name="connsiteY2" fmla="*/ 47104 h 63612"/>
                    <a:gd name="connsiteX3" fmla="*/ 2381 w 25717"/>
                    <a:gd name="connsiteY3" fmla="*/ 51295 h 63612"/>
                    <a:gd name="connsiteX4" fmla="*/ 23241 w 25717"/>
                    <a:gd name="connsiteY4" fmla="*/ 63296 h 63612"/>
                    <a:gd name="connsiteX5" fmla="*/ 25622 w 25717"/>
                    <a:gd name="connsiteY5" fmla="*/ 61868 h 63612"/>
                    <a:gd name="connsiteX6" fmla="*/ 25717 w 25717"/>
                    <a:gd name="connsiteY6" fmla="*/ 16433 h 63612"/>
                    <a:gd name="connsiteX7" fmla="*/ 23336 w 25717"/>
                    <a:gd name="connsiteY7" fmla="*/ 12338 h 63612"/>
                    <a:gd name="connsiteX8" fmla="*/ 2477 w 25717"/>
                    <a:gd name="connsiteY8" fmla="*/ 336 h 63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717" h="63612">
                      <a:moveTo>
                        <a:pt x="2477" y="336"/>
                      </a:moveTo>
                      <a:cubicBezTo>
                        <a:pt x="1143" y="-426"/>
                        <a:pt x="95" y="146"/>
                        <a:pt x="95" y="1670"/>
                      </a:cubicBezTo>
                      <a:lnTo>
                        <a:pt x="0" y="47104"/>
                      </a:lnTo>
                      <a:cubicBezTo>
                        <a:pt x="0" y="48628"/>
                        <a:pt x="1048" y="50533"/>
                        <a:pt x="2381" y="51295"/>
                      </a:cubicBezTo>
                      <a:lnTo>
                        <a:pt x="23241" y="63296"/>
                      </a:lnTo>
                      <a:cubicBezTo>
                        <a:pt x="24575" y="64058"/>
                        <a:pt x="25622" y="63392"/>
                        <a:pt x="25622" y="61868"/>
                      </a:cubicBezTo>
                      <a:lnTo>
                        <a:pt x="25717" y="16433"/>
                      </a:lnTo>
                      <a:cubicBezTo>
                        <a:pt x="25717" y="14909"/>
                        <a:pt x="24670" y="13100"/>
                        <a:pt x="23336" y="12338"/>
                      </a:cubicBezTo>
                      <a:lnTo>
                        <a:pt x="2477" y="336"/>
                      </a:ln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85" name="شكل حر: شكل 5484">
                <a:extLst>
                  <a:ext uri="{FF2B5EF4-FFF2-40B4-BE49-F238E27FC236}">
                    <a16:creationId xmlns:a16="http://schemas.microsoft.com/office/drawing/2014/main" id="{3A84E4EE-549F-4128-81AA-1222E6D97487}"/>
                  </a:ext>
                </a:extLst>
              </p:cNvPr>
              <p:cNvSpPr/>
              <p:nvPr/>
            </p:nvSpPr>
            <p:spPr>
              <a:xfrm>
                <a:off x="4999291" y="1908333"/>
                <a:ext cx="290798" cy="314896"/>
              </a:xfrm>
              <a:custGeom>
                <a:avLst/>
                <a:gdLst>
                  <a:gd name="connsiteX0" fmla="*/ 0 w 290798"/>
                  <a:gd name="connsiteY0" fmla="*/ 0 h 314896"/>
                  <a:gd name="connsiteX1" fmla="*/ 190 w 290798"/>
                  <a:gd name="connsiteY1" fmla="*/ 146495 h 314896"/>
                  <a:gd name="connsiteX2" fmla="*/ 290798 w 290798"/>
                  <a:gd name="connsiteY2" fmla="*/ 314897 h 314896"/>
                  <a:gd name="connsiteX3" fmla="*/ 290703 w 290798"/>
                  <a:gd name="connsiteY3" fmla="*/ 168402 h 3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0798" h="314896">
                    <a:moveTo>
                      <a:pt x="0" y="0"/>
                    </a:moveTo>
                    <a:lnTo>
                      <a:pt x="190" y="146495"/>
                    </a:lnTo>
                    <a:lnTo>
                      <a:pt x="290798" y="314897"/>
                    </a:lnTo>
                    <a:lnTo>
                      <a:pt x="290703" y="168402"/>
                    </a:lnTo>
                    <a:close/>
                  </a:path>
                </a:pathLst>
              </a:custGeom>
              <a:solidFill>
                <a:srgbClr val="FF99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86" name="شكل حر: شكل 5485">
                <a:extLst>
                  <a:ext uri="{FF2B5EF4-FFF2-40B4-BE49-F238E27FC236}">
                    <a16:creationId xmlns:a16="http://schemas.microsoft.com/office/drawing/2014/main" id="{1CF1DB9C-E36D-4513-BEBD-6919BAC1E47C}"/>
                  </a:ext>
                </a:extLst>
              </p:cNvPr>
              <p:cNvSpPr/>
              <p:nvPr/>
            </p:nvSpPr>
            <p:spPr>
              <a:xfrm>
                <a:off x="4999291" y="1801558"/>
                <a:ext cx="847058" cy="275081"/>
              </a:xfrm>
              <a:custGeom>
                <a:avLst/>
                <a:gdLst>
                  <a:gd name="connsiteX0" fmla="*/ 290703 w 847058"/>
                  <a:gd name="connsiteY0" fmla="*/ 275082 h 275081"/>
                  <a:gd name="connsiteX1" fmla="*/ 0 w 847058"/>
                  <a:gd name="connsiteY1" fmla="*/ 106775 h 275081"/>
                  <a:gd name="connsiteX2" fmla="*/ 426625 w 847058"/>
                  <a:gd name="connsiteY2" fmla="*/ 0 h 275081"/>
                  <a:gd name="connsiteX3" fmla="*/ 847058 w 847058"/>
                  <a:gd name="connsiteY3" fmla="*/ 3715 h 27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7058" h="275081">
                    <a:moveTo>
                      <a:pt x="290703" y="275082"/>
                    </a:moveTo>
                    <a:lnTo>
                      <a:pt x="0" y="106775"/>
                    </a:lnTo>
                    <a:lnTo>
                      <a:pt x="426625" y="0"/>
                    </a:lnTo>
                    <a:lnTo>
                      <a:pt x="847058" y="3715"/>
                    </a:lnTo>
                    <a:close/>
                  </a:path>
                </a:pathLst>
              </a:custGeom>
              <a:solidFill>
                <a:srgbClr val="302B3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87" name="شكل حر: شكل 5486">
                <a:extLst>
                  <a:ext uri="{FF2B5EF4-FFF2-40B4-BE49-F238E27FC236}">
                    <a16:creationId xmlns:a16="http://schemas.microsoft.com/office/drawing/2014/main" id="{F9AF2D26-2AA3-474E-91F6-69897DB0E076}"/>
                  </a:ext>
                </a:extLst>
              </p:cNvPr>
              <p:cNvSpPr/>
              <p:nvPr/>
            </p:nvSpPr>
            <p:spPr>
              <a:xfrm>
                <a:off x="4999291" y="1805654"/>
                <a:ext cx="447770" cy="270986"/>
              </a:xfrm>
              <a:custGeom>
                <a:avLst/>
                <a:gdLst>
                  <a:gd name="connsiteX0" fmla="*/ 290703 w 447770"/>
                  <a:gd name="connsiteY0" fmla="*/ 270986 h 270986"/>
                  <a:gd name="connsiteX1" fmla="*/ 0 w 447770"/>
                  <a:gd name="connsiteY1" fmla="*/ 102679 h 270986"/>
                  <a:gd name="connsiteX2" fmla="*/ 157163 w 447770"/>
                  <a:gd name="connsiteY2" fmla="*/ 0 h 270986"/>
                  <a:gd name="connsiteX3" fmla="*/ 447770 w 447770"/>
                  <a:gd name="connsiteY3" fmla="*/ 168307 h 270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770" h="270986">
                    <a:moveTo>
                      <a:pt x="290703" y="270986"/>
                    </a:moveTo>
                    <a:lnTo>
                      <a:pt x="0" y="102679"/>
                    </a:lnTo>
                    <a:lnTo>
                      <a:pt x="157163" y="0"/>
                    </a:lnTo>
                    <a:lnTo>
                      <a:pt x="447770" y="168307"/>
                    </a:lnTo>
                    <a:close/>
                  </a:path>
                </a:pathLst>
              </a:custGeom>
              <a:solidFill>
                <a:srgbClr val="FFBB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88" name="شكل حر: شكل 5487">
                <a:extLst>
                  <a:ext uri="{FF2B5EF4-FFF2-40B4-BE49-F238E27FC236}">
                    <a16:creationId xmlns:a16="http://schemas.microsoft.com/office/drawing/2014/main" id="{8BB79424-029B-4FAC-B81F-4E93AC358DBE}"/>
                  </a:ext>
                </a:extLst>
              </p:cNvPr>
              <p:cNvSpPr/>
              <p:nvPr/>
            </p:nvSpPr>
            <p:spPr>
              <a:xfrm>
                <a:off x="5124926" y="1805654"/>
                <a:ext cx="322135" cy="188595"/>
              </a:xfrm>
              <a:custGeom>
                <a:avLst/>
                <a:gdLst>
                  <a:gd name="connsiteX0" fmla="*/ 290703 w 322135"/>
                  <a:gd name="connsiteY0" fmla="*/ 188595 h 188595"/>
                  <a:gd name="connsiteX1" fmla="*/ 0 w 322135"/>
                  <a:gd name="connsiteY1" fmla="*/ 20288 h 188595"/>
                  <a:gd name="connsiteX2" fmla="*/ 31528 w 322135"/>
                  <a:gd name="connsiteY2" fmla="*/ 0 h 188595"/>
                  <a:gd name="connsiteX3" fmla="*/ 322135 w 322135"/>
                  <a:gd name="connsiteY3" fmla="*/ 168307 h 188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35" h="188595">
                    <a:moveTo>
                      <a:pt x="290703" y="188595"/>
                    </a:moveTo>
                    <a:lnTo>
                      <a:pt x="0" y="20288"/>
                    </a:lnTo>
                    <a:lnTo>
                      <a:pt x="31528" y="0"/>
                    </a:lnTo>
                    <a:lnTo>
                      <a:pt x="322135" y="168307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89" name="شكل حر: شكل 5488">
                <a:extLst>
                  <a:ext uri="{FF2B5EF4-FFF2-40B4-BE49-F238E27FC236}">
                    <a16:creationId xmlns:a16="http://schemas.microsoft.com/office/drawing/2014/main" id="{FFA17789-7B59-46E3-A6D8-9B6E069AB78C}"/>
                  </a:ext>
                </a:extLst>
              </p:cNvPr>
              <p:cNvSpPr/>
              <p:nvPr/>
            </p:nvSpPr>
            <p:spPr>
              <a:xfrm>
                <a:off x="5166931" y="1648872"/>
                <a:ext cx="326517" cy="306133"/>
              </a:xfrm>
              <a:custGeom>
                <a:avLst/>
                <a:gdLst>
                  <a:gd name="connsiteX0" fmla="*/ 290608 w 326517"/>
                  <a:gd name="connsiteY0" fmla="*/ 306134 h 306133"/>
                  <a:gd name="connsiteX1" fmla="*/ 0 w 326517"/>
                  <a:gd name="connsiteY1" fmla="*/ 137731 h 306133"/>
                  <a:gd name="connsiteX2" fmla="*/ 35909 w 326517"/>
                  <a:gd name="connsiteY2" fmla="*/ 0 h 306133"/>
                  <a:gd name="connsiteX3" fmla="*/ 326517 w 326517"/>
                  <a:gd name="connsiteY3" fmla="*/ 168307 h 30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6517" h="306133">
                    <a:moveTo>
                      <a:pt x="290608" y="306134"/>
                    </a:moveTo>
                    <a:lnTo>
                      <a:pt x="0" y="137731"/>
                    </a:lnTo>
                    <a:lnTo>
                      <a:pt x="35909" y="0"/>
                    </a:lnTo>
                    <a:lnTo>
                      <a:pt x="326517" y="168307"/>
                    </a:lnTo>
                    <a:close/>
                  </a:path>
                </a:pathLst>
              </a:custGeom>
              <a:solidFill>
                <a:srgbClr val="3D8193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490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156454" y="1642014"/>
                <a:ext cx="326421" cy="331946"/>
                <a:chOff x="5156454" y="1642014"/>
                <a:chExt cx="326421" cy="331946"/>
              </a:xfrm>
            </p:grpSpPr>
            <p:sp>
              <p:nvSpPr>
                <p:cNvPr id="5491" name="شكل حر: شكل 5490">
                  <a:extLst>
                    <a:ext uri="{FF2B5EF4-FFF2-40B4-BE49-F238E27FC236}">
                      <a16:creationId xmlns:a16="http://schemas.microsoft.com/office/drawing/2014/main" id="{AADDFCBF-6303-4012-98A1-AA1E5D088B7D}"/>
                    </a:ext>
                  </a:extLst>
                </p:cNvPr>
                <p:cNvSpPr/>
                <p:nvPr/>
              </p:nvSpPr>
              <p:spPr>
                <a:xfrm>
                  <a:off x="5156454" y="1642014"/>
                  <a:ext cx="326421" cy="331946"/>
                </a:xfrm>
                <a:custGeom>
                  <a:avLst/>
                  <a:gdLst>
                    <a:gd name="connsiteX0" fmla="*/ 290608 w 326421"/>
                    <a:gd name="connsiteY0" fmla="*/ 331946 h 331946"/>
                    <a:gd name="connsiteX1" fmla="*/ 0 w 326421"/>
                    <a:gd name="connsiteY1" fmla="*/ 163640 h 331946"/>
                    <a:gd name="connsiteX2" fmla="*/ 35814 w 326421"/>
                    <a:gd name="connsiteY2" fmla="*/ 0 h 331946"/>
                    <a:gd name="connsiteX3" fmla="*/ 326422 w 326421"/>
                    <a:gd name="connsiteY3" fmla="*/ 168307 h 331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6421" h="331946">
                      <a:moveTo>
                        <a:pt x="290608" y="331946"/>
                      </a:moveTo>
                      <a:lnTo>
                        <a:pt x="0" y="163640"/>
                      </a:lnTo>
                      <a:lnTo>
                        <a:pt x="35814" y="0"/>
                      </a:lnTo>
                      <a:lnTo>
                        <a:pt x="326422" y="168307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92" name="شكل حر: شكل 5491">
                  <a:extLst>
                    <a:ext uri="{FF2B5EF4-FFF2-40B4-BE49-F238E27FC236}">
                      <a16:creationId xmlns:a16="http://schemas.microsoft.com/office/drawing/2014/main" id="{7A6A4476-5773-467C-9200-6755B3945A48}"/>
                    </a:ext>
                  </a:extLst>
                </p:cNvPr>
                <p:cNvSpPr/>
                <p:nvPr/>
              </p:nvSpPr>
              <p:spPr>
                <a:xfrm>
                  <a:off x="5168741" y="1662175"/>
                  <a:ext cx="301852" cy="291434"/>
                </a:xfrm>
                <a:custGeom>
                  <a:avLst/>
                  <a:gdLst>
                    <a:gd name="connsiteX0" fmla="*/ 571 w 301852"/>
                    <a:gd name="connsiteY0" fmla="*/ 119762 h 291434"/>
                    <a:gd name="connsiteX1" fmla="*/ 25241 w 301852"/>
                    <a:gd name="connsiteY1" fmla="*/ 11938 h 291434"/>
                    <a:gd name="connsiteX2" fmla="*/ 47053 w 301852"/>
                    <a:gd name="connsiteY2" fmla="*/ 2413 h 291434"/>
                    <a:gd name="connsiteX3" fmla="*/ 288417 w 301852"/>
                    <a:gd name="connsiteY3" fmla="*/ 142145 h 291434"/>
                    <a:gd name="connsiteX4" fmla="*/ 301276 w 301852"/>
                    <a:gd name="connsiteY4" fmla="*/ 171673 h 291434"/>
                    <a:gd name="connsiteX5" fmla="*/ 276606 w 301852"/>
                    <a:gd name="connsiteY5" fmla="*/ 279496 h 291434"/>
                    <a:gd name="connsiteX6" fmla="*/ 254794 w 301852"/>
                    <a:gd name="connsiteY6" fmla="*/ 289021 h 291434"/>
                    <a:gd name="connsiteX7" fmla="*/ 13430 w 301852"/>
                    <a:gd name="connsiteY7" fmla="*/ 149194 h 291434"/>
                    <a:gd name="connsiteX8" fmla="*/ 571 w 301852"/>
                    <a:gd name="connsiteY8" fmla="*/ 119762 h 291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01852" h="291434">
                      <a:moveTo>
                        <a:pt x="571" y="119762"/>
                      </a:moveTo>
                      <a:lnTo>
                        <a:pt x="25241" y="11938"/>
                      </a:lnTo>
                      <a:cubicBezTo>
                        <a:pt x="27718" y="1175"/>
                        <a:pt x="37433" y="-3111"/>
                        <a:pt x="47053" y="2413"/>
                      </a:cubicBezTo>
                      <a:lnTo>
                        <a:pt x="288417" y="142145"/>
                      </a:lnTo>
                      <a:cubicBezTo>
                        <a:pt x="298037" y="147670"/>
                        <a:pt x="303752" y="160910"/>
                        <a:pt x="301276" y="171673"/>
                      </a:cubicBezTo>
                      <a:lnTo>
                        <a:pt x="276606" y="279496"/>
                      </a:lnTo>
                      <a:cubicBezTo>
                        <a:pt x="274129" y="290259"/>
                        <a:pt x="264414" y="294545"/>
                        <a:pt x="254794" y="289021"/>
                      </a:cubicBezTo>
                      <a:lnTo>
                        <a:pt x="13430" y="149194"/>
                      </a:lnTo>
                      <a:cubicBezTo>
                        <a:pt x="3905" y="143860"/>
                        <a:pt x="-1905" y="130620"/>
                        <a:pt x="571" y="119762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493" name="شكل حر: شكل 5492">
                  <a:extLst>
                    <a:ext uri="{FF2B5EF4-FFF2-40B4-BE49-F238E27FC236}">
                      <a16:creationId xmlns:a16="http://schemas.microsoft.com/office/drawing/2014/main" id="{CDC31D51-4DD8-4B0B-8AF0-83E816457CB1}"/>
                    </a:ext>
                  </a:extLst>
                </p:cNvPr>
                <p:cNvSpPr/>
                <p:nvPr/>
              </p:nvSpPr>
              <p:spPr>
                <a:xfrm>
                  <a:off x="5178696" y="1672304"/>
                  <a:ext cx="281841" cy="271462"/>
                </a:xfrm>
                <a:custGeom>
                  <a:avLst/>
                  <a:gdLst>
                    <a:gd name="connsiteX0" fmla="*/ 253220 w 281841"/>
                    <a:gd name="connsiteY0" fmla="*/ 271463 h 271462"/>
                    <a:gd name="connsiteX1" fmla="*/ 249791 w 281841"/>
                    <a:gd name="connsiteY1" fmla="*/ 270415 h 271462"/>
                    <a:gd name="connsiteX2" fmla="*/ 8428 w 281841"/>
                    <a:gd name="connsiteY2" fmla="*/ 130588 h 271462"/>
                    <a:gd name="connsiteX3" fmla="*/ 332 w 281841"/>
                    <a:gd name="connsiteY3" fmla="*/ 111919 h 271462"/>
                    <a:gd name="connsiteX4" fmla="*/ 25001 w 281841"/>
                    <a:gd name="connsiteY4" fmla="*/ 4096 h 271462"/>
                    <a:gd name="connsiteX5" fmla="*/ 28621 w 281841"/>
                    <a:gd name="connsiteY5" fmla="*/ 0 h 271462"/>
                    <a:gd name="connsiteX6" fmla="*/ 32050 w 281841"/>
                    <a:gd name="connsiteY6" fmla="*/ 1048 h 271462"/>
                    <a:gd name="connsiteX7" fmla="*/ 273413 w 281841"/>
                    <a:gd name="connsiteY7" fmla="*/ 140779 h 271462"/>
                    <a:gd name="connsiteX8" fmla="*/ 281510 w 281841"/>
                    <a:gd name="connsiteY8" fmla="*/ 159449 h 271462"/>
                    <a:gd name="connsiteX9" fmla="*/ 256840 w 281841"/>
                    <a:gd name="connsiteY9" fmla="*/ 267271 h 271462"/>
                    <a:gd name="connsiteX10" fmla="*/ 253220 w 281841"/>
                    <a:gd name="connsiteY10" fmla="*/ 271463 h 27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1841" h="271462">
                      <a:moveTo>
                        <a:pt x="253220" y="271463"/>
                      </a:moveTo>
                      <a:cubicBezTo>
                        <a:pt x="252268" y="271463"/>
                        <a:pt x="251030" y="271082"/>
                        <a:pt x="249791" y="270415"/>
                      </a:cubicBezTo>
                      <a:lnTo>
                        <a:pt x="8428" y="130588"/>
                      </a:lnTo>
                      <a:cubicBezTo>
                        <a:pt x="2713" y="127254"/>
                        <a:pt x="-1192" y="118396"/>
                        <a:pt x="332" y="111919"/>
                      </a:cubicBezTo>
                      <a:lnTo>
                        <a:pt x="25001" y="4096"/>
                      </a:lnTo>
                      <a:cubicBezTo>
                        <a:pt x="25478" y="2191"/>
                        <a:pt x="26430" y="0"/>
                        <a:pt x="28621" y="0"/>
                      </a:cubicBezTo>
                      <a:cubicBezTo>
                        <a:pt x="29573" y="0"/>
                        <a:pt x="30812" y="381"/>
                        <a:pt x="32050" y="1048"/>
                      </a:cubicBezTo>
                      <a:lnTo>
                        <a:pt x="273413" y="140779"/>
                      </a:lnTo>
                      <a:cubicBezTo>
                        <a:pt x="279128" y="144113"/>
                        <a:pt x="283034" y="152972"/>
                        <a:pt x="281510" y="159449"/>
                      </a:cubicBezTo>
                      <a:lnTo>
                        <a:pt x="256840" y="267271"/>
                      </a:lnTo>
                      <a:cubicBezTo>
                        <a:pt x="256459" y="269177"/>
                        <a:pt x="255506" y="271463"/>
                        <a:pt x="253220" y="271463"/>
                      </a:cubicBezTo>
                      <a:close/>
                    </a:path>
                  </a:pathLst>
                </a:custGeom>
                <a:solidFill>
                  <a:srgbClr val="489F9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494" name="شكل حر: شكل 5493">
                <a:extLst>
                  <a:ext uri="{FF2B5EF4-FFF2-40B4-BE49-F238E27FC236}">
                    <a16:creationId xmlns:a16="http://schemas.microsoft.com/office/drawing/2014/main" id="{7A7BC998-03FA-4E41-AEAD-780E28917782}"/>
                  </a:ext>
                </a:extLst>
              </p:cNvPr>
              <p:cNvSpPr/>
              <p:nvPr/>
            </p:nvSpPr>
            <p:spPr>
              <a:xfrm>
                <a:off x="5192267" y="1411985"/>
                <a:ext cx="689514" cy="398335"/>
              </a:xfrm>
              <a:custGeom>
                <a:avLst/>
                <a:gdLst>
                  <a:gd name="connsiteX0" fmla="*/ 290608 w 689514"/>
                  <a:gd name="connsiteY0" fmla="*/ 398336 h 398335"/>
                  <a:gd name="connsiteX1" fmla="*/ 0 w 689514"/>
                  <a:gd name="connsiteY1" fmla="*/ 230029 h 398335"/>
                  <a:gd name="connsiteX2" fmla="*/ 398907 w 689514"/>
                  <a:gd name="connsiteY2" fmla="*/ 0 h 398335"/>
                  <a:gd name="connsiteX3" fmla="*/ 689515 w 689514"/>
                  <a:gd name="connsiteY3" fmla="*/ 168402 h 398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514" h="398335">
                    <a:moveTo>
                      <a:pt x="290608" y="398336"/>
                    </a:moveTo>
                    <a:lnTo>
                      <a:pt x="0" y="230029"/>
                    </a:lnTo>
                    <a:lnTo>
                      <a:pt x="398907" y="0"/>
                    </a:lnTo>
                    <a:lnTo>
                      <a:pt x="689515" y="168402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5" name="شكل حر: شكل 5494">
                <a:extLst>
                  <a:ext uri="{FF2B5EF4-FFF2-40B4-BE49-F238E27FC236}">
                    <a16:creationId xmlns:a16="http://schemas.microsoft.com/office/drawing/2014/main" id="{12D43A92-D4EB-4325-9421-B87C8AF28332}"/>
                  </a:ext>
                </a:extLst>
              </p:cNvPr>
              <p:cNvSpPr/>
              <p:nvPr/>
            </p:nvSpPr>
            <p:spPr>
              <a:xfrm>
                <a:off x="5289899" y="1724501"/>
                <a:ext cx="344709" cy="517683"/>
              </a:xfrm>
              <a:custGeom>
                <a:avLst/>
                <a:gdLst>
                  <a:gd name="connsiteX0" fmla="*/ 340043 w 344709"/>
                  <a:gd name="connsiteY0" fmla="*/ 0 h 517683"/>
                  <a:gd name="connsiteX1" fmla="*/ 192977 w 344709"/>
                  <a:gd name="connsiteY1" fmla="*/ 85820 h 517683"/>
                  <a:gd name="connsiteX2" fmla="*/ 157163 w 344709"/>
                  <a:gd name="connsiteY2" fmla="*/ 249460 h 517683"/>
                  <a:gd name="connsiteX3" fmla="*/ 157163 w 344709"/>
                  <a:gd name="connsiteY3" fmla="*/ 249460 h 517683"/>
                  <a:gd name="connsiteX4" fmla="*/ 157163 w 344709"/>
                  <a:gd name="connsiteY4" fmla="*/ 249460 h 517683"/>
                  <a:gd name="connsiteX5" fmla="*/ 0 w 344709"/>
                  <a:gd name="connsiteY5" fmla="*/ 352139 h 517683"/>
                  <a:gd name="connsiteX6" fmla="*/ 191 w 344709"/>
                  <a:gd name="connsiteY6" fmla="*/ 517684 h 517683"/>
                  <a:gd name="connsiteX7" fmla="*/ 61055 w 344709"/>
                  <a:gd name="connsiteY7" fmla="*/ 482537 h 517683"/>
                  <a:gd name="connsiteX8" fmla="*/ 132302 w 344709"/>
                  <a:gd name="connsiteY8" fmla="*/ 389954 h 517683"/>
                  <a:gd name="connsiteX9" fmla="*/ 171641 w 344709"/>
                  <a:gd name="connsiteY9" fmla="*/ 379190 h 517683"/>
                  <a:gd name="connsiteX10" fmla="*/ 203930 w 344709"/>
                  <a:gd name="connsiteY10" fmla="*/ 400050 h 517683"/>
                  <a:gd name="connsiteX11" fmla="*/ 344710 w 344709"/>
                  <a:gd name="connsiteY11" fmla="*/ 317659 h 517683"/>
                  <a:gd name="connsiteX12" fmla="*/ 340043 w 344709"/>
                  <a:gd name="connsiteY12" fmla="*/ 0 h 517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4709" h="517683">
                    <a:moveTo>
                      <a:pt x="340043" y="0"/>
                    </a:moveTo>
                    <a:lnTo>
                      <a:pt x="192977" y="85820"/>
                    </a:lnTo>
                    <a:lnTo>
                      <a:pt x="157163" y="249460"/>
                    </a:lnTo>
                    <a:lnTo>
                      <a:pt x="157163" y="249460"/>
                    </a:lnTo>
                    <a:lnTo>
                      <a:pt x="157163" y="249460"/>
                    </a:lnTo>
                    <a:lnTo>
                      <a:pt x="0" y="352139"/>
                    </a:lnTo>
                    <a:lnTo>
                      <a:pt x="191" y="517684"/>
                    </a:lnTo>
                    <a:lnTo>
                      <a:pt x="61055" y="482537"/>
                    </a:lnTo>
                    <a:cubicBezTo>
                      <a:pt x="73819" y="444722"/>
                      <a:pt x="100965" y="408051"/>
                      <a:pt x="132302" y="389954"/>
                    </a:cubicBezTo>
                    <a:cubicBezTo>
                      <a:pt x="146590" y="381762"/>
                      <a:pt x="160020" y="378333"/>
                      <a:pt x="171641" y="379190"/>
                    </a:cubicBezTo>
                    <a:cubicBezTo>
                      <a:pt x="185547" y="380238"/>
                      <a:pt x="196882" y="387572"/>
                      <a:pt x="203930" y="400050"/>
                    </a:cubicBezTo>
                    <a:lnTo>
                      <a:pt x="344710" y="317659"/>
                    </a:lnTo>
                    <a:lnTo>
                      <a:pt x="340043" y="0"/>
                    </a:lnTo>
                    <a:close/>
                  </a:path>
                </a:pathLst>
              </a:custGeom>
              <a:solidFill>
                <a:srgbClr val="FFAA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6" name="شكل حر: شكل 5495">
                <a:extLst>
                  <a:ext uri="{FF2B5EF4-FFF2-40B4-BE49-F238E27FC236}">
                    <a16:creationId xmlns:a16="http://schemas.microsoft.com/office/drawing/2014/main" id="{57C53E9D-CC5B-481C-AB47-14C2DDE52638}"/>
                  </a:ext>
                </a:extLst>
              </p:cNvPr>
              <p:cNvSpPr/>
              <p:nvPr/>
            </p:nvSpPr>
            <p:spPr>
              <a:xfrm>
                <a:off x="5228748" y="2069877"/>
                <a:ext cx="45529" cy="56483"/>
              </a:xfrm>
              <a:custGeom>
                <a:avLst/>
                <a:gdLst>
                  <a:gd name="connsiteX0" fmla="*/ 31147 w 45529"/>
                  <a:gd name="connsiteY0" fmla="*/ 56483 h 56483"/>
                  <a:gd name="connsiteX1" fmla="*/ 20765 w 45529"/>
                  <a:gd name="connsiteY1" fmla="*/ 53435 h 56483"/>
                  <a:gd name="connsiteX2" fmla="*/ 0 w 45529"/>
                  <a:gd name="connsiteY2" fmla="*/ 17431 h 56483"/>
                  <a:gd name="connsiteX3" fmla="*/ 14383 w 45529"/>
                  <a:gd name="connsiteY3" fmla="*/ 0 h 56483"/>
                  <a:gd name="connsiteX4" fmla="*/ 24765 w 45529"/>
                  <a:gd name="connsiteY4" fmla="*/ 3143 h 56483"/>
                  <a:gd name="connsiteX5" fmla="*/ 45529 w 45529"/>
                  <a:gd name="connsiteY5" fmla="*/ 39148 h 56483"/>
                  <a:gd name="connsiteX6" fmla="*/ 41720 w 45529"/>
                  <a:gd name="connsiteY6" fmla="*/ 51530 h 56483"/>
                  <a:gd name="connsiteX7" fmla="*/ 31147 w 45529"/>
                  <a:gd name="connsiteY7" fmla="*/ 56483 h 56483"/>
                  <a:gd name="connsiteX8" fmla="*/ 31147 w 45529"/>
                  <a:gd name="connsiteY8" fmla="*/ 56483 h 56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529" h="56483">
                    <a:moveTo>
                      <a:pt x="31147" y="56483"/>
                    </a:moveTo>
                    <a:cubicBezTo>
                      <a:pt x="27813" y="56483"/>
                      <a:pt x="24289" y="55435"/>
                      <a:pt x="20765" y="53435"/>
                    </a:cubicBezTo>
                    <a:cubicBezTo>
                      <a:pt x="9144" y="46673"/>
                      <a:pt x="0" y="30861"/>
                      <a:pt x="0" y="17431"/>
                    </a:cubicBezTo>
                    <a:cubicBezTo>
                      <a:pt x="0" y="7049"/>
                      <a:pt x="5810" y="0"/>
                      <a:pt x="14383" y="0"/>
                    </a:cubicBezTo>
                    <a:cubicBezTo>
                      <a:pt x="17717" y="0"/>
                      <a:pt x="21241" y="1048"/>
                      <a:pt x="24765" y="3143"/>
                    </a:cubicBezTo>
                    <a:cubicBezTo>
                      <a:pt x="36386" y="9811"/>
                      <a:pt x="45529" y="25622"/>
                      <a:pt x="45529" y="39148"/>
                    </a:cubicBezTo>
                    <a:cubicBezTo>
                      <a:pt x="45529" y="44196"/>
                      <a:pt x="44196" y="48482"/>
                      <a:pt x="41720" y="51530"/>
                    </a:cubicBezTo>
                    <a:cubicBezTo>
                      <a:pt x="39148" y="54674"/>
                      <a:pt x="35433" y="56483"/>
                      <a:pt x="31147" y="56483"/>
                    </a:cubicBezTo>
                    <a:lnTo>
                      <a:pt x="31147" y="56483"/>
                    </a:lnTo>
                    <a:close/>
                  </a:path>
                </a:pathLst>
              </a:custGeom>
              <a:solidFill>
                <a:srgbClr val="D681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7" name="شكل حر: شكل 5496">
                <a:extLst>
                  <a:ext uri="{FF2B5EF4-FFF2-40B4-BE49-F238E27FC236}">
                    <a16:creationId xmlns:a16="http://schemas.microsoft.com/office/drawing/2014/main" id="{07BC53E4-94AE-4FCB-90F0-E42BD9FFBF65}"/>
                  </a:ext>
                </a:extLst>
              </p:cNvPr>
              <p:cNvSpPr/>
              <p:nvPr/>
            </p:nvSpPr>
            <p:spPr>
              <a:xfrm>
                <a:off x="5013579" y="1945100"/>
                <a:ext cx="45529" cy="56578"/>
              </a:xfrm>
              <a:custGeom>
                <a:avLst/>
                <a:gdLst>
                  <a:gd name="connsiteX0" fmla="*/ 31147 w 45529"/>
                  <a:gd name="connsiteY0" fmla="*/ 56579 h 56578"/>
                  <a:gd name="connsiteX1" fmla="*/ 20765 w 45529"/>
                  <a:gd name="connsiteY1" fmla="*/ 53435 h 56578"/>
                  <a:gd name="connsiteX2" fmla="*/ 0 w 45529"/>
                  <a:gd name="connsiteY2" fmla="*/ 17431 h 56578"/>
                  <a:gd name="connsiteX3" fmla="*/ 14383 w 45529"/>
                  <a:gd name="connsiteY3" fmla="*/ 0 h 56578"/>
                  <a:gd name="connsiteX4" fmla="*/ 24765 w 45529"/>
                  <a:gd name="connsiteY4" fmla="*/ 3048 h 56578"/>
                  <a:gd name="connsiteX5" fmla="*/ 45529 w 45529"/>
                  <a:gd name="connsiteY5" fmla="*/ 39052 h 56578"/>
                  <a:gd name="connsiteX6" fmla="*/ 41815 w 45529"/>
                  <a:gd name="connsiteY6" fmla="*/ 51435 h 56578"/>
                  <a:gd name="connsiteX7" fmla="*/ 31147 w 45529"/>
                  <a:gd name="connsiteY7" fmla="*/ 56579 h 56578"/>
                  <a:gd name="connsiteX8" fmla="*/ 31147 w 45529"/>
                  <a:gd name="connsiteY8" fmla="*/ 56579 h 5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529" h="56578">
                    <a:moveTo>
                      <a:pt x="31147" y="56579"/>
                    </a:moveTo>
                    <a:cubicBezTo>
                      <a:pt x="27813" y="56579"/>
                      <a:pt x="24289" y="55531"/>
                      <a:pt x="20765" y="53435"/>
                    </a:cubicBezTo>
                    <a:cubicBezTo>
                      <a:pt x="9144" y="46673"/>
                      <a:pt x="0" y="30861"/>
                      <a:pt x="0" y="17431"/>
                    </a:cubicBezTo>
                    <a:cubicBezTo>
                      <a:pt x="0" y="7048"/>
                      <a:pt x="5810" y="0"/>
                      <a:pt x="14383" y="0"/>
                    </a:cubicBezTo>
                    <a:cubicBezTo>
                      <a:pt x="17717" y="0"/>
                      <a:pt x="21241" y="1048"/>
                      <a:pt x="24765" y="3048"/>
                    </a:cubicBezTo>
                    <a:cubicBezTo>
                      <a:pt x="36385" y="9811"/>
                      <a:pt x="45529" y="25622"/>
                      <a:pt x="45529" y="39052"/>
                    </a:cubicBezTo>
                    <a:cubicBezTo>
                      <a:pt x="45529" y="44101"/>
                      <a:pt x="44196" y="48387"/>
                      <a:pt x="41815" y="51435"/>
                    </a:cubicBezTo>
                    <a:cubicBezTo>
                      <a:pt x="39148" y="54864"/>
                      <a:pt x="35433" y="56579"/>
                      <a:pt x="31147" y="56579"/>
                    </a:cubicBezTo>
                    <a:lnTo>
                      <a:pt x="31147" y="56579"/>
                    </a:lnTo>
                    <a:close/>
                  </a:path>
                </a:pathLst>
              </a:custGeom>
              <a:solidFill>
                <a:srgbClr val="D681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8" name="شكل حر: شكل 5497">
                <a:extLst>
                  <a:ext uri="{FF2B5EF4-FFF2-40B4-BE49-F238E27FC236}">
                    <a16:creationId xmlns:a16="http://schemas.microsoft.com/office/drawing/2014/main" id="{AED00AFC-6413-4A3B-A7F2-86F7DD3C3352}"/>
                  </a:ext>
                </a:extLst>
              </p:cNvPr>
              <p:cNvSpPr/>
              <p:nvPr/>
            </p:nvSpPr>
            <p:spPr>
              <a:xfrm>
                <a:off x="5236749" y="2079044"/>
                <a:ext cx="14763" cy="19041"/>
              </a:xfrm>
              <a:custGeom>
                <a:avLst/>
                <a:gdLst>
                  <a:gd name="connsiteX0" fmla="*/ 14764 w 14763"/>
                  <a:gd name="connsiteY0" fmla="*/ 13789 h 19041"/>
                  <a:gd name="connsiteX1" fmla="*/ 7430 w 14763"/>
                  <a:gd name="connsiteY1" fmla="*/ 1025 h 19041"/>
                  <a:gd name="connsiteX2" fmla="*/ 0 w 14763"/>
                  <a:gd name="connsiteY2" fmla="*/ 5311 h 19041"/>
                  <a:gd name="connsiteX3" fmla="*/ 7430 w 14763"/>
                  <a:gd name="connsiteY3" fmla="*/ 18075 h 19041"/>
                  <a:gd name="connsiteX4" fmla="*/ 14764 w 14763"/>
                  <a:gd name="connsiteY4" fmla="*/ 13789 h 19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63" h="19041">
                    <a:moveTo>
                      <a:pt x="14764" y="13789"/>
                    </a:moveTo>
                    <a:cubicBezTo>
                      <a:pt x="14764" y="9121"/>
                      <a:pt x="11430" y="3311"/>
                      <a:pt x="7430" y="1025"/>
                    </a:cubicBezTo>
                    <a:cubicBezTo>
                      <a:pt x="3334" y="-1356"/>
                      <a:pt x="0" y="549"/>
                      <a:pt x="0" y="5311"/>
                    </a:cubicBezTo>
                    <a:cubicBezTo>
                      <a:pt x="0" y="9979"/>
                      <a:pt x="3334" y="15789"/>
                      <a:pt x="7430" y="18075"/>
                    </a:cubicBezTo>
                    <a:cubicBezTo>
                      <a:pt x="11430" y="20361"/>
                      <a:pt x="14764" y="18456"/>
                      <a:pt x="14764" y="13789"/>
                    </a:cubicBezTo>
                    <a:close/>
                  </a:path>
                </a:pathLst>
              </a:custGeom>
              <a:solidFill>
                <a:srgbClr val="F8F9F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499" name="شكل حر: شكل 5498">
                <a:extLst>
                  <a:ext uri="{FF2B5EF4-FFF2-40B4-BE49-F238E27FC236}">
                    <a16:creationId xmlns:a16="http://schemas.microsoft.com/office/drawing/2014/main" id="{01F39F2B-70F4-4FD9-BBCB-1CA61BFFA2EA}"/>
                  </a:ext>
                </a:extLst>
              </p:cNvPr>
              <p:cNvSpPr/>
              <p:nvPr/>
            </p:nvSpPr>
            <p:spPr>
              <a:xfrm>
                <a:off x="5017770" y="2003117"/>
                <a:ext cx="18097" cy="23452"/>
              </a:xfrm>
              <a:custGeom>
                <a:avLst/>
                <a:gdLst>
                  <a:gd name="connsiteX0" fmla="*/ 18097 w 18097"/>
                  <a:gd name="connsiteY0" fmla="*/ 16944 h 23452"/>
                  <a:gd name="connsiteX1" fmla="*/ 9049 w 18097"/>
                  <a:gd name="connsiteY1" fmla="*/ 1228 h 23452"/>
                  <a:gd name="connsiteX2" fmla="*/ 0 w 18097"/>
                  <a:gd name="connsiteY2" fmla="*/ 6467 h 23452"/>
                  <a:gd name="connsiteX3" fmla="*/ 9049 w 18097"/>
                  <a:gd name="connsiteY3" fmla="*/ 22183 h 23452"/>
                  <a:gd name="connsiteX4" fmla="*/ 18097 w 18097"/>
                  <a:gd name="connsiteY4" fmla="*/ 16944 h 2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" h="23452">
                    <a:moveTo>
                      <a:pt x="18097" y="16944"/>
                    </a:moveTo>
                    <a:cubicBezTo>
                      <a:pt x="18097" y="11134"/>
                      <a:pt x="14002" y="4085"/>
                      <a:pt x="9049" y="1228"/>
                    </a:cubicBezTo>
                    <a:cubicBezTo>
                      <a:pt x="4000" y="-1630"/>
                      <a:pt x="0" y="656"/>
                      <a:pt x="0" y="6467"/>
                    </a:cubicBezTo>
                    <a:cubicBezTo>
                      <a:pt x="0" y="12277"/>
                      <a:pt x="4096" y="19325"/>
                      <a:pt x="9049" y="22183"/>
                    </a:cubicBezTo>
                    <a:cubicBezTo>
                      <a:pt x="14097" y="25136"/>
                      <a:pt x="18097" y="22754"/>
                      <a:pt x="18097" y="16944"/>
                    </a:cubicBezTo>
                    <a:close/>
                  </a:path>
                </a:pathLst>
              </a:custGeom>
              <a:solidFill>
                <a:srgbClr val="B543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0" name="شكل حر: شكل 5499">
                <a:extLst>
                  <a:ext uri="{FF2B5EF4-FFF2-40B4-BE49-F238E27FC236}">
                    <a16:creationId xmlns:a16="http://schemas.microsoft.com/office/drawing/2014/main" id="{434952F9-2336-4476-B26C-B9189CA55762}"/>
                  </a:ext>
                </a:extLst>
              </p:cNvPr>
              <p:cNvSpPr/>
              <p:nvPr/>
            </p:nvSpPr>
            <p:spPr>
              <a:xfrm>
                <a:off x="5249799" y="2134943"/>
                <a:ext cx="18097" cy="23393"/>
              </a:xfrm>
              <a:custGeom>
                <a:avLst/>
                <a:gdLst>
                  <a:gd name="connsiteX0" fmla="*/ 18097 w 18097"/>
                  <a:gd name="connsiteY0" fmla="*/ 16944 h 23393"/>
                  <a:gd name="connsiteX1" fmla="*/ 9049 w 18097"/>
                  <a:gd name="connsiteY1" fmla="*/ 1228 h 23393"/>
                  <a:gd name="connsiteX2" fmla="*/ 0 w 18097"/>
                  <a:gd name="connsiteY2" fmla="*/ 6467 h 23393"/>
                  <a:gd name="connsiteX3" fmla="*/ 9049 w 18097"/>
                  <a:gd name="connsiteY3" fmla="*/ 22183 h 23393"/>
                  <a:gd name="connsiteX4" fmla="*/ 18097 w 18097"/>
                  <a:gd name="connsiteY4" fmla="*/ 16944 h 23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97" h="23393">
                    <a:moveTo>
                      <a:pt x="18097" y="16944"/>
                    </a:moveTo>
                    <a:cubicBezTo>
                      <a:pt x="18097" y="11134"/>
                      <a:pt x="14002" y="4085"/>
                      <a:pt x="9049" y="1228"/>
                    </a:cubicBezTo>
                    <a:cubicBezTo>
                      <a:pt x="4000" y="-1630"/>
                      <a:pt x="0" y="656"/>
                      <a:pt x="0" y="6467"/>
                    </a:cubicBezTo>
                    <a:cubicBezTo>
                      <a:pt x="0" y="12277"/>
                      <a:pt x="4096" y="19325"/>
                      <a:pt x="9049" y="22183"/>
                    </a:cubicBezTo>
                    <a:cubicBezTo>
                      <a:pt x="14097" y="25040"/>
                      <a:pt x="18097" y="22659"/>
                      <a:pt x="18097" y="16944"/>
                    </a:cubicBezTo>
                    <a:close/>
                  </a:path>
                </a:pathLst>
              </a:custGeom>
              <a:solidFill>
                <a:srgbClr val="B543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1" name="شكل حر: شكل 5500">
                <a:extLst>
                  <a:ext uri="{FF2B5EF4-FFF2-40B4-BE49-F238E27FC236}">
                    <a16:creationId xmlns:a16="http://schemas.microsoft.com/office/drawing/2014/main" id="{68EF0160-0C30-42C5-9AF4-9BF97BE14BE6}"/>
                  </a:ext>
                </a:extLst>
              </p:cNvPr>
              <p:cNvSpPr/>
              <p:nvPr/>
            </p:nvSpPr>
            <p:spPr>
              <a:xfrm>
                <a:off x="5186933" y="2040826"/>
                <a:ext cx="14858" cy="80939"/>
              </a:xfrm>
              <a:custGeom>
                <a:avLst/>
                <a:gdLst>
                  <a:gd name="connsiteX0" fmla="*/ 14859 w 14858"/>
                  <a:gd name="connsiteY0" fmla="*/ 14002 h 80939"/>
                  <a:gd name="connsiteX1" fmla="*/ 14859 w 14858"/>
                  <a:gd name="connsiteY1" fmla="*/ 75628 h 80939"/>
                  <a:gd name="connsiteX2" fmla="*/ 7429 w 14858"/>
                  <a:gd name="connsiteY2" fmla="*/ 79915 h 80939"/>
                  <a:gd name="connsiteX3" fmla="*/ 4191 w 14858"/>
                  <a:gd name="connsiteY3" fmla="*/ 77152 h 80939"/>
                  <a:gd name="connsiteX4" fmla="*/ 0 w 14858"/>
                  <a:gd name="connsiteY4" fmla="*/ 66961 h 80939"/>
                  <a:gd name="connsiteX5" fmla="*/ 0 w 14858"/>
                  <a:gd name="connsiteY5" fmla="*/ 5334 h 80939"/>
                  <a:gd name="connsiteX6" fmla="*/ 4191 w 14858"/>
                  <a:gd name="connsiteY6" fmla="*/ 0 h 80939"/>
                  <a:gd name="connsiteX7" fmla="*/ 7525 w 14858"/>
                  <a:gd name="connsiteY7" fmla="*/ 1048 h 80939"/>
                  <a:gd name="connsiteX8" fmla="*/ 14859 w 14858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939">
                    <a:moveTo>
                      <a:pt x="14859" y="14002"/>
                    </a:moveTo>
                    <a:lnTo>
                      <a:pt x="14859" y="75628"/>
                    </a:lnTo>
                    <a:cubicBezTo>
                      <a:pt x="14859" y="80391"/>
                      <a:pt x="11525" y="82296"/>
                      <a:pt x="7429" y="79915"/>
                    </a:cubicBezTo>
                    <a:cubicBezTo>
                      <a:pt x="6287" y="79248"/>
                      <a:pt x="5144" y="78296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525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2" name="شكل حر: شكل 5501">
                <a:extLst>
                  <a:ext uri="{FF2B5EF4-FFF2-40B4-BE49-F238E27FC236}">
                    <a16:creationId xmlns:a16="http://schemas.microsoft.com/office/drawing/2014/main" id="{102506B2-25B5-4597-8669-395708F12464}"/>
                  </a:ext>
                </a:extLst>
              </p:cNvPr>
              <p:cNvSpPr/>
              <p:nvPr/>
            </p:nvSpPr>
            <p:spPr>
              <a:xfrm>
                <a:off x="5161978" y="2026539"/>
                <a:ext cx="14858" cy="80844"/>
              </a:xfrm>
              <a:custGeom>
                <a:avLst/>
                <a:gdLst>
                  <a:gd name="connsiteX0" fmla="*/ 14859 w 14858"/>
                  <a:gd name="connsiteY0" fmla="*/ 13906 h 80844"/>
                  <a:gd name="connsiteX1" fmla="*/ 14859 w 14858"/>
                  <a:gd name="connsiteY1" fmla="*/ 75533 h 80844"/>
                  <a:gd name="connsiteX2" fmla="*/ 7429 w 14858"/>
                  <a:gd name="connsiteY2" fmla="*/ 79819 h 80844"/>
                  <a:gd name="connsiteX3" fmla="*/ 4191 w 14858"/>
                  <a:gd name="connsiteY3" fmla="*/ 77057 h 80844"/>
                  <a:gd name="connsiteX4" fmla="*/ 0 w 14858"/>
                  <a:gd name="connsiteY4" fmla="*/ 66961 h 80844"/>
                  <a:gd name="connsiteX5" fmla="*/ 0 w 14858"/>
                  <a:gd name="connsiteY5" fmla="*/ 5334 h 80844"/>
                  <a:gd name="connsiteX6" fmla="*/ 4191 w 14858"/>
                  <a:gd name="connsiteY6" fmla="*/ 0 h 80844"/>
                  <a:gd name="connsiteX7" fmla="*/ 7525 w 14858"/>
                  <a:gd name="connsiteY7" fmla="*/ 1048 h 80844"/>
                  <a:gd name="connsiteX8" fmla="*/ 14859 w 14858"/>
                  <a:gd name="connsiteY8" fmla="*/ 13906 h 80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844">
                    <a:moveTo>
                      <a:pt x="14859" y="13906"/>
                    </a:moveTo>
                    <a:lnTo>
                      <a:pt x="14859" y="75533"/>
                    </a:lnTo>
                    <a:cubicBezTo>
                      <a:pt x="14859" y="80296"/>
                      <a:pt x="11525" y="82201"/>
                      <a:pt x="7429" y="79819"/>
                    </a:cubicBezTo>
                    <a:cubicBezTo>
                      <a:pt x="6286" y="79153"/>
                      <a:pt x="5144" y="78200"/>
                      <a:pt x="4191" y="77057"/>
                    </a:cubicBezTo>
                    <a:cubicBezTo>
                      <a:pt x="1715" y="74200"/>
                      <a:pt x="0" y="70294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11525" y="3334"/>
                      <a:pt x="14859" y="9144"/>
                      <a:pt x="14859" y="13906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3" name="شكل حر: شكل 5502">
                <a:extLst>
                  <a:ext uri="{FF2B5EF4-FFF2-40B4-BE49-F238E27FC236}">
                    <a16:creationId xmlns:a16="http://schemas.microsoft.com/office/drawing/2014/main" id="{34A430E8-E36F-4125-98B8-C99EEEAF92ED}"/>
                  </a:ext>
                </a:extLst>
              </p:cNvPr>
              <p:cNvSpPr/>
              <p:nvPr/>
            </p:nvSpPr>
            <p:spPr>
              <a:xfrm>
                <a:off x="5211889" y="2055209"/>
                <a:ext cx="14859" cy="80939"/>
              </a:xfrm>
              <a:custGeom>
                <a:avLst/>
                <a:gdLst>
                  <a:gd name="connsiteX0" fmla="*/ 14859 w 14859"/>
                  <a:gd name="connsiteY0" fmla="*/ 14002 h 80939"/>
                  <a:gd name="connsiteX1" fmla="*/ 14859 w 14859"/>
                  <a:gd name="connsiteY1" fmla="*/ 75629 h 80939"/>
                  <a:gd name="connsiteX2" fmla="*/ 7430 w 14859"/>
                  <a:gd name="connsiteY2" fmla="*/ 79915 h 80939"/>
                  <a:gd name="connsiteX3" fmla="*/ 4191 w 14859"/>
                  <a:gd name="connsiteY3" fmla="*/ 77153 h 80939"/>
                  <a:gd name="connsiteX4" fmla="*/ 0 w 14859"/>
                  <a:gd name="connsiteY4" fmla="*/ 66961 h 80939"/>
                  <a:gd name="connsiteX5" fmla="*/ 0 w 14859"/>
                  <a:gd name="connsiteY5" fmla="*/ 5334 h 80939"/>
                  <a:gd name="connsiteX6" fmla="*/ 4191 w 14859"/>
                  <a:gd name="connsiteY6" fmla="*/ 0 h 80939"/>
                  <a:gd name="connsiteX7" fmla="*/ 7525 w 14859"/>
                  <a:gd name="connsiteY7" fmla="*/ 1048 h 80939"/>
                  <a:gd name="connsiteX8" fmla="*/ 14859 w 14859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9" h="80939">
                    <a:moveTo>
                      <a:pt x="14859" y="14002"/>
                    </a:moveTo>
                    <a:lnTo>
                      <a:pt x="14859" y="75629"/>
                    </a:lnTo>
                    <a:cubicBezTo>
                      <a:pt x="14859" y="80391"/>
                      <a:pt x="11525" y="82296"/>
                      <a:pt x="7430" y="79915"/>
                    </a:cubicBezTo>
                    <a:cubicBezTo>
                      <a:pt x="6287" y="79248"/>
                      <a:pt x="5144" y="78296"/>
                      <a:pt x="4191" y="77153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430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4" name="شكل حر: شكل 5503">
                <a:extLst>
                  <a:ext uri="{FF2B5EF4-FFF2-40B4-BE49-F238E27FC236}">
                    <a16:creationId xmlns:a16="http://schemas.microsoft.com/office/drawing/2014/main" id="{D63C2D74-8F8C-4D8B-8D5F-731278B84629}"/>
                  </a:ext>
                </a:extLst>
              </p:cNvPr>
              <p:cNvSpPr/>
              <p:nvPr/>
            </p:nvSpPr>
            <p:spPr>
              <a:xfrm>
                <a:off x="5137022" y="2012060"/>
                <a:ext cx="14858" cy="80939"/>
              </a:xfrm>
              <a:custGeom>
                <a:avLst/>
                <a:gdLst>
                  <a:gd name="connsiteX0" fmla="*/ 14859 w 14858"/>
                  <a:gd name="connsiteY0" fmla="*/ 14002 h 80939"/>
                  <a:gd name="connsiteX1" fmla="*/ 14859 w 14858"/>
                  <a:gd name="connsiteY1" fmla="*/ 75629 h 80939"/>
                  <a:gd name="connsiteX2" fmla="*/ 7429 w 14858"/>
                  <a:gd name="connsiteY2" fmla="*/ 79915 h 80939"/>
                  <a:gd name="connsiteX3" fmla="*/ 4191 w 14858"/>
                  <a:gd name="connsiteY3" fmla="*/ 77152 h 80939"/>
                  <a:gd name="connsiteX4" fmla="*/ 0 w 14858"/>
                  <a:gd name="connsiteY4" fmla="*/ 66961 h 80939"/>
                  <a:gd name="connsiteX5" fmla="*/ 0 w 14858"/>
                  <a:gd name="connsiteY5" fmla="*/ 5334 h 80939"/>
                  <a:gd name="connsiteX6" fmla="*/ 4191 w 14858"/>
                  <a:gd name="connsiteY6" fmla="*/ 0 h 80939"/>
                  <a:gd name="connsiteX7" fmla="*/ 7525 w 14858"/>
                  <a:gd name="connsiteY7" fmla="*/ 1048 h 80939"/>
                  <a:gd name="connsiteX8" fmla="*/ 14859 w 14858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939">
                    <a:moveTo>
                      <a:pt x="14859" y="14002"/>
                    </a:moveTo>
                    <a:lnTo>
                      <a:pt x="14859" y="75629"/>
                    </a:lnTo>
                    <a:cubicBezTo>
                      <a:pt x="14859" y="80391"/>
                      <a:pt x="11525" y="82296"/>
                      <a:pt x="7429" y="79915"/>
                    </a:cubicBezTo>
                    <a:cubicBezTo>
                      <a:pt x="6287" y="79248"/>
                      <a:pt x="5144" y="78296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1905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525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5" name="شكل حر: شكل 5504">
                <a:extLst>
                  <a:ext uri="{FF2B5EF4-FFF2-40B4-BE49-F238E27FC236}">
                    <a16:creationId xmlns:a16="http://schemas.microsoft.com/office/drawing/2014/main" id="{12326DE6-F907-49E6-A66A-94A49D2550C8}"/>
                  </a:ext>
                </a:extLst>
              </p:cNvPr>
              <p:cNvSpPr/>
              <p:nvPr/>
            </p:nvSpPr>
            <p:spPr>
              <a:xfrm>
                <a:off x="5112162" y="1997678"/>
                <a:ext cx="14858" cy="80939"/>
              </a:xfrm>
              <a:custGeom>
                <a:avLst/>
                <a:gdLst>
                  <a:gd name="connsiteX0" fmla="*/ 14859 w 14858"/>
                  <a:gd name="connsiteY0" fmla="*/ 14002 h 80939"/>
                  <a:gd name="connsiteX1" fmla="*/ 14859 w 14858"/>
                  <a:gd name="connsiteY1" fmla="*/ 75628 h 80939"/>
                  <a:gd name="connsiteX2" fmla="*/ 7429 w 14858"/>
                  <a:gd name="connsiteY2" fmla="*/ 79915 h 80939"/>
                  <a:gd name="connsiteX3" fmla="*/ 4191 w 14858"/>
                  <a:gd name="connsiteY3" fmla="*/ 77152 h 80939"/>
                  <a:gd name="connsiteX4" fmla="*/ 0 w 14858"/>
                  <a:gd name="connsiteY4" fmla="*/ 66961 h 80939"/>
                  <a:gd name="connsiteX5" fmla="*/ 0 w 14858"/>
                  <a:gd name="connsiteY5" fmla="*/ 5334 h 80939"/>
                  <a:gd name="connsiteX6" fmla="*/ 4191 w 14858"/>
                  <a:gd name="connsiteY6" fmla="*/ 0 h 80939"/>
                  <a:gd name="connsiteX7" fmla="*/ 7525 w 14858"/>
                  <a:gd name="connsiteY7" fmla="*/ 1048 h 80939"/>
                  <a:gd name="connsiteX8" fmla="*/ 14859 w 14858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939">
                    <a:moveTo>
                      <a:pt x="14859" y="14002"/>
                    </a:moveTo>
                    <a:lnTo>
                      <a:pt x="14859" y="75628"/>
                    </a:lnTo>
                    <a:cubicBezTo>
                      <a:pt x="14859" y="80391"/>
                      <a:pt x="11525" y="82296"/>
                      <a:pt x="7429" y="79915"/>
                    </a:cubicBezTo>
                    <a:cubicBezTo>
                      <a:pt x="6287" y="79248"/>
                      <a:pt x="5144" y="78295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11430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6" name="شكل حر: شكل 5505">
                <a:extLst>
                  <a:ext uri="{FF2B5EF4-FFF2-40B4-BE49-F238E27FC236}">
                    <a16:creationId xmlns:a16="http://schemas.microsoft.com/office/drawing/2014/main" id="{4DBFA847-973F-429B-966B-5369EFF45255}"/>
                  </a:ext>
                </a:extLst>
              </p:cNvPr>
              <p:cNvSpPr/>
              <p:nvPr/>
            </p:nvSpPr>
            <p:spPr>
              <a:xfrm>
                <a:off x="5087207" y="1983295"/>
                <a:ext cx="14859" cy="80939"/>
              </a:xfrm>
              <a:custGeom>
                <a:avLst/>
                <a:gdLst>
                  <a:gd name="connsiteX0" fmla="*/ 14859 w 14859"/>
                  <a:gd name="connsiteY0" fmla="*/ 14002 h 80939"/>
                  <a:gd name="connsiteX1" fmla="*/ 14859 w 14859"/>
                  <a:gd name="connsiteY1" fmla="*/ 75629 h 80939"/>
                  <a:gd name="connsiteX2" fmla="*/ 7430 w 14859"/>
                  <a:gd name="connsiteY2" fmla="*/ 79915 h 80939"/>
                  <a:gd name="connsiteX3" fmla="*/ 4191 w 14859"/>
                  <a:gd name="connsiteY3" fmla="*/ 77152 h 80939"/>
                  <a:gd name="connsiteX4" fmla="*/ 0 w 14859"/>
                  <a:gd name="connsiteY4" fmla="*/ 66961 h 80939"/>
                  <a:gd name="connsiteX5" fmla="*/ 0 w 14859"/>
                  <a:gd name="connsiteY5" fmla="*/ 5334 h 80939"/>
                  <a:gd name="connsiteX6" fmla="*/ 4096 w 14859"/>
                  <a:gd name="connsiteY6" fmla="*/ 0 h 80939"/>
                  <a:gd name="connsiteX7" fmla="*/ 7430 w 14859"/>
                  <a:gd name="connsiteY7" fmla="*/ 1048 h 80939"/>
                  <a:gd name="connsiteX8" fmla="*/ 14859 w 14859"/>
                  <a:gd name="connsiteY8" fmla="*/ 14002 h 80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9" h="80939">
                    <a:moveTo>
                      <a:pt x="14859" y="14002"/>
                    </a:moveTo>
                    <a:lnTo>
                      <a:pt x="14859" y="75629"/>
                    </a:lnTo>
                    <a:cubicBezTo>
                      <a:pt x="14859" y="80391"/>
                      <a:pt x="11525" y="82296"/>
                      <a:pt x="7430" y="79915"/>
                    </a:cubicBezTo>
                    <a:cubicBezTo>
                      <a:pt x="6287" y="79248"/>
                      <a:pt x="5144" y="78296"/>
                      <a:pt x="4191" y="77152"/>
                    </a:cubicBezTo>
                    <a:cubicBezTo>
                      <a:pt x="1715" y="74295"/>
                      <a:pt x="0" y="70390"/>
                      <a:pt x="0" y="66961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096" y="0"/>
                    </a:cubicBezTo>
                    <a:cubicBezTo>
                      <a:pt x="5144" y="0"/>
                      <a:pt x="6191" y="286"/>
                      <a:pt x="7430" y="1048"/>
                    </a:cubicBezTo>
                    <a:cubicBezTo>
                      <a:pt x="11525" y="3429"/>
                      <a:pt x="14859" y="9239"/>
                      <a:pt x="14859" y="14002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7" name="شكل حر: شكل 5506">
                <a:extLst>
                  <a:ext uri="{FF2B5EF4-FFF2-40B4-BE49-F238E27FC236}">
                    <a16:creationId xmlns:a16="http://schemas.microsoft.com/office/drawing/2014/main" id="{1A708C5A-36D3-47DB-8BA2-B859F4B60868}"/>
                  </a:ext>
                </a:extLst>
              </p:cNvPr>
              <p:cNvSpPr/>
              <p:nvPr/>
            </p:nvSpPr>
            <p:spPr>
              <a:xfrm>
                <a:off x="5062251" y="1969008"/>
                <a:ext cx="14858" cy="80844"/>
              </a:xfrm>
              <a:custGeom>
                <a:avLst/>
                <a:gdLst>
                  <a:gd name="connsiteX0" fmla="*/ 14859 w 14858"/>
                  <a:gd name="connsiteY0" fmla="*/ 13906 h 80844"/>
                  <a:gd name="connsiteX1" fmla="*/ 14859 w 14858"/>
                  <a:gd name="connsiteY1" fmla="*/ 75533 h 80844"/>
                  <a:gd name="connsiteX2" fmla="*/ 7429 w 14858"/>
                  <a:gd name="connsiteY2" fmla="*/ 79819 h 80844"/>
                  <a:gd name="connsiteX3" fmla="*/ 4191 w 14858"/>
                  <a:gd name="connsiteY3" fmla="*/ 77057 h 80844"/>
                  <a:gd name="connsiteX4" fmla="*/ 0 w 14858"/>
                  <a:gd name="connsiteY4" fmla="*/ 66865 h 80844"/>
                  <a:gd name="connsiteX5" fmla="*/ 0 w 14858"/>
                  <a:gd name="connsiteY5" fmla="*/ 5334 h 80844"/>
                  <a:gd name="connsiteX6" fmla="*/ 4191 w 14858"/>
                  <a:gd name="connsiteY6" fmla="*/ 0 h 80844"/>
                  <a:gd name="connsiteX7" fmla="*/ 7525 w 14858"/>
                  <a:gd name="connsiteY7" fmla="*/ 1048 h 80844"/>
                  <a:gd name="connsiteX8" fmla="*/ 14859 w 14858"/>
                  <a:gd name="connsiteY8" fmla="*/ 13906 h 80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58" h="80844">
                    <a:moveTo>
                      <a:pt x="14859" y="13906"/>
                    </a:moveTo>
                    <a:lnTo>
                      <a:pt x="14859" y="75533"/>
                    </a:lnTo>
                    <a:cubicBezTo>
                      <a:pt x="14859" y="80296"/>
                      <a:pt x="11525" y="82201"/>
                      <a:pt x="7429" y="79819"/>
                    </a:cubicBezTo>
                    <a:cubicBezTo>
                      <a:pt x="6286" y="79153"/>
                      <a:pt x="5144" y="78200"/>
                      <a:pt x="4191" y="77057"/>
                    </a:cubicBezTo>
                    <a:cubicBezTo>
                      <a:pt x="1715" y="74200"/>
                      <a:pt x="0" y="70294"/>
                      <a:pt x="0" y="66865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11525" y="3334"/>
                      <a:pt x="14859" y="9144"/>
                      <a:pt x="14859" y="13906"/>
                    </a:cubicBezTo>
                    <a:close/>
                  </a:path>
                </a:pathLst>
              </a:custGeom>
              <a:solidFill>
                <a:srgbClr val="04060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8" name="شكل حر: شكل 5507">
                <a:extLst>
                  <a:ext uri="{FF2B5EF4-FFF2-40B4-BE49-F238E27FC236}">
                    <a16:creationId xmlns:a16="http://schemas.microsoft.com/office/drawing/2014/main" id="{7AD2ECDC-3636-46BF-8D6C-3457D8E184B0}"/>
                  </a:ext>
                </a:extLst>
              </p:cNvPr>
              <p:cNvSpPr/>
              <p:nvPr/>
            </p:nvSpPr>
            <p:spPr>
              <a:xfrm>
                <a:off x="5191125" y="2053208"/>
                <a:ext cx="10667" cy="68557"/>
              </a:xfrm>
              <a:custGeom>
                <a:avLst/>
                <a:gdLst>
                  <a:gd name="connsiteX0" fmla="*/ 10668 w 10667"/>
                  <a:gd name="connsiteY0" fmla="*/ 3810 h 68557"/>
                  <a:gd name="connsiteX1" fmla="*/ 10668 w 10667"/>
                  <a:gd name="connsiteY1" fmla="*/ 63246 h 68557"/>
                  <a:gd name="connsiteX2" fmla="*/ 3238 w 10667"/>
                  <a:gd name="connsiteY2" fmla="*/ 67532 h 68557"/>
                  <a:gd name="connsiteX3" fmla="*/ 0 w 10667"/>
                  <a:gd name="connsiteY3" fmla="*/ 64770 h 68557"/>
                  <a:gd name="connsiteX4" fmla="*/ 0 w 10667"/>
                  <a:gd name="connsiteY4" fmla="*/ 5334 h 68557"/>
                  <a:gd name="connsiteX5" fmla="*/ 4191 w 10667"/>
                  <a:gd name="connsiteY5" fmla="*/ 0 h 68557"/>
                  <a:gd name="connsiteX6" fmla="*/ 7525 w 10667"/>
                  <a:gd name="connsiteY6" fmla="*/ 1048 h 68557"/>
                  <a:gd name="connsiteX7" fmla="*/ 10668 w 10667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4"/>
                      <a:pt x="3238" y="67532"/>
                    </a:cubicBezTo>
                    <a:cubicBezTo>
                      <a:pt x="2096" y="66866"/>
                      <a:pt x="953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4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8572" y="1715"/>
                      <a:pt x="9620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09" name="شكل حر: شكل 5508">
                <a:extLst>
                  <a:ext uri="{FF2B5EF4-FFF2-40B4-BE49-F238E27FC236}">
                    <a16:creationId xmlns:a16="http://schemas.microsoft.com/office/drawing/2014/main" id="{47A1471D-7E5B-49AD-8EF3-E61D26BE5B99}"/>
                  </a:ext>
                </a:extLst>
              </p:cNvPr>
              <p:cNvSpPr/>
              <p:nvPr/>
            </p:nvSpPr>
            <p:spPr>
              <a:xfrm>
                <a:off x="5166169" y="2038731"/>
                <a:ext cx="10668" cy="68557"/>
              </a:xfrm>
              <a:custGeom>
                <a:avLst/>
                <a:gdLst>
                  <a:gd name="connsiteX0" fmla="*/ 10668 w 10668"/>
                  <a:gd name="connsiteY0" fmla="*/ 3810 h 68557"/>
                  <a:gd name="connsiteX1" fmla="*/ 10668 w 10668"/>
                  <a:gd name="connsiteY1" fmla="*/ 63246 h 68557"/>
                  <a:gd name="connsiteX2" fmla="*/ 3239 w 10668"/>
                  <a:gd name="connsiteY2" fmla="*/ 67532 h 68557"/>
                  <a:gd name="connsiteX3" fmla="*/ 0 w 10668"/>
                  <a:gd name="connsiteY3" fmla="*/ 64770 h 68557"/>
                  <a:gd name="connsiteX4" fmla="*/ 0 w 10668"/>
                  <a:gd name="connsiteY4" fmla="*/ 5334 h 68557"/>
                  <a:gd name="connsiteX5" fmla="*/ 4191 w 10668"/>
                  <a:gd name="connsiteY5" fmla="*/ 0 h 68557"/>
                  <a:gd name="connsiteX6" fmla="*/ 7525 w 10668"/>
                  <a:gd name="connsiteY6" fmla="*/ 1048 h 68557"/>
                  <a:gd name="connsiteX7" fmla="*/ 10668 w 10668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8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3"/>
                      <a:pt x="3239" y="67532"/>
                    </a:cubicBezTo>
                    <a:cubicBezTo>
                      <a:pt x="2096" y="66865"/>
                      <a:pt x="953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382" y="286"/>
                      <a:pt x="7525" y="1048"/>
                    </a:cubicBezTo>
                    <a:cubicBezTo>
                      <a:pt x="8573" y="1810"/>
                      <a:pt x="9715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0" name="شكل حر: شكل 5509">
                <a:extLst>
                  <a:ext uri="{FF2B5EF4-FFF2-40B4-BE49-F238E27FC236}">
                    <a16:creationId xmlns:a16="http://schemas.microsoft.com/office/drawing/2014/main" id="{C318A3F3-FC64-451D-BA2E-781B6F7B961E}"/>
                  </a:ext>
                </a:extLst>
              </p:cNvPr>
              <p:cNvSpPr/>
              <p:nvPr/>
            </p:nvSpPr>
            <p:spPr>
              <a:xfrm>
                <a:off x="5216080" y="2067591"/>
                <a:ext cx="10668" cy="68557"/>
              </a:xfrm>
              <a:custGeom>
                <a:avLst/>
                <a:gdLst>
                  <a:gd name="connsiteX0" fmla="*/ 10668 w 10668"/>
                  <a:gd name="connsiteY0" fmla="*/ 3810 h 68557"/>
                  <a:gd name="connsiteX1" fmla="*/ 10668 w 10668"/>
                  <a:gd name="connsiteY1" fmla="*/ 63246 h 68557"/>
                  <a:gd name="connsiteX2" fmla="*/ 3239 w 10668"/>
                  <a:gd name="connsiteY2" fmla="*/ 67532 h 68557"/>
                  <a:gd name="connsiteX3" fmla="*/ 0 w 10668"/>
                  <a:gd name="connsiteY3" fmla="*/ 64770 h 68557"/>
                  <a:gd name="connsiteX4" fmla="*/ 0 w 10668"/>
                  <a:gd name="connsiteY4" fmla="*/ 5334 h 68557"/>
                  <a:gd name="connsiteX5" fmla="*/ 4096 w 10668"/>
                  <a:gd name="connsiteY5" fmla="*/ 0 h 68557"/>
                  <a:gd name="connsiteX6" fmla="*/ 7429 w 10668"/>
                  <a:gd name="connsiteY6" fmla="*/ 1048 h 68557"/>
                  <a:gd name="connsiteX7" fmla="*/ 10668 w 10668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8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4"/>
                      <a:pt x="3239" y="67532"/>
                    </a:cubicBezTo>
                    <a:cubicBezTo>
                      <a:pt x="2096" y="66865"/>
                      <a:pt x="953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096" y="0"/>
                    </a:cubicBezTo>
                    <a:cubicBezTo>
                      <a:pt x="5144" y="0"/>
                      <a:pt x="6191" y="286"/>
                      <a:pt x="7429" y="1048"/>
                    </a:cubicBezTo>
                    <a:cubicBezTo>
                      <a:pt x="8477" y="1715"/>
                      <a:pt x="9620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1" name="شكل حر: شكل 5510">
                <a:extLst>
                  <a:ext uri="{FF2B5EF4-FFF2-40B4-BE49-F238E27FC236}">
                    <a16:creationId xmlns:a16="http://schemas.microsoft.com/office/drawing/2014/main" id="{E54983E6-02A5-483A-BB4C-2F90F185BA03}"/>
                  </a:ext>
                </a:extLst>
              </p:cNvPr>
              <p:cNvSpPr/>
              <p:nvPr/>
            </p:nvSpPr>
            <p:spPr>
              <a:xfrm>
                <a:off x="5141214" y="2024443"/>
                <a:ext cx="10667" cy="68462"/>
              </a:xfrm>
              <a:custGeom>
                <a:avLst/>
                <a:gdLst>
                  <a:gd name="connsiteX0" fmla="*/ 10668 w 10667"/>
                  <a:gd name="connsiteY0" fmla="*/ 3715 h 68462"/>
                  <a:gd name="connsiteX1" fmla="*/ 10668 w 10667"/>
                  <a:gd name="connsiteY1" fmla="*/ 63151 h 68462"/>
                  <a:gd name="connsiteX2" fmla="*/ 3238 w 10667"/>
                  <a:gd name="connsiteY2" fmla="*/ 67437 h 68462"/>
                  <a:gd name="connsiteX3" fmla="*/ 0 w 10667"/>
                  <a:gd name="connsiteY3" fmla="*/ 64675 h 68462"/>
                  <a:gd name="connsiteX4" fmla="*/ 0 w 10667"/>
                  <a:gd name="connsiteY4" fmla="*/ 5334 h 68462"/>
                  <a:gd name="connsiteX5" fmla="*/ 4191 w 10667"/>
                  <a:gd name="connsiteY5" fmla="*/ 0 h 68462"/>
                  <a:gd name="connsiteX6" fmla="*/ 7525 w 10667"/>
                  <a:gd name="connsiteY6" fmla="*/ 1048 h 68462"/>
                  <a:gd name="connsiteX7" fmla="*/ 10668 w 10667"/>
                  <a:gd name="connsiteY7" fmla="*/ 3715 h 6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462">
                    <a:moveTo>
                      <a:pt x="10668" y="3715"/>
                    </a:moveTo>
                    <a:lnTo>
                      <a:pt x="10668" y="63151"/>
                    </a:lnTo>
                    <a:cubicBezTo>
                      <a:pt x="10668" y="67913"/>
                      <a:pt x="7334" y="69818"/>
                      <a:pt x="3238" y="67437"/>
                    </a:cubicBezTo>
                    <a:cubicBezTo>
                      <a:pt x="2096" y="66770"/>
                      <a:pt x="952" y="65818"/>
                      <a:pt x="0" y="64675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8573" y="1715"/>
                      <a:pt x="9715" y="2572"/>
                      <a:pt x="10668" y="3715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2" name="شكل حر: شكل 5511">
                <a:extLst>
                  <a:ext uri="{FF2B5EF4-FFF2-40B4-BE49-F238E27FC236}">
                    <a16:creationId xmlns:a16="http://schemas.microsoft.com/office/drawing/2014/main" id="{A3D1A315-FD5E-4D06-B6DC-CED595BA804E}"/>
                  </a:ext>
                </a:extLst>
              </p:cNvPr>
              <p:cNvSpPr/>
              <p:nvPr/>
            </p:nvSpPr>
            <p:spPr>
              <a:xfrm>
                <a:off x="5116353" y="2009965"/>
                <a:ext cx="10667" cy="68557"/>
              </a:xfrm>
              <a:custGeom>
                <a:avLst/>
                <a:gdLst>
                  <a:gd name="connsiteX0" fmla="*/ 10668 w 10667"/>
                  <a:gd name="connsiteY0" fmla="*/ 3810 h 68557"/>
                  <a:gd name="connsiteX1" fmla="*/ 10668 w 10667"/>
                  <a:gd name="connsiteY1" fmla="*/ 63246 h 68557"/>
                  <a:gd name="connsiteX2" fmla="*/ 3238 w 10667"/>
                  <a:gd name="connsiteY2" fmla="*/ 67532 h 68557"/>
                  <a:gd name="connsiteX3" fmla="*/ 0 w 10667"/>
                  <a:gd name="connsiteY3" fmla="*/ 64770 h 68557"/>
                  <a:gd name="connsiteX4" fmla="*/ 0 w 10667"/>
                  <a:gd name="connsiteY4" fmla="*/ 5334 h 68557"/>
                  <a:gd name="connsiteX5" fmla="*/ 4191 w 10667"/>
                  <a:gd name="connsiteY5" fmla="*/ 0 h 68557"/>
                  <a:gd name="connsiteX6" fmla="*/ 7525 w 10667"/>
                  <a:gd name="connsiteY6" fmla="*/ 1048 h 68557"/>
                  <a:gd name="connsiteX7" fmla="*/ 10668 w 10667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9"/>
                      <a:pt x="7334" y="69914"/>
                      <a:pt x="3238" y="67532"/>
                    </a:cubicBezTo>
                    <a:cubicBezTo>
                      <a:pt x="2096" y="66866"/>
                      <a:pt x="952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6" y="286"/>
                      <a:pt x="7525" y="1048"/>
                    </a:cubicBezTo>
                    <a:cubicBezTo>
                      <a:pt x="8573" y="1715"/>
                      <a:pt x="9620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3" name="شكل حر: شكل 5512">
                <a:extLst>
                  <a:ext uri="{FF2B5EF4-FFF2-40B4-BE49-F238E27FC236}">
                    <a16:creationId xmlns:a16="http://schemas.microsoft.com/office/drawing/2014/main" id="{0C901D0E-96C4-40DF-A86D-CC60C42CAEDB}"/>
                  </a:ext>
                </a:extLst>
              </p:cNvPr>
              <p:cNvSpPr/>
              <p:nvPr/>
            </p:nvSpPr>
            <p:spPr>
              <a:xfrm>
                <a:off x="5091398" y="1995582"/>
                <a:ext cx="10668" cy="68557"/>
              </a:xfrm>
              <a:custGeom>
                <a:avLst/>
                <a:gdLst>
                  <a:gd name="connsiteX0" fmla="*/ 10668 w 10668"/>
                  <a:gd name="connsiteY0" fmla="*/ 3810 h 68557"/>
                  <a:gd name="connsiteX1" fmla="*/ 10668 w 10668"/>
                  <a:gd name="connsiteY1" fmla="*/ 63246 h 68557"/>
                  <a:gd name="connsiteX2" fmla="*/ 3239 w 10668"/>
                  <a:gd name="connsiteY2" fmla="*/ 67532 h 68557"/>
                  <a:gd name="connsiteX3" fmla="*/ 0 w 10668"/>
                  <a:gd name="connsiteY3" fmla="*/ 64770 h 68557"/>
                  <a:gd name="connsiteX4" fmla="*/ 0 w 10668"/>
                  <a:gd name="connsiteY4" fmla="*/ 5334 h 68557"/>
                  <a:gd name="connsiteX5" fmla="*/ 4191 w 10668"/>
                  <a:gd name="connsiteY5" fmla="*/ 0 h 68557"/>
                  <a:gd name="connsiteX6" fmla="*/ 7525 w 10668"/>
                  <a:gd name="connsiteY6" fmla="*/ 1048 h 68557"/>
                  <a:gd name="connsiteX7" fmla="*/ 10668 w 10668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8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3"/>
                      <a:pt x="3239" y="67532"/>
                    </a:cubicBezTo>
                    <a:cubicBezTo>
                      <a:pt x="2096" y="66865"/>
                      <a:pt x="952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5" y="0"/>
                      <a:pt x="4191" y="0"/>
                    </a:cubicBezTo>
                    <a:cubicBezTo>
                      <a:pt x="5239" y="0"/>
                      <a:pt x="6287" y="286"/>
                      <a:pt x="7525" y="1048"/>
                    </a:cubicBezTo>
                    <a:cubicBezTo>
                      <a:pt x="8573" y="1715"/>
                      <a:pt x="9716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4" name="شكل حر: شكل 5513">
                <a:extLst>
                  <a:ext uri="{FF2B5EF4-FFF2-40B4-BE49-F238E27FC236}">
                    <a16:creationId xmlns:a16="http://schemas.microsoft.com/office/drawing/2014/main" id="{F7F203C6-E3A1-427D-8CA5-6C7E2255C06F}"/>
                  </a:ext>
                </a:extLst>
              </p:cNvPr>
              <p:cNvSpPr/>
              <p:nvPr/>
            </p:nvSpPr>
            <p:spPr>
              <a:xfrm>
                <a:off x="5066442" y="1981200"/>
                <a:ext cx="10667" cy="68557"/>
              </a:xfrm>
              <a:custGeom>
                <a:avLst/>
                <a:gdLst>
                  <a:gd name="connsiteX0" fmla="*/ 10668 w 10667"/>
                  <a:gd name="connsiteY0" fmla="*/ 3810 h 68557"/>
                  <a:gd name="connsiteX1" fmla="*/ 10668 w 10667"/>
                  <a:gd name="connsiteY1" fmla="*/ 63246 h 68557"/>
                  <a:gd name="connsiteX2" fmla="*/ 3238 w 10667"/>
                  <a:gd name="connsiteY2" fmla="*/ 67532 h 68557"/>
                  <a:gd name="connsiteX3" fmla="*/ 0 w 10667"/>
                  <a:gd name="connsiteY3" fmla="*/ 64770 h 68557"/>
                  <a:gd name="connsiteX4" fmla="*/ 0 w 10667"/>
                  <a:gd name="connsiteY4" fmla="*/ 5334 h 68557"/>
                  <a:gd name="connsiteX5" fmla="*/ 4096 w 10667"/>
                  <a:gd name="connsiteY5" fmla="*/ 0 h 68557"/>
                  <a:gd name="connsiteX6" fmla="*/ 7429 w 10667"/>
                  <a:gd name="connsiteY6" fmla="*/ 1048 h 68557"/>
                  <a:gd name="connsiteX7" fmla="*/ 10668 w 10667"/>
                  <a:gd name="connsiteY7" fmla="*/ 3810 h 68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67" h="68557">
                    <a:moveTo>
                      <a:pt x="10668" y="3810"/>
                    </a:moveTo>
                    <a:lnTo>
                      <a:pt x="10668" y="63246"/>
                    </a:lnTo>
                    <a:cubicBezTo>
                      <a:pt x="10668" y="68008"/>
                      <a:pt x="7334" y="69913"/>
                      <a:pt x="3238" y="67532"/>
                    </a:cubicBezTo>
                    <a:cubicBezTo>
                      <a:pt x="2095" y="66865"/>
                      <a:pt x="952" y="65913"/>
                      <a:pt x="0" y="64770"/>
                    </a:cubicBezTo>
                    <a:lnTo>
                      <a:pt x="0" y="5334"/>
                    </a:lnTo>
                    <a:cubicBezTo>
                      <a:pt x="0" y="2000"/>
                      <a:pt x="1714" y="0"/>
                      <a:pt x="4096" y="0"/>
                    </a:cubicBezTo>
                    <a:cubicBezTo>
                      <a:pt x="5143" y="0"/>
                      <a:pt x="6191" y="286"/>
                      <a:pt x="7429" y="1048"/>
                    </a:cubicBezTo>
                    <a:cubicBezTo>
                      <a:pt x="8572" y="1715"/>
                      <a:pt x="9715" y="2667"/>
                      <a:pt x="10668" y="3810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5" name="شكل حر: شكل 5514">
                <a:extLst>
                  <a:ext uri="{FF2B5EF4-FFF2-40B4-BE49-F238E27FC236}">
                    <a16:creationId xmlns:a16="http://schemas.microsoft.com/office/drawing/2014/main" id="{9F13556D-62AB-47FB-AD87-DFF57D97A7A1}"/>
                  </a:ext>
                </a:extLst>
              </p:cNvPr>
              <p:cNvSpPr/>
              <p:nvPr/>
            </p:nvSpPr>
            <p:spPr>
              <a:xfrm>
                <a:off x="5467084" y="1765480"/>
                <a:ext cx="140665" cy="190629"/>
              </a:xfrm>
              <a:custGeom>
                <a:avLst/>
                <a:gdLst>
                  <a:gd name="connsiteX0" fmla="*/ 122281 w 140665"/>
                  <a:gd name="connsiteY0" fmla="*/ 2264 h 190629"/>
                  <a:gd name="connsiteX1" fmla="*/ 45986 w 140665"/>
                  <a:gd name="connsiteY1" fmla="*/ 43698 h 190629"/>
                  <a:gd name="connsiteX2" fmla="*/ 23126 w 140665"/>
                  <a:gd name="connsiteY2" fmla="*/ 74178 h 190629"/>
                  <a:gd name="connsiteX3" fmla="*/ 552 w 140665"/>
                  <a:gd name="connsiteY3" fmla="*/ 178191 h 190629"/>
                  <a:gd name="connsiteX4" fmla="*/ 14172 w 140665"/>
                  <a:gd name="connsiteY4" fmla="*/ 188002 h 190629"/>
                  <a:gd name="connsiteX5" fmla="*/ 122567 w 140665"/>
                  <a:gd name="connsiteY5" fmla="*/ 124756 h 190629"/>
                  <a:gd name="connsiteX6" fmla="*/ 140664 w 140665"/>
                  <a:gd name="connsiteY6" fmla="*/ 93037 h 190629"/>
                  <a:gd name="connsiteX7" fmla="*/ 140664 w 140665"/>
                  <a:gd name="connsiteY7" fmla="*/ 13123 h 190629"/>
                  <a:gd name="connsiteX8" fmla="*/ 122281 w 140665"/>
                  <a:gd name="connsiteY8" fmla="*/ 2264 h 190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0665" h="190629">
                    <a:moveTo>
                      <a:pt x="122281" y="2264"/>
                    </a:moveTo>
                    <a:lnTo>
                      <a:pt x="45986" y="43698"/>
                    </a:lnTo>
                    <a:cubicBezTo>
                      <a:pt x="35794" y="49222"/>
                      <a:pt x="25507" y="62938"/>
                      <a:pt x="23126" y="74178"/>
                    </a:cubicBezTo>
                    <a:lnTo>
                      <a:pt x="552" y="178191"/>
                    </a:lnTo>
                    <a:cubicBezTo>
                      <a:pt x="-1925" y="189526"/>
                      <a:pt x="4171" y="193907"/>
                      <a:pt x="14172" y="188002"/>
                    </a:cubicBezTo>
                    <a:lnTo>
                      <a:pt x="122567" y="124756"/>
                    </a:lnTo>
                    <a:cubicBezTo>
                      <a:pt x="132568" y="118850"/>
                      <a:pt x="140664" y="104658"/>
                      <a:pt x="140664" y="93037"/>
                    </a:cubicBezTo>
                    <a:lnTo>
                      <a:pt x="140664" y="13123"/>
                    </a:lnTo>
                    <a:cubicBezTo>
                      <a:pt x="140760" y="1693"/>
                      <a:pt x="132473" y="-3260"/>
                      <a:pt x="122281" y="2264"/>
                    </a:cubicBezTo>
                    <a:close/>
                  </a:path>
                </a:pathLst>
              </a:custGeom>
              <a:solidFill>
                <a:srgbClr val="23262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6" name="شكل حر: شكل 5515">
                <a:extLst>
                  <a:ext uri="{FF2B5EF4-FFF2-40B4-BE49-F238E27FC236}">
                    <a16:creationId xmlns:a16="http://schemas.microsoft.com/office/drawing/2014/main" id="{4D38CC5A-18CE-4298-A3A3-C2F05F017181}"/>
                  </a:ext>
                </a:extLst>
              </p:cNvPr>
              <p:cNvSpPr/>
              <p:nvPr/>
            </p:nvSpPr>
            <p:spPr>
              <a:xfrm>
                <a:off x="5473218" y="1771554"/>
                <a:ext cx="128719" cy="178593"/>
              </a:xfrm>
              <a:custGeom>
                <a:avLst/>
                <a:gdLst>
                  <a:gd name="connsiteX0" fmla="*/ 227 w 128719"/>
                  <a:gd name="connsiteY0" fmla="*/ 178594 h 178593"/>
                  <a:gd name="connsiteX1" fmla="*/ 418 w 128719"/>
                  <a:gd name="connsiteY1" fmla="*/ 173450 h 178593"/>
                  <a:gd name="connsiteX2" fmla="*/ 22992 w 128719"/>
                  <a:gd name="connsiteY2" fmla="*/ 69437 h 178593"/>
                  <a:gd name="connsiteX3" fmla="*/ 42899 w 128719"/>
                  <a:gd name="connsiteY3" fmla="*/ 42958 h 178593"/>
                  <a:gd name="connsiteX4" fmla="*/ 119195 w 128719"/>
                  <a:gd name="connsiteY4" fmla="*/ 1524 h 178593"/>
                  <a:gd name="connsiteX5" fmla="*/ 124243 w 128719"/>
                  <a:gd name="connsiteY5" fmla="*/ 0 h 178593"/>
                  <a:gd name="connsiteX6" fmla="*/ 128720 w 128719"/>
                  <a:gd name="connsiteY6" fmla="*/ 7239 h 178593"/>
                  <a:gd name="connsiteX7" fmla="*/ 128720 w 128719"/>
                  <a:gd name="connsiteY7" fmla="*/ 87154 h 178593"/>
                  <a:gd name="connsiteX8" fmla="*/ 113575 w 128719"/>
                  <a:gd name="connsiteY8" fmla="*/ 113633 h 178593"/>
                  <a:gd name="connsiteX9" fmla="*/ 5180 w 128719"/>
                  <a:gd name="connsiteY9" fmla="*/ 176879 h 178593"/>
                  <a:gd name="connsiteX10" fmla="*/ 227 w 128719"/>
                  <a:gd name="connsiteY10" fmla="*/ 178594 h 178593"/>
                  <a:gd name="connsiteX11" fmla="*/ 227 w 128719"/>
                  <a:gd name="connsiteY11" fmla="*/ 178594 h 178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719" h="178593">
                    <a:moveTo>
                      <a:pt x="227" y="178594"/>
                    </a:moveTo>
                    <a:cubicBezTo>
                      <a:pt x="37" y="178022"/>
                      <a:pt x="-249" y="176403"/>
                      <a:pt x="418" y="173450"/>
                    </a:cubicBezTo>
                    <a:lnTo>
                      <a:pt x="22992" y="69437"/>
                    </a:lnTo>
                    <a:cubicBezTo>
                      <a:pt x="25087" y="59817"/>
                      <a:pt x="34232" y="47625"/>
                      <a:pt x="42899" y="42958"/>
                    </a:cubicBezTo>
                    <a:lnTo>
                      <a:pt x="119195" y="1524"/>
                    </a:lnTo>
                    <a:cubicBezTo>
                      <a:pt x="121099" y="476"/>
                      <a:pt x="122814" y="0"/>
                      <a:pt x="124243" y="0"/>
                    </a:cubicBezTo>
                    <a:cubicBezTo>
                      <a:pt x="128148" y="0"/>
                      <a:pt x="128720" y="4572"/>
                      <a:pt x="128720" y="7239"/>
                    </a:cubicBezTo>
                    <a:lnTo>
                      <a:pt x="128720" y="87154"/>
                    </a:lnTo>
                    <a:cubicBezTo>
                      <a:pt x="128720" y="96679"/>
                      <a:pt x="121766" y="108775"/>
                      <a:pt x="113575" y="113633"/>
                    </a:cubicBezTo>
                    <a:lnTo>
                      <a:pt x="5180" y="176879"/>
                    </a:lnTo>
                    <a:cubicBezTo>
                      <a:pt x="2228" y="178499"/>
                      <a:pt x="703" y="178594"/>
                      <a:pt x="227" y="178594"/>
                    </a:cubicBezTo>
                    <a:cubicBezTo>
                      <a:pt x="322" y="178594"/>
                      <a:pt x="227" y="178594"/>
                      <a:pt x="227" y="178594"/>
                    </a:cubicBezTo>
                    <a:close/>
                  </a:path>
                </a:pathLst>
              </a:custGeom>
              <a:solidFill>
                <a:srgbClr val="3C857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17" name="شكل حر: شكل 5516">
                <a:extLst>
                  <a:ext uri="{FF2B5EF4-FFF2-40B4-BE49-F238E27FC236}">
                    <a16:creationId xmlns:a16="http://schemas.microsoft.com/office/drawing/2014/main" id="{4965CC4B-0F7C-49B6-B028-E2196205C5A7}"/>
                  </a:ext>
                </a:extLst>
              </p:cNvPr>
              <p:cNvSpPr/>
              <p:nvPr/>
            </p:nvSpPr>
            <p:spPr>
              <a:xfrm>
                <a:off x="5461539" y="1580292"/>
                <a:ext cx="421100" cy="544353"/>
              </a:xfrm>
              <a:custGeom>
                <a:avLst/>
                <a:gdLst>
                  <a:gd name="connsiteX0" fmla="*/ 420910 w 421100"/>
                  <a:gd name="connsiteY0" fmla="*/ 205359 h 544353"/>
                  <a:gd name="connsiteX1" fmla="*/ 420624 w 421100"/>
                  <a:gd name="connsiteY1" fmla="*/ 138208 h 544353"/>
                  <a:gd name="connsiteX2" fmla="*/ 420434 w 421100"/>
                  <a:gd name="connsiteY2" fmla="*/ 138303 h 544353"/>
                  <a:gd name="connsiteX3" fmla="*/ 420243 w 421100"/>
                  <a:gd name="connsiteY3" fmla="*/ 0 h 544353"/>
                  <a:gd name="connsiteX4" fmla="*/ 165354 w 421100"/>
                  <a:gd name="connsiteY4" fmla="*/ 145828 h 544353"/>
                  <a:gd name="connsiteX5" fmla="*/ 165354 w 421100"/>
                  <a:gd name="connsiteY5" fmla="*/ 372999 h 544353"/>
                  <a:gd name="connsiteX6" fmla="*/ 137065 w 421100"/>
                  <a:gd name="connsiteY6" fmla="*/ 441484 h 544353"/>
                  <a:gd name="connsiteX7" fmla="*/ 0 w 421100"/>
                  <a:gd name="connsiteY7" fmla="*/ 523494 h 544353"/>
                  <a:gd name="connsiteX8" fmla="*/ 32290 w 421100"/>
                  <a:gd name="connsiteY8" fmla="*/ 544354 h 544353"/>
                  <a:gd name="connsiteX9" fmla="*/ 265367 w 421100"/>
                  <a:gd name="connsiteY9" fmla="*/ 407956 h 544353"/>
                  <a:gd name="connsiteX10" fmla="*/ 337090 w 421100"/>
                  <a:gd name="connsiteY10" fmla="*/ 312706 h 544353"/>
                  <a:gd name="connsiteX11" fmla="*/ 408622 w 421100"/>
                  <a:gd name="connsiteY11" fmla="*/ 324136 h 544353"/>
                  <a:gd name="connsiteX12" fmla="*/ 421100 w 421100"/>
                  <a:gd name="connsiteY12" fmla="*/ 316801 h 544353"/>
                  <a:gd name="connsiteX13" fmla="*/ 420910 w 421100"/>
                  <a:gd name="connsiteY13" fmla="*/ 205359 h 544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1100" h="544353">
                    <a:moveTo>
                      <a:pt x="420910" y="205359"/>
                    </a:moveTo>
                    <a:lnTo>
                      <a:pt x="420624" y="138208"/>
                    </a:lnTo>
                    <a:lnTo>
                      <a:pt x="420434" y="138303"/>
                    </a:lnTo>
                    <a:lnTo>
                      <a:pt x="420243" y="0"/>
                    </a:lnTo>
                    <a:lnTo>
                      <a:pt x="165354" y="145828"/>
                    </a:lnTo>
                    <a:lnTo>
                      <a:pt x="165354" y="372999"/>
                    </a:lnTo>
                    <a:lnTo>
                      <a:pt x="137065" y="441484"/>
                    </a:lnTo>
                    <a:lnTo>
                      <a:pt x="0" y="523494"/>
                    </a:lnTo>
                    <a:cubicBezTo>
                      <a:pt x="13907" y="524542"/>
                      <a:pt x="25241" y="531876"/>
                      <a:pt x="32290" y="544354"/>
                    </a:cubicBezTo>
                    <a:lnTo>
                      <a:pt x="265367" y="407956"/>
                    </a:lnTo>
                    <a:cubicBezTo>
                      <a:pt x="277463" y="369284"/>
                      <a:pt x="304991" y="331184"/>
                      <a:pt x="337090" y="312706"/>
                    </a:cubicBezTo>
                    <a:cubicBezTo>
                      <a:pt x="368808" y="294418"/>
                      <a:pt x="396145" y="300228"/>
                      <a:pt x="408622" y="324136"/>
                    </a:cubicBezTo>
                    <a:lnTo>
                      <a:pt x="421100" y="316801"/>
                    </a:lnTo>
                    <a:lnTo>
                      <a:pt x="420910" y="205359"/>
                    </a:lnTo>
                    <a:close/>
                  </a:path>
                </a:pathLst>
              </a:custGeom>
              <a:solidFill>
                <a:srgbClr val="23262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518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479446" y="1889349"/>
                <a:ext cx="32861" cy="67783"/>
                <a:chOff x="5479446" y="1889349"/>
                <a:chExt cx="32861" cy="67783"/>
              </a:xfrm>
            </p:grpSpPr>
            <p:grpSp>
              <p:nvGrpSpPr>
                <p:cNvPr id="5519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504307" y="1951481"/>
                  <a:ext cx="7810" cy="5619"/>
                  <a:chOff x="5504307" y="1951481"/>
                  <a:chExt cx="7810" cy="5619"/>
                </a:xfrm>
              </p:grpSpPr>
              <p:sp>
                <p:nvSpPr>
                  <p:cNvPr id="5520" name="شكل حر: شكل 5519">
                    <a:extLst>
                      <a:ext uri="{FF2B5EF4-FFF2-40B4-BE49-F238E27FC236}">
                        <a16:creationId xmlns:a16="http://schemas.microsoft.com/office/drawing/2014/main" id="{40246F3A-D028-46FD-AAA2-3A515C9C2DC3}"/>
                      </a:ext>
                    </a:extLst>
                  </p:cNvPr>
                  <p:cNvSpPr/>
                  <p:nvPr/>
                </p:nvSpPr>
                <p:spPr>
                  <a:xfrm>
                    <a:off x="5504307" y="1951481"/>
                    <a:ext cx="7810" cy="5619"/>
                  </a:xfrm>
                  <a:custGeom>
                    <a:avLst/>
                    <a:gdLst>
                      <a:gd name="connsiteX0" fmla="*/ 0 w 7810"/>
                      <a:gd name="connsiteY0" fmla="*/ 5620 h 5619"/>
                      <a:gd name="connsiteX1" fmla="*/ 7144 w 7810"/>
                      <a:gd name="connsiteY1" fmla="*/ 1524 h 5619"/>
                      <a:gd name="connsiteX2" fmla="*/ 7810 w 7810"/>
                      <a:gd name="connsiteY2" fmla="*/ 0 h 5619"/>
                      <a:gd name="connsiteX3" fmla="*/ 667 w 7810"/>
                      <a:gd name="connsiteY3" fmla="*/ 4191 h 5619"/>
                      <a:gd name="connsiteX4" fmla="*/ 0 w 7810"/>
                      <a:gd name="connsiteY4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10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525" y="1238"/>
                          <a:pt x="7810" y="762"/>
                          <a:pt x="7810" y="0"/>
                        </a:cubicBezTo>
                        <a:lnTo>
                          <a:pt x="667" y="4191"/>
                        </a:lnTo>
                        <a:cubicBezTo>
                          <a:pt x="762" y="4763"/>
                          <a:pt x="476" y="5334"/>
                          <a:pt x="0" y="5620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21" name="شكل حر: شكل 5520">
                    <a:extLst>
                      <a:ext uri="{FF2B5EF4-FFF2-40B4-BE49-F238E27FC236}">
                        <a16:creationId xmlns:a16="http://schemas.microsoft.com/office/drawing/2014/main" id="{CA23BBCD-1B16-4FD4-A7AA-59F841151176}"/>
                      </a:ext>
                    </a:extLst>
                  </p:cNvPr>
                  <p:cNvSpPr/>
                  <p:nvPr/>
                </p:nvSpPr>
                <p:spPr>
                  <a:xfrm>
                    <a:off x="5504307" y="1951481"/>
                    <a:ext cx="7810" cy="5619"/>
                  </a:xfrm>
                  <a:custGeom>
                    <a:avLst/>
                    <a:gdLst>
                      <a:gd name="connsiteX0" fmla="*/ 0 w 7810"/>
                      <a:gd name="connsiteY0" fmla="*/ 5620 h 5619"/>
                      <a:gd name="connsiteX1" fmla="*/ 7144 w 7810"/>
                      <a:gd name="connsiteY1" fmla="*/ 1524 h 5619"/>
                      <a:gd name="connsiteX2" fmla="*/ 7810 w 7810"/>
                      <a:gd name="connsiteY2" fmla="*/ 0 h 5619"/>
                      <a:gd name="connsiteX3" fmla="*/ 667 w 7810"/>
                      <a:gd name="connsiteY3" fmla="*/ 4191 h 5619"/>
                      <a:gd name="connsiteX4" fmla="*/ 0 w 7810"/>
                      <a:gd name="connsiteY4" fmla="*/ 5620 h 5619"/>
                      <a:gd name="connsiteX5" fmla="*/ 0 w 7810"/>
                      <a:gd name="connsiteY5" fmla="*/ 5620 h 5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10" h="5619">
                        <a:moveTo>
                          <a:pt x="0" y="5620"/>
                        </a:moveTo>
                        <a:lnTo>
                          <a:pt x="7144" y="1524"/>
                        </a:lnTo>
                        <a:cubicBezTo>
                          <a:pt x="7525" y="1238"/>
                          <a:pt x="7810" y="762"/>
                          <a:pt x="7810" y="0"/>
                        </a:cubicBezTo>
                        <a:lnTo>
                          <a:pt x="667" y="4191"/>
                        </a:lnTo>
                        <a:cubicBezTo>
                          <a:pt x="762" y="4763"/>
                          <a:pt x="476" y="5334"/>
                          <a:pt x="0" y="5620"/>
                        </a:cubicBezTo>
                        <a:lnTo>
                          <a:pt x="0" y="5620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5522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480208" y="1889349"/>
                  <a:ext cx="8858" cy="4601"/>
                  <a:chOff x="5480208" y="1889349"/>
                  <a:chExt cx="8858" cy="4601"/>
                </a:xfrm>
              </p:grpSpPr>
              <p:sp>
                <p:nvSpPr>
                  <p:cNvPr id="5523" name="شكل حر: شكل 5522">
                    <a:extLst>
                      <a:ext uri="{FF2B5EF4-FFF2-40B4-BE49-F238E27FC236}">
                        <a16:creationId xmlns:a16="http://schemas.microsoft.com/office/drawing/2014/main" id="{638612D4-F2F8-4A86-BAC8-33A92BECF10D}"/>
                      </a:ext>
                    </a:extLst>
                  </p:cNvPr>
                  <p:cNvSpPr/>
                  <p:nvPr/>
                </p:nvSpPr>
                <p:spPr>
                  <a:xfrm>
                    <a:off x="5480208" y="1889444"/>
                    <a:ext cx="8858" cy="4506"/>
                  </a:xfrm>
                  <a:custGeom>
                    <a:avLst/>
                    <a:gdLst>
                      <a:gd name="connsiteX0" fmla="*/ 7144 w 8858"/>
                      <a:gd name="connsiteY0" fmla="*/ 125 h 4506"/>
                      <a:gd name="connsiteX1" fmla="*/ 0 w 8858"/>
                      <a:gd name="connsiteY1" fmla="*/ 4316 h 4506"/>
                      <a:gd name="connsiteX2" fmla="*/ 1714 w 8858"/>
                      <a:gd name="connsiteY2" fmla="*/ 4507 h 4506"/>
                      <a:gd name="connsiteX3" fmla="*/ 8858 w 8858"/>
                      <a:gd name="connsiteY3" fmla="*/ 316 h 4506"/>
                      <a:gd name="connsiteX4" fmla="*/ 7144 w 8858"/>
                      <a:gd name="connsiteY4" fmla="*/ 125 h 4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8" h="4506">
                        <a:moveTo>
                          <a:pt x="7144" y="125"/>
                        </a:moveTo>
                        <a:lnTo>
                          <a:pt x="0" y="4316"/>
                        </a:lnTo>
                        <a:cubicBezTo>
                          <a:pt x="476" y="4030"/>
                          <a:pt x="1048" y="4126"/>
                          <a:pt x="1714" y="4507"/>
                        </a:cubicBezTo>
                        <a:lnTo>
                          <a:pt x="8858" y="316"/>
                        </a:lnTo>
                        <a:cubicBezTo>
                          <a:pt x="8192" y="-65"/>
                          <a:pt x="7620" y="-65"/>
                          <a:pt x="7144" y="125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24" name="شكل حر: شكل 5523">
                    <a:extLst>
                      <a:ext uri="{FF2B5EF4-FFF2-40B4-BE49-F238E27FC236}">
                        <a16:creationId xmlns:a16="http://schemas.microsoft.com/office/drawing/2014/main" id="{0459E9C1-6BDF-487B-9F01-AE8BF4B2A738}"/>
                      </a:ext>
                    </a:extLst>
                  </p:cNvPr>
                  <p:cNvSpPr/>
                  <p:nvPr/>
                </p:nvSpPr>
                <p:spPr>
                  <a:xfrm>
                    <a:off x="5480208" y="1889349"/>
                    <a:ext cx="8858" cy="4506"/>
                  </a:xfrm>
                  <a:custGeom>
                    <a:avLst/>
                    <a:gdLst>
                      <a:gd name="connsiteX0" fmla="*/ 1714 w 8858"/>
                      <a:gd name="connsiteY0" fmla="*/ 4507 h 4506"/>
                      <a:gd name="connsiteX1" fmla="*/ 8858 w 8858"/>
                      <a:gd name="connsiteY1" fmla="*/ 316 h 4506"/>
                      <a:gd name="connsiteX2" fmla="*/ 7144 w 8858"/>
                      <a:gd name="connsiteY2" fmla="*/ 125 h 4506"/>
                      <a:gd name="connsiteX3" fmla="*/ 0 w 8858"/>
                      <a:gd name="connsiteY3" fmla="*/ 4316 h 4506"/>
                      <a:gd name="connsiteX4" fmla="*/ 1714 w 8858"/>
                      <a:gd name="connsiteY4" fmla="*/ 4507 h 4506"/>
                      <a:gd name="connsiteX5" fmla="*/ 1714 w 8858"/>
                      <a:gd name="connsiteY5" fmla="*/ 4507 h 4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858" h="4506">
                        <a:moveTo>
                          <a:pt x="1714" y="4507"/>
                        </a:moveTo>
                        <a:lnTo>
                          <a:pt x="8858" y="316"/>
                        </a:lnTo>
                        <a:cubicBezTo>
                          <a:pt x="8192" y="-65"/>
                          <a:pt x="7620" y="-65"/>
                          <a:pt x="7144" y="125"/>
                        </a:cubicBezTo>
                        <a:lnTo>
                          <a:pt x="0" y="4316"/>
                        </a:lnTo>
                        <a:cubicBezTo>
                          <a:pt x="476" y="4126"/>
                          <a:pt x="1048" y="4126"/>
                          <a:pt x="1714" y="4507"/>
                        </a:cubicBezTo>
                        <a:lnTo>
                          <a:pt x="1714" y="450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25" name="شكل حر: شكل 5524">
                  <a:extLst>
                    <a:ext uri="{FF2B5EF4-FFF2-40B4-BE49-F238E27FC236}">
                      <a16:creationId xmlns:a16="http://schemas.microsoft.com/office/drawing/2014/main" id="{098DB109-7691-4DDB-A736-CF49DBB2C8B2}"/>
                    </a:ext>
                  </a:extLst>
                </p:cNvPr>
                <p:cNvSpPr/>
                <p:nvPr/>
              </p:nvSpPr>
              <p:spPr>
                <a:xfrm>
                  <a:off x="5505069" y="1905952"/>
                  <a:ext cx="7238" cy="49530"/>
                </a:xfrm>
                <a:custGeom>
                  <a:avLst/>
                  <a:gdLst>
                    <a:gd name="connsiteX0" fmla="*/ 0 w 7238"/>
                    <a:gd name="connsiteY0" fmla="*/ 49530 h 49530"/>
                    <a:gd name="connsiteX1" fmla="*/ 7144 w 7238"/>
                    <a:gd name="connsiteY1" fmla="*/ 45434 h 49530"/>
                    <a:gd name="connsiteX2" fmla="*/ 7239 w 7238"/>
                    <a:gd name="connsiteY2" fmla="*/ 0 h 49530"/>
                    <a:gd name="connsiteX3" fmla="*/ 95 w 7238"/>
                    <a:gd name="connsiteY3" fmla="*/ 4096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38" h="49530">
                      <a:moveTo>
                        <a:pt x="0" y="49530"/>
                      </a:moveTo>
                      <a:lnTo>
                        <a:pt x="7144" y="45434"/>
                      </a:lnTo>
                      <a:lnTo>
                        <a:pt x="7239" y="0"/>
                      </a:lnTo>
                      <a:lnTo>
                        <a:pt x="95" y="4096"/>
                      </a:lnTo>
                      <a:close/>
                    </a:path>
                  </a:pathLst>
                </a:custGeom>
                <a:solidFill>
                  <a:srgbClr val="0D131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26" name="شكل حر: شكل 5525">
                  <a:extLst>
                    <a:ext uri="{FF2B5EF4-FFF2-40B4-BE49-F238E27FC236}">
                      <a16:creationId xmlns:a16="http://schemas.microsoft.com/office/drawing/2014/main" id="{B6B1FBE5-0A85-49F8-8388-1535BB6A5663}"/>
                    </a:ext>
                  </a:extLst>
                </p:cNvPr>
                <p:cNvSpPr/>
                <p:nvPr/>
              </p:nvSpPr>
              <p:spPr>
                <a:xfrm>
                  <a:off x="5481923" y="1889760"/>
                  <a:ext cx="28003" cy="16192"/>
                </a:xfrm>
                <a:custGeom>
                  <a:avLst/>
                  <a:gdLst>
                    <a:gd name="connsiteX0" fmla="*/ 20860 w 28003"/>
                    <a:gd name="connsiteY0" fmla="*/ 16192 h 16192"/>
                    <a:gd name="connsiteX1" fmla="*/ 28004 w 28003"/>
                    <a:gd name="connsiteY1" fmla="*/ 12002 h 16192"/>
                    <a:gd name="connsiteX2" fmla="*/ 7144 w 28003"/>
                    <a:gd name="connsiteY2" fmla="*/ 0 h 16192"/>
                    <a:gd name="connsiteX3" fmla="*/ 0 w 28003"/>
                    <a:gd name="connsiteY3" fmla="*/ 4096 h 16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003" h="16192">
                      <a:moveTo>
                        <a:pt x="20860" y="16192"/>
                      </a:moveTo>
                      <a:lnTo>
                        <a:pt x="28004" y="12002"/>
                      </a:lnTo>
                      <a:lnTo>
                        <a:pt x="7144" y="0"/>
                      </a:lnTo>
                      <a:lnTo>
                        <a:pt x="0" y="4096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5527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502783" y="1901761"/>
                  <a:ext cx="9525" cy="8286"/>
                  <a:chOff x="5502783" y="1901761"/>
                  <a:chExt cx="9525" cy="8286"/>
                </a:xfrm>
              </p:grpSpPr>
              <p:sp>
                <p:nvSpPr>
                  <p:cNvPr id="5528" name="شكل حر: شكل 5527">
                    <a:extLst>
                      <a:ext uri="{FF2B5EF4-FFF2-40B4-BE49-F238E27FC236}">
                        <a16:creationId xmlns:a16="http://schemas.microsoft.com/office/drawing/2014/main" id="{844B4D9F-CB4A-4738-B21B-2538F8456A0C}"/>
                      </a:ext>
                    </a:extLst>
                  </p:cNvPr>
                  <p:cNvSpPr/>
                  <p:nvPr/>
                </p:nvSpPr>
                <p:spPr>
                  <a:xfrm>
                    <a:off x="5502783" y="1901761"/>
                    <a:ext cx="9525" cy="8286"/>
                  </a:xfrm>
                  <a:custGeom>
                    <a:avLst/>
                    <a:gdLst>
                      <a:gd name="connsiteX0" fmla="*/ 2381 w 9525"/>
                      <a:gd name="connsiteY0" fmla="*/ 8287 h 8286"/>
                      <a:gd name="connsiteX1" fmla="*/ 9525 w 9525"/>
                      <a:gd name="connsiteY1" fmla="*/ 4096 h 8286"/>
                      <a:gd name="connsiteX2" fmla="*/ 7144 w 9525"/>
                      <a:gd name="connsiteY2" fmla="*/ 0 h 8286"/>
                      <a:gd name="connsiteX3" fmla="*/ 0 w 9525"/>
                      <a:gd name="connsiteY3" fmla="*/ 4191 h 8286"/>
                      <a:gd name="connsiteX4" fmla="*/ 2381 w 9525"/>
                      <a:gd name="connsiteY4" fmla="*/ 8287 h 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" h="8286">
                        <a:moveTo>
                          <a:pt x="2381" y="8287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953"/>
                          <a:pt x="2381" y="6763"/>
                          <a:pt x="2381" y="8287"/>
                        </a:cubicBezTo>
                        <a:close/>
                      </a:path>
                    </a:pathLst>
                  </a:custGeom>
                  <a:solidFill>
                    <a:srgbClr val="FCC32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29" name="شكل حر: شكل 5528">
                    <a:extLst>
                      <a:ext uri="{FF2B5EF4-FFF2-40B4-BE49-F238E27FC236}">
                        <a16:creationId xmlns:a16="http://schemas.microsoft.com/office/drawing/2014/main" id="{7CE1724F-38E8-4246-B1F1-E58664DB9D0D}"/>
                      </a:ext>
                    </a:extLst>
                  </p:cNvPr>
                  <p:cNvSpPr/>
                  <p:nvPr/>
                </p:nvSpPr>
                <p:spPr>
                  <a:xfrm>
                    <a:off x="5502783" y="1901761"/>
                    <a:ext cx="9525" cy="8286"/>
                  </a:xfrm>
                  <a:custGeom>
                    <a:avLst/>
                    <a:gdLst>
                      <a:gd name="connsiteX0" fmla="*/ 2381 w 9525"/>
                      <a:gd name="connsiteY0" fmla="*/ 8287 h 8286"/>
                      <a:gd name="connsiteX1" fmla="*/ 9525 w 9525"/>
                      <a:gd name="connsiteY1" fmla="*/ 4096 h 8286"/>
                      <a:gd name="connsiteX2" fmla="*/ 7144 w 9525"/>
                      <a:gd name="connsiteY2" fmla="*/ 0 h 8286"/>
                      <a:gd name="connsiteX3" fmla="*/ 0 w 9525"/>
                      <a:gd name="connsiteY3" fmla="*/ 4191 h 8286"/>
                      <a:gd name="connsiteX4" fmla="*/ 2381 w 9525"/>
                      <a:gd name="connsiteY4" fmla="*/ 8287 h 8286"/>
                      <a:gd name="connsiteX5" fmla="*/ 2381 w 9525"/>
                      <a:gd name="connsiteY5" fmla="*/ 8287 h 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5" h="8286">
                        <a:moveTo>
                          <a:pt x="2381" y="8287"/>
                        </a:moveTo>
                        <a:lnTo>
                          <a:pt x="9525" y="4096"/>
                        </a:lnTo>
                        <a:cubicBezTo>
                          <a:pt x="9525" y="2572"/>
                          <a:pt x="8477" y="762"/>
                          <a:pt x="7144" y="0"/>
                        </a:cubicBezTo>
                        <a:lnTo>
                          <a:pt x="0" y="4191"/>
                        </a:lnTo>
                        <a:cubicBezTo>
                          <a:pt x="1333" y="4953"/>
                          <a:pt x="2381" y="6763"/>
                          <a:pt x="2381" y="8287"/>
                        </a:cubicBezTo>
                        <a:lnTo>
                          <a:pt x="2381" y="828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30" name="شكل حر: شكل 5529">
                  <a:extLst>
                    <a:ext uri="{FF2B5EF4-FFF2-40B4-BE49-F238E27FC236}">
                      <a16:creationId xmlns:a16="http://schemas.microsoft.com/office/drawing/2014/main" id="{C6299B12-EECD-46F7-91CA-CB3CD2C2161F}"/>
                    </a:ext>
                  </a:extLst>
                </p:cNvPr>
                <p:cNvSpPr/>
                <p:nvPr/>
              </p:nvSpPr>
              <p:spPr>
                <a:xfrm>
                  <a:off x="5479446" y="1893519"/>
                  <a:ext cx="25717" cy="63612"/>
                </a:xfrm>
                <a:custGeom>
                  <a:avLst/>
                  <a:gdLst>
                    <a:gd name="connsiteX0" fmla="*/ 2476 w 25717"/>
                    <a:gd name="connsiteY0" fmla="*/ 336 h 63612"/>
                    <a:gd name="connsiteX1" fmla="*/ 95 w 25717"/>
                    <a:gd name="connsiteY1" fmla="*/ 1670 h 63612"/>
                    <a:gd name="connsiteX2" fmla="*/ 0 w 25717"/>
                    <a:gd name="connsiteY2" fmla="*/ 47104 h 63612"/>
                    <a:gd name="connsiteX3" fmla="*/ 2381 w 25717"/>
                    <a:gd name="connsiteY3" fmla="*/ 51295 h 63612"/>
                    <a:gd name="connsiteX4" fmla="*/ 23241 w 25717"/>
                    <a:gd name="connsiteY4" fmla="*/ 63296 h 63612"/>
                    <a:gd name="connsiteX5" fmla="*/ 25622 w 25717"/>
                    <a:gd name="connsiteY5" fmla="*/ 61868 h 63612"/>
                    <a:gd name="connsiteX6" fmla="*/ 25717 w 25717"/>
                    <a:gd name="connsiteY6" fmla="*/ 16433 h 63612"/>
                    <a:gd name="connsiteX7" fmla="*/ 23336 w 25717"/>
                    <a:gd name="connsiteY7" fmla="*/ 12338 h 63612"/>
                    <a:gd name="connsiteX8" fmla="*/ 2476 w 25717"/>
                    <a:gd name="connsiteY8" fmla="*/ 336 h 63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717" h="63612">
                      <a:moveTo>
                        <a:pt x="2476" y="336"/>
                      </a:moveTo>
                      <a:cubicBezTo>
                        <a:pt x="1143" y="-426"/>
                        <a:pt x="95" y="146"/>
                        <a:pt x="95" y="1670"/>
                      </a:cubicBezTo>
                      <a:lnTo>
                        <a:pt x="0" y="47104"/>
                      </a:lnTo>
                      <a:cubicBezTo>
                        <a:pt x="0" y="48628"/>
                        <a:pt x="1048" y="50533"/>
                        <a:pt x="2381" y="51295"/>
                      </a:cubicBezTo>
                      <a:lnTo>
                        <a:pt x="23241" y="63296"/>
                      </a:lnTo>
                      <a:cubicBezTo>
                        <a:pt x="24575" y="64058"/>
                        <a:pt x="25622" y="63392"/>
                        <a:pt x="25622" y="61868"/>
                      </a:cubicBezTo>
                      <a:lnTo>
                        <a:pt x="25717" y="16433"/>
                      </a:lnTo>
                      <a:cubicBezTo>
                        <a:pt x="25717" y="14909"/>
                        <a:pt x="24670" y="13100"/>
                        <a:pt x="23336" y="12338"/>
                      </a:cubicBezTo>
                      <a:lnTo>
                        <a:pt x="2476" y="336"/>
                      </a:ln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531" name="شكل حر: شكل 5530">
                <a:extLst>
                  <a:ext uri="{FF2B5EF4-FFF2-40B4-BE49-F238E27FC236}">
                    <a16:creationId xmlns:a16="http://schemas.microsoft.com/office/drawing/2014/main" id="{320440D3-4767-41DF-8190-E08CCC532D42}"/>
                  </a:ext>
                </a:extLst>
              </p:cNvPr>
              <p:cNvSpPr/>
              <p:nvPr/>
            </p:nvSpPr>
            <p:spPr>
              <a:xfrm>
                <a:off x="5475269" y="1859579"/>
                <a:ext cx="24560" cy="39990"/>
              </a:xfrm>
              <a:custGeom>
                <a:avLst/>
                <a:gdLst>
                  <a:gd name="connsiteX0" fmla="*/ 21227 w 24560"/>
                  <a:gd name="connsiteY0" fmla="*/ 39991 h 39990"/>
                  <a:gd name="connsiteX1" fmla="*/ 24560 w 24560"/>
                  <a:gd name="connsiteY1" fmla="*/ 36657 h 39990"/>
                  <a:gd name="connsiteX2" fmla="*/ 24560 w 24560"/>
                  <a:gd name="connsiteY2" fmla="*/ 20465 h 39990"/>
                  <a:gd name="connsiteX3" fmla="*/ 16940 w 24560"/>
                  <a:gd name="connsiteY3" fmla="*/ 7320 h 39990"/>
                  <a:gd name="connsiteX4" fmla="*/ 5034 w 24560"/>
                  <a:gd name="connsiteY4" fmla="*/ 462 h 39990"/>
                  <a:gd name="connsiteX5" fmla="*/ 462 w 24560"/>
                  <a:gd name="connsiteY5" fmla="*/ 1700 h 39990"/>
                  <a:gd name="connsiteX6" fmla="*/ 1700 w 24560"/>
                  <a:gd name="connsiteY6" fmla="*/ 6272 h 39990"/>
                  <a:gd name="connsiteX7" fmla="*/ 13607 w 24560"/>
                  <a:gd name="connsiteY7" fmla="*/ 13130 h 39990"/>
                  <a:gd name="connsiteX8" fmla="*/ 17798 w 24560"/>
                  <a:gd name="connsiteY8" fmla="*/ 20465 h 39990"/>
                  <a:gd name="connsiteX9" fmla="*/ 17798 w 24560"/>
                  <a:gd name="connsiteY9" fmla="*/ 36657 h 39990"/>
                  <a:gd name="connsiteX10" fmla="*/ 21227 w 24560"/>
                  <a:gd name="connsiteY10" fmla="*/ 39991 h 39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560" h="39990">
                    <a:moveTo>
                      <a:pt x="21227" y="39991"/>
                    </a:moveTo>
                    <a:cubicBezTo>
                      <a:pt x="23036" y="39991"/>
                      <a:pt x="24560" y="38467"/>
                      <a:pt x="24560" y="36657"/>
                    </a:cubicBezTo>
                    <a:lnTo>
                      <a:pt x="24560" y="20465"/>
                    </a:lnTo>
                    <a:cubicBezTo>
                      <a:pt x="24560" y="15416"/>
                      <a:pt x="21322" y="9797"/>
                      <a:pt x="16940" y="7320"/>
                    </a:cubicBezTo>
                    <a:lnTo>
                      <a:pt x="5034" y="462"/>
                    </a:lnTo>
                    <a:cubicBezTo>
                      <a:pt x="3415" y="-490"/>
                      <a:pt x="1319" y="81"/>
                      <a:pt x="462" y="1700"/>
                    </a:cubicBezTo>
                    <a:cubicBezTo>
                      <a:pt x="-490" y="3320"/>
                      <a:pt x="81" y="5415"/>
                      <a:pt x="1700" y="6272"/>
                    </a:cubicBezTo>
                    <a:lnTo>
                      <a:pt x="13607" y="13130"/>
                    </a:lnTo>
                    <a:cubicBezTo>
                      <a:pt x="15798" y="14369"/>
                      <a:pt x="17798" y="17893"/>
                      <a:pt x="17798" y="20465"/>
                    </a:cubicBezTo>
                    <a:lnTo>
                      <a:pt x="17798" y="36657"/>
                    </a:lnTo>
                    <a:cubicBezTo>
                      <a:pt x="17893" y="38467"/>
                      <a:pt x="19417" y="39991"/>
                      <a:pt x="21227" y="39991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53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283517" y="2075021"/>
                <a:ext cx="256889" cy="150590"/>
                <a:chOff x="5283517" y="2075021"/>
                <a:chExt cx="256889" cy="150590"/>
              </a:xfrm>
            </p:grpSpPr>
            <p:sp>
              <p:nvSpPr>
                <p:cNvPr id="5533" name="شكل حر: شكل 5532">
                  <a:extLst>
                    <a:ext uri="{FF2B5EF4-FFF2-40B4-BE49-F238E27FC236}">
                      <a16:creationId xmlns:a16="http://schemas.microsoft.com/office/drawing/2014/main" id="{346FB90D-AEDF-4FF4-A803-A87EC07B7C0A}"/>
                    </a:ext>
                  </a:extLst>
                </p:cNvPr>
                <p:cNvSpPr/>
                <p:nvPr/>
              </p:nvSpPr>
              <p:spPr>
                <a:xfrm>
                  <a:off x="5428678" y="2075021"/>
                  <a:ext cx="111728" cy="33242"/>
                </a:xfrm>
                <a:custGeom>
                  <a:avLst/>
                  <a:gdLst>
                    <a:gd name="connsiteX0" fmla="*/ 48958 w 111728"/>
                    <a:gd name="connsiteY0" fmla="*/ 28480 h 33242"/>
                    <a:gd name="connsiteX1" fmla="*/ 0 w 111728"/>
                    <a:gd name="connsiteY1" fmla="*/ 0 h 33242"/>
                    <a:gd name="connsiteX2" fmla="*/ 62675 w 111728"/>
                    <a:gd name="connsiteY2" fmla="*/ 4763 h 33242"/>
                    <a:gd name="connsiteX3" fmla="*/ 111728 w 111728"/>
                    <a:gd name="connsiteY3" fmla="*/ 33242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728" h="33242">
                      <a:moveTo>
                        <a:pt x="48958" y="28480"/>
                      </a:moveTo>
                      <a:lnTo>
                        <a:pt x="0" y="0"/>
                      </a:lnTo>
                      <a:lnTo>
                        <a:pt x="62675" y="4763"/>
                      </a:lnTo>
                      <a:lnTo>
                        <a:pt x="111728" y="33242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34" name="شكل حر: شكل 5533">
                  <a:extLst>
                    <a:ext uri="{FF2B5EF4-FFF2-40B4-BE49-F238E27FC236}">
                      <a16:creationId xmlns:a16="http://schemas.microsoft.com/office/drawing/2014/main" id="{E1294CAA-085D-4BF6-AF45-0E11BD14E414}"/>
                    </a:ext>
                  </a:extLst>
                </p:cNvPr>
                <p:cNvSpPr/>
                <p:nvPr/>
              </p:nvSpPr>
              <p:spPr>
                <a:xfrm>
                  <a:off x="5283517" y="2142077"/>
                  <a:ext cx="78104" cy="81153"/>
                </a:xfrm>
                <a:custGeom>
                  <a:avLst/>
                  <a:gdLst>
                    <a:gd name="connsiteX0" fmla="*/ 49054 w 78104"/>
                    <a:gd name="connsiteY0" fmla="*/ 81153 h 81153"/>
                    <a:gd name="connsiteX1" fmla="*/ 0 w 78104"/>
                    <a:gd name="connsiteY1" fmla="*/ 52673 h 81153"/>
                    <a:gd name="connsiteX2" fmla="*/ 29146 w 78104"/>
                    <a:gd name="connsiteY2" fmla="*/ 0 h 81153"/>
                    <a:gd name="connsiteX3" fmla="*/ 78105 w 78104"/>
                    <a:gd name="connsiteY3" fmla="*/ 28385 h 8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104" h="81153">
                      <a:moveTo>
                        <a:pt x="49054" y="81153"/>
                      </a:moveTo>
                      <a:lnTo>
                        <a:pt x="0" y="52673"/>
                      </a:lnTo>
                      <a:lnTo>
                        <a:pt x="29146" y="0"/>
                      </a:lnTo>
                      <a:lnTo>
                        <a:pt x="78105" y="28385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35" name="شكل حر: شكل 5534">
                  <a:extLst>
                    <a:ext uri="{FF2B5EF4-FFF2-40B4-BE49-F238E27FC236}">
                      <a16:creationId xmlns:a16="http://schemas.microsoft.com/office/drawing/2014/main" id="{3F3F6939-401E-4987-997D-92E261F36332}"/>
                    </a:ext>
                  </a:extLst>
                </p:cNvPr>
                <p:cNvSpPr/>
                <p:nvPr/>
              </p:nvSpPr>
              <p:spPr>
                <a:xfrm>
                  <a:off x="5312663" y="2075021"/>
                  <a:ext cx="164973" cy="95440"/>
                </a:xfrm>
                <a:custGeom>
                  <a:avLst/>
                  <a:gdLst>
                    <a:gd name="connsiteX0" fmla="*/ 48958 w 164973"/>
                    <a:gd name="connsiteY0" fmla="*/ 95441 h 95440"/>
                    <a:gd name="connsiteX1" fmla="*/ 0 w 164973"/>
                    <a:gd name="connsiteY1" fmla="*/ 67056 h 95440"/>
                    <a:gd name="connsiteX2" fmla="*/ 116015 w 164973"/>
                    <a:gd name="connsiteY2" fmla="*/ 0 h 95440"/>
                    <a:gd name="connsiteX3" fmla="*/ 164973 w 164973"/>
                    <a:gd name="connsiteY3" fmla="*/ 28480 h 9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973" h="95440">
                      <a:moveTo>
                        <a:pt x="48958" y="95441"/>
                      </a:moveTo>
                      <a:lnTo>
                        <a:pt x="0" y="67056"/>
                      </a:lnTo>
                      <a:lnTo>
                        <a:pt x="116015" y="0"/>
                      </a:lnTo>
                      <a:lnTo>
                        <a:pt x="164973" y="2848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36" name="شكل حر: شكل 5535">
                  <a:extLst>
                    <a:ext uri="{FF2B5EF4-FFF2-40B4-BE49-F238E27FC236}">
                      <a16:creationId xmlns:a16="http://schemas.microsoft.com/office/drawing/2014/main" id="{A17F349D-EAA3-453E-8FFB-95A6F141B171}"/>
                    </a:ext>
                  </a:extLst>
                </p:cNvPr>
                <p:cNvSpPr/>
                <p:nvPr/>
              </p:nvSpPr>
              <p:spPr>
                <a:xfrm>
                  <a:off x="5332571" y="2103500"/>
                  <a:ext cx="207835" cy="122110"/>
                </a:xfrm>
                <a:custGeom>
                  <a:avLst/>
                  <a:gdLst>
                    <a:gd name="connsiteX0" fmla="*/ 145066 w 207835"/>
                    <a:gd name="connsiteY0" fmla="*/ 0 h 122110"/>
                    <a:gd name="connsiteX1" fmla="*/ 207835 w 207835"/>
                    <a:gd name="connsiteY1" fmla="*/ 4763 h 122110"/>
                    <a:gd name="connsiteX2" fmla="*/ 204597 w 207835"/>
                    <a:gd name="connsiteY2" fmla="*/ 13240 h 122110"/>
                    <a:gd name="connsiteX3" fmla="*/ 143351 w 207835"/>
                    <a:gd name="connsiteY3" fmla="*/ 8573 h 122110"/>
                    <a:gd name="connsiteX4" fmla="*/ 31909 w 207835"/>
                    <a:gd name="connsiteY4" fmla="*/ 72866 h 122110"/>
                    <a:gd name="connsiteX5" fmla="*/ 4763 w 207835"/>
                    <a:gd name="connsiteY5" fmla="*/ 122111 h 122110"/>
                    <a:gd name="connsiteX6" fmla="*/ 0 w 207835"/>
                    <a:gd name="connsiteY6" fmla="*/ 119729 h 122110"/>
                    <a:gd name="connsiteX7" fmla="*/ 29051 w 207835"/>
                    <a:gd name="connsiteY7" fmla="*/ 66961 h 122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835" h="122110">
                      <a:moveTo>
                        <a:pt x="145066" y="0"/>
                      </a:moveTo>
                      <a:lnTo>
                        <a:pt x="207835" y="4763"/>
                      </a:lnTo>
                      <a:lnTo>
                        <a:pt x="204597" y="13240"/>
                      </a:lnTo>
                      <a:lnTo>
                        <a:pt x="143351" y="8573"/>
                      </a:lnTo>
                      <a:lnTo>
                        <a:pt x="31909" y="72866"/>
                      </a:lnTo>
                      <a:lnTo>
                        <a:pt x="4763" y="122111"/>
                      </a:lnTo>
                      <a:lnTo>
                        <a:pt x="0" y="119729"/>
                      </a:lnTo>
                      <a:lnTo>
                        <a:pt x="29051" y="66961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5537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659850" y="1850136"/>
                <a:ext cx="256793" cy="150494"/>
                <a:chOff x="5659850" y="1850136"/>
                <a:chExt cx="256793" cy="150494"/>
              </a:xfrm>
            </p:grpSpPr>
            <p:sp>
              <p:nvSpPr>
                <p:cNvPr id="5538" name="شكل حر: شكل 5537">
                  <a:extLst>
                    <a:ext uri="{FF2B5EF4-FFF2-40B4-BE49-F238E27FC236}">
                      <a16:creationId xmlns:a16="http://schemas.microsoft.com/office/drawing/2014/main" id="{3BDE040B-48B0-4F0F-805B-0B7DEA3B6ACA}"/>
                    </a:ext>
                  </a:extLst>
                </p:cNvPr>
                <p:cNvSpPr/>
                <p:nvPr/>
              </p:nvSpPr>
              <p:spPr>
                <a:xfrm>
                  <a:off x="5805011" y="1850136"/>
                  <a:ext cx="111633" cy="33242"/>
                </a:xfrm>
                <a:custGeom>
                  <a:avLst/>
                  <a:gdLst>
                    <a:gd name="connsiteX0" fmla="*/ 48958 w 111633"/>
                    <a:gd name="connsiteY0" fmla="*/ 28480 h 33242"/>
                    <a:gd name="connsiteX1" fmla="*/ 0 w 111633"/>
                    <a:gd name="connsiteY1" fmla="*/ 0 h 33242"/>
                    <a:gd name="connsiteX2" fmla="*/ 62675 w 111633"/>
                    <a:gd name="connsiteY2" fmla="*/ 4763 h 33242"/>
                    <a:gd name="connsiteX3" fmla="*/ 111633 w 111633"/>
                    <a:gd name="connsiteY3" fmla="*/ 33242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1633" h="33242">
                      <a:moveTo>
                        <a:pt x="48958" y="28480"/>
                      </a:moveTo>
                      <a:lnTo>
                        <a:pt x="0" y="0"/>
                      </a:lnTo>
                      <a:lnTo>
                        <a:pt x="62675" y="4763"/>
                      </a:lnTo>
                      <a:lnTo>
                        <a:pt x="111633" y="33242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39" name="شكل حر: شكل 5538">
                  <a:extLst>
                    <a:ext uri="{FF2B5EF4-FFF2-40B4-BE49-F238E27FC236}">
                      <a16:creationId xmlns:a16="http://schemas.microsoft.com/office/drawing/2014/main" id="{9FF52CA0-03C3-4425-AF8C-2CCD62DE4BF7}"/>
                    </a:ext>
                  </a:extLst>
                </p:cNvPr>
                <p:cNvSpPr/>
                <p:nvPr/>
              </p:nvSpPr>
              <p:spPr>
                <a:xfrm>
                  <a:off x="5659850" y="1917096"/>
                  <a:ext cx="78104" cy="81153"/>
                </a:xfrm>
                <a:custGeom>
                  <a:avLst/>
                  <a:gdLst>
                    <a:gd name="connsiteX0" fmla="*/ 48958 w 78104"/>
                    <a:gd name="connsiteY0" fmla="*/ 81153 h 81153"/>
                    <a:gd name="connsiteX1" fmla="*/ 0 w 78104"/>
                    <a:gd name="connsiteY1" fmla="*/ 52673 h 81153"/>
                    <a:gd name="connsiteX2" fmla="*/ 29146 w 78104"/>
                    <a:gd name="connsiteY2" fmla="*/ 0 h 81153"/>
                    <a:gd name="connsiteX3" fmla="*/ 78105 w 78104"/>
                    <a:gd name="connsiteY3" fmla="*/ 28480 h 81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104" h="81153">
                      <a:moveTo>
                        <a:pt x="48958" y="81153"/>
                      </a:moveTo>
                      <a:lnTo>
                        <a:pt x="0" y="52673"/>
                      </a:lnTo>
                      <a:lnTo>
                        <a:pt x="29146" y="0"/>
                      </a:lnTo>
                      <a:lnTo>
                        <a:pt x="78105" y="2848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40" name="شكل حر: شكل 5539">
                  <a:extLst>
                    <a:ext uri="{FF2B5EF4-FFF2-40B4-BE49-F238E27FC236}">
                      <a16:creationId xmlns:a16="http://schemas.microsoft.com/office/drawing/2014/main" id="{A5DDAA44-4D0F-4D2E-B6D9-16C514C338F0}"/>
                    </a:ext>
                  </a:extLst>
                </p:cNvPr>
                <p:cNvSpPr/>
                <p:nvPr/>
              </p:nvSpPr>
              <p:spPr>
                <a:xfrm>
                  <a:off x="5688996" y="1850136"/>
                  <a:ext cx="164972" cy="95440"/>
                </a:xfrm>
                <a:custGeom>
                  <a:avLst/>
                  <a:gdLst>
                    <a:gd name="connsiteX0" fmla="*/ 48958 w 164972"/>
                    <a:gd name="connsiteY0" fmla="*/ 95441 h 95440"/>
                    <a:gd name="connsiteX1" fmla="*/ 0 w 164972"/>
                    <a:gd name="connsiteY1" fmla="*/ 66961 h 95440"/>
                    <a:gd name="connsiteX2" fmla="*/ 116014 w 164972"/>
                    <a:gd name="connsiteY2" fmla="*/ 0 h 95440"/>
                    <a:gd name="connsiteX3" fmla="*/ 164973 w 164972"/>
                    <a:gd name="connsiteY3" fmla="*/ 28480 h 95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972" h="95440">
                      <a:moveTo>
                        <a:pt x="48958" y="95441"/>
                      </a:moveTo>
                      <a:lnTo>
                        <a:pt x="0" y="66961"/>
                      </a:lnTo>
                      <a:lnTo>
                        <a:pt x="116014" y="0"/>
                      </a:lnTo>
                      <a:lnTo>
                        <a:pt x="164973" y="28480"/>
                      </a:lnTo>
                      <a:close/>
                    </a:path>
                  </a:pathLst>
                </a:custGeom>
                <a:solidFill>
                  <a:srgbClr val="FFBB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541" name="شكل حر: شكل 5540">
                  <a:extLst>
                    <a:ext uri="{FF2B5EF4-FFF2-40B4-BE49-F238E27FC236}">
                      <a16:creationId xmlns:a16="http://schemas.microsoft.com/office/drawing/2014/main" id="{E7416AA5-0AD6-4198-914E-D1B70A74E1D8}"/>
                    </a:ext>
                  </a:extLst>
                </p:cNvPr>
                <p:cNvSpPr/>
                <p:nvPr/>
              </p:nvSpPr>
              <p:spPr>
                <a:xfrm>
                  <a:off x="5708808" y="1878615"/>
                  <a:ext cx="207835" cy="122015"/>
                </a:xfrm>
                <a:custGeom>
                  <a:avLst/>
                  <a:gdLst>
                    <a:gd name="connsiteX0" fmla="*/ 145161 w 207835"/>
                    <a:gd name="connsiteY0" fmla="*/ 0 h 122015"/>
                    <a:gd name="connsiteX1" fmla="*/ 207835 w 207835"/>
                    <a:gd name="connsiteY1" fmla="*/ 4763 h 122015"/>
                    <a:gd name="connsiteX2" fmla="*/ 204597 w 207835"/>
                    <a:gd name="connsiteY2" fmla="*/ 13145 h 122015"/>
                    <a:gd name="connsiteX3" fmla="*/ 143446 w 207835"/>
                    <a:gd name="connsiteY3" fmla="*/ 8477 h 122015"/>
                    <a:gd name="connsiteX4" fmla="*/ 32004 w 207835"/>
                    <a:gd name="connsiteY4" fmla="*/ 72866 h 122015"/>
                    <a:gd name="connsiteX5" fmla="*/ 4858 w 207835"/>
                    <a:gd name="connsiteY5" fmla="*/ 122015 h 122015"/>
                    <a:gd name="connsiteX6" fmla="*/ 0 w 207835"/>
                    <a:gd name="connsiteY6" fmla="*/ 119634 h 122015"/>
                    <a:gd name="connsiteX7" fmla="*/ 29146 w 207835"/>
                    <a:gd name="connsiteY7" fmla="*/ 66961 h 122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7835" h="122015">
                      <a:moveTo>
                        <a:pt x="145161" y="0"/>
                      </a:moveTo>
                      <a:lnTo>
                        <a:pt x="207835" y="4763"/>
                      </a:lnTo>
                      <a:lnTo>
                        <a:pt x="204597" y="13145"/>
                      </a:lnTo>
                      <a:lnTo>
                        <a:pt x="143446" y="8477"/>
                      </a:lnTo>
                      <a:lnTo>
                        <a:pt x="32004" y="72866"/>
                      </a:lnTo>
                      <a:lnTo>
                        <a:pt x="4858" y="122015"/>
                      </a:lnTo>
                      <a:lnTo>
                        <a:pt x="0" y="119634"/>
                      </a:lnTo>
                      <a:lnTo>
                        <a:pt x="29146" y="66961"/>
                      </a:lnTo>
                      <a:close/>
                    </a:path>
                  </a:pathLst>
                </a:custGeom>
                <a:solidFill>
                  <a:srgbClr val="FFAA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554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973954" y="2014918"/>
                <a:ext cx="326040" cy="206885"/>
                <a:chOff x="4973954" y="2014918"/>
                <a:chExt cx="326040" cy="206885"/>
              </a:xfrm>
            </p:grpSpPr>
            <p:grpSp>
              <p:nvGrpSpPr>
                <p:cNvPr id="5543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986337" y="2014918"/>
                  <a:ext cx="310038" cy="176784"/>
                  <a:chOff x="4986337" y="2014918"/>
                  <a:chExt cx="310038" cy="176784"/>
                </a:xfrm>
              </p:grpSpPr>
              <p:sp>
                <p:nvSpPr>
                  <p:cNvPr id="5544" name="شكل حر: شكل 5543">
                    <a:extLst>
                      <a:ext uri="{FF2B5EF4-FFF2-40B4-BE49-F238E27FC236}">
                        <a16:creationId xmlns:a16="http://schemas.microsoft.com/office/drawing/2014/main" id="{B0EAF6CA-EDE8-4096-9FAA-D4BE4ED84C5E}"/>
                      </a:ext>
                    </a:extLst>
                  </p:cNvPr>
                  <p:cNvSpPr/>
                  <p:nvPr/>
                </p:nvSpPr>
                <p:spPr>
                  <a:xfrm>
                    <a:off x="4986337" y="2014923"/>
                    <a:ext cx="310038" cy="176779"/>
                  </a:xfrm>
                  <a:custGeom>
                    <a:avLst/>
                    <a:gdLst>
                      <a:gd name="connsiteX0" fmla="*/ 8858 w 310038"/>
                      <a:gd name="connsiteY0" fmla="*/ 853 h 176779"/>
                      <a:gd name="connsiteX1" fmla="*/ 310039 w 310038"/>
                      <a:gd name="connsiteY1" fmla="*/ 175922 h 176779"/>
                      <a:gd name="connsiteX2" fmla="*/ 301180 w 310038"/>
                      <a:gd name="connsiteY2" fmla="*/ 176779 h 176779"/>
                      <a:gd name="connsiteX3" fmla="*/ 0 w 310038"/>
                      <a:gd name="connsiteY3" fmla="*/ 1710 h 176779"/>
                      <a:gd name="connsiteX4" fmla="*/ 8858 w 310038"/>
                      <a:gd name="connsiteY4" fmla="*/ 853 h 176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038" h="176779">
                        <a:moveTo>
                          <a:pt x="8858" y="853"/>
                        </a:moveTo>
                        <a:cubicBezTo>
                          <a:pt x="109252" y="59241"/>
                          <a:pt x="209645" y="117534"/>
                          <a:pt x="310039" y="175922"/>
                        </a:cubicBezTo>
                        <a:cubicBezTo>
                          <a:pt x="307753" y="174589"/>
                          <a:pt x="304609" y="174779"/>
                          <a:pt x="301180" y="176779"/>
                        </a:cubicBezTo>
                        <a:lnTo>
                          <a:pt x="0" y="1710"/>
                        </a:lnTo>
                        <a:cubicBezTo>
                          <a:pt x="3429" y="-290"/>
                          <a:pt x="6572" y="-481"/>
                          <a:pt x="8858" y="853"/>
                        </a:cubicBez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5545" name="رسم 2">
                    <a:extLst>
                      <a:ext uri="{FF2B5EF4-FFF2-40B4-BE49-F238E27FC236}">
                        <a16:creationId xmlns:a16="http://schemas.microsoft.com/office/drawing/2014/main" id="{B7803F40-9166-4DD8-9E15-E3DECA2DB59C}"/>
                      </a:ext>
                    </a:extLst>
                  </p:cNvPr>
                  <p:cNvGrpSpPr/>
                  <p:nvPr/>
                </p:nvGrpSpPr>
                <p:grpSpPr>
                  <a:xfrm>
                    <a:off x="4986337" y="2014918"/>
                    <a:ext cx="310038" cy="176688"/>
                    <a:chOff x="4986337" y="2014918"/>
                    <a:chExt cx="310038" cy="176688"/>
                  </a:xfrm>
                </p:grpSpPr>
                <p:sp>
                  <p:nvSpPr>
                    <p:cNvPr id="5546" name="شكل حر: شكل 5545">
                      <a:extLst>
                        <a:ext uri="{FF2B5EF4-FFF2-40B4-BE49-F238E27FC236}">
                          <a16:creationId xmlns:a16="http://schemas.microsoft.com/office/drawing/2014/main" id="{807E3A21-AB5E-4072-B4C4-0D483FEDEC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6337" y="2015108"/>
                      <a:ext cx="304990" cy="176498"/>
                    </a:xfrm>
                    <a:custGeom>
                      <a:avLst/>
                      <a:gdLst>
                        <a:gd name="connsiteX0" fmla="*/ 301180 w 304990"/>
                        <a:gd name="connsiteY0" fmla="*/ 176498 h 176498"/>
                        <a:gd name="connsiteX1" fmla="*/ 0 w 304990"/>
                        <a:gd name="connsiteY1" fmla="*/ 1524 h 176498"/>
                        <a:gd name="connsiteX2" fmla="*/ 3810 w 304990"/>
                        <a:gd name="connsiteY2" fmla="*/ 0 h 176498"/>
                        <a:gd name="connsiteX3" fmla="*/ 304991 w 304990"/>
                        <a:gd name="connsiteY3" fmla="*/ 174974 h 176498"/>
                        <a:gd name="connsiteX4" fmla="*/ 301180 w 304990"/>
                        <a:gd name="connsiteY4" fmla="*/ 176498 h 176498"/>
                        <a:gd name="connsiteX5" fmla="*/ 301180 w 304990"/>
                        <a:gd name="connsiteY5" fmla="*/ 176498 h 176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4990" h="176498">
                          <a:moveTo>
                            <a:pt x="301180" y="176498"/>
                          </a:moveTo>
                          <a:lnTo>
                            <a:pt x="0" y="1524"/>
                          </a:lnTo>
                          <a:cubicBezTo>
                            <a:pt x="1333" y="762"/>
                            <a:pt x="2572" y="286"/>
                            <a:pt x="3810" y="0"/>
                          </a:cubicBezTo>
                          <a:lnTo>
                            <a:pt x="304991" y="174974"/>
                          </a:lnTo>
                          <a:cubicBezTo>
                            <a:pt x="303752" y="175260"/>
                            <a:pt x="302514" y="175736"/>
                            <a:pt x="301180" y="176498"/>
                          </a:cubicBezTo>
                          <a:lnTo>
                            <a:pt x="301180" y="176498"/>
                          </a:lnTo>
                          <a:close/>
                        </a:path>
                      </a:pathLst>
                    </a:custGeom>
                    <a:solidFill>
                      <a:srgbClr val="23262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47" name="شكل حر: شكل 5546">
                      <a:extLst>
                        <a:ext uri="{FF2B5EF4-FFF2-40B4-BE49-F238E27FC236}">
                          <a16:creationId xmlns:a16="http://schemas.microsoft.com/office/drawing/2014/main" id="{464B3E3A-E184-43F9-A913-D8A3FB49E3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0147" y="2014918"/>
                      <a:ext cx="306038" cy="175736"/>
                    </a:xfrm>
                    <a:custGeom>
                      <a:avLst/>
                      <a:gdLst>
                        <a:gd name="connsiteX0" fmla="*/ 301181 w 306038"/>
                        <a:gd name="connsiteY0" fmla="*/ 175165 h 175736"/>
                        <a:gd name="connsiteX1" fmla="*/ 0 w 306038"/>
                        <a:gd name="connsiteY1" fmla="*/ 190 h 175736"/>
                        <a:gd name="connsiteX2" fmla="*/ 4858 w 306038"/>
                        <a:gd name="connsiteY2" fmla="*/ 762 h 175736"/>
                        <a:gd name="connsiteX3" fmla="*/ 306038 w 306038"/>
                        <a:gd name="connsiteY3" fmla="*/ 175736 h 175736"/>
                        <a:gd name="connsiteX4" fmla="*/ 301181 w 306038"/>
                        <a:gd name="connsiteY4" fmla="*/ 175165 h 175736"/>
                        <a:gd name="connsiteX5" fmla="*/ 301181 w 306038"/>
                        <a:gd name="connsiteY5" fmla="*/ 175165 h 1757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6038" h="175736">
                          <a:moveTo>
                            <a:pt x="301181" y="175165"/>
                          </a:moveTo>
                          <a:lnTo>
                            <a:pt x="0" y="190"/>
                          </a:lnTo>
                          <a:cubicBezTo>
                            <a:pt x="1810" y="-191"/>
                            <a:pt x="3524" y="0"/>
                            <a:pt x="4858" y="762"/>
                          </a:cubicBezTo>
                          <a:lnTo>
                            <a:pt x="306038" y="175736"/>
                          </a:lnTo>
                          <a:cubicBezTo>
                            <a:pt x="304610" y="175070"/>
                            <a:pt x="302990" y="174784"/>
                            <a:pt x="301181" y="175165"/>
                          </a:cubicBezTo>
                          <a:lnTo>
                            <a:pt x="301181" y="175165"/>
                          </a:lnTo>
                          <a:close/>
                        </a:path>
                      </a:pathLst>
                    </a:custGeom>
                    <a:solidFill>
                      <a:srgbClr val="23262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48" name="شكل حر: شكل 5547">
                      <a:extLst>
                        <a:ext uri="{FF2B5EF4-FFF2-40B4-BE49-F238E27FC236}">
                          <a16:creationId xmlns:a16="http://schemas.microsoft.com/office/drawing/2014/main" id="{4BCC308A-A215-46E3-96EB-B68079E90D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4910" y="2015680"/>
                      <a:ext cx="301466" cy="175069"/>
                    </a:xfrm>
                    <a:custGeom>
                      <a:avLst/>
                      <a:gdLst>
                        <a:gd name="connsiteX0" fmla="*/ 301181 w 301466"/>
                        <a:gd name="connsiteY0" fmla="*/ 174974 h 175069"/>
                        <a:gd name="connsiteX1" fmla="*/ 0 w 301466"/>
                        <a:gd name="connsiteY1" fmla="*/ 0 h 175069"/>
                        <a:gd name="connsiteX2" fmla="*/ 190 w 301466"/>
                        <a:gd name="connsiteY2" fmla="*/ 95 h 175069"/>
                        <a:gd name="connsiteX3" fmla="*/ 301466 w 301466"/>
                        <a:gd name="connsiteY3" fmla="*/ 175069 h 175069"/>
                        <a:gd name="connsiteX4" fmla="*/ 301181 w 301466"/>
                        <a:gd name="connsiteY4" fmla="*/ 174974 h 175069"/>
                        <a:gd name="connsiteX5" fmla="*/ 301181 w 301466"/>
                        <a:gd name="connsiteY5" fmla="*/ 174974 h 1750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466" h="175069">
                          <a:moveTo>
                            <a:pt x="301181" y="174974"/>
                          </a:moveTo>
                          <a:lnTo>
                            <a:pt x="0" y="0"/>
                          </a:lnTo>
                          <a:cubicBezTo>
                            <a:pt x="95" y="0"/>
                            <a:pt x="95" y="95"/>
                            <a:pt x="190" y="95"/>
                          </a:cubicBezTo>
                          <a:lnTo>
                            <a:pt x="301466" y="175069"/>
                          </a:lnTo>
                          <a:cubicBezTo>
                            <a:pt x="301371" y="175069"/>
                            <a:pt x="301276" y="174974"/>
                            <a:pt x="301181" y="174974"/>
                          </a:cubicBezTo>
                          <a:lnTo>
                            <a:pt x="301181" y="174974"/>
                          </a:lnTo>
                          <a:close/>
                        </a:path>
                      </a:pathLst>
                    </a:custGeom>
                    <a:solidFill>
                      <a:srgbClr val="14191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5549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973954" y="2016537"/>
                  <a:ext cx="313562" cy="204501"/>
                  <a:chOff x="4973954" y="2016537"/>
                  <a:chExt cx="313562" cy="204501"/>
                </a:xfrm>
              </p:grpSpPr>
              <p:sp>
                <p:nvSpPr>
                  <p:cNvPr id="5550" name="شكل حر: شكل 5549">
                    <a:extLst>
                      <a:ext uri="{FF2B5EF4-FFF2-40B4-BE49-F238E27FC236}">
                        <a16:creationId xmlns:a16="http://schemas.microsoft.com/office/drawing/2014/main" id="{C150A125-0635-4E4C-AE4D-45AB1CF7CBD6}"/>
                      </a:ext>
                    </a:extLst>
                  </p:cNvPr>
                  <p:cNvSpPr/>
                  <p:nvPr/>
                </p:nvSpPr>
                <p:spPr>
                  <a:xfrm>
                    <a:off x="4973954" y="2016537"/>
                    <a:ext cx="313562" cy="204501"/>
                  </a:xfrm>
                  <a:custGeom>
                    <a:avLst/>
                    <a:gdLst>
                      <a:gd name="connsiteX0" fmla="*/ 304800 w 313562"/>
                      <a:gd name="connsiteY0" fmla="*/ 204502 h 204501"/>
                      <a:gd name="connsiteX1" fmla="*/ 3620 w 313562"/>
                      <a:gd name="connsiteY1" fmla="*/ 29432 h 204501"/>
                      <a:gd name="connsiteX2" fmla="*/ 0 w 313562"/>
                      <a:gd name="connsiteY2" fmla="*/ 21431 h 204501"/>
                      <a:gd name="connsiteX3" fmla="*/ 12383 w 313562"/>
                      <a:gd name="connsiteY3" fmla="*/ 0 h 204501"/>
                      <a:gd name="connsiteX4" fmla="*/ 313563 w 313562"/>
                      <a:gd name="connsiteY4" fmla="*/ 175069 h 204501"/>
                      <a:gd name="connsiteX5" fmla="*/ 301181 w 313562"/>
                      <a:gd name="connsiteY5" fmla="*/ 196501 h 204501"/>
                      <a:gd name="connsiteX6" fmla="*/ 304800 w 313562"/>
                      <a:gd name="connsiteY6" fmla="*/ 204502 h 2045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3562" h="204501">
                        <a:moveTo>
                          <a:pt x="304800" y="204502"/>
                        </a:moveTo>
                        <a:cubicBezTo>
                          <a:pt x="204407" y="146114"/>
                          <a:pt x="104013" y="87821"/>
                          <a:pt x="3620" y="29432"/>
                        </a:cubicBezTo>
                        <a:cubicBezTo>
                          <a:pt x="1429" y="28099"/>
                          <a:pt x="0" y="25432"/>
                          <a:pt x="0" y="21431"/>
                        </a:cubicBezTo>
                        <a:cubicBezTo>
                          <a:pt x="0" y="13525"/>
                          <a:pt x="5525" y="4000"/>
                          <a:pt x="12383" y="0"/>
                        </a:cubicBezTo>
                        <a:lnTo>
                          <a:pt x="313563" y="175069"/>
                        </a:lnTo>
                        <a:cubicBezTo>
                          <a:pt x="306705" y="178975"/>
                          <a:pt x="301181" y="188595"/>
                          <a:pt x="301181" y="196501"/>
                        </a:cubicBezTo>
                        <a:cubicBezTo>
                          <a:pt x="301181" y="200406"/>
                          <a:pt x="302609" y="203168"/>
                          <a:pt x="304800" y="204502"/>
                        </a:cubicBez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5551" name="رسم 2">
                    <a:extLst>
                      <a:ext uri="{FF2B5EF4-FFF2-40B4-BE49-F238E27FC236}">
                        <a16:creationId xmlns:a16="http://schemas.microsoft.com/office/drawing/2014/main" id="{B7803F40-9166-4DD8-9E15-E3DECA2DB59C}"/>
                      </a:ext>
                    </a:extLst>
                  </p:cNvPr>
                  <p:cNvGrpSpPr/>
                  <p:nvPr/>
                </p:nvGrpSpPr>
                <p:grpSpPr>
                  <a:xfrm>
                    <a:off x="4976145" y="2016633"/>
                    <a:ext cx="311372" cy="187070"/>
                    <a:chOff x="4976145" y="2016633"/>
                    <a:chExt cx="311372" cy="187070"/>
                  </a:xfrm>
                </p:grpSpPr>
                <p:sp>
                  <p:nvSpPr>
                    <p:cNvPr id="5552" name="شكل حر: شكل 5551">
                      <a:extLst>
                        <a:ext uri="{FF2B5EF4-FFF2-40B4-BE49-F238E27FC236}">
                          <a16:creationId xmlns:a16="http://schemas.microsoft.com/office/drawing/2014/main" id="{4A97C59A-E3C9-4CBC-8C0E-709C989C38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6145" y="2021871"/>
                      <a:ext cx="305371" cy="181832"/>
                    </a:xfrm>
                    <a:custGeom>
                      <a:avLst/>
                      <a:gdLst>
                        <a:gd name="connsiteX0" fmla="*/ 301181 w 305371"/>
                        <a:gd name="connsiteY0" fmla="*/ 181832 h 181832"/>
                        <a:gd name="connsiteX1" fmla="*/ 0 w 305371"/>
                        <a:gd name="connsiteY1" fmla="*/ 6763 h 181832"/>
                        <a:gd name="connsiteX2" fmla="*/ 4191 w 305371"/>
                        <a:gd name="connsiteY2" fmla="*/ 0 h 181832"/>
                        <a:gd name="connsiteX3" fmla="*/ 305372 w 305371"/>
                        <a:gd name="connsiteY3" fmla="*/ 175070 h 181832"/>
                        <a:gd name="connsiteX4" fmla="*/ 301181 w 305371"/>
                        <a:gd name="connsiteY4" fmla="*/ 181832 h 181832"/>
                        <a:gd name="connsiteX5" fmla="*/ 301181 w 305371"/>
                        <a:gd name="connsiteY5" fmla="*/ 181832 h 1818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5371" h="181832">
                          <a:moveTo>
                            <a:pt x="301181" y="181832"/>
                          </a:moveTo>
                          <a:lnTo>
                            <a:pt x="0" y="6763"/>
                          </a:lnTo>
                          <a:cubicBezTo>
                            <a:pt x="1048" y="4286"/>
                            <a:pt x="2477" y="2000"/>
                            <a:pt x="4191" y="0"/>
                          </a:cubicBezTo>
                          <a:lnTo>
                            <a:pt x="305372" y="175070"/>
                          </a:lnTo>
                          <a:cubicBezTo>
                            <a:pt x="303657" y="177070"/>
                            <a:pt x="302228" y="179356"/>
                            <a:pt x="301181" y="181832"/>
                          </a:cubicBezTo>
                          <a:lnTo>
                            <a:pt x="301181" y="181832"/>
                          </a:lnTo>
                          <a:close/>
                        </a:path>
                      </a:pathLst>
                    </a:custGeom>
                    <a:solidFill>
                      <a:srgbClr val="14191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5553" name="شكل حر: شكل 5552">
                      <a:extLst>
                        <a:ext uri="{FF2B5EF4-FFF2-40B4-BE49-F238E27FC236}">
                          <a16:creationId xmlns:a16="http://schemas.microsoft.com/office/drawing/2014/main" id="{3AA892D6-4FB9-465C-8CBF-06DA00FDC6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0336" y="2016633"/>
                      <a:ext cx="307181" cy="180308"/>
                    </a:xfrm>
                    <a:custGeom>
                      <a:avLst/>
                      <a:gdLst>
                        <a:gd name="connsiteX0" fmla="*/ 301181 w 307181"/>
                        <a:gd name="connsiteY0" fmla="*/ 180308 h 180308"/>
                        <a:gd name="connsiteX1" fmla="*/ 0 w 307181"/>
                        <a:gd name="connsiteY1" fmla="*/ 5239 h 180308"/>
                        <a:gd name="connsiteX2" fmla="*/ 6001 w 307181"/>
                        <a:gd name="connsiteY2" fmla="*/ 0 h 180308"/>
                        <a:gd name="connsiteX3" fmla="*/ 307181 w 307181"/>
                        <a:gd name="connsiteY3" fmla="*/ 175069 h 180308"/>
                        <a:gd name="connsiteX4" fmla="*/ 301181 w 307181"/>
                        <a:gd name="connsiteY4" fmla="*/ 180308 h 180308"/>
                        <a:gd name="connsiteX5" fmla="*/ 301181 w 307181"/>
                        <a:gd name="connsiteY5" fmla="*/ 180308 h 18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7181" h="180308">
                          <a:moveTo>
                            <a:pt x="301181" y="180308"/>
                          </a:moveTo>
                          <a:lnTo>
                            <a:pt x="0" y="5239"/>
                          </a:lnTo>
                          <a:cubicBezTo>
                            <a:pt x="1810" y="3048"/>
                            <a:pt x="3810" y="1238"/>
                            <a:pt x="6001" y="0"/>
                          </a:cubicBezTo>
                          <a:lnTo>
                            <a:pt x="307181" y="175069"/>
                          </a:lnTo>
                          <a:cubicBezTo>
                            <a:pt x="304990" y="176308"/>
                            <a:pt x="302990" y="178117"/>
                            <a:pt x="301181" y="180308"/>
                          </a:cubicBezTo>
                          <a:lnTo>
                            <a:pt x="301181" y="180308"/>
                          </a:lnTo>
                          <a:close/>
                        </a:path>
                      </a:pathLst>
                    </a:custGeom>
                    <a:solidFill>
                      <a:srgbClr val="23262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5554" name="شكل حر: شكل 5553">
                    <a:extLst>
                      <a:ext uri="{FF2B5EF4-FFF2-40B4-BE49-F238E27FC236}">
                        <a16:creationId xmlns:a16="http://schemas.microsoft.com/office/drawing/2014/main" id="{7AA0159A-76BC-4A7A-B657-583416470AA2}"/>
                      </a:ext>
                    </a:extLst>
                  </p:cNvPr>
                  <p:cNvSpPr/>
                  <p:nvPr/>
                </p:nvSpPr>
                <p:spPr>
                  <a:xfrm>
                    <a:off x="4973954" y="2028539"/>
                    <a:ext cx="304800" cy="192500"/>
                  </a:xfrm>
                  <a:custGeom>
                    <a:avLst/>
                    <a:gdLst>
                      <a:gd name="connsiteX0" fmla="*/ 304800 w 304800"/>
                      <a:gd name="connsiteY0" fmla="*/ 192500 h 192500"/>
                      <a:gd name="connsiteX1" fmla="*/ 3620 w 304800"/>
                      <a:gd name="connsiteY1" fmla="*/ 17431 h 192500"/>
                      <a:gd name="connsiteX2" fmla="*/ 0 w 304800"/>
                      <a:gd name="connsiteY2" fmla="*/ 9430 h 192500"/>
                      <a:gd name="connsiteX3" fmla="*/ 2191 w 304800"/>
                      <a:gd name="connsiteY3" fmla="*/ 0 h 192500"/>
                      <a:gd name="connsiteX4" fmla="*/ 303371 w 304800"/>
                      <a:gd name="connsiteY4" fmla="*/ 175069 h 192500"/>
                      <a:gd name="connsiteX5" fmla="*/ 301181 w 304800"/>
                      <a:gd name="connsiteY5" fmla="*/ 184499 h 192500"/>
                      <a:gd name="connsiteX6" fmla="*/ 304800 w 304800"/>
                      <a:gd name="connsiteY6" fmla="*/ 192500 h 192500"/>
                      <a:gd name="connsiteX7" fmla="*/ 304800 w 304800"/>
                      <a:gd name="connsiteY7" fmla="*/ 192500 h 192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4800" h="192500">
                        <a:moveTo>
                          <a:pt x="304800" y="192500"/>
                        </a:moveTo>
                        <a:lnTo>
                          <a:pt x="3620" y="17431"/>
                        </a:lnTo>
                        <a:cubicBezTo>
                          <a:pt x="1429" y="16097"/>
                          <a:pt x="0" y="13430"/>
                          <a:pt x="0" y="9430"/>
                        </a:cubicBezTo>
                        <a:cubicBezTo>
                          <a:pt x="0" y="6382"/>
                          <a:pt x="762" y="3143"/>
                          <a:pt x="2191" y="0"/>
                        </a:cubicBezTo>
                        <a:lnTo>
                          <a:pt x="303371" y="175069"/>
                        </a:lnTo>
                        <a:cubicBezTo>
                          <a:pt x="302038" y="178213"/>
                          <a:pt x="301181" y="181451"/>
                          <a:pt x="301181" y="184499"/>
                        </a:cubicBezTo>
                        <a:cubicBezTo>
                          <a:pt x="301181" y="188404"/>
                          <a:pt x="302609" y="191167"/>
                          <a:pt x="304800" y="192500"/>
                        </a:cubicBezTo>
                        <a:lnTo>
                          <a:pt x="304800" y="192500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55" name="شكل حر: شكل 5554">
                  <a:extLst>
                    <a:ext uri="{FF2B5EF4-FFF2-40B4-BE49-F238E27FC236}">
                      <a16:creationId xmlns:a16="http://schemas.microsoft.com/office/drawing/2014/main" id="{93B8976B-D06C-4CD4-A876-7C561E99D07F}"/>
                    </a:ext>
                  </a:extLst>
                </p:cNvPr>
                <p:cNvSpPr/>
                <p:nvPr/>
              </p:nvSpPr>
              <p:spPr>
                <a:xfrm>
                  <a:off x="5275229" y="2189888"/>
                  <a:ext cx="24766" cy="31915"/>
                </a:xfrm>
                <a:custGeom>
                  <a:avLst/>
                  <a:gdLst>
                    <a:gd name="connsiteX0" fmla="*/ 12288 w 24766"/>
                    <a:gd name="connsiteY0" fmla="*/ 1719 h 31915"/>
                    <a:gd name="connsiteX1" fmla="*/ 24766 w 24766"/>
                    <a:gd name="connsiteY1" fmla="*/ 8768 h 31915"/>
                    <a:gd name="connsiteX2" fmla="*/ 12384 w 24766"/>
                    <a:gd name="connsiteY2" fmla="*/ 30199 h 31915"/>
                    <a:gd name="connsiteX3" fmla="*/ 1 w 24766"/>
                    <a:gd name="connsiteY3" fmla="*/ 23055 h 31915"/>
                    <a:gd name="connsiteX4" fmla="*/ 12288 w 24766"/>
                    <a:gd name="connsiteY4" fmla="*/ 1719 h 31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766" h="31915">
                      <a:moveTo>
                        <a:pt x="12288" y="1719"/>
                      </a:moveTo>
                      <a:cubicBezTo>
                        <a:pt x="19146" y="-2281"/>
                        <a:pt x="24671" y="957"/>
                        <a:pt x="24766" y="8768"/>
                      </a:cubicBezTo>
                      <a:cubicBezTo>
                        <a:pt x="24766" y="16673"/>
                        <a:pt x="19242" y="26198"/>
                        <a:pt x="12384" y="30199"/>
                      </a:cubicBezTo>
                      <a:cubicBezTo>
                        <a:pt x="5526" y="34199"/>
                        <a:pt x="1" y="30961"/>
                        <a:pt x="1" y="23055"/>
                      </a:cubicBezTo>
                      <a:cubicBezTo>
                        <a:pt x="-94" y="15340"/>
                        <a:pt x="5430" y="5720"/>
                        <a:pt x="12288" y="1719"/>
                      </a:cubicBez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556" name="شكل حر: شكل 5555">
                <a:extLst>
                  <a:ext uri="{FF2B5EF4-FFF2-40B4-BE49-F238E27FC236}">
                    <a16:creationId xmlns:a16="http://schemas.microsoft.com/office/drawing/2014/main" id="{E30C4813-6FF9-45D3-8CDD-E052F87867A4}"/>
                  </a:ext>
                </a:extLst>
              </p:cNvPr>
              <p:cNvSpPr/>
              <p:nvPr/>
            </p:nvSpPr>
            <p:spPr>
              <a:xfrm>
                <a:off x="5084349" y="2049494"/>
                <a:ext cx="70389" cy="68294"/>
              </a:xfrm>
              <a:custGeom>
                <a:avLst/>
                <a:gdLst>
                  <a:gd name="connsiteX0" fmla="*/ 70390 w 70389"/>
                  <a:gd name="connsiteY0" fmla="*/ 68294 h 68294"/>
                  <a:gd name="connsiteX1" fmla="*/ 0 w 70389"/>
                  <a:gd name="connsiteY1" fmla="*/ 27623 h 68294"/>
                  <a:gd name="connsiteX2" fmla="*/ 0 w 70389"/>
                  <a:gd name="connsiteY2" fmla="*/ 0 h 68294"/>
                  <a:gd name="connsiteX3" fmla="*/ 70390 w 70389"/>
                  <a:gd name="connsiteY3" fmla="*/ 40672 h 68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389" h="68294">
                    <a:moveTo>
                      <a:pt x="70390" y="68294"/>
                    </a:moveTo>
                    <a:lnTo>
                      <a:pt x="0" y="27623"/>
                    </a:lnTo>
                    <a:lnTo>
                      <a:pt x="0" y="0"/>
                    </a:lnTo>
                    <a:lnTo>
                      <a:pt x="70390" y="40672"/>
                    </a:lnTo>
                    <a:close/>
                  </a:path>
                </a:pathLst>
              </a:custGeom>
              <a:solidFill>
                <a:srgbClr val="DEE9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57" name="شكل حر: شكل 5556">
                <a:extLst>
                  <a:ext uri="{FF2B5EF4-FFF2-40B4-BE49-F238E27FC236}">
                    <a16:creationId xmlns:a16="http://schemas.microsoft.com/office/drawing/2014/main" id="{8C78C83E-2381-4706-B969-1BEFEAC8013E}"/>
                  </a:ext>
                </a:extLst>
              </p:cNvPr>
              <p:cNvSpPr/>
              <p:nvPr/>
            </p:nvSpPr>
            <p:spPr>
              <a:xfrm>
                <a:off x="5559028" y="1921261"/>
                <a:ext cx="32194" cy="41573"/>
              </a:xfrm>
              <a:custGeom>
                <a:avLst/>
                <a:gdLst>
                  <a:gd name="connsiteX0" fmla="*/ 4715 w 32194"/>
                  <a:gd name="connsiteY0" fmla="*/ 40508 h 41573"/>
                  <a:gd name="connsiteX1" fmla="*/ 4715 w 32194"/>
                  <a:gd name="connsiteY1" fmla="*/ 14219 h 41573"/>
                  <a:gd name="connsiteX2" fmla="*/ 27480 w 32194"/>
                  <a:gd name="connsiteY2" fmla="*/ 1074 h 41573"/>
                  <a:gd name="connsiteX3" fmla="*/ 27480 w 32194"/>
                  <a:gd name="connsiteY3" fmla="*/ 27363 h 41573"/>
                  <a:gd name="connsiteX4" fmla="*/ 4715 w 32194"/>
                  <a:gd name="connsiteY4" fmla="*/ 40508 h 41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94" h="41573">
                    <a:moveTo>
                      <a:pt x="4715" y="40508"/>
                    </a:moveTo>
                    <a:cubicBezTo>
                      <a:pt x="-1572" y="36888"/>
                      <a:pt x="-1572" y="25077"/>
                      <a:pt x="4715" y="14219"/>
                    </a:cubicBezTo>
                    <a:cubicBezTo>
                      <a:pt x="11001" y="3265"/>
                      <a:pt x="21193" y="-2545"/>
                      <a:pt x="27480" y="1074"/>
                    </a:cubicBezTo>
                    <a:cubicBezTo>
                      <a:pt x="33766" y="4694"/>
                      <a:pt x="33766" y="16505"/>
                      <a:pt x="27480" y="27363"/>
                    </a:cubicBezTo>
                    <a:cubicBezTo>
                      <a:pt x="21193" y="38222"/>
                      <a:pt x="11001" y="44127"/>
                      <a:pt x="4715" y="40508"/>
                    </a:cubicBezTo>
                    <a:close/>
                  </a:path>
                </a:pathLst>
              </a:custGeom>
              <a:solidFill>
                <a:srgbClr val="D681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558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553170" y="1922716"/>
                <a:ext cx="43910" cy="36077"/>
                <a:chOff x="5553170" y="1922716"/>
                <a:chExt cx="43910" cy="36077"/>
              </a:xfrm>
            </p:grpSpPr>
            <p:grpSp>
              <p:nvGrpSpPr>
                <p:cNvPr id="5559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585364" y="1922716"/>
                  <a:ext cx="9525" cy="3524"/>
                  <a:chOff x="5585364" y="1922716"/>
                  <a:chExt cx="9525" cy="3524"/>
                </a:xfrm>
              </p:grpSpPr>
              <p:sp>
                <p:nvSpPr>
                  <p:cNvPr id="5560" name="شكل حر: شكل 5559">
                    <a:extLst>
                      <a:ext uri="{FF2B5EF4-FFF2-40B4-BE49-F238E27FC236}">
                        <a16:creationId xmlns:a16="http://schemas.microsoft.com/office/drawing/2014/main" id="{01459135-8029-412C-85D8-B9B800E75917}"/>
                      </a:ext>
                    </a:extLst>
                  </p:cNvPr>
                  <p:cNvSpPr/>
                  <p:nvPr/>
                </p:nvSpPr>
                <p:spPr>
                  <a:xfrm>
                    <a:off x="5585364" y="1923287"/>
                    <a:ext cx="5238" cy="2952"/>
                  </a:xfrm>
                  <a:custGeom>
                    <a:avLst/>
                    <a:gdLst>
                      <a:gd name="connsiteX0" fmla="*/ 4191 w 5238"/>
                      <a:gd name="connsiteY0" fmla="*/ 2953 h 2952"/>
                      <a:gd name="connsiteX1" fmla="*/ 0 w 5238"/>
                      <a:gd name="connsiteY1" fmla="*/ 476 h 2952"/>
                      <a:gd name="connsiteX2" fmla="*/ 1048 w 5238"/>
                      <a:gd name="connsiteY2" fmla="*/ 0 h 2952"/>
                      <a:gd name="connsiteX3" fmla="*/ 5239 w 5238"/>
                      <a:gd name="connsiteY3" fmla="*/ 2477 h 2952"/>
                      <a:gd name="connsiteX4" fmla="*/ 4191 w 5238"/>
                      <a:gd name="connsiteY4" fmla="*/ 2953 h 2952"/>
                      <a:gd name="connsiteX5" fmla="*/ 4191 w 5238"/>
                      <a:gd name="connsiteY5" fmla="*/ 2953 h 29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8" h="2952">
                        <a:moveTo>
                          <a:pt x="4191" y="2953"/>
                        </a:moveTo>
                        <a:lnTo>
                          <a:pt x="0" y="476"/>
                        </a:lnTo>
                        <a:cubicBezTo>
                          <a:pt x="381" y="286"/>
                          <a:pt x="667" y="95"/>
                          <a:pt x="1048" y="0"/>
                        </a:cubicBezTo>
                        <a:lnTo>
                          <a:pt x="5239" y="2477"/>
                        </a:lnTo>
                        <a:cubicBezTo>
                          <a:pt x="4953" y="2572"/>
                          <a:pt x="4572" y="2762"/>
                          <a:pt x="4191" y="2953"/>
                        </a:cubicBezTo>
                        <a:lnTo>
                          <a:pt x="4191" y="2953"/>
                        </a:lnTo>
                        <a:close/>
                      </a:path>
                    </a:pathLst>
                  </a:custGeom>
                  <a:solidFill>
                    <a:srgbClr val="121A2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1" name="شكل حر: شكل 5560">
                    <a:extLst>
                      <a:ext uri="{FF2B5EF4-FFF2-40B4-BE49-F238E27FC236}">
                        <a16:creationId xmlns:a16="http://schemas.microsoft.com/office/drawing/2014/main" id="{9DB717F4-F882-4040-9069-C2A2BC16B7A4}"/>
                      </a:ext>
                    </a:extLst>
                  </p:cNvPr>
                  <p:cNvSpPr/>
                  <p:nvPr/>
                </p:nvSpPr>
                <p:spPr>
                  <a:xfrm>
                    <a:off x="5586412" y="1922906"/>
                    <a:ext cx="5048" cy="2762"/>
                  </a:xfrm>
                  <a:custGeom>
                    <a:avLst/>
                    <a:gdLst>
                      <a:gd name="connsiteX0" fmla="*/ 4191 w 5048"/>
                      <a:gd name="connsiteY0" fmla="*/ 2762 h 2762"/>
                      <a:gd name="connsiteX1" fmla="*/ 0 w 5048"/>
                      <a:gd name="connsiteY1" fmla="*/ 286 h 2762"/>
                      <a:gd name="connsiteX2" fmla="*/ 857 w 5048"/>
                      <a:gd name="connsiteY2" fmla="*/ 0 h 2762"/>
                      <a:gd name="connsiteX3" fmla="*/ 5048 w 5048"/>
                      <a:gd name="connsiteY3" fmla="*/ 2477 h 2762"/>
                      <a:gd name="connsiteX4" fmla="*/ 4191 w 5048"/>
                      <a:gd name="connsiteY4" fmla="*/ 2762 h 2762"/>
                      <a:gd name="connsiteX5" fmla="*/ 4191 w 5048"/>
                      <a:gd name="connsiteY5" fmla="*/ 2762 h 2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48" h="2762">
                        <a:moveTo>
                          <a:pt x="4191" y="2762"/>
                        </a:moveTo>
                        <a:lnTo>
                          <a:pt x="0" y="286"/>
                        </a:lnTo>
                        <a:cubicBezTo>
                          <a:pt x="286" y="191"/>
                          <a:pt x="571" y="95"/>
                          <a:pt x="857" y="0"/>
                        </a:cubicBezTo>
                        <a:lnTo>
                          <a:pt x="5048" y="2477"/>
                        </a:lnTo>
                        <a:cubicBezTo>
                          <a:pt x="4763" y="2572"/>
                          <a:pt x="4477" y="2667"/>
                          <a:pt x="4191" y="2762"/>
                        </a:cubicBezTo>
                        <a:lnTo>
                          <a:pt x="4191" y="2762"/>
                        </a:lnTo>
                        <a:close/>
                      </a:path>
                    </a:pathLst>
                  </a:custGeom>
                  <a:solidFill>
                    <a:srgbClr val="121A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2" name="شكل حر: شكل 5561">
                    <a:extLst>
                      <a:ext uri="{FF2B5EF4-FFF2-40B4-BE49-F238E27FC236}">
                        <a16:creationId xmlns:a16="http://schemas.microsoft.com/office/drawing/2014/main" id="{2110DA3A-739D-4A92-BA68-1309D90FEB31}"/>
                      </a:ext>
                    </a:extLst>
                  </p:cNvPr>
                  <p:cNvSpPr/>
                  <p:nvPr/>
                </p:nvSpPr>
                <p:spPr>
                  <a:xfrm>
                    <a:off x="5587269" y="1922811"/>
                    <a:ext cx="4857" cy="2571"/>
                  </a:xfrm>
                  <a:custGeom>
                    <a:avLst/>
                    <a:gdLst>
                      <a:gd name="connsiteX0" fmla="*/ 4191 w 4857"/>
                      <a:gd name="connsiteY0" fmla="*/ 2572 h 2571"/>
                      <a:gd name="connsiteX1" fmla="*/ 0 w 4857"/>
                      <a:gd name="connsiteY1" fmla="*/ 95 h 2571"/>
                      <a:gd name="connsiteX2" fmla="*/ 667 w 4857"/>
                      <a:gd name="connsiteY2" fmla="*/ 0 h 2571"/>
                      <a:gd name="connsiteX3" fmla="*/ 4858 w 4857"/>
                      <a:gd name="connsiteY3" fmla="*/ 2476 h 2571"/>
                      <a:gd name="connsiteX4" fmla="*/ 4191 w 4857"/>
                      <a:gd name="connsiteY4" fmla="*/ 2572 h 2571"/>
                      <a:gd name="connsiteX5" fmla="*/ 4191 w 4857"/>
                      <a:gd name="connsiteY5" fmla="*/ 2572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7" h="2571">
                        <a:moveTo>
                          <a:pt x="4191" y="2572"/>
                        </a:moveTo>
                        <a:lnTo>
                          <a:pt x="0" y="95"/>
                        </a:lnTo>
                        <a:cubicBezTo>
                          <a:pt x="191" y="0"/>
                          <a:pt x="476" y="0"/>
                          <a:pt x="667" y="0"/>
                        </a:cubicBezTo>
                        <a:lnTo>
                          <a:pt x="4858" y="2476"/>
                        </a:lnTo>
                        <a:cubicBezTo>
                          <a:pt x="4667" y="2476"/>
                          <a:pt x="4477" y="2572"/>
                          <a:pt x="4191" y="2572"/>
                        </a:cubicBezTo>
                        <a:lnTo>
                          <a:pt x="4191" y="2572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3" name="شكل حر: شكل 5562">
                    <a:extLst>
                      <a:ext uri="{FF2B5EF4-FFF2-40B4-BE49-F238E27FC236}">
                        <a16:creationId xmlns:a16="http://schemas.microsoft.com/office/drawing/2014/main" id="{EAAE1A09-6006-44DE-975D-4AE3F25A8653}"/>
                      </a:ext>
                    </a:extLst>
                  </p:cNvPr>
                  <p:cNvSpPr/>
                  <p:nvPr/>
                </p:nvSpPr>
                <p:spPr>
                  <a:xfrm>
                    <a:off x="5587936" y="1922716"/>
                    <a:ext cx="4762" cy="2571"/>
                  </a:xfrm>
                  <a:custGeom>
                    <a:avLst/>
                    <a:gdLst>
                      <a:gd name="connsiteX0" fmla="*/ 4191 w 4762"/>
                      <a:gd name="connsiteY0" fmla="*/ 2572 h 2571"/>
                      <a:gd name="connsiteX1" fmla="*/ 0 w 4762"/>
                      <a:gd name="connsiteY1" fmla="*/ 95 h 2571"/>
                      <a:gd name="connsiteX2" fmla="*/ 571 w 4762"/>
                      <a:gd name="connsiteY2" fmla="*/ 0 h 2571"/>
                      <a:gd name="connsiteX3" fmla="*/ 4763 w 4762"/>
                      <a:gd name="connsiteY3" fmla="*/ 2477 h 2571"/>
                      <a:gd name="connsiteX4" fmla="*/ 4191 w 4762"/>
                      <a:gd name="connsiteY4" fmla="*/ 2572 h 2571"/>
                      <a:gd name="connsiteX5" fmla="*/ 4191 w 4762"/>
                      <a:gd name="connsiteY5" fmla="*/ 2572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62" h="2571">
                        <a:moveTo>
                          <a:pt x="4191" y="2572"/>
                        </a:moveTo>
                        <a:lnTo>
                          <a:pt x="0" y="95"/>
                        </a:lnTo>
                        <a:cubicBezTo>
                          <a:pt x="190" y="95"/>
                          <a:pt x="381" y="95"/>
                          <a:pt x="571" y="0"/>
                        </a:cubicBezTo>
                        <a:lnTo>
                          <a:pt x="4763" y="2477"/>
                        </a:lnTo>
                        <a:cubicBezTo>
                          <a:pt x="4572" y="2477"/>
                          <a:pt x="4381" y="2572"/>
                          <a:pt x="4191" y="2572"/>
                        </a:cubicBezTo>
                        <a:lnTo>
                          <a:pt x="4191" y="2572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4" name="شكل حر: شكل 5563">
                    <a:extLst>
                      <a:ext uri="{FF2B5EF4-FFF2-40B4-BE49-F238E27FC236}">
                        <a16:creationId xmlns:a16="http://schemas.microsoft.com/office/drawing/2014/main" id="{0C8C2D2F-93F1-40F0-9E2E-D22528D775CC}"/>
                      </a:ext>
                    </a:extLst>
                  </p:cNvPr>
                  <p:cNvSpPr/>
                  <p:nvPr/>
                </p:nvSpPr>
                <p:spPr>
                  <a:xfrm>
                    <a:off x="5588508" y="1922716"/>
                    <a:ext cx="4667" cy="2476"/>
                  </a:xfrm>
                  <a:custGeom>
                    <a:avLst/>
                    <a:gdLst>
                      <a:gd name="connsiteX0" fmla="*/ 4191 w 4667"/>
                      <a:gd name="connsiteY0" fmla="*/ 2477 h 2476"/>
                      <a:gd name="connsiteX1" fmla="*/ 0 w 4667"/>
                      <a:gd name="connsiteY1" fmla="*/ 0 h 2476"/>
                      <a:gd name="connsiteX2" fmla="*/ 476 w 4667"/>
                      <a:gd name="connsiteY2" fmla="*/ 0 h 2476"/>
                      <a:gd name="connsiteX3" fmla="*/ 4667 w 4667"/>
                      <a:gd name="connsiteY3" fmla="*/ 2477 h 2476"/>
                      <a:gd name="connsiteX4" fmla="*/ 4191 w 4667"/>
                      <a:gd name="connsiteY4" fmla="*/ 2477 h 2476"/>
                      <a:gd name="connsiteX5" fmla="*/ 4191 w 4667"/>
                      <a:gd name="connsiteY5" fmla="*/ 2477 h 2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2476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191" y="0"/>
                          <a:pt x="381" y="0"/>
                          <a:pt x="476" y="0"/>
                        </a:cubicBezTo>
                        <a:lnTo>
                          <a:pt x="4667" y="2477"/>
                        </a:lnTo>
                        <a:cubicBezTo>
                          <a:pt x="4572" y="2477"/>
                          <a:pt x="4381" y="2477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5" name="شكل حر: شكل 5564">
                    <a:extLst>
                      <a:ext uri="{FF2B5EF4-FFF2-40B4-BE49-F238E27FC236}">
                        <a16:creationId xmlns:a16="http://schemas.microsoft.com/office/drawing/2014/main" id="{F6BD435A-08E4-40CA-8CC3-F5BB71DF56BF}"/>
                      </a:ext>
                    </a:extLst>
                  </p:cNvPr>
                  <p:cNvSpPr/>
                  <p:nvPr/>
                </p:nvSpPr>
                <p:spPr>
                  <a:xfrm>
                    <a:off x="5588984" y="1922716"/>
                    <a:ext cx="4667" cy="2571"/>
                  </a:xfrm>
                  <a:custGeom>
                    <a:avLst/>
                    <a:gdLst>
                      <a:gd name="connsiteX0" fmla="*/ 4191 w 4667"/>
                      <a:gd name="connsiteY0" fmla="*/ 2477 h 2571"/>
                      <a:gd name="connsiteX1" fmla="*/ 0 w 4667"/>
                      <a:gd name="connsiteY1" fmla="*/ 0 h 2571"/>
                      <a:gd name="connsiteX2" fmla="*/ 476 w 4667"/>
                      <a:gd name="connsiteY2" fmla="*/ 95 h 2571"/>
                      <a:gd name="connsiteX3" fmla="*/ 4667 w 4667"/>
                      <a:gd name="connsiteY3" fmla="*/ 2572 h 2571"/>
                      <a:gd name="connsiteX4" fmla="*/ 4191 w 4667"/>
                      <a:gd name="connsiteY4" fmla="*/ 2477 h 2571"/>
                      <a:gd name="connsiteX5" fmla="*/ 4191 w 4667"/>
                      <a:gd name="connsiteY5" fmla="*/ 2477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2571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190" y="0"/>
                          <a:pt x="286" y="0"/>
                          <a:pt x="476" y="95"/>
                        </a:cubicBezTo>
                        <a:lnTo>
                          <a:pt x="4667" y="2572"/>
                        </a:lnTo>
                        <a:cubicBezTo>
                          <a:pt x="4572" y="2572"/>
                          <a:pt x="4381" y="2477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6" name="شكل حر: شكل 5565">
                    <a:extLst>
                      <a:ext uri="{FF2B5EF4-FFF2-40B4-BE49-F238E27FC236}">
                        <a16:creationId xmlns:a16="http://schemas.microsoft.com/office/drawing/2014/main" id="{118E7D95-29C1-4580-85B6-D4C3691F2E6B}"/>
                      </a:ext>
                    </a:extLst>
                  </p:cNvPr>
                  <p:cNvSpPr/>
                  <p:nvPr/>
                </p:nvSpPr>
                <p:spPr>
                  <a:xfrm>
                    <a:off x="5589460" y="1922811"/>
                    <a:ext cx="4571" cy="2571"/>
                  </a:xfrm>
                  <a:custGeom>
                    <a:avLst/>
                    <a:gdLst>
                      <a:gd name="connsiteX0" fmla="*/ 4191 w 4571"/>
                      <a:gd name="connsiteY0" fmla="*/ 2476 h 2571"/>
                      <a:gd name="connsiteX1" fmla="*/ 0 w 4571"/>
                      <a:gd name="connsiteY1" fmla="*/ 0 h 2571"/>
                      <a:gd name="connsiteX2" fmla="*/ 381 w 4571"/>
                      <a:gd name="connsiteY2" fmla="*/ 95 h 2571"/>
                      <a:gd name="connsiteX3" fmla="*/ 4572 w 4571"/>
                      <a:gd name="connsiteY3" fmla="*/ 2572 h 2571"/>
                      <a:gd name="connsiteX4" fmla="*/ 4191 w 4571"/>
                      <a:gd name="connsiteY4" fmla="*/ 2476 h 2571"/>
                      <a:gd name="connsiteX5" fmla="*/ 4191 w 4571"/>
                      <a:gd name="connsiteY5" fmla="*/ 2476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2571">
                        <a:moveTo>
                          <a:pt x="4191" y="2476"/>
                        </a:moveTo>
                        <a:lnTo>
                          <a:pt x="0" y="0"/>
                        </a:lnTo>
                        <a:cubicBezTo>
                          <a:pt x="190" y="0"/>
                          <a:pt x="286" y="95"/>
                          <a:pt x="381" y="95"/>
                        </a:cubicBezTo>
                        <a:lnTo>
                          <a:pt x="4572" y="2572"/>
                        </a:lnTo>
                        <a:cubicBezTo>
                          <a:pt x="4477" y="2476"/>
                          <a:pt x="4381" y="2476"/>
                          <a:pt x="4191" y="2476"/>
                        </a:cubicBezTo>
                        <a:lnTo>
                          <a:pt x="4191" y="2476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7" name="شكل حر: شكل 5566">
                    <a:extLst>
                      <a:ext uri="{FF2B5EF4-FFF2-40B4-BE49-F238E27FC236}">
                        <a16:creationId xmlns:a16="http://schemas.microsoft.com/office/drawing/2014/main" id="{9BBC0538-92F7-4A6E-8E5F-6688F261D0F1}"/>
                      </a:ext>
                    </a:extLst>
                  </p:cNvPr>
                  <p:cNvSpPr/>
                  <p:nvPr/>
                </p:nvSpPr>
                <p:spPr>
                  <a:xfrm>
                    <a:off x="5589936" y="1922906"/>
                    <a:ext cx="4572" cy="2571"/>
                  </a:xfrm>
                  <a:custGeom>
                    <a:avLst/>
                    <a:gdLst>
                      <a:gd name="connsiteX0" fmla="*/ 4191 w 4572"/>
                      <a:gd name="connsiteY0" fmla="*/ 2477 h 2571"/>
                      <a:gd name="connsiteX1" fmla="*/ 0 w 4572"/>
                      <a:gd name="connsiteY1" fmla="*/ 0 h 2571"/>
                      <a:gd name="connsiteX2" fmla="*/ 381 w 4572"/>
                      <a:gd name="connsiteY2" fmla="*/ 95 h 2571"/>
                      <a:gd name="connsiteX3" fmla="*/ 4572 w 4572"/>
                      <a:gd name="connsiteY3" fmla="*/ 2572 h 2571"/>
                      <a:gd name="connsiteX4" fmla="*/ 4191 w 4572"/>
                      <a:gd name="connsiteY4" fmla="*/ 2477 h 2571"/>
                      <a:gd name="connsiteX5" fmla="*/ 4191 w 4572"/>
                      <a:gd name="connsiteY5" fmla="*/ 2477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2" h="2571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95" y="0"/>
                          <a:pt x="286" y="95"/>
                          <a:pt x="381" y="95"/>
                        </a:cubicBezTo>
                        <a:lnTo>
                          <a:pt x="4572" y="2572"/>
                        </a:lnTo>
                        <a:cubicBezTo>
                          <a:pt x="4382" y="2572"/>
                          <a:pt x="4286" y="2477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8" name="شكل حر: شكل 5567">
                    <a:extLst>
                      <a:ext uri="{FF2B5EF4-FFF2-40B4-BE49-F238E27FC236}">
                        <a16:creationId xmlns:a16="http://schemas.microsoft.com/office/drawing/2014/main" id="{8861BBA3-DCC1-4991-BB95-C2920263144E}"/>
                      </a:ext>
                    </a:extLst>
                  </p:cNvPr>
                  <p:cNvSpPr/>
                  <p:nvPr/>
                </p:nvSpPr>
                <p:spPr>
                  <a:xfrm>
                    <a:off x="5590317" y="1923002"/>
                    <a:ext cx="4571" cy="2666"/>
                  </a:xfrm>
                  <a:custGeom>
                    <a:avLst/>
                    <a:gdLst>
                      <a:gd name="connsiteX0" fmla="*/ 4191 w 4571"/>
                      <a:gd name="connsiteY0" fmla="*/ 2477 h 2666"/>
                      <a:gd name="connsiteX1" fmla="*/ 0 w 4571"/>
                      <a:gd name="connsiteY1" fmla="*/ 0 h 2666"/>
                      <a:gd name="connsiteX2" fmla="*/ 381 w 4571"/>
                      <a:gd name="connsiteY2" fmla="*/ 191 h 2666"/>
                      <a:gd name="connsiteX3" fmla="*/ 4572 w 4571"/>
                      <a:gd name="connsiteY3" fmla="*/ 2667 h 2666"/>
                      <a:gd name="connsiteX4" fmla="*/ 4191 w 4571"/>
                      <a:gd name="connsiteY4" fmla="*/ 2477 h 2666"/>
                      <a:gd name="connsiteX5" fmla="*/ 4191 w 4571"/>
                      <a:gd name="connsiteY5" fmla="*/ 2477 h 26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2666">
                        <a:moveTo>
                          <a:pt x="4191" y="2477"/>
                        </a:moveTo>
                        <a:lnTo>
                          <a:pt x="0" y="0"/>
                        </a:lnTo>
                        <a:cubicBezTo>
                          <a:pt x="95" y="95"/>
                          <a:pt x="286" y="95"/>
                          <a:pt x="381" y="191"/>
                        </a:cubicBezTo>
                        <a:lnTo>
                          <a:pt x="4572" y="2667"/>
                        </a:lnTo>
                        <a:cubicBezTo>
                          <a:pt x="4381" y="2667"/>
                          <a:pt x="4286" y="2572"/>
                          <a:pt x="4191" y="2477"/>
                        </a:cubicBezTo>
                        <a:lnTo>
                          <a:pt x="4191" y="2477"/>
                        </a:lnTo>
                        <a:close/>
                      </a:path>
                    </a:pathLst>
                  </a:custGeom>
                  <a:solidFill>
                    <a:srgbClr val="0F151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69" name="شكل حر: شكل 5568">
                    <a:extLst>
                      <a:ext uri="{FF2B5EF4-FFF2-40B4-BE49-F238E27FC236}">
                        <a16:creationId xmlns:a16="http://schemas.microsoft.com/office/drawing/2014/main" id="{A6A7B366-C0B3-4D54-B0FD-C00F6C08FE80}"/>
                      </a:ext>
                    </a:extLst>
                  </p:cNvPr>
                  <p:cNvSpPr/>
                  <p:nvPr/>
                </p:nvSpPr>
                <p:spPr>
                  <a:xfrm>
                    <a:off x="5590603" y="1923192"/>
                    <a:ext cx="4286" cy="2571"/>
                  </a:xfrm>
                  <a:custGeom>
                    <a:avLst/>
                    <a:gdLst>
                      <a:gd name="connsiteX0" fmla="*/ 4286 w 4286"/>
                      <a:gd name="connsiteY0" fmla="*/ 2476 h 2571"/>
                      <a:gd name="connsiteX1" fmla="*/ 0 w 4286"/>
                      <a:gd name="connsiteY1" fmla="*/ 0 h 2571"/>
                      <a:gd name="connsiteX2" fmla="*/ 95 w 4286"/>
                      <a:gd name="connsiteY2" fmla="*/ 95 h 2571"/>
                      <a:gd name="connsiteX3" fmla="*/ 4286 w 4286"/>
                      <a:gd name="connsiteY3" fmla="*/ 2572 h 2571"/>
                      <a:gd name="connsiteX4" fmla="*/ 4286 w 4286"/>
                      <a:gd name="connsiteY4" fmla="*/ 2476 h 25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6" h="2571">
                        <a:moveTo>
                          <a:pt x="4286" y="2476"/>
                        </a:moveTo>
                        <a:lnTo>
                          <a:pt x="0" y="0"/>
                        </a:lnTo>
                        <a:lnTo>
                          <a:pt x="95" y="95"/>
                        </a:lnTo>
                        <a:lnTo>
                          <a:pt x="4286" y="2572"/>
                        </a:lnTo>
                        <a:lnTo>
                          <a:pt x="4286" y="2476"/>
                        </a:lnTo>
                        <a:close/>
                      </a:path>
                    </a:pathLst>
                  </a:custGeom>
                  <a:solidFill>
                    <a:srgbClr val="0E141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70" name="شكل حر: شكل 5569">
                  <a:extLst>
                    <a:ext uri="{FF2B5EF4-FFF2-40B4-BE49-F238E27FC236}">
                      <a16:creationId xmlns:a16="http://schemas.microsoft.com/office/drawing/2014/main" id="{E2108E77-FC8C-4A60-B35D-3D11F46C2E84}"/>
                    </a:ext>
                  </a:extLst>
                </p:cNvPr>
                <p:cNvSpPr/>
                <p:nvPr/>
              </p:nvSpPr>
              <p:spPr>
                <a:xfrm>
                  <a:off x="5560599" y="1923764"/>
                  <a:ext cx="28956" cy="16764"/>
                </a:xfrm>
                <a:custGeom>
                  <a:avLst/>
                  <a:gdLst>
                    <a:gd name="connsiteX0" fmla="*/ 4286 w 28956"/>
                    <a:gd name="connsiteY0" fmla="*/ 16764 h 16764"/>
                    <a:gd name="connsiteX1" fmla="*/ 0 w 28956"/>
                    <a:gd name="connsiteY1" fmla="*/ 14288 h 16764"/>
                    <a:gd name="connsiteX2" fmla="*/ 24765 w 28956"/>
                    <a:gd name="connsiteY2" fmla="*/ 0 h 16764"/>
                    <a:gd name="connsiteX3" fmla="*/ 28956 w 28956"/>
                    <a:gd name="connsiteY3" fmla="*/ 2477 h 16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956" h="16764">
                      <a:moveTo>
                        <a:pt x="4286" y="16764"/>
                      </a:moveTo>
                      <a:lnTo>
                        <a:pt x="0" y="14288"/>
                      </a:lnTo>
                      <a:lnTo>
                        <a:pt x="24765" y="0"/>
                      </a:lnTo>
                      <a:lnTo>
                        <a:pt x="28956" y="2477"/>
                      </a:lnTo>
                      <a:close/>
                    </a:path>
                  </a:pathLst>
                </a:custGeom>
                <a:solidFill>
                  <a:srgbClr val="141C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5571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5553170" y="1938051"/>
                  <a:ext cx="11715" cy="20192"/>
                  <a:chOff x="5553170" y="1938051"/>
                  <a:chExt cx="11715" cy="20192"/>
                </a:xfrm>
              </p:grpSpPr>
              <p:sp>
                <p:nvSpPr>
                  <p:cNvPr id="5572" name="شكل حر: شكل 5571">
                    <a:extLst>
                      <a:ext uri="{FF2B5EF4-FFF2-40B4-BE49-F238E27FC236}">
                        <a16:creationId xmlns:a16="http://schemas.microsoft.com/office/drawing/2014/main" id="{ED4CEAC3-7DB5-4E13-BE05-EBE70B90EF43}"/>
                      </a:ext>
                    </a:extLst>
                  </p:cNvPr>
                  <p:cNvSpPr/>
                  <p:nvPr/>
                </p:nvSpPr>
                <p:spPr>
                  <a:xfrm>
                    <a:off x="5553170" y="1949577"/>
                    <a:ext cx="6381" cy="8667"/>
                  </a:xfrm>
                  <a:custGeom>
                    <a:avLst/>
                    <a:gdLst>
                      <a:gd name="connsiteX0" fmla="*/ 6382 w 6381"/>
                      <a:gd name="connsiteY0" fmla="*/ 8668 h 8667"/>
                      <a:gd name="connsiteX1" fmla="*/ 2191 w 6381"/>
                      <a:gd name="connsiteY1" fmla="*/ 6191 h 8667"/>
                      <a:gd name="connsiteX2" fmla="*/ 0 w 6381"/>
                      <a:gd name="connsiteY2" fmla="*/ 1429 h 8667"/>
                      <a:gd name="connsiteX3" fmla="*/ 95 w 6381"/>
                      <a:gd name="connsiteY3" fmla="*/ 0 h 8667"/>
                      <a:gd name="connsiteX4" fmla="*/ 4286 w 6381"/>
                      <a:gd name="connsiteY4" fmla="*/ 2477 h 8667"/>
                      <a:gd name="connsiteX5" fmla="*/ 4191 w 6381"/>
                      <a:gd name="connsiteY5" fmla="*/ 3905 h 8667"/>
                      <a:gd name="connsiteX6" fmla="*/ 6382 w 6381"/>
                      <a:gd name="connsiteY6" fmla="*/ 8668 h 8667"/>
                      <a:gd name="connsiteX7" fmla="*/ 6382 w 6381"/>
                      <a:gd name="connsiteY7" fmla="*/ 8668 h 86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381" h="8667">
                        <a:moveTo>
                          <a:pt x="6382" y="8668"/>
                        </a:moveTo>
                        <a:lnTo>
                          <a:pt x="2191" y="6191"/>
                        </a:lnTo>
                        <a:cubicBezTo>
                          <a:pt x="857" y="5429"/>
                          <a:pt x="0" y="3715"/>
                          <a:pt x="0" y="1429"/>
                        </a:cubicBezTo>
                        <a:cubicBezTo>
                          <a:pt x="0" y="952"/>
                          <a:pt x="0" y="476"/>
                          <a:pt x="95" y="0"/>
                        </a:cubicBezTo>
                        <a:lnTo>
                          <a:pt x="4286" y="2477"/>
                        </a:lnTo>
                        <a:cubicBezTo>
                          <a:pt x="4191" y="2953"/>
                          <a:pt x="4191" y="3429"/>
                          <a:pt x="4191" y="3905"/>
                        </a:cubicBezTo>
                        <a:cubicBezTo>
                          <a:pt x="4191" y="6191"/>
                          <a:pt x="5048" y="7906"/>
                          <a:pt x="6382" y="8668"/>
                        </a:cubicBezTo>
                        <a:lnTo>
                          <a:pt x="6382" y="8668"/>
                        </a:lnTo>
                        <a:close/>
                      </a:path>
                    </a:pathLst>
                  </a:custGeom>
                  <a:solidFill>
                    <a:srgbClr val="0C111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3" name="شكل حر: شكل 5572">
                    <a:extLst>
                      <a:ext uri="{FF2B5EF4-FFF2-40B4-BE49-F238E27FC236}">
                        <a16:creationId xmlns:a16="http://schemas.microsoft.com/office/drawing/2014/main" id="{14821D64-8DB1-46A6-A298-21293AEA3F4A}"/>
                      </a:ext>
                    </a:extLst>
                  </p:cNvPr>
                  <p:cNvSpPr/>
                  <p:nvPr/>
                </p:nvSpPr>
                <p:spPr>
                  <a:xfrm>
                    <a:off x="5553265" y="1948433"/>
                    <a:ext cx="4381" cy="3524"/>
                  </a:xfrm>
                  <a:custGeom>
                    <a:avLst/>
                    <a:gdLst>
                      <a:gd name="connsiteX0" fmla="*/ 4191 w 4381"/>
                      <a:gd name="connsiteY0" fmla="*/ 3524 h 3524"/>
                      <a:gd name="connsiteX1" fmla="*/ 0 w 4381"/>
                      <a:gd name="connsiteY1" fmla="*/ 1048 h 3524"/>
                      <a:gd name="connsiteX2" fmla="*/ 190 w 4381"/>
                      <a:gd name="connsiteY2" fmla="*/ 0 h 3524"/>
                      <a:gd name="connsiteX3" fmla="*/ 4381 w 4381"/>
                      <a:gd name="connsiteY3" fmla="*/ 2477 h 3524"/>
                      <a:gd name="connsiteX4" fmla="*/ 4191 w 4381"/>
                      <a:gd name="connsiteY4" fmla="*/ 3524 h 3524"/>
                      <a:gd name="connsiteX5" fmla="*/ 4191 w 4381"/>
                      <a:gd name="connsiteY5" fmla="*/ 3524 h 3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1" h="3524">
                        <a:moveTo>
                          <a:pt x="4191" y="3524"/>
                        </a:moveTo>
                        <a:lnTo>
                          <a:pt x="0" y="1048"/>
                        </a:lnTo>
                        <a:cubicBezTo>
                          <a:pt x="0" y="667"/>
                          <a:pt x="95" y="381"/>
                          <a:pt x="190" y="0"/>
                        </a:cubicBezTo>
                        <a:lnTo>
                          <a:pt x="4381" y="2477"/>
                        </a:lnTo>
                        <a:cubicBezTo>
                          <a:pt x="4286" y="2858"/>
                          <a:pt x="4286" y="3239"/>
                          <a:pt x="4191" y="3524"/>
                        </a:cubicBezTo>
                        <a:lnTo>
                          <a:pt x="4191" y="3524"/>
                        </a:lnTo>
                        <a:close/>
                      </a:path>
                    </a:pathLst>
                  </a:custGeom>
                  <a:solidFill>
                    <a:srgbClr val="0C121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4" name="شكل حر: شكل 5573">
                    <a:extLst>
                      <a:ext uri="{FF2B5EF4-FFF2-40B4-BE49-F238E27FC236}">
                        <a16:creationId xmlns:a16="http://schemas.microsoft.com/office/drawing/2014/main" id="{65F026BD-925F-44B4-A93D-D88EC024D3E7}"/>
                      </a:ext>
                    </a:extLst>
                  </p:cNvPr>
                  <p:cNvSpPr/>
                  <p:nvPr/>
                </p:nvSpPr>
                <p:spPr>
                  <a:xfrm>
                    <a:off x="5553455" y="1947672"/>
                    <a:ext cx="4381" cy="3333"/>
                  </a:xfrm>
                  <a:custGeom>
                    <a:avLst/>
                    <a:gdLst>
                      <a:gd name="connsiteX0" fmla="*/ 4191 w 4381"/>
                      <a:gd name="connsiteY0" fmla="*/ 3334 h 3333"/>
                      <a:gd name="connsiteX1" fmla="*/ 0 w 4381"/>
                      <a:gd name="connsiteY1" fmla="*/ 857 h 3333"/>
                      <a:gd name="connsiteX2" fmla="*/ 191 w 4381"/>
                      <a:gd name="connsiteY2" fmla="*/ 0 h 3333"/>
                      <a:gd name="connsiteX3" fmla="*/ 4382 w 4381"/>
                      <a:gd name="connsiteY3" fmla="*/ 2476 h 3333"/>
                      <a:gd name="connsiteX4" fmla="*/ 4191 w 4381"/>
                      <a:gd name="connsiteY4" fmla="*/ 3334 h 3333"/>
                      <a:gd name="connsiteX5" fmla="*/ 4191 w 4381"/>
                      <a:gd name="connsiteY5" fmla="*/ 3334 h 3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1" h="3333">
                        <a:moveTo>
                          <a:pt x="4191" y="3334"/>
                        </a:moveTo>
                        <a:lnTo>
                          <a:pt x="0" y="857"/>
                        </a:lnTo>
                        <a:cubicBezTo>
                          <a:pt x="95" y="571"/>
                          <a:pt x="95" y="286"/>
                          <a:pt x="191" y="0"/>
                        </a:cubicBezTo>
                        <a:lnTo>
                          <a:pt x="4382" y="2476"/>
                        </a:lnTo>
                        <a:cubicBezTo>
                          <a:pt x="4286" y="2762"/>
                          <a:pt x="4286" y="3048"/>
                          <a:pt x="4191" y="3334"/>
                        </a:cubicBezTo>
                        <a:lnTo>
                          <a:pt x="4191" y="3334"/>
                        </a:lnTo>
                        <a:close/>
                      </a:path>
                    </a:pathLst>
                  </a:custGeom>
                  <a:solidFill>
                    <a:srgbClr val="0D121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5" name="شكل حر: شكل 5574">
                    <a:extLst>
                      <a:ext uri="{FF2B5EF4-FFF2-40B4-BE49-F238E27FC236}">
                        <a16:creationId xmlns:a16="http://schemas.microsoft.com/office/drawing/2014/main" id="{B1DAB8FD-AFAF-4CA9-B028-86CDDE695563}"/>
                      </a:ext>
                    </a:extLst>
                  </p:cNvPr>
                  <p:cNvSpPr/>
                  <p:nvPr/>
                </p:nvSpPr>
                <p:spPr>
                  <a:xfrm>
                    <a:off x="5553646" y="1946910"/>
                    <a:ext cx="4381" cy="3238"/>
                  </a:xfrm>
                  <a:custGeom>
                    <a:avLst/>
                    <a:gdLst>
                      <a:gd name="connsiteX0" fmla="*/ 4191 w 4381"/>
                      <a:gd name="connsiteY0" fmla="*/ 3238 h 3238"/>
                      <a:gd name="connsiteX1" fmla="*/ 0 w 4381"/>
                      <a:gd name="connsiteY1" fmla="*/ 762 h 3238"/>
                      <a:gd name="connsiteX2" fmla="*/ 191 w 4381"/>
                      <a:gd name="connsiteY2" fmla="*/ 0 h 3238"/>
                      <a:gd name="connsiteX3" fmla="*/ 4382 w 4381"/>
                      <a:gd name="connsiteY3" fmla="*/ 2477 h 3238"/>
                      <a:gd name="connsiteX4" fmla="*/ 4191 w 4381"/>
                      <a:gd name="connsiteY4" fmla="*/ 3238 h 3238"/>
                      <a:gd name="connsiteX5" fmla="*/ 4191 w 4381"/>
                      <a:gd name="connsiteY5" fmla="*/ 3238 h 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381" h="3238">
                        <a:moveTo>
                          <a:pt x="4191" y="3238"/>
                        </a:moveTo>
                        <a:lnTo>
                          <a:pt x="0" y="762"/>
                        </a:lnTo>
                        <a:cubicBezTo>
                          <a:pt x="95" y="476"/>
                          <a:pt x="191" y="286"/>
                          <a:pt x="191" y="0"/>
                        </a:cubicBezTo>
                        <a:lnTo>
                          <a:pt x="4382" y="2477"/>
                        </a:lnTo>
                        <a:cubicBezTo>
                          <a:pt x="4382" y="2667"/>
                          <a:pt x="4286" y="2953"/>
                          <a:pt x="4191" y="3238"/>
                        </a:cubicBezTo>
                        <a:lnTo>
                          <a:pt x="4191" y="3238"/>
                        </a:lnTo>
                        <a:close/>
                      </a:path>
                    </a:pathLst>
                  </a:custGeom>
                  <a:solidFill>
                    <a:srgbClr val="0D131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6" name="شكل حر: شكل 5575">
                    <a:extLst>
                      <a:ext uri="{FF2B5EF4-FFF2-40B4-BE49-F238E27FC236}">
                        <a16:creationId xmlns:a16="http://schemas.microsoft.com/office/drawing/2014/main" id="{A967B929-9779-438B-9B68-28F3570BA241}"/>
                      </a:ext>
                    </a:extLst>
                  </p:cNvPr>
                  <p:cNvSpPr/>
                  <p:nvPr/>
                </p:nvSpPr>
                <p:spPr>
                  <a:xfrm>
                    <a:off x="5553932" y="1946243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6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6"/>
                        </a:lnTo>
                        <a:cubicBezTo>
                          <a:pt x="4286" y="2667"/>
                          <a:pt x="4286" y="2857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0E141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7" name="شكل حر: شكل 5576">
                    <a:extLst>
                      <a:ext uri="{FF2B5EF4-FFF2-40B4-BE49-F238E27FC236}">
                        <a16:creationId xmlns:a16="http://schemas.microsoft.com/office/drawing/2014/main" id="{E9190033-592F-4545-899E-FA03B1171DC9}"/>
                      </a:ext>
                    </a:extLst>
                  </p:cNvPr>
                  <p:cNvSpPr/>
                  <p:nvPr/>
                </p:nvSpPr>
                <p:spPr>
                  <a:xfrm>
                    <a:off x="5554122" y="1945481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7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7"/>
                        </a:lnTo>
                        <a:cubicBezTo>
                          <a:pt x="4382" y="2667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0E141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8" name="شكل حر: شكل 5577">
                    <a:extLst>
                      <a:ext uri="{FF2B5EF4-FFF2-40B4-BE49-F238E27FC236}">
                        <a16:creationId xmlns:a16="http://schemas.microsoft.com/office/drawing/2014/main" id="{A87ABCD4-BAF1-40E6-9C21-E8036137DA2B}"/>
                      </a:ext>
                    </a:extLst>
                  </p:cNvPr>
                  <p:cNvSpPr/>
                  <p:nvPr/>
                </p:nvSpPr>
                <p:spPr>
                  <a:xfrm>
                    <a:off x="5554408" y="1944814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7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7"/>
                        </a:lnTo>
                        <a:cubicBezTo>
                          <a:pt x="4382" y="2667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0F151B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79" name="شكل حر: شكل 5578">
                    <a:extLst>
                      <a:ext uri="{FF2B5EF4-FFF2-40B4-BE49-F238E27FC236}">
                        <a16:creationId xmlns:a16="http://schemas.microsoft.com/office/drawing/2014/main" id="{D6C73CA7-DB84-492A-AB1A-49F97DFC9784}"/>
                      </a:ext>
                    </a:extLst>
                  </p:cNvPr>
                  <p:cNvSpPr/>
                  <p:nvPr/>
                </p:nvSpPr>
                <p:spPr>
                  <a:xfrm>
                    <a:off x="5554694" y="1944147"/>
                    <a:ext cx="4476" cy="3143"/>
                  </a:xfrm>
                  <a:custGeom>
                    <a:avLst/>
                    <a:gdLst>
                      <a:gd name="connsiteX0" fmla="*/ 4191 w 4476"/>
                      <a:gd name="connsiteY0" fmla="*/ 3143 h 3143"/>
                      <a:gd name="connsiteX1" fmla="*/ 0 w 4476"/>
                      <a:gd name="connsiteY1" fmla="*/ 667 h 3143"/>
                      <a:gd name="connsiteX2" fmla="*/ 286 w 4476"/>
                      <a:gd name="connsiteY2" fmla="*/ 0 h 3143"/>
                      <a:gd name="connsiteX3" fmla="*/ 4477 w 4476"/>
                      <a:gd name="connsiteY3" fmla="*/ 2477 h 3143"/>
                      <a:gd name="connsiteX4" fmla="*/ 4191 w 4476"/>
                      <a:gd name="connsiteY4" fmla="*/ 3143 h 3143"/>
                      <a:gd name="connsiteX5" fmla="*/ 4191 w 4476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6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1" y="190"/>
                          <a:pt x="286" y="0"/>
                        </a:cubicBezTo>
                        <a:lnTo>
                          <a:pt x="4477" y="2477"/>
                        </a:lnTo>
                        <a:cubicBezTo>
                          <a:pt x="4477" y="2762"/>
                          <a:pt x="4382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0" name="شكل حر: شكل 5579">
                    <a:extLst>
                      <a:ext uri="{FF2B5EF4-FFF2-40B4-BE49-F238E27FC236}">
                        <a16:creationId xmlns:a16="http://schemas.microsoft.com/office/drawing/2014/main" id="{4E086721-88C7-4F5B-8577-B5C2D060A860}"/>
                      </a:ext>
                    </a:extLst>
                  </p:cNvPr>
                  <p:cNvSpPr/>
                  <p:nvPr/>
                </p:nvSpPr>
                <p:spPr>
                  <a:xfrm>
                    <a:off x="5555075" y="1943481"/>
                    <a:ext cx="4571" cy="3143"/>
                  </a:xfrm>
                  <a:custGeom>
                    <a:avLst/>
                    <a:gdLst>
                      <a:gd name="connsiteX0" fmla="*/ 4191 w 4571"/>
                      <a:gd name="connsiteY0" fmla="*/ 3143 h 3143"/>
                      <a:gd name="connsiteX1" fmla="*/ 0 w 4571"/>
                      <a:gd name="connsiteY1" fmla="*/ 667 h 3143"/>
                      <a:gd name="connsiteX2" fmla="*/ 381 w 4571"/>
                      <a:gd name="connsiteY2" fmla="*/ 0 h 3143"/>
                      <a:gd name="connsiteX3" fmla="*/ 4572 w 4571"/>
                      <a:gd name="connsiteY3" fmla="*/ 2477 h 3143"/>
                      <a:gd name="connsiteX4" fmla="*/ 4191 w 4571"/>
                      <a:gd name="connsiteY4" fmla="*/ 3143 h 3143"/>
                      <a:gd name="connsiteX5" fmla="*/ 4191 w 4571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190" y="286"/>
                          <a:pt x="381" y="0"/>
                        </a:cubicBezTo>
                        <a:lnTo>
                          <a:pt x="4572" y="2477"/>
                        </a:lnTo>
                        <a:cubicBezTo>
                          <a:pt x="4381" y="2762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1" name="شكل حر: شكل 5580">
                    <a:extLst>
                      <a:ext uri="{FF2B5EF4-FFF2-40B4-BE49-F238E27FC236}">
                        <a16:creationId xmlns:a16="http://schemas.microsoft.com/office/drawing/2014/main" id="{C89231AC-BCED-4AE8-84BC-D400CCE71B15}"/>
                      </a:ext>
                    </a:extLst>
                  </p:cNvPr>
                  <p:cNvSpPr/>
                  <p:nvPr/>
                </p:nvSpPr>
                <p:spPr>
                  <a:xfrm>
                    <a:off x="5555456" y="1942909"/>
                    <a:ext cx="4571" cy="3143"/>
                  </a:xfrm>
                  <a:custGeom>
                    <a:avLst/>
                    <a:gdLst>
                      <a:gd name="connsiteX0" fmla="*/ 4191 w 4571"/>
                      <a:gd name="connsiteY0" fmla="*/ 3143 h 3143"/>
                      <a:gd name="connsiteX1" fmla="*/ 0 w 4571"/>
                      <a:gd name="connsiteY1" fmla="*/ 667 h 3143"/>
                      <a:gd name="connsiteX2" fmla="*/ 381 w 4571"/>
                      <a:gd name="connsiteY2" fmla="*/ 0 h 3143"/>
                      <a:gd name="connsiteX3" fmla="*/ 4572 w 4571"/>
                      <a:gd name="connsiteY3" fmla="*/ 2476 h 3143"/>
                      <a:gd name="connsiteX4" fmla="*/ 4191 w 4571"/>
                      <a:gd name="connsiteY4" fmla="*/ 3143 h 3143"/>
                      <a:gd name="connsiteX5" fmla="*/ 4191 w 4571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71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286" y="190"/>
                          <a:pt x="381" y="0"/>
                        </a:cubicBezTo>
                        <a:lnTo>
                          <a:pt x="4572" y="2476"/>
                        </a:lnTo>
                        <a:cubicBezTo>
                          <a:pt x="4382" y="2667"/>
                          <a:pt x="4286" y="2857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2" name="شكل حر: شكل 5581">
                    <a:extLst>
                      <a:ext uri="{FF2B5EF4-FFF2-40B4-BE49-F238E27FC236}">
                        <a16:creationId xmlns:a16="http://schemas.microsoft.com/office/drawing/2014/main" id="{526E0DD3-7A3B-47F9-B87E-52825B1EBFE0}"/>
                      </a:ext>
                    </a:extLst>
                  </p:cNvPr>
                  <p:cNvSpPr/>
                  <p:nvPr/>
                </p:nvSpPr>
                <p:spPr>
                  <a:xfrm>
                    <a:off x="5555837" y="1942242"/>
                    <a:ext cx="4667" cy="3143"/>
                  </a:xfrm>
                  <a:custGeom>
                    <a:avLst/>
                    <a:gdLst>
                      <a:gd name="connsiteX0" fmla="*/ 4191 w 4667"/>
                      <a:gd name="connsiteY0" fmla="*/ 3143 h 3143"/>
                      <a:gd name="connsiteX1" fmla="*/ 0 w 4667"/>
                      <a:gd name="connsiteY1" fmla="*/ 667 h 3143"/>
                      <a:gd name="connsiteX2" fmla="*/ 476 w 4667"/>
                      <a:gd name="connsiteY2" fmla="*/ 0 h 3143"/>
                      <a:gd name="connsiteX3" fmla="*/ 4667 w 4667"/>
                      <a:gd name="connsiteY3" fmla="*/ 2476 h 3143"/>
                      <a:gd name="connsiteX4" fmla="*/ 4191 w 4667"/>
                      <a:gd name="connsiteY4" fmla="*/ 3143 h 3143"/>
                      <a:gd name="connsiteX5" fmla="*/ 4191 w 4667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95" y="476"/>
                          <a:pt x="286" y="190"/>
                          <a:pt x="476" y="0"/>
                        </a:cubicBezTo>
                        <a:lnTo>
                          <a:pt x="4667" y="2476"/>
                        </a:lnTo>
                        <a:cubicBezTo>
                          <a:pt x="4477" y="2667"/>
                          <a:pt x="4286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3" name="شكل حر: شكل 5582">
                    <a:extLst>
                      <a:ext uri="{FF2B5EF4-FFF2-40B4-BE49-F238E27FC236}">
                        <a16:creationId xmlns:a16="http://schemas.microsoft.com/office/drawing/2014/main" id="{A3AA0C3B-B408-49FE-806E-F89DBA3C50A7}"/>
                      </a:ext>
                    </a:extLst>
                  </p:cNvPr>
                  <p:cNvSpPr/>
                  <p:nvPr/>
                </p:nvSpPr>
                <p:spPr>
                  <a:xfrm>
                    <a:off x="5556218" y="1941575"/>
                    <a:ext cx="4667" cy="3143"/>
                  </a:xfrm>
                  <a:custGeom>
                    <a:avLst/>
                    <a:gdLst>
                      <a:gd name="connsiteX0" fmla="*/ 4191 w 4667"/>
                      <a:gd name="connsiteY0" fmla="*/ 3143 h 3143"/>
                      <a:gd name="connsiteX1" fmla="*/ 0 w 4667"/>
                      <a:gd name="connsiteY1" fmla="*/ 667 h 3143"/>
                      <a:gd name="connsiteX2" fmla="*/ 476 w 4667"/>
                      <a:gd name="connsiteY2" fmla="*/ 0 h 3143"/>
                      <a:gd name="connsiteX3" fmla="*/ 4667 w 4667"/>
                      <a:gd name="connsiteY3" fmla="*/ 2477 h 3143"/>
                      <a:gd name="connsiteX4" fmla="*/ 4191 w 4667"/>
                      <a:gd name="connsiteY4" fmla="*/ 3143 h 3143"/>
                      <a:gd name="connsiteX5" fmla="*/ 4191 w 4667"/>
                      <a:gd name="connsiteY5" fmla="*/ 3143 h 3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67" h="3143">
                        <a:moveTo>
                          <a:pt x="4191" y="3143"/>
                        </a:moveTo>
                        <a:lnTo>
                          <a:pt x="0" y="667"/>
                        </a:lnTo>
                        <a:cubicBezTo>
                          <a:pt x="191" y="476"/>
                          <a:pt x="286" y="191"/>
                          <a:pt x="476" y="0"/>
                        </a:cubicBezTo>
                        <a:lnTo>
                          <a:pt x="4667" y="2477"/>
                        </a:lnTo>
                        <a:cubicBezTo>
                          <a:pt x="4572" y="2667"/>
                          <a:pt x="4381" y="2953"/>
                          <a:pt x="4191" y="3143"/>
                        </a:cubicBezTo>
                        <a:lnTo>
                          <a:pt x="4191" y="3143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4" name="شكل حر: شكل 5583">
                    <a:extLst>
                      <a:ext uri="{FF2B5EF4-FFF2-40B4-BE49-F238E27FC236}">
                        <a16:creationId xmlns:a16="http://schemas.microsoft.com/office/drawing/2014/main" id="{1CE3CF45-2A5B-4BD5-8163-696684F9A7F6}"/>
                      </a:ext>
                    </a:extLst>
                  </p:cNvPr>
                  <p:cNvSpPr/>
                  <p:nvPr/>
                </p:nvSpPr>
                <p:spPr>
                  <a:xfrm>
                    <a:off x="5556789" y="1940814"/>
                    <a:ext cx="4762" cy="3238"/>
                  </a:xfrm>
                  <a:custGeom>
                    <a:avLst/>
                    <a:gdLst>
                      <a:gd name="connsiteX0" fmla="*/ 4191 w 4762"/>
                      <a:gd name="connsiteY0" fmla="*/ 3238 h 3238"/>
                      <a:gd name="connsiteX1" fmla="*/ 0 w 4762"/>
                      <a:gd name="connsiteY1" fmla="*/ 762 h 3238"/>
                      <a:gd name="connsiteX2" fmla="*/ 571 w 4762"/>
                      <a:gd name="connsiteY2" fmla="*/ 0 h 3238"/>
                      <a:gd name="connsiteX3" fmla="*/ 4763 w 4762"/>
                      <a:gd name="connsiteY3" fmla="*/ 2476 h 3238"/>
                      <a:gd name="connsiteX4" fmla="*/ 4191 w 4762"/>
                      <a:gd name="connsiteY4" fmla="*/ 3238 h 3238"/>
                      <a:gd name="connsiteX5" fmla="*/ 4191 w 4762"/>
                      <a:gd name="connsiteY5" fmla="*/ 3238 h 3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62" h="3238">
                        <a:moveTo>
                          <a:pt x="4191" y="3238"/>
                        </a:moveTo>
                        <a:lnTo>
                          <a:pt x="0" y="762"/>
                        </a:lnTo>
                        <a:cubicBezTo>
                          <a:pt x="191" y="476"/>
                          <a:pt x="381" y="286"/>
                          <a:pt x="571" y="0"/>
                        </a:cubicBezTo>
                        <a:lnTo>
                          <a:pt x="4763" y="2476"/>
                        </a:lnTo>
                        <a:cubicBezTo>
                          <a:pt x="4572" y="2762"/>
                          <a:pt x="4382" y="2953"/>
                          <a:pt x="4191" y="3238"/>
                        </a:cubicBezTo>
                        <a:lnTo>
                          <a:pt x="4191" y="3238"/>
                        </a:lnTo>
                        <a:close/>
                      </a:path>
                    </a:pathLst>
                  </a:custGeom>
                  <a:solidFill>
                    <a:srgbClr val="14191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5" name="شكل حر: شكل 5584">
                    <a:extLst>
                      <a:ext uri="{FF2B5EF4-FFF2-40B4-BE49-F238E27FC236}">
                        <a16:creationId xmlns:a16="http://schemas.microsoft.com/office/drawing/2014/main" id="{DEAB4B49-9520-4700-AFEB-3D5A4C1467DD}"/>
                      </a:ext>
                    </a:extLst>
                  </p:cNvPr>
                  <p:cNvSpPr/>
                  <p:nvPr/>
                </p:nvSpPr>
                <p:spPr>
                  <a:xfrm>
                    <a:off x="5557361" y="1939956"/>
                    <a:ext cx="5048" cy="3333"/>
                  </a:xfrm>
                  <a:custGeom>
                    <a:avLst/>
                    <a:gdLst>
                      <a:gd name="connsiteX0" fmla="*/ 4191 w 5048"/>
                      <a:gd name="connsiteY0" fmla="*/ 3334 h 3333"/>
                      <a:gd name="connsiteX1" fmla="*/ 0 w 5048"/>
                      <a:gd name="connsiteY1" fmla="*/ 857 h 3333"/>
                      <a:gd name="connsiteX2" fmla="*/ 857 w 5048"/>
                      <a:gd name="connsiteY2" fmla="*/ 0 h 3333"/>
                      <a:gd name="connsiteX3" fmla="*/ 5048 w 5048"/>
                      <a:gd name="connsiteY3" fmla="*/ 2477 h 3333"/>
                      <a:gd name="connsiteX4" fmla="*/ 4191 w 5048"/>
                      <a:gd name="connsiteY4" fmla="*/ 3334 h 3333"/>
                      <a:gd name="connsiteX5" fmla="*/ 4191 w 5048"/>
                      <a:gd name="connsiteY5" fmla="*/ 3334 h 33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48" h="3333">
                        <a:moveTo>
                          <a:pt x="4191" y="3334"/>
                        </a:moveTo>
                        <a:lnTo>
                          <a:pt x="0" y="857"/>
                        </a:lnTo>
                        <a:cubicBezTo>
                          <a:pt x="286" y="572"/>
                          <a:pt x="571" y="286"/>
                          <a:pt x="857" y="0"/>
                        </a:cubicBezTo>
                        <a:lnTo>
                          <a:pt x="5048" y="2477"/>
                        </a:lnTo>
                        <a:cubicBezTo>
                          <a:pt x="4763" y="2762"/>
                          <a:pt x="4477" y="3048"/>
                          <a:pt x="4191" y="3334"/>
                        </a:cubicBezTo>
                        <a:lnTo>
                          <a:pt x="4191" y="3334"/>
                        </a:lnTo>
                        <a:close/>
                      </a:path>
                    </a:pathLst>
                  </a:custGeom>
                  <a:solidFill>
                    <a:srgbClr val="121A2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86" name="شكل حر: شكل 5585">
                    <a:extLst>
                      <a:ext uri="{FF2B5EF4-FFF2-40B4-BE49-F238E27FC236}">
                        <a16:creationId xmlns:a16="http://schemas.microsoft.com/office/drawing/2014/main" id="{FA642ED9-471F-47C6-BCF7-C3C99A1A283C}"/>
                      </a:ext>
                    </a:extLst>
                  </p:cNvPr>
                  <p:cNvSpPr/>
                  <p:nvPr/>
                </p:nvSpPr>
                <p:spPr>
                  <a:xfrm>
                    <a:off x="5558218" y="1938051"/>
                    <a:ext cx="6667" cy="4381"/>
                  </a:xfrm>
                  <a:custGeom>
                    <a:avLst/>
                    <a:gdLst>
                      <a:gd name="connsiteX0" fmla="*/ 4191 w 6667"/>
                      <a:gd name="connsiteY0" fmla="*/ 4381 h 4381"/>
                      <a:gd name="connsiteX1" fmla="*/ 0 w 6667"/>
                      <a:gd name="connsiteY1" fmla="*/ 1905 h 4381"/>
                      <a:gd name="connsiteX2" fmla="*/ 2477 w 6667"/>
                      <a:gd name="connsiteY2" fmla="*/ 0 h 4381"/>
                      <a:gd name="connsiteX3" fmla="*/ 6668 w 6667"/>
                      <a:gd name="connsiteY3" fmla="*/ 2477 h 4381"/>
                      <a:gd name="connsiteX4" fmla="*/ 4191 w 6667"/>
                      <a:gd name="connsiteY4" fmla="*/ 4381 h 4381"/>
                      <a:gd name="connsiteX5" fmla="*/ 4191 w 6667"/>
                      <a:gd name="connsiteY5" fmla="*/ 4381 h 4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67" h="4381">
                        <a:moveTo>
                          <a:pt x="4191" y="4381"/>
                        </a:moveTo>
                        <a:lnTo>
                          <a:pt x="0" y="1905"/>
                        </a:lnTo>
                        <a:cubicBezTo>
                          <a:pt x="762" y="1143"/>
                          <a:pt x="1619" y="476"/>
                          <a:pt x="2477" y="0"/>
                        </a:cubicBezTo>
                        <a:lnTo>
                          <a:pt x="6668" y="2477"/>
                        </a:lnTo>
                        <a:cubicBezTo>
                          <a:pt x="5810" y="2953"/>
                          <a:pt x="4953" y="3619"/>
                          <a:pt x="4191" y="4381"/>
                        </a:cubicBezTo>
                        <a:lnTo>
                          <a:pt x="4191" y="4381"/>
                        </a:lnTo>
                        <a:close/>
                      </a:path>
                    </a:pathLst>
                  </a:custGeom>
                  <a:solidFill>
                    <a:srgbClr val="121A2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5587" name="شكل حر: شكل 5586">
                  <a:extLst>
                    <a:ext uri="{FF2B5EF4-FFF2-40B4-BE49-F238E27FC236}">
                      <a16:creationId xmlns:a16="http://schemas.microsoft.com/office/drawing/2014/main" id="{2821A445-4994-4B65-B452-1B6692706276}"/>
                    </a:ext>
                  </a:extLst>
                </p:cNvPr>
                <p:cNvSpPr/>
                <p:nvPr/>
              </p:nvSpPr>
              <p:spPr>
                <a:xfrm>
                  <a:off x="5557456" y="1925215"/>
                  <a:ext cx="39623" cy="33578"/>
                </a:xfrm>
                <a:custGeom>
                  <a:avLst/>
                  <a:gdLst>
                    <a:gd name="connsiteX0" fmla="*/ 32099 w 39623"/>
                    <a:gd name="connsiteY0" fmla="*/ 1025 h 33578"/>
                    <a:gd name="connsiteX1" fmla="*/ 39624 w 39623"/>
                    <a:gd name="connsiteY1" fmla="*/ 5311 h 33578"/>
                    <a:gd name="connsiteX2" fmla="*/ 32194 w 39623"/>
                    <a:gd name="connsiteY2" fmla="*/ 18265 h 33578"/>
                    <a:gd name="connsiteX3" fmla="*/ 7525 w 39623"/>
                    <a:gd name="connsiteY3" fmla="*/ 32553 h 33578"/>
                    <a:gd name="connsiteX4" fmla="*/ 0 w 39623"/>
                    <a:gd name="connsiteY4" fmla="*/ 28267 h 33578"/>
                    <a:gd name="connsiteX5" fmla="*/ 7525 w 39623"/>
                    <a:gd name="connsiteY5" fmla="*/ 15313 h 33578"/>
                    <a:gd name="connsiteX6" fmla="*/ 32099 w 39623"/>
                    <a:gd name="connsiteY6" fmla="*/ 1025 h 335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623" h="33578">
                      <a:moveTo>
                        <a:pt x="32099" y="1025"/>
                      </a:moveTo>
                      <a:cubicBezTo>
                        <a:pt x="36195" y="-1356"/>
                        <a:pt x="39624" y="549"/>
                        <a:pt x="39624" y="5311"/>
                      </a:cubicBezTo>
                      <a:cubicBezTo>
                        <a:pt x="39624" y="10074"/>
                        <a:pt x="36290" y="15884"/>
                        <a:pt x="32194" y="18265"/>
                      </a:cubicBezTo>
                      <a:lnTo>
                        <a:pt x="7525" y="32553"/>
                      </a:lnTo>
                      <a:cubicBezTo>
                        <a:pt x="3429" y="34934"/>
                        <a:pt x="0" y="33029"/>
                        <a:pt x="0" y="28267"/>
                      </a:cubicBezTo>
                      <a:cubicBezTo>
                        <a:pt x="0" y="23504"/>
                        <a:pt x="3334" y="17694"/>
                        <a:pt x="7525" y="15313"/>
                      </a:cubicBezTo>
                      <a:lnTo>
                        <a:pt x="32099" y="1025"/>
                      </a:lnTo>
                      <a:close/>
                    </a:path>
                  </a:pathLst>
                </a:custGeom>
                <a:solidFill>
                  <a:srgbClr val="121A2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588" name="شكل حر: شكل 5587">
                <a:extLst>
                  <a:ext uri="{FF2B5EF4-FFF2-40B4-BE49-F238E27FC236}">
                    <a16:creationId xmlns:a16="http://schemas.microsoft.com/office/drawing/2014/main" id="{71608917-7C47-4046-89FB-0F02E22EAE10}"/>
                  </a:ext>
                </a:extLst>
              </p:cNvPr>
              <p:cNvSpPr/>
              <p:nvPr/>
            </p:nvSpPr>
            <p:spPr>
              <a:xfrm>
                <a:off x="5415629" y="1973960"/>
                <a:ext cx="31432" cy="48863"/>
              </a:xfrm>
              <a:custGeom>
                <a:avLst/>
                <a:gdLst>
                  <a:gd name="connsiteX0" fmla="*/ 0 w 31432"/>
                  <a:gd name="connsiteY0" fmla="*/ 20288 h 48863"/>
                  <a:gd name="connsiteX1" fmla="*/ 0 w 31432"/>
                  <a:gd name="connsiteY1" fmla="*/ 48863 h 48863"/>
                  <a:gd name="connsiteX2" fmla="*/ 31432 w 31432"/>
                  <a:gd name="connsiteY2" fmla="*/ 28575 h 48863"/>
                  <a:gd name="connsiteX3" fmla="*/ 31432 w 31432"/>
                  <a:gd name="connsiteY3" fmla="*/ 0 h 48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432" h="48863">
                    <a:moveTo>
                      <a:pt x="0" y="20288"/>
                    </a:moveTo>
                    <a:lnTo>
                      <a:pt x="0" y="48863"/>
                    </a:lnTo>
                    <a:lnTo>
                      <a:pt x="31432" y="28575"/>
                    </a:lnTo>
                    <a:lnTo>
                      <a:pt x="31432" y="0"/>
                    </a:lnTo>
                    <a:close/>
                  </a:path>
                </a:pathLst>
              </a:custGeom>
              <a:solidFill>
                <a:srgbClr val="23262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89" name="شكل حر: شكل 5588">
                <a:extLst>
                  <a:ext uri="{FF2B5EF4-FFF2-40B4-BE49-F238E27FC236}">
                    <a16:creationId xmlns:a16="http://schemas.microsoft.com/office/drawing/2014/main" id="{9D9BAFD5-FEDA-4864-AB06-1F06C9482BBB}"/>
                  </a:ext>
                </a:extLst>
              </p:cNvPr>
              <p:cNvSpPr/>
              <p:nvPr/>
            </p:nvSpPr>
            <p:spPr>
              <a:xfrm>
                <a:off x="5014150" y="1953482"/>
                <a:ext cx="22479" cy="40957"/>
              </a:xfrm>
              <a:custGeom>
                <a:avLst/>
                <a:gdLst>
                  <a:gd name="connsiteX0" fmla="*/ 15526 w 22479"/>
                  <a:gd name="connsiteY0" fmla="*/ 40958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8 h 40957"/>
                  <a:gd name="connsiteX7" fmla="*/ 15526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8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5"/>
                      <a:pt x="15526" y="40958"/>
                    </a:cubicBezTo>
                    <a:lnTo>
                      <a:pt x="15526" y="4095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0" name="شكل حر: شكل 5589">
                <a:extLst>
                  <a:ext uri="{FF2B5EF4-FFF2-40B4-BE49-F238E27FC236}">
                    <a16:creationId xmlns:a16="http://schemas.microsoft.com/office/drawing/2014/main" id="{7484DFBA-EF84-45F4-84CA-754A2B9C646D}"/>
                  </a:ext>
                </a:extLst>
              </p:cNvPr>
              <p:cNvSpPr/>
              <p:nvPr/>
            </p:nvSpPr>
            <p:spPr>
              <a:xfrm>
                <a:off x="5014150" y="1953482"/>
                <a:ext cx="22479" cy="40957"/>
              </a:xfrm>
              <a:custGeom>
                <a:avLst/>
                <a:gdLst>
                  <a:gd name="connsiteX0" fmla="*/ 15526 w 22479"/>
                  <a:gd name="connsiteY0" fmla="*/ 40958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8 h 40957"/>
                  <a:gd name="connsiteX7" fmla="*/ 15526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8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5"/>
                      <a:pt x="15526" y="40958"/>
                    </a:cubicBezTo>
                    <a:lnTo>
                      <a:pt x="15526" y="4095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1" name="شكل حر: شكل 5590">
                <a:extLst>
                  <a:ext uri="{FF2B5EF4-FFF2-40B4-BE49-F238E27FC236}">
                    <a16:creationId xmlns:a16="http://schemas.microsoft.com/office/drawing/2014/main" id="{4D6C077A-5014-44D9-BC5F-C85552D35A9C}"/>
                  </a:ext>
                </a:extLst>
              </p:cNvPr>
              <p:cNvSpPr/>
              <p:nvPr/>
            </p:nvSpPr>
            <p:spPr>
              <a:xfrm>
                <a:off x="5029676" y="1990534"/>
                <a:ext cx="18002" cy="6095"/>
              </a:xfrm>
              <a:custGeom>
                <a:avLst/>
                <a:gdLst>
                  <a:gd name="connsiteX0" fmla="*/ 11049 w 18002"/>
                  <a:gd name="connsiteY0" fmla="*/ 5048 h 6095"/>
                  <a:gd name="connsiteX1" fmla="*/ 18002 w 18002"/>
                  <a:gd name="connsiteY1" fmla="*/ 1048 h 6095"/>
                  <a:gd name="connsiteX2" fmla="*/ 6953 w 18002"/>
                  <a:gd name="connsiteY2" fmla="*/ 0 h 6095"/>
                  <a:gd name="connsiteX3" fmla="*/ 0 w 18002"/>
                  <a:gd name="connsiteY3" fmla="*/ 4000 h 6095"/>
                  <a:gd name="connsiteX4" fmla="*/ 11049 w 18002"/>
                  <a:gd name="connsiteY4" fmla="*/ 5048 h 6095"/>
                  <a:gd name="connsiteX5" fmla="*/ 11049 w 18002"/>
                  <a:gd name="connsiteY5" fmla="*/ 5048 h 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095">
                    <a:moveTo>
                      <a:pt x="11049" y="5048"/>
                    </a:moveTo>
                    <a:lnTo>
                      <a:pt x="18002" y="1048"/>
                    </a:lnTo>
                    <a:cubicBezTo>
                      <a:pt x="15145" y="2667"/>
                      <a:pt x="11240" y="2476"/>
                      <a:pt x="6953" y="0"/>
                    </a:cubicBezTo>
                    <a:lnTo>
                      <a:pt x="0" y="4000"/>
                    </a:lnTo>
                    <a:cubicBezTo>
                      <a:pt x="4286" y="6477"/>
                      <a:pt x="8287" y="6667"/>
                      <a:pt x="11049" y="5048"/>
                    </a:cubicBezTo>
                    <a:lnTo>
                      <a:pt x="11049" y="504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2" name="شكل حر: شكل 5591">
                <a:extLst>
                  <a:ext uri="{FF2B5EF4-FFF2-40B4-BE49-F238E27FC236}">
                    <a16:creationId xmlns:a16="http://schemas.microsoft.com/office/drawing/2014/main" id="{79BA5BD2-84E1-4C29-9DE4-6F3BD26ADB9E}"/>
                  </a:ext>
                </a:extLst>
              </p:cNvPr>
              <p:cNvSpPr/>
              <p:nvPr/>
            </p:nvSpPr>
            <p:spPr>
              <a:xfrm>
                <a:off x="5018722" y="1952489"/>
                <a:ext cx="18002" cy="6135"/>
              </a:xfrm>
              <a:custGeom>
                <a:avLst/>
                <a:gdLst>
                  <a:gd name="connsiteX0" fmla="*/ 11049 w 18002"/>
                  <a:gd name="connsiteY0" fmla="*/ 6136 h 6135"/>
                  <a:gd name="connsiteX1" fmla="*/ 18002 w 18002"/>
                  <a:gd name="connsiteY1" fmla="*/ 2135 h 6135"/>
                  <a:gd name="connsiteX2" fmla="*/ 6953 w 18002"/>
                  <a:gd name="connsiteY2" fmla="*/ 1088 h 6135"/>
                  <a:gd name="connsiteX3" fmla="*/ 0 w 18002"/>
                  <a:gd name="connsiteY3" fmla="*/ 5183 h 6135"/>
                  <a:gd name="connsiteX4" fmla="*/ 11049 w 18002"/>
                  <a:gd name="connsiteY4" fmla="*/ 6136 h 6135"/>
                  <a:gd name="connsiteX5" fmla="*/ 11049 w 18002"/>
                  <a:gd name="connsiteY5" fmla="*/ 6136 h 6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135">
                    <a:moveTo>
                      <a:pt x="11049" y="6136"/>
                    </a:moveTo>
                    <a:lnTo>
                      <a:pt x="18002" y="2135"/>
                    </a:lnTo>
                    <a:cubicBezTo>
                      <a:pt x="13716" y="-341"/>
                      <a:pt x="9715" y="-627"/>
                      <a:pt x="6953" y="1088"/>
                    </a:cubicBezTo>
                    <a:lnTo>
                      <a:pt x="0" y="5183"/>
                    </a:lnTo>
                    <a:cubicBezTo>
                      <a:pt x="2857" y="3469"/>
                      <a:pt x="6763" y="3659"/>
                      <a:pt x="11049" y="6136"/>
                    </a:cubicBezTo>
                    <a:lnTo>
                      <a:pt x="11049" y="6136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3" name="شكل حر: شكل 5592">
                <a:extLst>
                  <a:ext uri="{FF2B5EF4-FFF2-40B4-BE49-F238E27FC236}">
                    <a16:creationId xmlns:a16="http://schemas.microsoft.com/office/drawing/2014/main" id="{755177E1-AD12-40B9-A422-2CA19D1DB7B9}"/>
                  </a:ext>
                </a:extLst>
              </p:cNvPr>
              <p:cNvSpPr/>
              <p:nvPr/>
            </p:nvSpPr>
            <p:spPr>
              <a:xfrm>
                <a:off x="5015960" y="1947565"/>
                <a:ext cx="20764" cy="6774"/>
              </a:xfrm>
              <a:custGeom>
                <a:avLst/>
                <a:gdLst>
                  <a:gd name="connsiteX0" fmla="*/ 13811 w 20764"/>
                  <a:gd name="connsiteY0" fmla="*/ 6774 h 6774"/>
                  <a:gd name="connsiteX1" fmla="*/ 20765 w 20764"/>
                  <a:gd name="connsiteY1" fmla="*/ 2678 h 6774"/>
                  <a:gd name="connsiteX2" fmla="*/ 6953 w 20764"/>
                  <a:gd name="connsiteY2" fmla="*/ 1345 h 6774"/>
                  <a:gd name="connsiteX3" fmla="*/ 0 w 20764"/>
                  <a:gd name="connsiteY3" fmla="*/ 5441 h 6774"/>
                  <a:gd name="connsiteX4" fmla="*/ 13811 w 20764"/>
                  <a:gd name="connsiteY4" fmla="*/ 6774 h 6774"/>
                  <a:gd name="connsiteX5" fmla="*/ 13811 w 20764"/>
                  <a:gd name="connsiteY5" fmla="*/ 6774 h 6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764" h="6774">
                    <a:moveTo>
                      <a:pt x="13811" y="6774"/>
                    </a:moveTo>
                    <a:lnTo>
                      <a:pt x="20765" y="2678"/>
                    </a:lnTo>
                    <a:cubicBezTo>
                      <a:pt x="15431" y="-465"/>
                      <a:pt x="10477" y="-751"/>
                      <a:pt x="6953" y="1345"/>
                    </a:cubicBezTo>
                    <a:lnTo>
                      <a:pt x="0" y="5441"/>
                    </a:lnTo>
                    <a:cubicBezTo>
                      <a:pt x="3619" y="3345"/>
                      <a:pt x="8477" y="3726"/>
                      <a:pt x="13811" y="6774"/>
                    </a:cubicBezTo>
                    <a:lnTo>
                      <a:pt x="13811" y="6774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4" name="شكل حر: شكل 5593">
                <a:extLst>
                  <a:ext uri="{FF2B5EF4-FFF2-40B4-BE49-F238E27FC236}">
                    <a16:creationId xmlns:a16="http://schemas.microsoft.com/office/drawing/2014/main" id="{3424FD1F-26EE-4278-9DF1-1A2AAC228608}"/>
                  </a:ext>
                </a:extLst>
              </p:cNvPr>
              <p:cNvSpPr/>
              <p:nvPr/>
            </p:nvSpPr>
            <p:spPr>
              <a:xfrm>
                <a:off x="5029771" y="1954625"/>
                <a:ext cx="22479" cy="40957"/>
              </a:xfrm>
              <a:custGeom>
                <a:avLst/>
                <a:gdLst>
                  <a:gd name="connsiteX0" fmla="*/ 10954 w 22479"/>
                  <a:gd name="connsiteY0" fmla="*/ 40958 h 40957"/>
                  <a:gd name="connsiteX1" fmla="*/ 17907 w 22479"/>
                  <a:gd name="connsiteY1" fmla="*/ 36957 h 40957"/>
                  <a:gd name="connsiteX2" fmla="*/ 22479 w 22479"/>
                  <a:gd name="connsiteY2" fmla="*/ 26956 h 40957"/>
                  <a:gd name="connsiteX3" fmla="*/ 6953 w 22479"/>
                  <a:gd name="connsiteY3" fmla="*/ 0 h 40957"/>
                  <a:gd name="connsiteX4" fmla="*/ 0 w 22479"/>
                  <a:gd name="connsiteY4" fmla="*/ 4000 h 40957"/>
                  <a:gd name="connsiteX5" fmla="*/ 15526 w 22479"/>
                  <a:gd name="connsiteY5" fmla="*/ 30956 h 40957"/>
                  <a:gd name="connsiteX6" fmla="*/ 10954 w 22479"/>
                  <a:gd name="connsiteY6" fmla="*/ 40958 h 40957"/>
                  <a:gd name="connsiteX7" fmla="*/ 10954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0954" y="40958"/>
                    </a:moveTo>
                    <a:lnTo>
                      <a:pt x="17907" y="36957"/>
                    </a:lnTo>
                    <a:cubicBezTo>
                      <a:pt x="20669" y="35338"/>
                      <a:pt x="22479" y="31909"/>
                      <a:pt x="22479" y="26956"/>
                    </a:cubicBezTo>
                    <a:cubicBezTo>
                      <a:pt x="22479" y="17050"/>
                      <a:pt x="15526" y="5048"/>
                      <a:pt x="6953" y="0"/>
                    </a:cubicBezTo>
                    <a:lnTo>
                      <a:pt x="0" y="4000"/>
                    </a:lnTo>
                    <a:cubicBezTo>
                      <a:pt x="8573" y="8954"/>
                      <a:pt x="15526" y="21050"/>
                      <a:pt x="15526" y="30956"/>
                    </a:cubicBezTo>
                    <a:cubicBezTo>
                      <a:pt x="15526" y="35814"/>
                      <a:pt x="13811" y="39338"/>
                      <a:pt x="10954" y="40958"/>
                    </a:cubicBezTo>
                    <a:lnTo>
                      <a:pt x="10954" y="40958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5" name="شكل حر: شكل 5594">
                <a:extLst>
                  <a:ext uri="{FF2B5EF4-FFF2-40B4-BE49-F238E27FC236}">
                    <a16:creationId xmlns:a16="http://schemas.microsoft.com/office/drawing/2014/main" id="{796C6CD2-3A2A-4502-8E48-86E34EBC59E0}"/>
                  </a:ext>
                </a:extLst>
              </p:cNvPr>
              <p:cNvSpPr/>
              <p:nvPr/>
            </p:nvSpPr>
            <p:spPr>
              <a:xfrm>
                <a:off x="5014150" y="1956501"/>
                <a:ext cx="31146" cy="40158"/>
              </a:xfrm>
              <a:custGeom>
                <a:avLst/>
                <a:gdLst>
                  <a:gd name="connsiteX0" fmla="*/ 15621 w 31146"/>
                  <a:gd name="connsiteY0" fmla="*/ 2124 h 40158"/>
                  <a:gd name="connsiteX1" fmla="*/ 0 w 31146"/>
                  <a:gd name="connsiteY1" fmla="*/ 11078 h 40158"/>
                  <a:gd name="connsiteX2" fmla="*/ 15526 w 31146"/>
                  <a:gd name="connsiteY2" fmla="*/ 38034 h 40158"/>
                  <a:gd name="connsiteX3" fmla="*/ 31147 w 31146"/>
                  <a:gd name="connsiteY3" fmla="*/ 29080 h 40158"/>
                  <a:gd name="connsiteX4" fmla="*/ 15621 w 31146"/>
                  <a:gd name="connsiteY4" fmla="*/ 2124 h 4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46" h="40158">
                    <a:moveTo>
                      <a:pt x="15621" y="2124"/>
                    </a:moveTo>
                    <a:cubicBezTo>
                      <a:pt x="7049" y="-2828"/>
                      <a:pt x="0" y="1172"/>
                      <a:pt x="0" y="11078"/>
                    </a:cubicBezTo>
                    <a:cubicBezTo>
                      <a:pt x="0" y="20984"/>
                      <a:pt x="6953" y="33081"/>
                      <a:pt x="15526" y="38034"/>
                    </a:cubicBezTo>
                    <a:cubicBezTo>
                      <a:pt x="24098" y="42987"/>
                      <a:pt x="31147" y="38986"/>
                      <a:pt x="31147" y="29080"/>
                    </a:cubicBezTo>
                    <a:cubicBezTo>
                      <a:pt x="31147" y="19174"/>
                      <a:pt x="24194" y="7173"/>
                      <a:pt x="15621" y="2124"/>
                    </a:cubicBezTo>
                    <a:close/>
                  </a:path>
                </a:pathLst>
              </a:custGeom>
              <a:solidFill>
                <a:srgbClr val="DEE9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6" name="شكل حر: شكل 5595">
                <a:extLst>
                  <a:ext uri="{FF2B5EF4-FFF2-40B4-BE49-F238E27FC236}">
                    <a16:creationId xmlns:a16="http://schemas.microsoft.com/office/drawing/2014/main" id="{9689A922-A97A-4BDC-B9A5-7C10D353F2EE}"/>
                  </a:ext>
                </a:extLst>
              </p:cNvPr>
              <p:cNvSpPr/>
              <p:nvPr/>
            </p:nvSpPr>
            <p:spPr>
              <a:xfrm>
                <a:off x="5029771" y="1950243"/>
                <a:ext cx="26193" cy="49910"/>
              </a:xfrm>
              <a:custGeom>
                <a:avLst/>
                <a:gdLst>
                  <a:gd name="connsiteX0" fmla="*/ 13621 w 26193"/>
                  <a:gd name="connsiteY0" fmla="*/ 49911 h 49910"/>
                  <a:gd name="connsiteX1" fmla="*/ 20574 w 26193"/>
                  <a:gd name="connsiteY1" fmla="*/ 45815 h 49910"/>
                  <a:gd name="connsiteX2" fmla="*/ 26194 w 26193"/>
                  <a:gd name="connsiteY2" fmla="*/ 33433 h 49910"/>
                  <a:gd name="connsiteX3" fmla="*/ 6953 w 26193"/>
                  <a:gd name="connsiteY3" fmla="*/ 0 h 49910"/>
                  <a:gd name="connsiteX4" fmla="*/ 0 w 26193"/>
                  <a:gd name="connsiteY4" fmla="*/ 4096 h 49910"/>
                  <a:gd name="connsiteX5" fmla="*/ 19241 w 26193"/>
                  <a:gd name="connsiteY5" fmla="*/ 37433 h 49910"/>
                  <a:gd name="connsiteX6" fmla="*/ 13621 w 26193"/>
                  <a:gd name="connsiteY6" fmla="*/ 49911 h 49910"/>
                  <a:gd name="connsiteX7" fmla="*/ 13621 w 26193"/>
                  <a:gd name="connsiteY7" fmla="*/ 49911 h 49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193" h="49910">
                    <a:moveTo>
                      <a:pt x="13621" y="49911"/>
                    </a:moveTo>
                    <a:lnTo>
                      <a:pt x="20574" y="45815"/>
                    </a:lnTo>
                    <a:cubicBezTo>
                      <a:pt x="24003" y="43815"/>
                      <a:pt x="26194" y="39529"/>
                      <a:pt x="26194" y="33433"/>
                    </a:cubicBezTo>
                    <a:cubicBezTo>
                      <a:pt x="26194" y="21146"/>
                      <a:pt x="17621" y="6191"/>
                      <a:pt x="6953" y="0"/>
                    </a:cubicBezTo>
                    <a:lnTo>
                      <a:pt x="0" y="4096"/>
                    </a:lnTo>
                    <a:cubicBezTo>
                      <a:pt x="10668" y="10287"/>
                      <a:pt x="19336" y="25241"/>
                      <a:pt x="19241" y="37433"/>
                    </a:cubicBezTo>
                    <a:cubicBezTo>
                      <a:pt x="19241" y="43625"/>
                      <a:pt x="17145" y="47911"/>
                      <a:pt x="13621" y="49911"/>
                    </a:cubicBezTo>
                    <a:lnTo>
                      <a:pt x="13621" y="49911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7" name="شكل حر: شكل 5596">
                <a:extLst>
                  <a:ext uri="{FF2B5EF4-FFF2-40B4-BE49-F238E27FC236}">
                    <a16:creationId xmlns:a16="http://schemas.microsoft.com/office/drawing/2014/main" id="{E36D16F4-8DFB-4A0F-AEB8-17CAD4450116}"/>
                  </a:ext>
                </a:extLst>
              </p:cNvPr>
              <p:cNvSpPr/>
              <p:nvPr/>
            </p:nvSpPr>
            <p:spPr>
              <a:xfrm>
                <a:off x="5010245" y="1951766"/>
                <a:ext cx="38767" cy="49722"/>
              </a:xfrm>
              <a:custGeom>
                <a:avLst/>
                <a:gdLst>
                  <a:gd name="connsiteX0" fmla="*/ 38767 w 38767"/>
                  <a:gd name="connsiteY0" fmla="*/ 36005 h 49722"/>
                  <a:gd name="connsiteX1" fmla="*/ 19336 w 38767"/>
                  <a:gd name="connsiteY1" fmla="*/ 47054 h 49722"/>
                  <a:gd name="connsiteX2" fmla="*/ 0 w 38767"/>
                  <a:gd name="connsiteY2" fmla="*/ 13717 h 49722"/>
                  <a:gd name="connsiteX3" fmla="*/ 19431 w 38767"/>
                  <a:gd name="connsiteY3" fmla="*/ 2668 h 49722"/>
                  <a:gd name="connsiteX4" fmla="*/ 38767 w 38767"/>
                  <a:gd name="connsiteY4" fmla="*/ 36005 h 49722"/>
                  <a:gd name="connsiteX5" fmla="*/ 19431 w 38767"/>
                  <a:gd name="connsiteY5" fmla="*/ 42673 h 49722"/>
                  <a:gd name="connsiteX6" fmla="*/ 35052 w 38767"/>
                  <a:gd name="connsiteY6" fmla="*/ 33719 h 49722"/>
                  <a:gd name="connsiteX7" fmla="*/ 19526 w 38767"/>
                  <a:gd name="connsiteY7" fmla="*/ 6764 h 49722"/>
                  <a:gd name="connsiteX8" fmla="*/ 3905 w 38767"/>
                  <a:gd name="connsiteY8" fmla="*/ 15717 h 49722"/>
                  <a:gd name="connsiteX9" fmla="*/ 19431 w 38767"/>
                  <a:gd name="connsiteY9" fmla="*/ 42673 h 49722"/>
                  <a:gd name="connsiteX10" fmla="*/ 19431 w 38767"/>
                  <a:gd name="connsiteY10" fmla="*/ 42673 h 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767" h="49722">
                    <a:moveTo>
                      <a:pt x="38767" y="36005"/>
                    </a:moveTo>
                    <a:cubicBezTo>
                      <a:pt x="38767" y="48293"/>
                      <a:pt x="30004" y="53246"/>
                      <a:pt x="19336" y="47054"/>
                    </a:cubicBezTo>
                    <a:cubicBezTo>
                      <a:pt x="8668" y="40863"/>
                      <a:pt x="0" y="25909"/>
                      <a:pt x="0" y="13717"/>
                    </a:cubicBezTo>
                    <a:cubicBezTo>
                      <a:pt x="0" y="1430"/>
                      <a:pt x="8763" y="-3523"/>
                      <a:pt x="19431" y="2668"/>
                    </a:cubicBezTo>
                    <a:cubicBezTo>
                      <a:pt x="30194" y="8764"/>
                      <a:pt x="38862" y="23718"/>
                      <a:pt x="38767" y="36005"/>
                    </a:cubicBezTo>
                    <a:close/>
                    <a:moveTo>
                      <a:pt x="19431" y="42673"/>
                    </a:moveTo>
                    <a:cubicBezTo>
                      <a:pt x="28003" y="47626"/>
                      <a:pt x="35052" y="43625"/>
                      <a:pt x="35052" y="33719"/>
                    </a:cubicBezTo>
                    <a:cubicBezTo>
                      <a:pt x="35052" y="23813"/>
                      <a:pt x="28099" y="11812"/>
                      <a:pt x="19526" y="6764"/>
                    </a:cubicBezTo>
                    <a:cubicBezTo>
                      <a:pt x="10954" y="1811"/>
                      <a:pt x="3905" y="5811"/>
                      <a:pt x="3905" y="15717"/>
                    </a:cubicBezTo>
                    <a:cubicBezTo>
                      <a:pt x="3905" y="25718"/>
                      <a:pt x="10858" y="37720"/>
                      <a:pt x="19431" y="42673"/>
                    </a:cubicBezTo>
                    <a:lnTo>
                      <a:pt x="19431" y="42673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8" name="شكل حر: شكل 5597">
                <a:extLst>
                  <a:ext uri="{FF2B5EF4-FFF2-40B4-BE49-F238E27FC236}">
                    <a16:creationId xmlns:a16="http://schemas.microsoft.com/office/drawing/2014/main" id="{BB06F50C-C7D3-4E35-84AC-3CDE6EE8537E}"/>
                  </a:ext>
                </a:extLst>
              </p:cNvPr>
              <p:cNvSpPr/>
              <p:nvPr/>
            </p:nvSpPr>
            <p:spPr>
              <a:xfrm>
                <a:off x="5016817" y="1962458"/>
                <a:ext cx="14763" cy="19041"/>
              </a:xfrm>
              <a:custGeom>
                <a:avLst/>
                <a:gdLst>
                  <a:gd name="connsiteX0" fmla="*/ 14764 w 14763"/>
                  <a:gd name="connsiteY0" fmla="*/ 13789 h 19041"/>
                  <a:gd name="connsiteX1" fmla="*/ 7430 w 14763"/>
                  <a:gd name="connsiteY1" fmla="*/ 1025 h 19041"/>
                  <a:gd name="connsiteX2" fmla="*/ 0 w 14763"/>
                  <a:gd name="connsiteY2" fmla="*/ 5311 h 19041"/>
                  <a:gd name="connsiteX3" fmla="*/ 7430 w 14763"/>
                  <a:gd name="connsiteY3" fmla="*/ 18075 h 19041"/>
                  <a:gd name="connsiteX4" fmla="*/ 14764 w 14763"/>
                  <a:gd name="connsiteY4" fmla="*/ 13789 h 19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63" h="19041">
                    <a:moveTo>
                      <a:pt x="14764" y="13789"/>
                    </a:moveTo>
                    <a:cubicBezTo>
                      <a:pt x="14764" y="9121"/>
                      <a:pt x="11430" y="3311"/>
                      <a:pt x="7430" y="1025"/>
                    </a:cubicBezTo>
                    <a:cubicBezTo>
                      <a:pt x="3334" y="-1356"/>
                      <a:pt x="0" y="549"/>
                      <a:pt x="0" y="5311"/>
                    </a:cubicBezTo>
                    <a:cubicBezTo>
                      <a:pt x="0" y="9979"/>
                      <a:pt x="3334" y="15789"/>
                      <a:pt x="7430" y="18075"/>
                    </a:cubicBezTo>
                    <a:cubicBezTo>
                      <a:pt x="11525" y="20361"/>
                      <a:pt x="14764" y="18456"/>
                      <a:pt x="14764" y="13789"/>
                    </a:cubicBezTo>
                    <a:close/>
                  </a:path>
                </a:pathLst>
              </a:custGeom>
              <a:solidFill>
                <a:srgbClr val="F8F9F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599" name="شكل حر: شكل 5598">
                <a:extLst>
                  <a:ext uri="{FF2B5EF4-FFF2-40B4-BE49-F238E27FC236}">
                    <a16:creationId xmlns:a16="http://schemas.microsoft.com/office/drawing/2014/main" id="{B56A7E43-9DF6-48ED-9B2D-39C168DFDCD9}"/>
                  </a:ext>
                </a:extLst>
              </p:cNvPr>
              <p:cNvSpPr/>
              <p:nvPr/>
            </p:nvSpPr>
            <p:spPr>
              <a:xfrm>
                <a:off x="5229415" y="2078926"/>
                <a:ext cx="22479" cy="40957"/>
              </a:xfrm>
              <a:custGeom>
                <a:avLst/>
                <a:gdLst>
                  <a:gd name="connsiteX0" fmla="*/ 15526 w 22479"/>
                  <a:gd name="connsiteY0" fmla="*/ 40957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7 h 40957"/>
                  <a:gd name="connsiteX7" fmla="*/ 15526 w 22479"/>
                  <a:gd name="connsiteY7" fmla="*/ 40957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7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4"/>
                      <a:pt x="15526" y="40957"/>
                    </a:cubicBezTo>
                    <a:lnTo>
                      <a:pt x="15526" y="40957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0" name="شكل حر: شكل 5599">
                <a:extLst>
                  <a:ext uri="{FF2B5EF4-FFF2-40B4-BE49-F238E27FC236}">
                    <a16:creationId xmlns:a16="http://schemas.microsoft.com/office/drawing/2014/main" id="{22D8266B-AC76-4C1F-9365-51929E8CB82C}"/>
                  </a:ext>
                </a:extLst>
              </p:cNvPr>
              <p:cNvSpPr/>
              <p:nvPr/>
            </p:nvSpPr>
            <p:spPr>
              <a:xfrm>
                <a:off x="5229415" y="2078926"/>
                <a:ext cx="22479" cy="40957"/>
              </a:xfrm>
              <a:custGeom>
                <a:avLst/>
                <a:gdLst>
                  <a:gd name="connsiteX0" fmla="*/ 15526 w 22479"/>
                  <a:gd name="connsiteY0" fmla="*/ 40957 h 40957"/>
                  <a:gd name="connsiteX1" fmla="*/ 22479 w 22479"/>
                  <a:gd name="connsiteY1" fmla="*/ 36957 h 40957"/>
                  <a:gd name="connsiteX2" fmla="*/ 6953 w 22479"/>
                  <a:gd name="connsiteY2" fmla="*/ 10001 h 40957"/>
                  <a:gd name="connsiteX3" fmla="*/ 11525 w 22479"/>
                  <a:gd name="connsiteY3" fmla="*/ 0 h 40957"/>
                  <a:gd name="connsiteX4" fmla="*/ 4572 w 22479"/>
                  <a:gd name="connsiteY4" fmla="*/ 4096 h 40957"/>
                  <a:gd name="connsiteX5" fmla="*/ 0 w 22479"/>
                  <a:gd name="connsiteY5" fmla="*/ 14097 h 40957"/>
                  <a:gd name="connsiteX6" fmla="*/ 15526 w 22479"/>
                  <a:gd name="connsiteY6" fmla="*/ 40957 h 40957"/>
                  <a:gd name="connsiteX7" fmla="*/ 15526 w 22479"/>
                  <a:gd name="connsiteY7" fmla="*/ 40957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5526" y="40957"/>
                    </a:moveTo>
                    <a:lnTo>
                      <a:pt x="22479" y="36957"/>
                    </a:lnTo>
                    <a:cubicBezTo>
                      <a:pt x="13906" y="32004"/>
                      <a:pt x="6953" y="19907"/>
                      <a:pt x="6953" y="10001"/>
                    </a:cubicBezTo>
                    <a:cubicBezTo>
                      <a:pt x="6953" y="5048"/>
                      <a:pt x="8668" y="1619"/>
                      <a:pt x="11525" y="0"/>
                    </a:cubicBezTo>
                    <a:lnTo>
                      <a:pt x="4572" y="4096"/>
                    </a:lnTo>
                    <a:cubicBezTo>
                      <a:pt x="1810" y="5715"/>
                      <a:pt x="0" y="9144"/>
                      <a:pt x="0" y="14097"/>
                    </a:cubicBezTo>
                    <a:cubicBezTo>
                      <a:pt x="0" y="24003"/>
                      <a:pt x="6953" y="36004"/>
                      <a:pt x="15526" y="40957"/>
                    </a:cubicBezTo>
                    <a:lnTo>
                      <a:pt x="15526" y="40957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1" name="شكل حر: شكل 5600">
                <a:extLst>
                  <a:ext uri="{FF2B5EF4-FFF2-40B4-BE49-F238E27FC236}">
                    <a16:creationId xmlns:a16="http://schemas.microsoft.com/office/drawing/2014/main" id="{226F8379-904B-4BBA-9B65-FBB321AFD8DC}"/>
                  </a:ext>
                </a:extLst>
              </p:cNvPr>
              <p:cNvSpPr/>
              <p:nvPr/>
            </p:nvSpPr>
            <p:spPr>
              <a:xfrm>
                <a:off x="5245036" y="2115978"/>
                <a:ext cx="18002" cy="6095"/>
              </a:xfrm>
              <a:custGeom>
                <a:avLst/>
                <a:gdLst>
                  <a:gd name="connsiteX0" fmla="*/ 11049 w 18002"/>
                  <a:gd name="connsiteY0" fmla="*/ 5048 h 6095"/>
                  <a:gd name="connsiteX1" fmla="*/ 18002 w 18002"/>
                  <a:gd name="connsiteY1" fmla="*/ 1048 h 6095"/>
                  <a:gd name="connsiteX2" fmla="*/ 6953 w 18002"/>
                  <a:gd name="connsiteY2" fmla="*/ 0 h 6095"/>
                  <a:gd name="connsiteX3" fmla="*/ 0 w 18002"/>
                  <a:gd name="connsiteY3" fmla="*/ 4000 h 6095"/>
                  <a:gd name="connsiteX4" fmla="*/ 11049 w 18002"/>
                  <a:gd name="connsiteY4" fmla="*/ 5048 h 6095"/>
                  <a:gd name="connsiteX5" fmla="*/ 11049 w 18002"/>
                  <a:gd name="connsiteY5" fmla="*/ 5048 h 6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095">
                    <a:moveTo>
                      <a:pt x="11049" y="5048"/>
                    </a:moveTo>
                    <a:lnTo>
                      <a:pt x="18002" y="1048"/>
                    </a:lnTo>
                    <a:cubicBezTo>
                      <a:pt x="15145" y="2667"/>
                      <a:pt x="11239" y="2477"/>
                      <a:pt x="6953" y="0"/>
                    </a:cubicBezTo>
                    <a:lnTo>
                      <a:pt x="0" y="4000"/>
                    </a:lnTo>
                    <a:cubicBezTo>
                      <a:pt x="4286" y="6477"/>
                      <a:pt x="8192" y="6667"/>
                      <a:pt x="11049" y="5048"/>
                    </a:cubicBezTo>
                    <a:lnTo>
                      <a:pt x="11049" y="5048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2" name="شكل حر: شكل 5601">
                <a:extLst>
                  <a:ext uri="{FF2B5EF4-FFF2-40B4-BE49-F238E27FC236}">
                    <a16:creationId xmlns:a16="http://schemas.microsoft.com/office/drawing/2014/main" id="{47381104-D818-43D3-8084-44B3C05DDB9F}"/>
                  </a:ext>
                </a:extLst>
              </p:cNvPr>
              <p:cNvSpPr/>
              <p:nvPr/>
            </p:nvSpPr>
            <p:spPr>
              <a:xfrm>
                <a:off x="5234082" y="2077934"/>
                <a:ext cx="18002" cy="6135"/>
              </a:xfrm>
              <a:custGeom>
                <a:avLst/>
                <a:gdLst>
                  <a:gd name="connsiteX0" fmla="*/ 11049 w 18002"/>
                  <a:gd name="connsiteY0" fmla="*/ 6136 h 6135"/>
                  <a:gd name="connsiteX1" fmla="*/ 18002 w 18002"/>
                  <a:gd name="connsiteY1" fmla="*/ 2135 h 6135"/>
                  <a:gd name="connsiteX2" fmla="*/ 6953 w 18002"/>
                  <a:gd name="connsiteY2" fmla="*/ 1088 h 6135"/>
                  <a:gd name="connsiteX3" fmla="*/ 0 w 18002"/>
                  <a:gd name="connsiteY3" fmla="*/ 5183 h 6135"/>
                  <a:gd name="connsiteX4" fmla="*/ 11049 w 18002"/>
                  <a:gd name="connsiteY4" fmla="*/ 6136 h 6135"/>
                  <a:gd name="connsiteX5" fmla="*/ 11049 w 18002"/>
                  <a:gd name="connsiteY5" fmla="*/ 6136 h 6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02" h="6135">
                    <a:moveTo>
                      <a:pt x="11049" y="6136"/>
                    </a:moveTo>
                    <a:lnTo>
                      <a:pt x="18002" y="2135"/>
                    </a:lnTo>
                    <a:cubicBezTo>
                      <a:pt x="13716" y="-341"/>
                      <a:pt x="9716" y="-627"/>
                      <a:pt x="6953" y="1088"/>
                    </a:cubicBezTo>
                    <a:lnTo>
                      <a:pt x="0" y="5183"/>
                    </a:lnTo>
                    <a:cubicBezTo>
                      <a:pt x="2762" y="3469"/>
                      <a:pt x="6668" y="3659"/>
                      <a:pt x="11049" y="6136"/>
                    </a:cubicBezTo>
                    <a:lnTo>
                      <a:pt x="11049" y="6136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3" name="شكل حر: شكل 5602">
                <a:extLst>
                  <a:ext uri="{FF2B5EF4-FFF2-40B4-BE49-F238E27FC236}">
                    <a16:creationId xmlns:a16="http://schemas.microsoft.com/office/drawing/2014/main" id="{0F7CDA01-455D-41B8-8B8A-2C44C67733E9}"/>
                  </a:ext>
                </a:extLst>
              </p:cNvPr>
              <p:cNvSpPr/>
              <p:nvPr/>
            </p:nvSpPr>
            <p:spPr>
              <a:xfrm>
                <a:off x="5231320" y="2073009"/>
                <a:ext cx="20764" cy="6774"/>
              </a:xfrm>
              <a:custGeom>
                <a:avLst/>
                <a:gdLst>
                  <a:gd name="connsiteX0" fmla="*/ 13811 w 20764"/>
                  <a:gd name="connsiteY0" fmla="*/ 6774 h 6774"/>
                  <a:gd name="connsiteX1" fmla="*/ 20764 w 20764"/>
                  <a:gd name="connsiteY1" fmla="*/ 2678 h 6774"/>
                  <a:gd name="connsiteX2" fmla="*/ 6953 w 20764"/>
                  <a:gd name="connsiteY2" fmla="*/ 1345 h 6774"/>
                  <a:gd name="connsiteX3" fmla="*/ 0 w 20764"/>
                  <a:gd name="connsiteY3" fmla="*/ 5441 h 6774"/>
                  <a:gd name="connsiteX4" fmla="*/ 13811 w 20764"/>
                  <a:gd name="connsiteY4" fmla="*/ 6774 h 6774"/>
                  <a:gd name="connsiteX5" fmla="*/ 13811 w 20764"/>
                  <a:gd name="connsiteY5" fmla="*/ 6774 h 6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764" h="6774">
                    <a:moveTo>
                      <a:pt x="13811" y="6774"/>
                    </a:moveTo>
                    <a:lnTo>
                      <a:pt x="20764" y="2678"/>
                    </a:lnTo>
                    <a:cubicBezTo>
                      <a:pt x="15430" y="-465"/>
                      <a:pt x="10478" y="-751"/>
                      <a:pt x="6953" y="1345"/>
                    </a:cubicBezTo>
                    <a:lnTo>
                      <a:pt x="0" y="5441"/>
                    </a:lnTo>
                    <a:cubicBezTo>
                      <a:pt x="3524" y="3345"/>
                      <a:pt x="8382" y="3726"/>
                      <a:pt x="13811" y="6774"/>
                    </a:cubicBezTo>
                    <a:lnTo>
                      <a:pt x="13811" y="6774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4" name="شكل حر: شكل 5603">
                <a:extLst>
                  <a:ext uri="{FF2B5EF4-FFF2-40B4-BE49-F238E27FC236}">
                    <a16:creationId xmlns:a16="http://schemas.microsoft.com/office/drawing/2014/main" id="{4B4443C4-5CA3-4A4A-B99A-25EA7D81D51F}"/>
                  </a:ext>
                </a:extLst>
              </p:cNvPr>
              <p:cNvSpPr/>
              <p:nvPr/>
            </p:nvSpPr>
            <p:spPr>
              <a:xfrm>
                <a:off x="5245131" y="2080069"/>
                <a:ext cx="22479" cy="40957"/>
              </a:xfrm>
              <a:custGeom>
                <a:avLst/>
                <a:gdLst>
                  <a:gd name="connsiteX0" fmla="*/ 10954 w 22479"/>
                  <a:gd name="connsiteY0" fmla="*/ 40958 h 40957"/>
                  <a:gd name="connsiteX1" fmla="*/ 17907 w 22479"/>
                  <a:gd name="connsiteY1" fmla="*/ 36957 h 40957"/>
                  <a:gd name="connsiteX2" fmla="*/ 22479 w 22479"/>
                  <a:gd name="connsiteY2" fmla="*/ 26956 h 40957"/>
                  <a:gd name="connsiteX3" fmla="*/ 6953 w 22479"/>
                  <a:gd name="connsiteY3" fmla="*/ 0 h 40957"/>
                  <a:gd name="connsiteX4" fmla="*/ 0 w 22479"/>
                  <a:gd name="connsiteY4" fmla="*/ 4001 h 40957"/>
                  <a:gd name="connsiteX5" fmla="*/ 15526 w 22479"/>
                  <a:gd name="connsiteY5" fmla="*/ 30956 h 40957"/>
                  <a:gd name="connsiteX6" fmla="*/ 10954 w 22479"/>
                  <a:gd name="connsiteY6" fmla="*/ 40958 h 40957"/>
                  <a:gd name="connsiteX7" fmla="*/ 10954 w 22479"/>
                  <a:gd name="connsiteY7" fmla="*/ 40958 h 4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479" h="40957">
                    <a:moveTo>
                      <a:pt x="10954" y="40958"/>
                    </a:moveTo>
                    <a:lnTo>
                      <a:pt x="17907" y="36957"/>
                    </a:lnTo>
                    <a:cubicBezTo>
                      <a:pt x="20669" y="35338"/>
                      <a:pt x="22479" y="31909"/>
                      <a:pt x="22479" y="26956"/>
                    </a:cubicBezTo>
                    <a:cubicBezTo>
                      <a:pt x="22479" y="17050"/>
                      <a:pt x="15526" y="5048"/>
                      <a:pt x="6953" y="0"/>
                    </a:cubicBezTo>
                    <a:lnTo>
                      <a:pt x="0" y="4001"/>
                    </a:lnTo>
                    <a:cubicBezTo>
                      <a:pt x="8573" y="8954"/>
                      <a:pt x="15526" y="21050"/>
                      <a:pt x="15526" y="30956"/>
                    </a:cubicBezTo>
                    <a:cubicBezTo>
                      <a:pt x="15526" y="35814"/>
                      <a:pt x="13716" y="39338"/>
                      <a:pt x="10954" y="40958"/>
                    </a:cubicBezTo>
                    <a:lnTo>
                      <a:pt x="10954" y="40958"/>
                    </a:lnTo>
                    <a:close/>
                  </a:path>
                </a:pathLst>
              </a:custGeom>
              <a:solidFill>
                <a:srgbClr val="74747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5" name="شكل حر: شكل 5604">
                <a:extLst>
                  <a:ext uri="{FF2B5EF4-FFF2-40B4-BE49-F238E27FC236}">
                    <a16:creationId xmlns:a16="http://schemas.microsoft.com/office/drawing/2014/main" id="{8CDBBC5F-9794-4CCA-AB68-9A3823837875}"/>
                  </a:ext>
                </a:extLst>
              </p:cNvPr>
              <p:cNvSpPr/>
              <p:nvPr/>
            </p:nvSpPr>
            <p:spPr>
              <a:xfrm>
                <a:off x="5229510" y="2081945"/>
                <a:ext cx="31146" cy="40158"/>
              </a:xfrm>
              <a:custGeom>
                <a:avLst/>
                <a:gdLst>
                  <a:gd name="connsiteX0" fmla="*/ 15621 w 31146"/>
                  <a:gd name="connsiteY0" fmla="*/ 2125 h 40158"/>
                  <a:gd name="connsiteX1" fmla="*/ 0 w 31146"/>
                  <a:gd name="connsiteY1" fmla="*/ 11078 h 40158"/>
                  <a:gd name="connsiteX2" fmla="*/ 15526 w 31146"/>
                  <a:gd name="connsiteY2" fmla="*/ 38034 h 40158"/>
                  <a:gd name="connsiteX3" fmla="*/ 31147 w 31146"/>
                  <a:gd name="connsiteY3" fmla="*/ 29080 h 40158"/>
                  <a:gd name="connsiteX4" fmla="*/ 15621 w 31146"/>
                  <a:gd name="connsiteY4" fmla="*/ 2125 h 4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46" h="40158">
                    <a:moveTo>
                      <a:pt x="15621" y="2125"/>
                    </a:moveTo>
                    <a:cubicBezTo>
                      <a:pt x="7049" y="-2829"/>
                      <a:pt x="0" y="1172"/>
                      <a:pt x="0" y="11078"/>
                    </a:cubicBezTo>
                    <a:cubicBezTo>
                      <a:pt x="0" y="20984"/>
                      <a:pt x="6953" y="33081"/>
                      <a:pt x="15526" y="38034"/>
                    </a:cubicBezTo>
                    <a:cubicBezTo>
                      <a:pt x="24098" y="42987"/>
                      <a:pt x="31147" y="38986"/>
                      <a:pt x="31147" y="29080"/>
                    </a:cubicBezTo>
                    <a:cubicBezTo>
                      <a:pt x="31147" y="19174"/>
                      <a:pt x="24194" y="7173"/>
                      <a:pt x="15621" y="2125"/>
                    </a:cubicBezTo>
                    <a:close/>
                  </a:path>
                </a:pathLst>
              </a:custGeom>
              <a:solidFill>
                <a:srgbClr val="DEE9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6" name="شكل حر: شكل 5605">
                <a:extLst>
                  <a:ext uri="{FF2B5EF4-FFF2-40B4-BE49-F238E27FC236}">
                    <a16:creationId xmlns:a16="http://schemas.microsoft.com/office/drawing/2014/main" id="{7B206573-5EB0-45AC-80A4-FCEE4325F2BE}"/>
                  </a:ext>
                </a:extLst>
              </p:cNvPr>
              <p:cNvSpPr/>
              <p:nvPr/>
            </p:nvSpPr>
            <p:spPr>
              <a:xfrm>
                <a:off x="5245131" y="2075687"/>
                <a:ext cx="26193" cy="49911"/>
              </a:xfrm>
              <a:custGeom>
                <a:avLst/>
                <a:gdLst>
                  <a:gd name="connsiteX0" fmla="*/ 13621 w 26193"/>
                  <a:gd name="connsiteY0" fmla="*/ 49911 h 49911"/>
                  <a:gd name="connsiteX1" fmla="*/ 20574 w 26193"/>
                  <a:gd name="connsiteY1" fmla="*/ 45815 h 49911"/>
                  <a:gd name="connsiteX2" fmla="*/ 26194 w 26193"/>
                  <a:gd name="connsiteY2" fmla="*/ 33433 h 49911"/>
                  <a:gd name="connsiteX3" fmla="*/ 6953 w 26193"/>
                  <a:gd name="connsiteY3" fmla="*/ 0 h 49911"/>
                  <a:gd name="connsiteX4" fmla="*/ 0 w 26193"/>
                  <a:gd name="connsiteY4" fmla="*/ 4096 h 49911"/>
                  <a:gd name="connsiteX5" fmla="*/ 19241 w 26193"/>
                  <a:gd name="connsiteY5" fmla="*/ 37433 h 49911"/>
                  <a:gd name="connsiteX6" fmla="*/ 13621 w 26193"/>
                  <a:gd name="connsiteY6" fmla="*/ 49911 h 49911"/>
                  <a:gd name="connsiteX7" fmla="*/ 13621 w 26193"/>
                  <a:gd name="connsiteY7" fmla="*/ 49911 h 49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193" h="49911">
                    <a:moveTo>
                      <a:pt x="13621" y="49911"/>
                    </a:moveTo>
                    <a:lnTo>
                      <a:pt x="20574" y="45815"/>
                    </a:lnTo>
                    <a:cubicBezTo>
                      <a:pt x="24003" y="43815"/>
                      <a:pt x="26194" y="39529"/>
                      <a:pt x="26194" y="33433"/>
                    </a:cubicBezTo>
                    <a:cubicBezTo>
                      <a:pt x="26194" y="21146"/>
                      <a:pt x="17621" y="6191"/>
                      <a:pt x="6953" y="0"/>
                    </a:cubicBezTo>
                    <a:lnTo>
                      <a:pt x="0" y="4096"/>
                    </a:lnTo>
                    <a:cubicBezTo>
                      <a:pt x="10668" y="10287"/>
                      <a:pt x="19336" y="25241"/>
                      <a:pt x="19241" y="37433"/>
                    </a:cubicBezTo>
                    <a:cubicBezTo>
                      <a:pt x="19241" y="43625"/>
                      <a:pt x="17050" y="47911"/>
                      <a:pt x="13621" y="49911"/>
                    </a:cubicBezTo>
                    <a:lnTo>
                      <a:pt x="13621" y="49911"/>
                    </a:ln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7" name="شكل حر: شكل 5606">
                <a:extLst>
                  <a:ext uri="{FF2B5EF4-FFF2-40B4-BE49-F238E27FC236}">
                    <a16:creationId xmlns:a16="http://schemas.microsoft.com/office/drawing/2014/main" id="{96723770-364E-46B8-90BA-22CD7D99670A}"/>
                  </a:ext>
                </a:extLst>
              </p:cNvPr>
              <p:cNvSpPr/>
              <p:nvPr/>
            </p:nvSpPr>
            <p:spPr>
              <a:xfrm>
                <a:off x="5225605" y="2077211"/>
                <a:ext cx="38766" cy="49722"/>
              </a:xfrm>
              <a:custGeom>
                <a:avLst/>
                <a:gdLst>
                  <a:gd name="connsiteX0" fmla="*/ 38767 w 38766"/>
                  <a:gd name="connsiteY0" fmla="*/ 36005 h 49722"/>
                  <a:gd name="connsiteX1" fmla="*/ 19336 w 38766"/>
                  <a:gd name="connsiteY1" fmla="*/ 47054 h 49722"/>
                  <a:gd name="connsiteX2" fmla="*/ 0 w 38766"/>
                  <a:gd name="connsiteY2" fmla="*/ 13717 h 49722"/>
                  <a:gd name="connsiteX3" fmla="*/ 19431 w 38766"/>
                  <a:gd name="connsiteY3" fmla="*/ 2668 h 49722"/>
                  <a:gd name="connsiteX4" fmla="*/ 38767 w 38766"/>
                  <a:gd name="connsiteY4" fmla="*/ 36005 h 49722"/>
                  <a:gd name="connsiteX5" fmla="*/ 19336 w 38766"/>
                  <a:gd name="connsiteY5" fmla="*/ 42673 h 49722"/>
                  <a:gd name="connsiteX6" fmla="*/ 34957 w 38766"/>
                  <a:gd name="connsiteY6" fmla="*/ 33719 h 49722"/>
                  <a:gd name="connsiteX7" fmla="*/ 19431 w 38766"/>
                  <a:gd name="connsiteY7" fmla="*/ 6764 h 49722"/>
                  <a:gd name="connsiteX8" fmla="*/ 3810 w 38766"/>
                  <a:gd name="connsiteY8" fmla="*/ 15717 h 49722"/>
                  <a:gd name="connsiteX9" fmla="*/ 19336 w 38766"/>
                  <a:gd name="connsiteY9" fmla="*/ 42673 h 49722"/>
                  <a:gd name="connsiteX10" fmla="*/ 19336 w 38766"/>
                  <a:gd name="connsiteY10" fmla="*/ 42673 h 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766" h="49722">
                    <a:moveTo>
                      <a:pt x="38767" y="36005"/>
                    </a:moveTo>
                    <a:cubicBezTo>
                      <a:pt x="38767" y="48293"/>
                      <a:pt x="30004" y="53246"/>
                      <a:pt x="19336" y="47054"/>
                    </a:cubicBezTo>
                    <a:cubicBezTo>
                      <a:pt x="8668" y="40863"/>
                      <a:pt x="0" y="25909"/>
                      <a:pt x="0" y="13717"/>
                    </a:cubicBezTo>
                    <a:cubicBezTo>
                      <a:pt x="0" y="1430"/>
                      <a:pt x="8763" y="-3523"/>
                      <a:pt x="19431" y="2668"/>
                    </a:cubicBezTo>
                    <a:cubicBezTo>
                      <a:pt x="30194" y="8764"/>
                      <a:pt x="38767" y="23718"/>
                      <a:pt x="38767" y="36005"/>
                    </a:cubicBezTo>
                    <a:close/>
                    <a:moveTo>
                      <a:pt x="19336" y="42673"/>
                    </a:moveTo>
                    <a:cubicBezTo>
                      <a:pt x="27908" y="47626"/>
                      <a:pt x="34957" y="43625"/>
                      <a:pt x="34957" y="33719"/>
                    </a:cubicBezTo>
                    <a:cubicBezTo>
                      <a:pt x="34957" y="23813"/>
                      <a:pt x="28004" y="11812"/>
                      <a:pt x="19431" y="6764"/>
                    </a:cubicBezTo>
                    <a:cubicBezTo>
                      <a:pt x="10858" y="1811"/>
                      <a:pt x="3810" y="5811"/>
                      <a:pt x="3810" y="15717"/>
                    </a:cubicBezTo>
                    <a:cubicBezTo>
                      <a:pt x="3810" y="25718"/>
                      <a:pt x="10763" y="37720"/>
                      <a:pt x="19336" y="42673"/>
                    </a:cubicBezTo>
                    <a:lnTo>
                      <a:pt x="19336" y="42673"/>
                    </a:lnTo>
                    <a:close/>
                  </a:path>
                </a:pathLst>
              </a:custGeom>
              <a:solidFill>
                <a:srgbClr val="292B3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08" name="شكل حر: شكل 5607">
                <a:extLst>
                  <a:ext uri="{FF2B5EF4-FFF2-40B4-BE49-F238E27FC236}">
                    <a16:creationId xmlns:a16="http://schemas.microsoft.com/office/drawing/2014/main" id="{D8A5C700-F4F3-4BDB-951D-EFCC912F6D97}"/>
                  </a:ext>
                </a:extLst>
              </p:cNvPr>
              <p:cNvSpPr/>
              <p:nvPr/>
            </p:nvSpPr>
            <p:spPr>
              <a:xfrm>
                <a:off x="5232177" y="2087902"/>
                <a:ext cx="14763" cy="19041"/>
              </a:xfrm>
              <a:custGeom>
                <a:avLst/>
                <a:gdLst>
                  <a:gd name="connsiteX0" fmla="*/ 14764 w 14763"/>
                  <a:gd name="connsiteY0" fmla="*/ 13789 h 19041"/>
                  <a:gd name="connsiteX1" fmla="*/ 7429 w 14763"/>
                  <a:gd name="connsiteY1" fmla="*/ 1025 h 19041"/>
                  <a:gd name="connsiteX2" fmla="*/ 0 w 14763"/>
                  <a:gd name="connsiteY2" fmla="*/ 5311 h 19041"/>
                  <a:gd name="connsiteX3" fmla="*/ 7429 w 14763"/>
                  <a:gd name="connsiteY3" fmla="*/ 18075 h 19041"/>
                  <a:gd name="connsiteX4" fmla="*/ 14764 w 14763"/>
                  <a:gd name="connsiteY4" fmla="*/ 13789 h 19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63" h="19041">
                    <a:moveTo>
                      <a:pt x="14764" y="13789"/>
                    </a:moveTo>
                    <a:cubicBezTo>
                      <a:pt x="14764" y="9121"/>
                      <a:pt x="11430" y="3311"/>
                      <a:pt x="7429" y="1025"/>
                    </a:cubicBezTo>
                    <a:cubicBezTo>
                      <a:pt x="3334" y="-1356"/>
                      <a:pt x="0" y="549"/>
                      <a:pt x="0" y="5311"/>
                    </a:cubicBezTo>
                    <a:cubicBezTo>
                      <a:pt x="0" y="9979"/>
                      <a:pt x="3334" y="15789"/>
                      <a:pt x="7429" y="18075"/>
                    </a:cubicBezTo>
                    <a:cubicBezTo>
                      <a:pt x="11430" y="20361"/>
                      <a:pt x="14764" y="18456"/>
                      <a:pt x="14764" y="13789"/>
                    </a:cubicBezTo>
                    <a:close/>
                  </a:path>
                </a:pathLst>
              </a:custGeom>
              <a:solidFill>
                <a:srgbClr val="F8F9F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609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012531" y="2008250"/>
                <a:ext cx="223361" cy="159734"/>
                <a:chOff x="5012531" y="2008250"/>
                <a:chExt cx="223361" cy="159734"/>
              </a:xfrm>
            </p:grpSpPr>
            <p:sp>
              <p:nvSpPr>
                <p:cNvPr id="5610" name="شكل حر: شكل 5609">
                  <a:extLst>
                    <a:ext uri="{FF2B5EF4-FFF2-40B4-BE49-F238E27FC236}">
                      <a16:creationId xmlns:a16="http://schemas.microsoft.com/office/drawing/2014/main" id="{E2F79FB4-B107-4C92-8DC8-D57503D5AF8F}"/>
                    </a:ext>
                  </a:extLst>
                </p:cNvPr>
                <p:cNvSpPr/>
                <p:nvPr/>
              </p:nvSpPr>
              <p:spPr>
                <a:xfrm>
                  <a:off x="5012531" y="2008250"/>
                  <a:ext cx="65246" cy="33242"/>
                </a:xfrm>
                <a:custGeom>
                  <a:avLst/>
                  <a:gdLst>
                    <a:gd name="connsiteX0" fmla="*/ 0 w 65246"/>
                    <a:gd name="connsiteY0" fmla="*/ 33242 h 33242"/>
                    <a:gd name="connsiteX1" fmla="*/ 12763 w 65246"/>
                    <a:gd name="connsiteY1" fmla="*/ 25813 h 33242"/>
                    <a:gd name="connsiteX2" fmla="*/ 65246 w 65246"/>
                    <a:gd name="connsiteY2" fmla="*/ 0 h 33242"/>
                    <a:gd name="connsiteX3" fmla="*/ 52483 w 65246"/>
                    <a:gd name="connsiteY3" fmla="*/ 7525 h 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5246" h="33242">
                      <a:moveTo>
                        <a:pt x="0" y="33242"/>
                      </a:moveTo>
                      <a:lnTo>
                        <a:pt x="12763" y="25813"/>
                      </a:lnTo>
                      <a:lnTo>
                        <a:pt x="65246" y="0"/>
                      </a:lnTo>
                      <a:lnTo>
                        <a:pt x="52483" y="7525"/>
                      </a:ln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611" name="شكل حر: شكل 5610">
                  <a:extLst>
                    <a:ext uri="{FF2B5EF4-FFF2-40B4-BE49-F238E27FC236}">
                      <a16:creationId xmlns:a16="http://schemas.microsoft.com/office/drawing/2014/main" id="{A6EF89EF-AFB2-47C4-BC26-005C9F721F19}"/>
                    </a:ext>
                  </a:extLst>
                </p:cNvPr>
                <p:cNvSpPr/>
                <p:nvPr/>
              </p:nvSpPr>
              <p:spPr>
                <a:xfrm>
                  <a:off x="5065014" y="2008250"/>
                  <a:ext cx="118681" cy="68580"/>
                </a:xfrm>
                <a:custGeom>
                  <a:avLst/>
                  <a:gdLst>
                    <a:gd name="connsiteX0" fmla="*/ 0 w 118681"/>
                    <a:gd name="connsiteY0" fmla="*/ 7525 h 68580"/>
                    <a:gd name="connsiteX1" fmla="*/ 12763 w 118681"/>
                    <a:gd name="connsiteY1" fmla="*/ 0 h 68580"/>
                    <a:gd name="connsiteX2" fmla="*/ 118681 w 118681"/>
                    <a:gd name="connsiteY2" fmla="*/ 61151 h 68580"/>
                    <a:gd name="connsiteX3" fmla="*/ 105823 w 118681"/>
                    <a:gd name="connsiteY3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8681" h="68580">
                      <a:moveTo>
                        <a:pt x="0" y="7525"/>
                      </a:moveTo>
                      <a:lnTo>
                        <a:pt x="12763" y="0"/>
                      </a:lnTo>
                      <a:lnTo>
                        <a:pt x="118681" y="61151"/>
                      </a:lnTo>
                      <a:lnTo>
                        <a:pt x="105823" y="68580"/>
                      </a:lnTo>
                      <a:close/>
                    </a:path>
                  </a:pathLst>
                </a:custGeom>
                <a:solidFill>
                  <a:srgbClr val="292B3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612" name="شكل حر: شكل 5611">
                  <a:extLst>
                    <a:ext uri="{FF2B5EF4-FFF2-40B4-BE49-F238E27FC236}">
                      <a16:creationId xmlns:a16="http://schemas.microsoft.com/office/drawing/2014/main" id="{3C98B753-BBD5-4DCF-A1E6-F88CA254CE2B}"/>
                    </a:ext>
                  </a:extLst>
                </p:cNvPr>
                <p:cNvSpPr/>
                <p:nvPr/>
              </p:nvSpPr>
              <p:spPr>
                <a:xfrm>
                  <a:off x="5170836" y="2069401"/>
                  <a:ext cx="65055" cy="93630"/>
                </a:xfrm>
                <a:custGeom>
                  <a:avLst/>
                  <a:gdLst>
                    <a:gd name="connsiteX0" fmla="*/ 48006 w 65055"/>
                    <a:gd name="connsiteY0" fmla="*/ 58102 h 93630"/>
                    <a:gd name="connsiteX1" fmla="*/ 65056 w 65055"/>
                    <a:gd name="connsiteY1" fmla="*/ 86201 h 93630"/>
                    <a:gd name="connsiteX2" fmla="*/ 52197 w 65055"/>
                    <a:gd name="connsiteY2" fmla="*/ 93631 h 93630"/>
                    <a:gd name="connsiteX3" fmla="*/ 0 w 65055"/>
                    <a:gd name="connsiteY3" fmla="*/ 7429 h 93630"/>
                    <a:gd name="connsiteX4" fmla="*/ 12859 w 65055"/>
                    <a:gd name="connsiteY4" fmla="*/ 0 h 93630"/>
                    <a:gd name="connsiteX5" fmla="*/ 48006 w 65055"/>
                    <a:gd name="connsiteY5" fmla="*/ 58102 h 93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055" h="93630">
                      <a:moveTo>
                        <a:pt x="48006" y="58102"/>
                      </a:moveTo>
                      <a:lnTo>
                        <a:pt x="65056" y="86201"/>
                      </a:lnTo>
                      <a:lnTo>
                        <a:pt x="52197" y="93631"/>
                      </a:lnTo>
                      <a:lnTo>
                        <a:pt x="0" y="7429"/>
                      </a:lnTo>
                      <a:lnTo>
                        <a:pt x="12859" y="0"/>
                      </a:lnTo>
                      <a:lnTo>
                        <a:pt x="48006" y="58102"/>
                      </a:lnTo>
                      <a:close/>
                    </a:path>
                  </a:pathLst>
                </a:custGeom>
                <a:solidFill>
                  <a:srgbClr val="2326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613" name="شكل حر: شكل 5612">
                  <a:extLst>
                    <a:ext uri="{FF2B5EF4-FFF2-40B4-BE49-F238E27FC236}">
                      <a16:creationId xmlns:a16="http://schemas.microsoft.com/office/drawing/2014/main" id="{B56A2409-3E83-416F-A6FE-C74E435D7E50}"/>
                    </a:ext>
                  </a:extLst>
                </p:cNvPr>
                <p:cNvSpPr/>
                <p:nvPr/>
              </p:nvSpPr>
              <p:spPr>
                <a:xfrm>
                  <a:off x="5012531" y="2015775"/>
                  <a:ext cx="210502" cy="152209"/>
                </a:xfrm>
                <a:custGeom>
                  <a:avLst/>
                  <a:gdLst>
                    <a:gd name="connsiteX0" fmla="*/ 158306 w 210502"/>
                    <a:gd name="connsiteY0" fmla="*/ 61055 h 152209"/>
                    <a:gd name="connsiteX1" fmla="*/ 210503 w 210502"/>
                    <a:gd name="connsiteY1" fmla="*/ 147256 h 152209"/>
                    <a:gd name="connsiteX2" fmla="*/ 202978 w 210502"/>
                    <a:gd name="connsiteY2" fmla="*/ 152210 h 152209"/>
                    <a:gd name="connsiteX3" fmla="*/ 153924 w 210502"/>
                    <a:gd name="connsiteY3" fmla="*/ 71247 h 152209"/>
                    <a:gd name="connsiteX4" fmla="*/ 56769 w 210502"/>
                    <a:gd name="connsiteY4" fmla="*/ 15145 h 152209"/>
                    <a:gd name="connsiteX5" fmla="*/ 7429 w 210502"/>
                    <a:gd name="connsiteY5" fmla="*/ 39338 h 152209"/>
                    <a:gd name="connsiteX6" fmla="*/ 0 w 210502"/>
                    <a:gd name="connsiteY6" fmla="*/ 25718 h 152209"/>
                    <a:gd name="connsiteX7" fmla="*/ 52483 w 210502"/>
                    <a:gd name="connsiteY7" fmla="*/ 0 h 152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0502" h="152209">
                      <a:moveTo>
                        <a:pt x="158306" y="61055"/>
                      </a:moveTo>
                      <a:lnTo>
                        <a:pt x="210503" y="147256"/>
                      </a:lnTo>
                      <a:lnTo>
                        <a:pt x="202978" y="152210"/>
                      </a:lnTo>
                      <a:lnTo>
                        <a:pt x="153924" y="71247"/>
                      </a:lnTo>
                      <a:lnTo>
                        <a:pt x="56769" y="15145"/>
                      </a:lnTo>
                      <a:lnTo>
                        <a:pt x="7429" y="39338"/>
                      </a:lnTo>
                      <a:lnTo>
                        <a:pt x="0" y="25718"/>
                      </a:lnTo>
                      <a:lnTo>
                        <a:pt x="52483" y="0"/>
                      </a:lnTo>
                      <a:close/>
                    </a:path>
                  </a:pathLst>
                </a:custGeom>
                <a:solidFill>
                  <a:srgbClr val="14191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614" name="شكل حر: شكل 5613">
                <a:extLst>
                  <a:ext uri="{FF2B5EF4-FFF2-40B4-BE49-F238E27FC236}">
                    <a16:creationId xmlns:a16="http://schemas.microsoft.com/office/drawing/2014/main" id="{3E3F0ED9-7EE9-4F07-92C9-DEB989A89143}"/>
                  </a:ext>
                </a:extLst>
              </p:cNvPr>
              <p:cNvSpPr/>
              <p:nvPr/>
            </p:nvSpPr>
            <p:spPr>
              <a:xfrm>
                <a:off x="5659850" y="1628526"/>
                <a:ext cx="188975" cy="214428"/>
              </a:xfrm>
              <a:custGeom>
                <a:avLst/>
                <a:gdLst>
                  <a:gd name="connsiteX0" fmla="*/ 170497 w 188975"/>
                  <a:gd name="connsiteY0" fmla="*/ 124169 h 214428"/>
                  <a:gd name="connsiteX1" fmla="*/ 18478 w 188975"/>
                  <a:gd name="connsiteY1" fmla="*/ 211894 h 214428"/>
                  <a:gd name="connsiteX2" fmla="*/ 0 w 188975"/>
                  <a:gd name="connsiteY2" fmla="*/ 201226 h 214428"/>
                  <a:gd name="connsiteX3" fmla="*/ 0 w 188975"/>
                  <a:gd name="connsiteY3" fmla="*/ 122264 h 214428"/>
                  <a:gd name="connsiteX4" fmla="*/ 18478 w 188975"/>
                  <a:gd name="connsiteY4" fmla="*/ 90260 h 214428"/>
                  <a:gd name="connsiteX5" fmla="*/ 170497 w 188975"/>
                  <a:gd name="connsiteY5" fmla="*/ 2535 h 214428"/>
                  <a:gd name="connsiteX6" fmla="*/ 188976 w 188975"/>
                  <a:gd name="connsiteY6" fmla="*/ 13203 h 214428"/>
                  <a:gd name="connsiteX7" fmla="*/ 188976 w 188975"/>
                  <a:gd name="connsiteY7" fmla="*/ 92165 h 214428"/>
                  <a:gd name="connsiteX8" fmla="*/ 170497 w 188975"/>
                  <a:gd name="connsiteY8" fmla="*/ 124169 h 214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975" h="214428">
                    <a:moveTo>
                      <a:pt x="170497" y="124169"/>
                    </a:moveTo>
                    <a:lnTo>
                      <a:pt x="18478" y="211894"/>
                    </a:lnTo>
                    <a:cubicBezTo>
                      <a:pt x="8287" y="217800"/>
                      <a:pt x="0" y="213037"/>
                      <a:pt x="0" y="201226"/>
                    </a:cubicBezTo>
                    <a:lnTo>
                      <a:pt x="0" y="122264"/>
                    </a:lnTo>
                    <a:cubicBezTo>
                      <a:pt x="0" y="110453"/>
                      <a:pt x="8287" y="96165"/>
                      <a:pt x="18478" y="90260"/>
                    </a:cubicBezTo>
                    <a:lnTo>
                      <a:pt x="170497" y="2535"/>
                    </a:lnTo>
                    <a:cubicBezTo>
                      <a:pt x="180689" y="-3371"/>
                      <a:pt x="188976" y="1392"/>
                      <a:pt x="188976" y="13203"/>
                    </a:cubicBezTo>
                    <a:lnTo>
                      <a:pt x="188976" y="92165"/>
                    </a:lnTo>
                    <a:cubicBezTo>
                      <a:pt x="188976" y="103976"/>
                      <a:pt x="180689" y="118263"/>
                      <a:pt x="170497" y="124169"/>
                    </a:cubicBezTo>
                    <a:close/>
                  </a:path>
                </a:pathLst>
              </a:custGeom>
              <a:solidFill>
                <a:srgbClr val="14191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15" name="شكل حر: شكل 5614">
                <a:extLst>
                  <a:ext uri="{FF2B5EF4-FFF2-40B4-BE49-F238E27FC236}">
                    <a16:creationId xmlns:a16="http://schemas.microsoft.com/office/drawing/2014/main" id="{180C593E-762A-46C5-981A-21F395468790}"/>
                  </a:ext>
                </a:extLst>
              </p:cNvPr>
              <p:cNvSpPr/>
              <p:nvPr/>
            </p:nvSpPr>
            <p:spPr>
              <a:xfrm>
                <a:off x="5665946" y="1634585"/>
                <a:ext cx="176974" cy="202406"/>
              </a:xfrm>
              <a:custGeom>
                <a:avLst/>
                <a:gdLst>
                  <a:gd name="connsiteX0" fmla="*/ 4191 w 176974"/>
                  <a:gd name="connsiteY0" fmla="*/ 202406 h 202406"/>
                  <a:gd name="connsiteX1" fmla="*/ 0 w 176974"/>
                  <a:gd name="connsiteY1" fmla="*/ 195263 h 202406"/>
                  <a:gd name="connsiteX2" fmla="*/ 0 w 176974"/>
                  <a:gd name="connsiteY2" fmla="*/ 116300 h 202406"/>
                  <a:gd name="connsiteX3" fmla="*/ 15526 w 176974"/>
                  <a:gd name="connsiteY3" fmla="*/ 89440 h 202406"/>
                  <a:gd name="connsiteX4" fmla="*/ 167545 w 176974"/>
                  <a:gd name="connsiteY4" fmla="*/ 1715 h 202406"/>
                  <a:gd name="connsiteX5" fmla="*/ 172784 w 176974"/>
                  <a:gd name="connsiteY5" fmla="*/ 0 h 202406"/>
                  <a:gd name="connsiteX6" fmla="*/ 176974 w 176974"/>
                  <a:gd name="connsiteY6" fmla="*/ 7239 h 202406"/>
                  <a:gd name="connsiteX7" fmla="*/ 176974 w 176974"/>
                  <a:gd name="connsiteY7" fmla="*/ 86201 h 202406"/>
                  <a:gd name="connsiteX8" fmla="*/ 161449 w 176974"/>
                  <a:gd name="connsiteY8" fmla="*/ 113062 h 202406"/>
                  <a:gd name="connsiteX9" fmla="*/ 9430 w 176974"/>
                  <a:gd name="connsiteY9" fmla="*/ 200787 h 202406"/>
                  <a:gd name="connsiteX10" fmla="*/ 4191 w 176974"/>
                  <a:gd name="connsiteY10" fmla="*/ 202406 h 202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6974" h="202406">
                    <a:moveTo>
                      <a:pt x="4191" y="202406"/>
                    </a:moveTo>
                    <a:cubicBezTo>
                      <a:pt x="476" y="202406"/>
                      <a:pt x="0" y="197929"/>
                      <a:pt x="0" y="195263"/>
                    </a:cubicBezTo>
                    <a:lnTo>
                      <a:pt x="0" y="116300"/>
                    </a:lnTo>
                    <a:cubicBezTo>
                      <a:pt x="0" y="106585"/>
                      <a:pt x="7048" y="94297"/>
                      <a:pt x="15526" y="89440"/>
                    </a:cubicBezTo>
                    <a:lnTo>
                      <a:pt x="167545" y="1715"/>
                    </a:lnTo>
                    <a:cubicBezTo>
                      <a:pt x="170021" y="286"/>
                      <a:pt x="171736" y="0"/>
                      <a:pt x="172784" y="0"/>
                    </a:cubicBezTo>
                    <a:cubicBezTo>
                      <a:pt x="176498" y="0"/>
                      <a:pt x="176974" y="4477"/>
                      <a:pt x="176974" y="7239"/>
                    </a:cubicBezTo>
                    <a:lnTo>
                      <a:pt x="176974" y="86201"/>
                    </a:lnTo>
                    <a:cubicBezTo>
                      <a:pt x="176974" y="95917"/>
                      <a:pt x="169926" y="108204"/>
                      <a:pt x="161449" y="113062"/>
                    </a:cubicBezTo>
                    <a:lnTo>
                      <a:pt x="9430" y="200787"/>
                    </a:lnTo>
                    <a:cubicBezTo>
                      <a:pt x="6953" y="202121"/>
                      <a:pt x="5143" y="202406"/>
                      <a:pt x="4191" y="202406"/>
                    </a:cubicBezTo>
                    <a:close/>
                  </a:path>
                </a:pathLst>
              </a:custGeom>
              <a:solidFill>
                <a:srgbClr val="3C857E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5616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5179885" y="1697450"/>
              <a:ext cx="266985" cy="183546"/>
              <a:chOff x="5179885" y="1697450"/>
              <a:chExt cx="266985" cy="183546"/>
            </a:xfrm>
            <a:solidFill>
              <a:srgbClr val="489F97"/>
            </a:solidFill>
          </p:grpSpPr>
          <p:sp>
            <p:nvSpPr>
              <p:cNvPr id="5617" name="شكل حر: شكل 5616">
                <a:extLst>
                  <a:ext uri="{FF2B5EF4-FFF2-40B4-BE49-F238E27FC236}">
                    <a16:creationId xmlns:a16="http://schemas.microsoft.com/office/drawing/2014/main" id="{866AEA5D-828B-4379-82C1-C740C12A36E2}"/>
                  </a:ext>
                </a:extLst>
              </p:cNvPr>
              <p:cNvSpPr/>
              <p:nvPr/>
            </p:nvSpPr>
            <p:spPr>
              <a:xfrm>
                <a:off x="5179885" y="1697450"/>
                <a:ext cx="109537" cy="83819"/>
              </a:xfrm>
              <a:custGeom>
                <a:avLst/>
                <a:gdLst>
                  <a:gd name="connsiteX0" fmla="*/ 72580 w 109537"/>
                  <a:gd name="connsiteY0" fmla="*/ 0 h 83819"/>
                  <a:gd name="connsiteX1" fmla="*/ 11144 w 109537"/>
                  <a:gd name="connsiteY1" fmla="*/ 34957 h 83819"/>
                  <a:gd name="connsiteX2" fmla="*/ 0 w 109537"/>
                  <a:gd name="connsiteY2" fmla="*/ 83820 h 83819"/>
                  <a:gd name="connsiteX3" fmla="*/ 109538 w 109537"/>
                  <a:gd name="connsiteY3" fmla="*/ 21431 h 83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537" h="83819">
                    <a:moveTo>
                      <a:pt x="72580" y="0"/>
                    </a:moveTo>
                    <a:lnTo>
                      <a:pt x="11144" y="34957"/>
                    </a:lnTo>
                    <a:lnTo>
                      <a:pt x="0" y="83820"/>
                    </a:lnTo>
                    <a:lnTo>
                      <a:pt x="109538" y="21431"/>
                    </a:lnTo>
                    <a:close/>
                  </a:path>
                </a:pathLst>
              </a:custGeom>
              <a:solidFill>
                <a:srgbClr val="489F9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18" name="شكل حر: شكل 5617">
                <a:extLst>
                  <a:ext uri="{FF2B5EF4-FFF2-40B4-BE49-F238E27FC236}">
                    <a16:creationId xmlns:a16="http://schemas.microsoft.com/office/drawing/2014/main" id="{A5E3C532-45D7-4730-B985-9E005FEFB6D4}"/>
                  </a:ext>
                </a:extLst>
              </p:cNvPr>
              <p:cNvSpPr/>
              <p:nvPr/>
            </p:nvSpPr>
            <p:spPr>
              <a:xfrm>
                <a:off x="5203983" y="1741551"/>
                <a:ext cx="242887" cy="139445"/>
              </a:xfrm>
              <a:custGeom>
                <a:avLst/>
                <a:gdLst>
                  <a:gd name="connsiteX0" fmla="*/ 124682 w 242887"/>
                  <a:gd name="connsiteY0" fmla="*/ 0 h 139445"/>
                  <a:gd name="connsiteX1" fmla="*/ 0 w 242887"/>
                  <a:gd name="connsiteY1" fmla="*/ 70961 h 139445"/>
                  <a:gd name="connsiteX2" fmla="*/ 118205 w 242887"/>
                  <a:gd name="connsiteY2" fmla="*/ 139446 h 139445"/>
                  <a:gd name="connsiteX3" fmla="*/ 242888 w 242887"/>
                  <a:gd name="connsiteY3" fmla="*/ 68485 h 139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887" h="139445">
                    <a:moveTo>
                      <a:pt x="124682" y="0"/>
                    </a:moveTo>
                    <a:lnTo>
                      <a:pt x="0" y="70961"/>
                    </a:lnTo>
                    <a:lnTo>
                      <a:pt x="118205" y="139446"/>
                    </a:lnTo>
                    <a:lnTo>
                      <a:pt x="242888" y="68485"/>
                    </a:lnTo>
                    <a:close/>
                  </a:path>
                </a:pathLst>
              </a:custGeom>
              <a:solidFill>
                <a:srgbClr val="489F9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grpSp>
        <p:nvGrpSpPr>
          <p:cNvPr id="5655" name="رسم 2">
            <a:extLst>
              <a:ext uri="{FF2B5EF4-FFF2-40B4-BE49-F238E27FC236}">
                <a16:creationId xmlns:a16="http://schemas.microsoft.com/office/drawing/2014/main" id="{B7803F40-9166-4DD8-9E15-E3DECA2DB59C}"/>
              </a:ext>
            </a:extLst>
          </p:cNvPr>
          <p:cNvGrpSpPr/>
          <p:nvPr/>
        </p:nvGrpSpPr>
        <p:grpSpPr>
          <a:xfrm>
            <a:off x="7458070" y="4532092"/>
            <a:ext cx="480424" cy="1782263"/>
            <a:chOff x="5541822" y="1696987"/>
            <a:chExt cx="224969" cy="721886"/>
          </a:xfrm>
        </p:grpSpPr>
        <p:grpSp>
          <p:nvGrpSpPr>
            <p:cNvPr id="5656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5541822" y="1696987"/>
              <a:ext cx="177859" cy="721886"/>
              <a:chOff x="5541822" y="1696987"/>
              <a:chExt cx="177859" cy="721886"/>
            </a:xfrm>
          </p:grpSpPr>
          <p:sp>
            <p:nvSpPr>
              <p:cNvPr id="5657" name="شكل حر: شكل 5656">
                <a:extLst>
                  <a:ext uri="{FF2B5EF4-FFF2-40B4-BE49-F238E27FC236}">
                    <a16:creationId xmlns:a16="http://schemas.microsoft.com/office/drawing/2014/main" id="{388931DF-43CD-4C31-B4AC-B4F8D232A5C2}"/>
                  </a:ext>
                </a:extLst>
              </p:cNvPr>
              <p:cNvSpPr/>
              <p:nvPr/>
            </p:nvSpPr>
            <p:spPr>
              <a:xfrm>
                <a:off x="5553389" y="2345002"/>
                <a:ext cx="87499" cy="54154"/>
              </a:xfrm>
              <a:custGeom>
                <a:avLst/>
                <a:gdLst>
                  <a:gd name="connsiteX0" fmla="*/ 86935 w 87499"/>
                  <a:gd name="connsiteY0" fmla="*/ 18531 h 54154"/>
                  <a:gd name="connsiteX1" fmla="*/ 85696 w 87499"/>
                  <a:gd name="connsiteY1" fmla="*/ 22055 h 54154"/>
                  <a:gd name="connsiteX2" fmla="*/ 70837 w 87499"/>
                  <a:gd name="connsiteY2" fmla="*/ 35676 h 54154"/>
                  <a:gd name="connsiteX3" fmla="*/ 46263 w 87499"/>
                  <a:gd name="connsiteY3" fmla="*/ 44248 h 54154"/>
                  <a:gd name="connsiteX4" fmla="*/ 23498 w 87499"/>
                  <a:gd name="connsiteY4" fmla="*/ 52630 h 54154"/>
                  <a:gd name="connsiteX5" fmla="*/ 16354 w 87499"/>
                  <a:gd name="connsiteY5" fmla="*/ 54154 h 54154"/>
                  <a:gd name="connsiteX6" fmla="*/ 67 w 87499"/>
                  <a:gd name="connsiteY6" fmla="*/ 42057 h 54154"/>
                  <a:gd name="connsiteX7" fmla="*/ 5496 w 87499"/>
                  <a:gd name="connsiteY7" fmla="*/ 21388 h 54154"/>
                  <a:gd name="connsiteX8" fmla="*/ 8258 w 87499"/>
                  <a:gd name="connsiteY8" fmla="*/ 17197 h 54154"/>
                  <a:gd name="connsiteX9" fmla="*/ 15116 w 87499"/>
                  <a:gd name="connsiteY9" fmla="*/ 11196 h 54154"/>
                  <a:gd name="connsiteX10" fmla="*/ 34261 w 87499"/>
                  <a:gd name="connsiteY10" fmla="*/ 2719 h 54154"/>
                  <a:gd name="connsiteX11" fmla="*/ 44167 w 87499"/>
                  <a:gd name="connsiteY11" fmla="*/ 4815 h 54154"/>
                  <a:gd name="connsiteX12" fmla="*/ 58169 w 87499"/>
                  <a:gd name="connsiteY12" fmla="*/ 2624 h 54154"/>
                  <a:gd name="connsiteX13" fmla="*/ 70837 w 87499"/>
                  <a:gd name="connsiteY13" fmla="*/ 52 h 54154"/>
                  <a:gd name="connsiteX14" fmla="*/ 82934 w 87499"/>
                  <a:gd name="connsiteY14" fmla="*/ 3386 h 54154"/>
                  <a:gd name="connsiteX15" fmla="*/ 85030 w 87499"/>
                  <a:gd name="connsiteY15" fmla="*/ 5767 h 54154"/>
                  <a:gd name="connsiteX16" fmla="*/ 86935 w 87499"/>
                  <a:gd name="connsiteY16" fmla="*/ 18531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499" h="54154">
                    <a:moveTo>
                      <a:pt x="86935" y="18531"/>
                    </a:moveTo>
                    <a:cubicBezTo>
                      <a:pt x="86649" y="19769"/>
                      <a:pt x="86268" y="20912"/>
                      <a:pt x="85696" y="22055"/>
                    </a:cubicBezTo>
                    <a:cubicBezTo>
                      <a:pt x="82648" y="28151"/>
                      <a:pt x="76838" y="32437"/>
                      <a:pt x="70837" y="35676"/>
                    </a:cubicBezTo>
                    <a:cubicBezTo>
                      <a:pt x="63217" y="39867"/>
                      <a:pt x="54835" y="42629"/>
                      <a:pt x="46263" y="44248"/>
                    </a:cubicBezTo>
                    <a:cubicBezTo>
                      <a:pt x="39881" y="45391"/>
                      <a:pt x="24546" y="51868"/>
                      <a:pt x="23498" y="52630"/>
                    </a:cubicBezTo>
                    <a:cubicBezTo>
                      <a:pt x="21498" y="54154"/>
                      <a:pt x="18831" y="54154"/>
                      <a:pt x="16354" y="54154"/>
                    </a:cubicBezTo>
                    <a:cubicBezTo>
                      <a:pt x="6734" y="54059"/>
                      <a:pt x="-791" y="53487"/>
                      <a:pt x="67" y="42057"/>
                    </a:cubicBezTo>
                    <a:cubicBezTo>
                      <a:pt x="543" y="35199"/>
                      <a:pt x="2543" y="27675"/>
                      <a:pt x="5496" y="21388"/>
                    </a:cubicBezTo>
                    <a:cubicBezTo>
                      <a:pt x="6163" y="19769"/>
                      <a:pt x="7210" y="18435"/>
                      <a:pt x="8258" y="17197"/>
                    </a:cubicBezTo>
                    <a:cubicBezTo>
                      <a:pt x="10163" y="14911"/>
                      <a:pt x="12640" y="13006"/>
                      <a:pt x="15116" y="11196"/>
                    </a:cubicBezTo>
                    <a:cubicBezTo>
                      <a:pt x="20450" y="7196"/>
                      <a:pt x="27118" y="1100"/>
                      <a:pt x="34261" y="2719"/>
                    </a:cubicBezTo>
                    <a:cubicBezTo>
                      <a:pt x="38071" y="3481"/>
                      <a:pt x="39976" y="5100"/>
                      <a:pt x="44167" y="4815"/>
                    </a:cubicBezTo>
                    <a:cubicBezTo>
                      <a:pt x="48835" y="4529"/>
                      <a:pt x="53597" y="3672"/>
                      <a:pt x="58169" y="2624"/>
                    </a:cubicBezTo>
                    <a:cubicBezTo>
                      <a:pt x="62360" y="1671"/>
                      <a:pt x="66456" y="433"/>
                      <a:pt x="70837" y="52"/>
                    </a:cubicBezTo>
                    <a:cubicBezTo>
                      <a:pt x="75028" y="-234"/>
                      <a:pt x="79600" y="624"/>
                      <a:pt x="82934" y="3386"/>
                    </a:cubicBezTo>
                    <a:cubicBezTo>
                      <a:pt x="83696" y="4053"/>
                      <a:pt x="84458" y="4910"/>
                      <a:pt x="85030" y="5767"/>
                    </a:cubicBezTo>
                    <a:cubicBezTo>
                      <a:pt x="87506" y="9387"/>
                      <a:pt x="88078" y="14244"/>
                      <a:pt x="86935" y="18531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8" name="شكل حر: شكل 5657">
                <a:extLst>
                  <a:ext uri="{FF2B5EF4-FFF2-40B4-BE49-F238E27FC236}">
                    <a16:creationId xmlns:a16="http://schemas.microsoft.com/office/drawing/2014/main" id="{7657B0EC-7E88-4BDE-A177-4432C565522E}"/>
                  </a:ext>
                </a:extLst>
              </p:cNvPr>
              <p:cNvSpPr/>
              <p:nvPr/>
            </p:nvSpPr>
            <p:spPr>
              <a:xfrm>
                <a:off x="5629317" y="2364719"/>
                <a:ext cx="87501" cy="54154"/>
              </a:xfrm>
              <a:custGeom>
                <a:avLst/>
                <a:gdLst>
                  <a:gd name="connsiteX0" fmla="*/ 87493 w 87501"/>
                  <a:gd name="connsiteY0" fmla="*/ 13387 h 54154"/>
                  <a:gd name="connsiteX1" fmla="*/ 85683 w 87501"/>
                  <a:gd name="connsiteY1" fmla="*/ 22055 h 54154"/>
                  <a:gd name="connsiteX2" fmla="*/ 73777 w 87501"/>
                  <a:gd name="connsiteY2" fmla="*/ 34057 h 54154"/>
                  <a:gd name="connsiteX3" fmla="*/ 70919 w 87501"/>
                  <a:gd name="connsiteY3" fmla="*/ 35676 h 54154"/>
                  <a:gd name="connsiteX4" fmla="*/ 46345 w 87501"/>
                  <a:gd name="connsiteY4" fmla="*/ 44153 h 54154"/>
                  <a:gd name="connsiteX5" fmla="*/ 23485 w 87501"/>
                  <a:gd name="connsiteY5" fmla="*/ 52630 h 54154"/>
                  <a:gd name="connsiteX6" fmla="*/ 16436 w 87501"/>
                  <a:gd name="connsiteY6" fmla="*/ 54154 h 54154"/>
                  <a:gd name="connsiteX7" fmla="*/ 53 w 87501"/>
                  <a:gd name="connsiteY7" fmla="*/ 41962 h 54154"/>
                  <a:gd name="connsiteX8" fmla="*/ 5482 w 87501"/>
                  <a:gd name="connsiteY8" fmla="*/ 21293 h 54154"/>
                  <a:gd name="connsiteX9" fmla="*/ 12341 w 87501"/>
                  <a:gd name="connsiteY9" fmla="*/ 13292 h 54154"/>
                  <a:gd name="connsiteX10" fmla="*/ 15198 w 87501"/>
                  <a:gd name="connsiteY10" fmla="*/ 11101 h 54154"/>
                  <a:gd name="connsiteX11" fmla="*/ 34343 w 87501"/>
                  <a:gd name="connsiteY11" fmla="*/ 2624 h 54154"/>
                  <a:gd name="connsiteX12" fmla="*/ 44154 w 87501"/>
                  <a:gd name="connsiteY12" fmla="*/ 4815 h 54154"/>
                  <a:gd name="connsiteX13" fmla="*/ 58251 w 87501"/>
                  <a:gd name="connsiteY13" fmla="*/ 2529 h 54154"/>
                  <a:gd name="connsiteX14" fmla="*/ 70824 w 87501"/>
                  <a:gd name="connsiteY14" fmla="*/ 52 h 54154"/>
                  <a:gd name="connsiteX15" fmla="*/ 82921 w 87501"/>
                  <a:gd name="connsiteY15" fmla="*/ 3291 h 54154"/>
                  <a:gd name="connsiteX16" fmla="*/ 85112 w 87501"/>
                  <a:gd name="connsiteY16" fmla="*/ 5672 h 54154"/>
                  <a:gd name="connsiteX17" fmla="*/ 85683 w 87501"/>
                  <a:gd name="connsiteY17" fmla="*/ 6625 h 54154"/>
                  <a:gd name="connsiteX18" fmla="*/ 87493 w 87501"/>
                  <a:gd name="connsiteY18" fmla="*/ 13387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7501" h="54154">
                    <a:moveTo>
                      <a:pt x="87493" y="13387"/>
                    </a:moveTo>
                    <a:cubicBezTo>
                      <a:pt x="87588" y="16435"/>
                      <a:pt x="86921" y="19388"/>
                      <a:pt x="85683" y="22055"/>
                    </a:cubicBezTo>
                    <a:cubicBezTo>
                      <a:pt x="83111" y="27199"/>
                      <a:pt x="78730" y="31009"/>
                      <a:pt x="73777" y="34057"/>
                    </a:cubicBezTo>
                    <a:cubicBezTo>
                      <a:pt x="72824" y="34628"/>
                      <a:pt x="71967" y="35104"/>
                      <a:pt x="70919" y="35676"/>
                    </a:cubicBezTo>
                    <a:cubicBezTo>
                      <a:pt x="63204" y="39867"/>
                      <a:pt x="54917" y="42629"/>
                      <a:pt x="46345" y="44153"/>
                    </a:cubicBezTo>
                    <a:cubicBezTo>
                      <a:pt x="39963" y="45296"/>
                      <a:pt x="24532" y="51868"/>
                      <a:pt x="23485" y="52630"/>
                    </a:cubicBezTo>
                    <a:cubicBezTo>
                      <a:pt x="21580" y="54154"/>
                      <a:pt x="18913" y="54154"/>
                      <a:pt x="16436" y="54154"/>
                    </a:cubicBezTo>
                    <a:cubicBezTo>
                      <a:pt x="6816" y="54059"/>
                      <a:pt x="-709" y="53392"/>
                      <a:pt x="53" y="41962"/>
                    </a:cubicBezTo>
                    <a:cubicBezTo>
                      <a:pt x="529" y="35104"/>
                      <a:pt x="2625" y="27580"/>
                      <a:pt x="5482" y="21293"/>
                    </a:cubicBezTo>
                    <a:cubicBezTo>
                      <a:pt x="7007" y="18055"/>
                      <a:pt x="9578" y="15483"/>
                      <a:pt x="12341" y="13292"/>
                    </a:cubicBezTo>
                    <a:cubicBezTo>
                      <a:pt x="13198" y="12530"/>
                      <a:pt x="14150" y="11768"/>
                      <a:pt x="15198" y="11101"/>
                    </a:cubicBezTo>
                    <a:cubicBezTo>
                      <a:pt x="20532" y="7101"/>
                      <a:pt x="27199" y="1100"/>
                      <a:pt x="34343" y="2624"/>
                    </a:cubicBezTo>
                    <a:cubicBezTo>
                      <a:pt x="38153" y="3481"/>
                      <a:pt x="39963" y="5101"/>
                      <a:pt x="44154" y="4815"/>
                    </a:cubicBezTo>
                    <a:cubicBezTo>
                      <a:pt x="48916" y="4529"/>
                      <a:pt x="53679" y="3672"/>
                      <a:pt x="58251" y="2529"/>
                    </a:cubicBezTo>
                    <a:cubicBezTo>
                      <a:pt x="62442" y="1576"/>
                      <a:pt x="66538" y="338"/>
                      <a:pt x="70824" y="52"/>
                    </a:cubicBezTo>
                    <a:cubicBezTo>
                      <a:pt x="75110" y="-233"/>
                      <a:pt x="79682" y="624"/>
                      <a:pt x="82921" y="3291"/>
                    </a:cubicBezTo>
                    <a:cubicBezTo>
                      <a:pt x="83778" y="3958"/>
                      <a:pt x="84540" y="4815"/>
                      <a:pt x="85112" y="5672"/>
                    </a:cubicBezTo>
                    <a:cubicBezTo>
                      <a:pt x="85302" y="6053"/>
                      <a:pt x="85588" y="6244"/>
                      <a:pt x="85683" y="6625"/>
                    </a:cubicBezTo>
                    <a:cubicBezTo>
                      <a:pt x="86826" y="8625"/>
                      <a:pt x="87397" y="10911"/>
                      <a:pt x="87493" y="13387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9" name="شكل حر: شكل 5658">
                <a:extLst>
                  <a:ext uri="{FF2B5EF4-FFF2-40B4-BE49-F238E27FC236}">
                    <a16:creationId xmlns:a16="http://schemas.microsoft.com/office/drawing/2014/main" id="{92157356-0169-451A-A763-33839EBC3339}"/>
                  </a:ext>
                </a:extLst>
              </p:cNvPr>
              <p:cNvSpPr/>
              <p:nvPr/>
            </p:nvSpPr>
            <p:spPr>
              <a:xfrm>
                <a:off x="5558100" y="2029396"/>
                <a:ext cx="20597" cy="64865"/>
              </a:xfrm>
              <a:custGeom>
                <a:avLst/>
                <a:gdLst>
                  <a:gd name="connsiteX0" fmla="*/ 10215 w 20597"/>
                  <a:gd name="connsiteY0" fmla="*/ 0 h 64865"/>
                  <a:gd name="connsiteX1" fmla="*/ 20597 w 20597"/>
                  <a:gd name="connsiteY1" fmla="*/ 7906 h 64865"/>
                  <a:gd name="connsiteX2" fmla="*/ 17073 w 20597"/>
                  <a:gd name="connsiteY2" fmla="*/ 30099 h 64865"/>
                  <a:gd name="connsiteX3" fmla="*/ 15454 w 20597"/>
                  <a:gd name="connsiteY3" fmla="*/ 48387 h 64865"/>
                  <a:gd name="connsiteX4" fmla="*/ 7929 w 20597"/>
                  <a:gd name="connsiteY4" fmla="*/ 64865 h 64865"/>
                  <a:gd name="connsiteX5" fmla="*/ 3547 w 20597"/>
                  <a:gd name="connsiteY5" fmla="*/ 39433 h 64865"/>
                  <a:gd name="connsiteX6" fmla="*/ 118 w 20597"/>
                  <a:gd name="connsiteY6" fmla="*/ 20288 h 64865"/>
                  <a:gd name="connsiteX7" fmla="*/ 10215 w 20597"/>
                  <a:gd name="connsiteY7" fmla="*/ 0 h 6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597" h="64865">
                    <a:moveTo>
                      <a:pt x="10215" y="0"/>
                    </a:moveTo>
                    <a:lnTo>
                      <a:pt x="20597" y="7906"/>
                    </a:lnTo>
                    <a:cubicBezTo>
                      <a:pt x="19168" y="15240"/>
                      <a:pt x="17740" y="22670"/>
                      <a:pt x="17073" y="30099"/>
                    </a:cubicBezTo>
                    <a:cubicBezTo>
                      <a:pt x="16501" y="36195"/>
                      <a:pt x="16501" y="42386"/>
                      <a:pt x="15454" y="48387"/>
                    </a:cubicBezTo>
                    <a:cubicBezTo>
                      <a:pt x="14406" y="54388"/>
                      <a:pt x="12120" y="60484"/>
                      <a:pt x="7929" y="64865"/>
                    </a:cubicBezTo>
                    <a:cubicBezTo>
                      <a:pt x="7357" y="56293"/>
                      <a:pt x="5929" y="47720"/>
                      <a:pt x="3547" y="39433"/>
                    </a:cubicBezTo>
                    <a:cubicBezTo>
                      <a:pt x="1738" y="33147"/>
                      <a:pt x="-548" y="26765"/>
                      <a:pt x="118" y="20288"/>
                    </a:cubicBezTo>
                    <a:cubicBezTo>
                      <a:pt x="690" y="12573"/>
                      <a:pt x="5548" y="6096"/>
                      <a:pt x="10215" y="0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0" name="شكل حر: شكل 5659">
                <a:extLst>
                  <a:ext uri="{FF2B5EF4-FFF2-40B4-BE49-F238E27FC236}">
                    <a16:creationId xmlns:a16="http://schemas.microsoft.com/office/drawing/2014/main" id="{C1FC62B1-2352-4B53-8C13-6D4E9614A0B4}"/>
                  </a:ext>
                </a:extLst>
              </p:cNvPr>
              <p:cNvSpPr/>
              <p:nvPr/>
            </p:nvSpPr>
            <p:spPr>
              <a:xfrm>
                <a:off x="5545073" y="1824228"/>
                <a:ext cx="38385" cy="232971"/>
              </a:xfrm>
              <a:custGeom>
                <a:avLst/>
                <a:gdLst>
                  <a:gd name="connsiteX0" fmla="*/ 34671 w 38385"/>
                  <a:gd name="connsiteY0" fmla="*/ 207835 h 232971"/>
                  <a:gd name="connsiteX1" fmla="*/ 29813 w 38385"/>
                  <a:gd name="connsiteY1" fmla="*/ 230219 h 232971"/>
                  <a:gd name="connsiteX2" fmla="*/ 13811 w 38385"/>
                  <a:gd name="connsiteY2" fmla="*/ 231839 h 232971"/>
                  <a:gd name="connsiteX3" fmla="*/ 2191 w 38385"/>
                  <a:gd name="connsiteY3" fmla="*/ 171450 h 232971"/>
                  <a:gd name="connsiteX4" fmla="*/ 381 w 38385"/>
                  <a:gd name="connsiteY4" fmla="*/ 126397 h 232971"/>
                  <a:gd name="connsiteX5" fmla="*/ 95 w 38385"/>
                  <a:gd name="connsiteY5" fmla="*/ 90202 h 232971"/>
                  <a:gd name="connsiteX6" fmla="*/ 6382 w 38385"/>
                  <a:gd name="connsiteY6" fmla="*/ 33338 h 232971"/>
                  <a:gd name="connsiteX7" fmla="*/ 16955 w 38385"/>
                  <a:gd name="connsiteY7" fmla="*/ 12001 h 232971"/>
                  <a:gd name="connsiteX8" fmla="*/ 25527 w 38385"/>
                  <a:gd name="connsiteY8" fmla="*/ 4763 h 232971"/>
                  <a:gd name="connsiteX9" fmla="*/ 38386 w 38385"/>
                  <a:gd name="connsiteY9" fmla="*/ 0 h 232971"/>
                  <a:gd name="connsiteX10" fmla="*/ 35147 w 38385"/>
                  <a:gd name="connsiteY10" fmla="*/ 3524 h 232971"/>
                  <a:gd name="connsiteX11" fmla="*/ 33814 w 38385"/>
                  <a:gd name="connsiteY11" fmla="*/ 7334 h 232971"/>
                  <a:gd name="connsiteX12" fmla="*/ 33338 w 38385"/>
                  <a:gd name="connsiteY12" fmla="*/ 15145 h 232971"/>
                  <a:gd name="connsiteX13" fmla="*/ 35147 w 38385"/>
                  <a:gd name="connsiteY13" fmla="*/ 24955 h 232971"/>
                  <a:gd name="connsiteX14" fmla="*/ 36862 w 38385"/>
                  <a:gd name="connsiteY14" fmla="*/ 114395 h 232971"/>
                  <a:gd name="connsiteX15" fmla="*/ 36862 w 38385"/>
                  <a:gd name="connsiteY15" fmla="*/ 138112 h 232971"/>
                  <a:gd name="connsiteX16" fmla="*/ 36385 w 38385"/>
                  <a:gd name="connsiteY16" fmla="*/ 145923 h 232971"/>
                  <a:gd name="connsiteX17" fmla="*/ 38195 w 38385"/>
                  <a:gd name="connsiteY17" fmla="*/ 160972 h 232971"/>
                  <a:gd name="connsiteX18" fmla="*/ 34671 w 38385"/>
                  <a:gd name="connsiteY18" fmla="*/ 207835 h 232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385" h="232971">
                    <a:moveTo>
                      <a:pt x="34671" y="207835"/>
                    </a:moveTo>
                    <a:cubicBezTo>
                      <a:pt x="34100" y="211836"/>
                      <a:pt x="32194" y="226885"/>
                      <a:pt x="29813" y="230219"/>
                    </a:cubicBezTo>
                    <a:cubicBezTo>
                      <a:pt x="27432" y="233553"/>
                      <a:pt x="17526" y="233553"/>
                      <a:pt x="13811" y="231839"/>
                    </a:cubicBezTo>
                    <a:cubicBezTo>
                      <a:pt x="10954" y="230505"/>
                      <a:pt x="4191" y="185166"/>
                      <a:pt x="2191" y="171450"/>
                    </a:cubicBezTo>
                    <a:cubicBezTo>
                      <a:pt x="-95" y="156210"/>
                      <a:pt x="857" y="141541"/>
                      <a:pt x="381" y="126397"/>
                    </a:cubicBezTo>
                    <a:cubicBezTo>
                      <a:pt x="0" y="114395"/>
                      <a:pt x="-95" y="102299"/>
                      <a:pt x="95" y="90202"/>
                    </a:cubicBezTo>
                    <a:cubicBezTo>
                      <a:pt x="381" y="71152"/>
                      <a:pt x="1429" y="51816"/>
                      <a:pt x="6382" y="33338"/>
                    </a:cubicBezTo>
                    <a:cubicBezTo>
                      <a:pt x="8477" y="25622"/>
                      <a:pt x="11811" y="18097"/>
                      <a:pt x="16955" y="12001"/>
                    </a:cubicBezTo>
                    <a:cubicBezTo>
                      <a:pt x="19526" y="8953"/>
                      <a:pt x="22098" y="6572"/>
                      <a:pt x="25527" y="4763"/>
                    </a:cubicBezTo>
                    <a:cubicBezTo>
                      <a:pt x="29623" y="2762"/>
                      <a:pt x="33909" y="1143"/>
                      <a:pt x="38386" y="0"/>
                    </a:cubicBezTo>
                    <a:cubicBezTo>
                      <a:pt x="37243" y="286"/>
                      <a:pt x="35719" y="2762"/>
                      <a:pt x="35147" y="3524"/>
                    </a:cubicBezTo>
                    <a:cubicBezTo>
                      <a:pt x="34195" y="4763"/>
                      <a:pt x="33718" y="5810"/>
                      <a:pt x="33814" y="7334"/>
                    </a:cubicBezTo>
                    <a:cubicBezTo>
                      <a:pt x="33814" y="9906"/>
                      <a:pt x="33052" y="12573"/>
                      <a:pt x="33338" y="15145"/>
                    </a:cubicBezTo>
                    <a:cubicBezTo>
                      <a:pt x="33623" y="18383"/>
                      <a:pt x="34671" y="21812"/>
                      <a:pt x="35147" y="24955"/>
                    </a:cubicBezTo>
                    <a:cubicBezTo>
                      <a:pt x="36100" y="54769"/>
                      <a:pt x="36671" y="84582"/>
                      <a:pt x="36862" y="114395"/>
                    </a:cubicBezTo>
                    <a:cubicBezTo>
                      <a:pt x="36862" y="122301"/>
                      <a:pt x="36862" y="130207"/>
                      <a:pt x="36862" y="138112"/>
                    </a:cubicBezTo>
                    <a:cubicBezTo>
                      <a:pt x="36862" y="140684"/>
                      <a:pt x="36862" y="143351"/>
                      <a:pt x="36385" y="145923"/>
                    </a:cubicBezTo>
                    <a:cubicBezTo>
                      <a:pt x="38290" y="150495"/>
                      <a:pt x="38386" y="155829"/>
                      <a:pt x="38195" y="160972"/>
                    </a:cubicBezTo>
                    <a:cubicBezTo>
                      <a:pt x="37719" y="176784"/>
                      <a:pt x="36957" y="192405"/>
                      <a:pt x="34671" y="207835"/>
                    </a:cubicBezTo>
                    <a:close/>
                  </a:path>
                </a:pathLst>
              </a:custGeom>
              <a:solidFill>
                <a:srgbClr val="B9BEC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1" name="شكل حر: شكل 5660">
                <a:extLst>
                  <a:ext uri="{FF2B5EF4-FFF2-40B4-BE49-F238E27FC236}">
                    <a16:creationId xmlns:a16="http://schemas.microsoft.com/office/drawing/2014/main" id="{3FB0830A-618E-4A43-B62D-B751EFF22FFA}"/>
                  </a:ext>
                </a:extLst>
              </p:cNvPr>
              <p:cNvSpPr/>
              <p:nvPr/>
            </p:nvSpPr>
            <p:spPr>
              <a:xfrm>
                <a:off x="5558028" y="1824418"/>
                <a:ext cx="25431" cy="232806"/>
              </a:xfrm>
              <a:custGeom>
                <a:avLst/>
                <a:gdLst>
                  <a:gd name="connsiteX0" fmla="*/ 22193 w 25431"/>
                  <a:gd name="connsiteY0" fmla="*/ 3524 h 232806"/>
                  <a:gd name="connsiteX1" fmla="*/ 25432 w 25431"/>
                  <a:gd name="connsiteY1" fmla="*/ 0 h 232806"/>
                  <a:gd name="connsiteX2" fmla="*/ 12573 w 25431"/>
                  <a:gd name="connsiteY2" fmla="*/ 4763 h 232806"/>
                  <a:gd name="connsiteX3" fmla="*/ 6191 w 25431"/>
                  <a:gd name="connsiteY3" fmla="*/ 9525 h 232806"/>
                  <a:gd name="connsiteX4" fmla="*/ 5810 w 25431"/>
                  <a:gd name="connsiteY4" fmla="*/ 43624 h 232806"/>
                  <a:gd name="connsiteX5" fmla="*/ 14668 w 25431"/>
                  <a:gd name="connsiteY5" fmla="*/ 149542 h 232806"/>
                  <a:gd name="connsiteX6" fmla="*/ 0 w 25431"/>
                  <a:gd name="connsiteY6" fmla="*/ 230505 h 232806"/>
                  <a:gd name="connsiteX7" fmla="*/ 762 w 25431"/>
                  <a:gd name="connsiteY7" fmla="*/ 231743 h 232806"/>
                  <a:gd name="connsiteX8" fmla="*/ 16764 w 25431"/>
                  <a:gd name="connsiteY8" fmla="*/ 230124 h 232806"/>
                  <a:gd name="connsiteX9" fmla="*/ 21622 w 25431"/>
                  <a:gd name="connsiteY9" fmla="*/ 207740 h 232806"/>
                  <a:gd name="connsiteX10" fmla="*/ 25146 w 25431"/>
                  <a:gd name="connsiteY10" fmla="*/ 161068 h 232806"/>
                  <a:gd name="connsiteX11" fmla="*/ 23336 w 25431"/>
                  <a:gd name="connsiteY11" fmla="*/ 146018 h 232806"/>
                  <a:gd name="connsiteX12" fmla="*/ 23813 w 25431"/>
                  <a:gd name="connsiteY12" fmla="*/ 138208 h 232806"/>
                  <a:gd name="connsiteX13" fmla="*/ 23813 w 25431"/>
                  <a:gd name="connsiteY13" fmla="*/ 114490 h 232806"/>
                  <a:gd name="connsiteX14" fmla="*/ 22098 w 25431"/>
                  <a:gd name="connsiteY14" fmla="*/ 25051 h 232806"/>
                  <a:gd name="connsiteX15" fmla="*/ 20288 w 25431"/>
                  <a:gd name="connsiteY15" fmla="*/ 15240 h 232806"/>
                  <a:gd name="connsiteX16" fmla="*/ 20764 w 25431"/>
                  <a:gd name="connsiteY16" fmla="*/ 7429 h 232806"/>
                  <a:gd name="connsiteX17" fmla="*/ 22193 w 25431"/>
                  <a:gd name="connsiteY17" fmla="*/ 3524 h 23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431" h="232806">
                    <a:moveTo>
                      <a:pt x="22193" y="3524"/>
                    </a:moveTo>
                    <a:cubicBezTo>
                      <a:pt x="22765" y="2667"/>
                      <a:pt x="24289" y="286"/>
                      <a:pt x="25432" y="0"/>
                    </a:cubicBezTo>
                    <a:cubicBezTo>
                      <a:pt x="20955" y="1238"/>
                      <a:pt x="16669" y="2762"/>
                      <a:pt x="12573" y="4763"/>
                    </a:cubicBezTo>
                    <a:cubicBezTo>
                      <a:pt x="10096" y="6096"/>
                      <a:pt x="8096" y="7620"/>
                      <a:pt x="6191" y="9525"/>
                    </a:cubicBezTo>
                    <a:cubicBezTo>
                      <a:pt x="2858" y="20098"/>
                      <a:pt x="3810" y="33623"/>
                      <a:pt x="5810" y="43624"/>
                    </a:cubicBezTo>
                    <a:cubicBezTo>
                      <a:pt x="13335" y="80200"/>
                      <a:pt x="23431" y="112967"/>
                      <a:pt x="14668" y="149542"/>
                    </a:cubicBezTo>
                    <a:cubicBezTo>
                      <a:pt x="8001" y="177260"/>
                      <a:pt x="4191" y="203454"/>
                      <a:pt x="0" y="230505"/>
                    </a:cubicBezTo>
                    <a:cubicBezTo>
                      <a:pt x="286" y="231172"/>
                      <a:pt x="571" y="231648"/>
                      <a:pt x="762" y="231743"/>
                    </a:cubicBezTo>
                    <a:cubicBezTo>
                      <a:pt x="4477" y="233363"/>
                      <a:pt x="14383" y="233363"/>
                      <a:pt x="16764" y="230124"/>
                    </a:cubicBezTo>
                    <a:cubicBezTo>
                      <a:pt x="19145" y="226790"/>
                      <a:pt x="21146" y="211836"/>
                      <a:pt x="21622" y="207740"/>
                    </a:cubicBezTo>
                    <a:cubicBezTo>
                      <a:pt x="23813" y="192310"/>
                      <a:pt x="24670" y="176594"/>
                      <a:pt x="25146" y="161068"/>
                    </a:cubicBezTo>
                    <a:cubicBezTo>
                      <a:pt x="25336" y="155924"/>
                      <a:pt x="25241" y="150590"/>
                      <a:pt x="23336" y="146018"/>
                    </a:cubicBezTo>
                    <a:cubicBezTo>
                      <a:pt x="23813" y="143446"/>
                      <a:pt x="23813" y="140779"/>
                      <a:pt x="23813" y="138208"/>
                    </a:cubicBezTo>
                    <a:cubicBezTo>
                      <a:pt x="23908" y="130302"/>
                      <a:pt x="23908" y="122396"/>
                      <a:pt x="23813" y="114490"/>
                    </a:cubicBezTo>
                    <a:cubicBezTo>
                      <a:pt x="23622" y="84677"/>
                      <a:pt x="23050" y="54864"/>
                      <a:pt x="22098" y="25051"/>
                    </a:cubicBezTo>
                    <a:cubicBezTo>
                      <a:pt x="21526" y="21907"/>
                      <a:pt x="20479" y="18478"/>
                      <a:pt x="20288" y="15240"/>
                    </a:cubicBezTo>
                    <a:cubicBezTo>
                      <a:pt x="20002" y="12668"/>
                      <a:pt x="20764" y="10001"/>
                      <a:pt x="20764" y="7429"/>
                    </a:cubicBezTo>
                    <a:cubicBezTo>
                      <a:pt x="20860" y="5810"/>
                      <a:pt x="21336" y="4667"/>
                      <a:pt x="22193" y="3524"/>
                    </a:cubicBezTo>
                    <a:close/>
                  </a:path>
                </a:pathLst>
              </a:custGeom>
              <a:solidFill>
                <a:srgbClr val="B9BEC7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2" name="شكل حر: شكل 5661">
                <a:extLst>
                  <a:ext uri="{FF2B5EF4-FFF2-40B4-BE49-F238E27FC236}">
                    <a16:creationId xmlns:a16="http://schemas.microsoft.com/office/drawing/2014/main" id="{9892482A-270B-4693-8C96-2376A4A9CEC8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3" name="شكل حر: شكل 5662">
                <a:extLst>
                  <a:ext uri="{FF2B5EF4-FFF2-40B4-BE49-F238E27FC236}">
                    <a16:creationId xmlns:a16="http://schemas.microsoft.com/office/drawing/2014/main" id="{8548623A-A049-42F7-A90B-E512428DD74B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4" name="شكل حر: شكل 5663">
                <a:extLst>
                  <a:ext uri="{FF2B5EF4-FFF2-40B4-BE49-F238E27FC236}">
                    <a16:creationId xmlns:a16="http://schemas.microsoft.com/office/drawing/2014/main" id="{B9540C08-72E3-455C-BAB1-81B2B785A8EB}"/>
                  </a:ext>
                </a:extLst>
              </p:cNvPr>
              <p:cNvSpPr/>
              <p:nvPr/>
            </p:nvSpPr>
            <p:spPr>
              <a:xfrm>
                <a:off x="5541835" y="1842555"/>
                <a:ext cx="177845" cy="561284"/>
              </a:xfrm>
              <a:custGeom>
                <a:avLst/>
                <a:gdLst>
                  <a:gd name="connsiteX0" fmla="*/ 175355 w 177845"/>
                  <a:gd name="connsiteY0" fmla="*/ 549744 h 561284"/>
                  <a:gd name="connsiteX1" fmla="*/ 142970 w 177845"/>
                  <a:gd name="connsiteY1" fmla="*/ 561269 h 561284"/>
                  <a:gd name="connsiteX2" fmla="*/ 103537 w 177845"/>
                  <a:gd name="connsiteY2" fmla="*/ 552792 h 561284"/>
                  <a:gd name="connsiteX3" fmla="*/ 88201 w 177845"/>
                  <a:gd name="connsiteY3" fmla="*/ 549744 h 561284"/>
                  <a:gd name="connsiteX4" fmla="*/ 72295 w 177845"/>
                  <a:gd name="connsiteY4" fmla="*/ 551934 h 561284"/>
                  <a:gd name="connsiteX5" fmla="*/ 38290 w 177845"/>
                  <a:gd name="connsiteY5" fmla="*/ 545838 h 561284"/>
                  <a:gd name="connsiteX6" fmla="*/ 27051 w 177845"/>
                  <a:gd name="connsiteY6" fmla="*/ 536504 h 561284"/>
                  <a:gd name="connsiteX7" fmla="*/ 15621 w 177845"/>
                  <a:gd name="connsiteY7" fmla="*/ 527169 h 561284"/>
                  <a:gd name="connsiteX8" fmla="*/ 2572 w 177845"/>
                  <a:gd name="connsiteY8" fmla="*/ 522121 h 561284"/>
                  <a:gd name="connsiteX9" fmla="*/ 1143 w 177845"/>
                  <a:gd name="connsiteY9" fmla="*/ 510786 h 561284"/>
                  <a:gd name="connsiteX10" fmla="*/ 0 w 177845"/>
                  <a:gd name="connsiteY10" fmla="*/ 460399 h 561284"/>
                  <a:gd name="connsiteX11" fmla="*/ 6096 w 177845"/>
                  <a:gd name="connsiteY11" fmla="*/ 478306 h 561284"/>
                  <a:gd name="connsiteX12" fmla="*/ 31909 w 177845"/>
                  <a:gd name="connsiteY12" fmla="*/ 275614 h 561284"/>
                  <a:gd name="connsiteX13" fmla="*/ 41243 w 177845"/>
                  <a:gd name="connsiteY13" fmla="*/ 459161 h 561284"/>
                  <a:gd name="connsiteX14" fmla="*/ 36766 w 177845"/>
                  <a:gd name="connsiteY14" fmla="*/ 501738 h 561284"/>
                  <a:gd name="connsiteX15" fmla="*/ 65151 w 177845"/>
                  <a:gd name="connsiteY15" fmla="*/ 529265 h 561284"/>
                  <a:gd name="connsiteX16" fmla="*/ 92202 w 177845"/>
                  <a:gd name="connsiteY16" fmla="*/ 485164 h 561284"/>
                  <a:gd name="connsiteX17" fmla="*/ 85820 w 177845"/>
                  <a:gd name="connsiteY17" fmla="*/ 427633 h 561284"/>
                  <a:gd name="connsiteX18" fmla="*/ 104299 w 177845"/>
                  <a:gd name="connsiteY18" fmla="*/ 462399 h 561284"/>
                  <a:gd name="connsiteX19" fmla="*/ 100298 w 177845"/>
                  <a:gd name="connsiteY19" fmla="*/ 504309 h 561284"/>
                  <a:gd name="connsiteX20" fmla="*/ 123634 w 177845"/>
                  <a:gd name="connsiteY20" fmla="*/ 535170 h 561284"/>
                  <a:gd name="connsiteX21" fmla="*/ 148495 w 177845"/>
                  <a:gd name="connsiteY21" fmla="*/ 520692 h 561284"/>
                  <a:gd name="connsiteX22" fmla="*/ 155829 w 177845"/>
                  <a:gd name="connsiteY22" fmla="*/ 491451 h 561284"/>
                  <a:gd name="connsiteX23" fmla="*/ 153543 w 177845"/>
                  <a:gd name="connsiteY23" fmla="*/ 391914 h 561284"/>
                  <a:gd name="connsiteX24" fmla="*/ 143351 w 177845"/>
                  <a:gd name="connsiteY24" fmla="*/ 257136 h 561284"/>
                  <a:gd name="connsiteX25" fmla="*/ 124968 w 177845"/>
                  <a:gd name="connsiteY25" fmla="*/ 196080 h 561284"/>
                  <a:gd name="connsiteX26" fmla="*/ 78772 w 177845"/>
                  <a:gd name="connsiteY26" fmla="*/ 171696 h 561284"/>
                  <a:gd name="connsiteX27" fmla="*/ 127254 w 177845"/>
                  <a:gd name="connsiteY27" fmla="*/ 129024 h 561284"/>
                  <a:gd name="connsiteX28" fmla="*/ 98488 w 177845"/>
                  <a:gd name="connsiteY28" fmla="*/ 71208 h 561284"/>
                  <a:gd name="connsiteX29" fmla="*/ 127063 w 177845"/>
                  <a:gd name="connsiteY29" fmla="*/ 53396 h 561284"/>
                  <a:gd name="connsiteX30" fmla="*/ 138113 w 177845"/>
                  <a:gd name="connsiteY30" fmla="*/ 18439 h 561284"/>
                  <a:gd name="connsiteX31" fmla="*/ 163354 w 177845"/>
                  <a:gd name="connsiteY31" fmla="*/ 56 h 561284"/>
                  <a:gd name="connsiteX32" fmla="*/ 165259 w 177845"/>
                  <a:gd name="connsiteY32" fmla="*/ 1104 h 561284"/>
                  <a:gd name="connsiteX33" fmla="*/ 168021 w 177845"/>
                  <a:gd name="connsiteY33" fmla="*/ 23011 h 561284"/>
                  <a:gd name="connsiteX34" fmla="*/ 162877 w 177845"/>
                  <a:gd name="connsiteY34" fmla="*/ 126548 h 561284"/>
                  <a:gd name="connsiteX35" fmla="*/ 169640 w 177845"/>
                  <a:gd name="connsiteY35" fmla="*/ 243229 h 561284"/>
                  <a:gd name="connsiteX36" fmla="*/ 175355 w 177845"/>
                  <a:gd name="connsiteY36" fmla="*/ 549744 h 56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77845" h="561284">
                    <a:moveTo>
                      <a:pt x="175355" y="549744"/>
                    </a:moveTo>
                    <a:cubicBezTo>
                      <a:pt x="166402" y="557935"/>
                      <a:pt x="155257" y="561555"/>
                      <a:pt x="142970" y="561269"/>
                    </a:cubicBezTo>
                    <a:cubicBezTo>
                      <a:pt x="129445" y="560983"/>
                      <a:pt x="116491" y="556411"/>
                      <a:pt x="103537" y="552792"/>
                    </a:cubicBezTo>
                    <a:cubicBezTo>
                      <a:pt x="98488" y="551363"/>
                      <a:pt x="93535" y="549839"/>
                      <a:pt x="88201" y="549744"/>
                    </a:cubicBezTo>
                    <a:cubicBezTo>
                      <a:pt x="82867" y="549744"/>
                      <a:pt x="77533" y="550982"/>
                      <a:pt x="72295" y="551934"/>
                    </a:cubicBezTo>
                    <a:cubicBezTo>
                      <a:pt x="59912" y="554316"/>
                      <a:pt x="48673" y="553363"/>
                      <a:pt x="38290" y="545838"/>
                    </a:cubicBezTo>
                    <a:cubicBezTo>
                      <a:pt x="34290" y="542981"/>
                      <a:pt x="30670" y="539742"/>
                      <a:pt x="27051" y="536504"/>
                    </a:cubicBezTo>
                    <a:cubicBezTo>
                      <a:pt x="23336" y="533265"/>
                      <a:pt x="19621" y="530027"/>
                      <a:pt x="15621" y="527169"/>
                    </a:cubicBezTo>
                    <a:cubicBezTo>
                      <a:pt x="11906" y="524598"/>
                      <a:pt x="7144" y="522788"/>
                      <a:pt x="2572" y="522121"/>
                    </a:cubicBezTo>
                    <a:cubicBezTo>
                      <a:pt x="2000" y="519740"/>
                      <a:pt x="1524" y="515835"/>
                      <a:pt x="1143" y="510786"/>
                    </a:cubicBezTo>
                    <a:cubicBezTo>
                      <a:pt x="190" y="497642"/>
                      <a:pt x="0" y="477449"/>
                      <a:pt x="0" y="460399"/>
                    </a:cubicBezTo>
                    <a:cubicBezTo>
                      <a:pt x="2857" y="466019"/>
                      <a:pt x="4763" y="472401"/>
                      <a:pt x="6096" y="478306"/>
                    </a:cubicBezTo>
                    <a:cubicBezTo>
                      <a:pt x="24574" y="412584"/>
                      <a:pt x="28289" y="343718"/>
                      <a:pt x="31909" y="275614"/>
                    </a:cubicBezTo>
                    <a:cubicBezTo>
                      <a:pt x="51149" y="334574"/>
                      <a:pt x="54388" y="398582"/>
                      <a:pt x="41243" y="459161"/>
                    </a:cubicBezTo>
                    <a:cubicBezTo>
                      <a:pt x="38195" y="473258"/>
                      <a:pt x="34290" y="487641"/>
                      <a:pt x="36766" y="501738"/>
                    </a:cubicBezTo>
                    <a:cubicBezTo>
                      <a:pt x="39338" y="515930"/>
                      <a:pt x="50768" y="529741"/>
                      <a:pt x="65151" y="529265"/>
                    </a:cubicBezTo>
                    <a:cubicBezTo>
                      <a:pt x="84582" y="528693"/>
                      <a:pt x="94202" y="504405"/>
                      <a:pt x="92202" y="485164"/>
                    </a:cubicBezTo>
                    <a:cubicBezTo>
                      <a:pt x="90202" y="465828"/>
                      <a:pt x="81820" y="446683"/>
                      <a:pt x="85820" y="427633"/>
                    </a:cubicBezTo>
                    <a:cubicBezTo>
                      <a:pt x="99060" y="432396"/>
                      <a:pt x="104680" y="448398"/>
                      <a:pt x="104299" y="462399"/>
                    </a:cubicBezTo>
                    <a:cubicBezTo>
                      <a:pt x="104013" y="476401"/>
                      <a:pt x="99536" y="490308"/>
                      <a:pt x="100298" y="504309"/>
                    </a:cubicBezTo>
                    <a:cubicBezTo>
                      <a:pt x="101060" y="518311"/>
                      <a:pt x="109633" y="533742"/>
                      <a:pt x="123634" y="535170"/>
                    </a:cubicBezTo>
                    <a:cubicBezTo>
                      <a:pt x="133731" y="536218"/>
                      <a:pt x="143351" y="529455"/>
                      <a:pt x="148495" y="520692"/>
                    </a:cubicBezTo>
                    <a:cubicBezTo>
                      <a:pt x="153638" y="511929"/>
                      <a:pt x="155067" y="501547"/>
                      <a:pt x="155829" y="491451"/>
                    </a:cubicBezTo>
                    <a:cubicBezTo>
                      <a:pt x="158496" y="458304"/>
                      <a:pt x="156019" y="425061"/>
                      <a:pt x="153543" y="391914"/>
                    </a:cubicBezTo>
                    <a:lnTo>
                      <a:pt x="143351" y="257136"/>
                    </a:lnTo>
                    <a:cubicBezTo>
                      <a:pt x="141732" y="235514"/>
                      <a:pt x="139351" y="212178"/>
                      <a:pt x="124968" y="196080"/>
                    </a:cubicBezTo>
                    <a:cubicBezTo>
                      <a:pt x="113252" y="182936"/>
                      <a:pt x="95631" y="177030"/>
                      <a:pt x="78772" y="171696"/>
                    </a:cubicBezTo>
                    <a:cubicBezTo>
                      <a:pt x="101822" y="170172"/>
                      <a:pt x="122777" y="151694"/>
                      <a:pt x="127254" y="129024"/>
                    </a:cubicBezTo>
                    <a:cubicBezTo>
                      <a:pt x="131731" y="106355"/>
                      <a:pt x="119348" y="81399"/>
                      <a:pt x="98488" y="71208"/>
                    </a:cubicBezTo>
                    <a:cubicBezTo>
                      <a:pt x="110204" y="74541"/>
                      <a:pt x="122015" y="64635"/>
                      <a:pt x="127063" y="53396"/>
                    </a:cubicBezTo>
                    <a:cubicBezTo>
                      <a:pt x="132112" y="42252"/>
                      <a:pt x="133064" y="29583"/>
                      <a:pt x="138113" y="18439"/>
                    </a:cubicBezTo>
                    <a:cubicBezTo>
                      <a:pt x="142684" y="8343"/>
                      <a:pt x="152686" y="-801"/>
                      <a:pt x="163354" y="56"/>
                    </a:cubicBezTo>
                    <a:cubicBezTo>
                      <a:pt x="164020" y="342"/>
                      <a:pt x="164592" y="723"/>
                      <a:pt x="165259" y="1104"/>
                    </a:cubicBezTo>
                    <a:cubicBezTo>
                      <a:pt x="173069" y="5580"/>
                      <a:pt x="166402" y="13391"/>
                      <a:pt x="168021" y="23011"/>
                    </a:cubicBezTo>
                    <a:cubicBezTo>
                      <a:pt x="168021" y="23011"/>
                      <a:pt x="163259" y="99021"/>
                      <a:pt x="162877" y="126548"/>
                    </a:cubicBezTo>
                    <a:cubicBezTo>
                      <a:pt x="162592" y="148074"/>
                      <a:pt x="170021" y="243039"/>
                      <a:pt x="169640" y="243229"/>
                    </a:cubicBezTo>
                    <a:cubicBezTo>
                      <a:pt x="168497" y="274566"/>
                      <a:pt x="183642" y="447921"/>
                      <a:pt x="175355" y="549744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5" name="شكل حر: شكل 5664">
                <a:extLst>
                  <a:ext uri="{FF2B5EF4-FFF2-40B4-BE49-F238E27FC236}">
                    <a16:creationId xmlns:a16="http://schemas.microsoft.com/office/drawing/2014/main" id="{64550200-59DB-4AA8-A864-BACBEA108649}"/>
                  </a:ext>
                </a:extLst>
              </p:cNvPr>
              <p:cNvSpPr/>
              <p:nvPr/>
            </p:nvSpPr>
            <p:spPr>
              <a:xfrm>
                <a:off x="5542978" y="2177891"/>
                <a:ext cx="35917" cy="201263"/>
              </a:xfrm>
              <a:custGeom>
                <a:avLst/>
                <a:gdLst>
                  <a:gd name="connsiteX0" fmla="*/ 23146 w 35917"/>
                  <a:gd name="connsiteY0" fmla="*/ 168497 h 201263"/>
                  <a:gd name="connsiteX1" fmla="*/ 25908 w 35917"/>
                  <a:gd name="connsiteY1" fmla="*/ 201263 h 201263"/>
                  <a:gd name="connsiteX2" fmla="*/ 14478 w 35917"/>
                  <a:gd name="connsiteY2" fmla="*/ 191929 h 201263"/>
                  <a:gd name="connsiteX3" fmla="*/ 1429 w 35917"/>
                  <a:gd name="connsiteY3" fmla="*/ 186880 h 201263"/>
                  <a:gd name="connsiteX4" fmla="*/ 0 w 35917"/>
                  <a:gd name="connsiteY4" fmla="*/ 175546 h 201263"/>
                  <a:gd name="connsiteX5" fmla="*/ 6477 w 35917"/>
                  <a:gd name="connsiteY5" fmla="*/ 167259 h 201263"/>
                  <a:gd name="connsiteX6" fmla="*/ 24860 w 35917"/>
                  <a:gd name="connsiteY6" fmla="*/ 84677 h 201263"/>
                  <a:gd name="connsiteX7" fmla="*/ 34671 w 35917"/>
                  <a:gd name="connsiteY7" fmla="*/ 0 h 201263"/>
                  <a:gd name="connsiteX8" fmla="*/ 23146 w 35917"/>
                  <a:gd name="connsiteY8" fmla="*/ 168497 h 20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17" h="201263">
                    <a:moveTo>
                      <a:pt x="23146" y="168497"/>
                    </a:moveTo>
                    <a:cubicBezTo>
                      <a:pt x="23431" y="179451"/>
                      <a:pt x="24384" y="190405"/>
                      <a:pt x="25908" y="201263"/>
                    </a:cubicBezTo>
                    <a:cubicBezTo>
                      <a:pt x="22193" y="198025"/>
                      <a:pt x="18479" y="194786"/>
                      <a:pt x="14478" y="191929"/>
                    </a:cubicBezTo>
                    <a:cubicBezTo>
                      <a:pt x="10763" y="189357"/>
                      <a:pt x="6001" y="187547"/>
                      <a:pt x="1429" y="186880"/>
                    </a:cubicBezTo>
                    <a:cubicBezTo>
                      <a:pt x="857" y="184499"/>
                      <a:pt x="381" y="180594"/>
                      <a:pt x="0" y="175546"/>
                    </a:cubicBezTo>
                    <a:cubicBezTo>
                      <a:pt x="2476" y="173069"/>
                      <a:pt x="4667" y="170212"/>
                      <a:pt x="6477" y="167259"/>
                    </a:cubicBezTo>
                    <a:cubicBezTo>
                      <a:pt x="21717" y="143065"/>
                      <a:pt x="24193" y="113252"/>
                      <a:pt x="24860" y="84677"/>
                    </a:cubicBezTo>
                    <a:cubicBezTo>
                      <a:pt x="25432" y="56102"/>
                      <a:pt x="24765" y="26765"/>
                      <a:pt x="34671" y="0"/>
                    </a:cubicBezTo>
                    <a:cubicBezTo>
                      <a:pt x="40862" y="56198"/>
                      <a:pt x="21908" y="112204"/>
                      <a:pt x="23146" y="16849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6" name="شكل حر: شكل 5665">
                <a:extLst>
                  <a:ext uri="{FF2B5EF4-FFF2-40B4-BE49-F238E27FC236}">
                    <a16:creationId xmlns:a16="http://schemas.microsoft.com/office/drawing/2014/main" id="{9A2D1D9B-B489-4DB4-9595-F1975C537F36}"/>
                  </a:ext>
                </a:extLst>
              </p:cNvPr>
              <p:cNvSpPr/>
              <p:nvPr/>
            </p:nvSpPr>
            <p:spPr>
              <a:xfrm>
                <a:off x="5570863" y="1836270"/>
                <a:ext cx="116323" cy="54632"/>
              </a:xfrm>
              <a:custGeom>
                <a:avLst/>
                <a:gdLst>
                  <a:gd name="connsiteX0" fmla="*/ 114133 w 116323"/>
                  <a:gd name="connsiteY0" fmla="*/ 149 h 54632"/>
                  <a:gd name="connsiteX1" fmla="*/ 107751 w 116323"/>
                  <a:gd name="connsiteY1" fmla="*/ 2340 h 54632"/>
                  <a:gd name="connsiteX2" fmla="*/ 103656 w 116323"/>
                  <a:gd name="connsiteY2" fmla="*/ 8055 h 54632"/>
                  <a:gd name="connsiteX3" fmla="*/ 72033 w 116323"/>
                  <a:gd name="connsiteY3" fmla="*/ 32058 h 54632"/>
                  <a:gd name="connsiteX4" fmla="*/ 41743 w 116323"/>
                  <a:gd name="connsiteY4" fmla="*/ 30915 h 54632"/>
                  <a:gd name="connsiteX5" fmla="*/ 2786 w 116323"/>
                  <a:gd name="connsiteY5" fmla="*/ 4816 h 54632"/>
                  <a:gd name="connsiteX6" fmla="*/ 6596 w 116323"/>
                  <a:gd name="connsiteY6" fmla="*/ 22914 h 54632"/>
                  <a:gd name="connsiteX7" fmla="*/ 29932 w 116323"/>
                  <a:gd name="connsiteY7" fmla="*/ 37297 h 54632"/>
                  <a:gd name="connsiteX8" fmla="*/ 39838 w 116323"/>
                  <a:gd name="connsiteY8" fmla="*/ 46917 h 54632"/>
                  <a:gd name="connsiteX9" fmla="*/ 42886 w 116323"/>
                  <a:gd name="connsiteY9" fmla="*/ 50822 h 54632"/>
                  <a:gd name="connsiteX10" fmla="*/ 48887 w 116323"/>
                  <a:gd name="connsiteY10" fmla="*/ 53108 h 54632"/>
                  <a:gd name="connsiteX11" fmla="*/ 60126 w 116323"/>
                  <a:gd name="connsiteY11" fmla="*/ 54632 h 54632"/>
                  <a:gd name="connsiteX12" fmla="*/ 62793 w 116323"/>
                  <a:gd name="connsiteY12" fmla="*/ 54156 h 54632"/>
                  <a:gd name="connsiteX13" fmla="*/ 76605 w 116323"/>
                  <a:gd name="connsiteY13" fmla="*/ 45679 h 54632"/>
                  <a:gd name="connsiteX14" fmla="*/ 103560 w 116323"/>
                  <a:gd name="connsiteY14" fmla="*/ 30534 h 54632"/>
                  <a:gd name="connsiteX15" fmla="*/ 112038 w 116323"/>
                  <a:gd name="connsiteY15" fmla="*/ 18342 h 54632"/>
                  <a:gd name="connsiteX16" fmla="*/ 114609 w 116323"/>
                  <a:gd name="connsiteY16" fmla="*/ 8912 h 54632"/>
                  <a:gd name="connsiteX17" fmla="*/ 115562 w 116323"/>
                  <a:gd name="connsiteY17" fmla="*/ 2435 h 54632"/>
                  <a:gd name="connsiteX18" fmla="*/ 116324 w 116323"/>
                  <a:gd name="connsiteY18" fmla="*/ 1102 h 54632"/>
                  <a:gd name="connsiteX19" fmla="*/ 114133 w 116323"/>
                  <a:gd name="connsiteY19" fmla="*/ 149 h 54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6323" h="54632">
                    <a:moveTo>
                      <a:pt x="114133" y="149"/>
                    </a:moveTo>
                    <a:cubicBezTo>
                      <a:pt x="111847" y="-422"/>
                      <a:pt x="109466" y="721"/>
                      <a:pt x="107751" y="2340"/>
                    </a:cubicBezTo>
                    <a:cubicBezTo>
                      <a:pt x="106037" y="3959"/>
                      <a:pt x="104894" y="6055"/>
                      <a:pt x="103656" y="8055"/>
                    </a:cubicBezTo>
                    <a:cubicBezTo>
                      <a:pt x="96512" y="19485"/>
                      <a:pt x="85082" y="28248"/>
                      <a:pt x="72033" y="32058"/>
                    </a:cubicBezTo>
                    <a:cubicBezTo>
                      <a:pt x="62127" y="35011"/>
                      <a:pt x="51173" y="35011"/>
                      <a:pt x="41743" y="30915"/>
                    </a:cubicBezTo>
                    <a:cubicBezTo>
                      <a:pt x="36695" y="28724"/>
                      <a:pt x="7834" y="7007"/>
                      <a:pt x="2786" y="4816"/>
                    </a:cubicBezTo>
                    <a:cubicBezTo>
                      <a:pt x="-262" y="3578"/>
                      <a:pt x="-2834" y="11293"/>
                      <a:pt x="6596" y="22914"/>
                    </a:cubicBezTo>
                    <a:cubicBezTo>
                      <a:pt x="12216" y="31296"/>
                      <a:pt x="21836" y="31772"/>
                      <a:pt x="29932" y="37297"/>
                    </a:cubicBezTo>
                    <a:cubicBezTo>
                      <a:pt x="33742" y="39868"/>
                      <a:pt x="36981" y="43202"/>
                      <a:pt x="39838" y="46917"/>
                    </a:cubicBezTo>
                    <a:cubicBezTo>
                      <a:pt x="40886" y="48250"/>
                      <a:pt x="41743" y="49584"/>
                      <a:pt x="42886" y="50822"/>
                    </a:cubicBezTo>
                    <a:cubicBezTo>
                      <a:pt x="44791" y="51679"/>
                      <a:pt x="46791" y="52441"/>
                      <a:pt x="48887" y="53108"/>
                    </a:cubicBezTo>
                    <a:cubicBezTo>
                      <a:pt x="52506" y="54156"/>
                      <a:pt x="56316" y="54632"/>
                      <a:pt x="60126" y="54632"/>
                    </a:cubicBezTo>
                    <a:cubicBezTo>
                      <a:pt x="60984" y="54537"/>
                      <a:pt x="61841" y="54346"/>
                      <a:pt x="62793" y="54156"/>
                    </a:cubicBezTo>
                    <a:cubicBezTo>
                      <a:pt x="68413" y="52727"/>
                      <a:pt x="71937" y="48727"/>
                      <a:pt x="76605" y="45679"/>
                    </a:cubicBezTo>
                    <a:cubicBezTo>
                      <a:pt x="85177" y="40059"/>
                      <a:pt x="96036" y="37678"/>
                      <a:pt x="103560" y="30534"/>
                    </a:cubicBezTo>
                    <a:cubicBezTo>
                      <a:pt x="107180" y="27105"/>
                      <a:pt x="109942" y="22819"/>
                      <a:pt x="112038" y="18342"/>
                    </a:cubicBezTo>
                    <a:cubicBezTo>
                      <a:pt x="113562" y="15199"/>
                      <a:pt x="114133" y="12341"/>
                      <a:pt x="114609" y="8912"/>
                    </a:cubicBezTo>
                    <a:cubicBezTo>
                      <a:pt x="114895" y="6912"/>
                      <a:pt x="114609" y="4340"/>
                      <a:pt x="115562" y="2435"/>
                    </a:cubicBezTo>
                    <a:cubicBezTo>
                      <a:pt x="115752" y="1959"/>
                      <a:pt x="116038" y="1483"/>
                      <a:pt x="116324" y="1102"/>
                    </a:cubicBezTo>
                    <a:cubicBezTo>
                      <a:pt x="115562" y="721"/>
                      <a:pt x="114895" y="340"/>
                      <a:pt x="114133" y="14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7" name="شكل حر: شكل 5666">
                <a:extLst>
                  <a:ext uri="{FF2B5EF4-FFF2-40B4-BE49-F238E27FC236}">
                    <a16:creationId xmlns:a16="http://schemas.microsoft.com/office/drawing/2014/main" id="{67C0E778-34D1-404F-A7A3-05EE8F7143FC}"/>
                  </a:ext>
                </a:extLst>
              </p:cNvPr>
              <p:cNvSpPr/>
              <p:nvPr/>
            </p:nvSpPr>
            <p:spPr>
              <a:xfrm>
                <a:off x="5622893" y="1798510"/>
                <a:ext cx="44291" cy="34766"/>
              </a:xfrm>
              <a:custGeom>
                <a:avLst/>
                <a:gdLst>
                  <a:gd name="connsiteX0" fmla="*/ 286 w 44291"/>
                  <a:gd name="connsiteY0" fmla="*/ 17431 h 34766"/>
                  <a:gd name="connsiteX1" fmla="*/ 38386 w 44291"/>
                  <a:gd name="connsiteY1" fmla="*/ 34766 h 34766"/>
                  <a:gd name="connsiteX2" fmla="*/ 38481 w 44291"/>
                  <a:gd name="connsiteY2" fmla="*/ 34766 h 34766"/>
                  <a:gd name="connsiteX3" fmla="*/ 43815 w 44291"/>
                  <a:gd name="connsiteY3" fmla="*/ 28670 h 34766"/>
                  <a:gd name="connsiteX4" fmla="*/ 44291 w 44291"/>
                  <a:gd name="connsiteY4" fmla="*/ 3810 h 34766"/>
                  <a:gd name="connsiteX5" fmla="*/ 857 w 44291"/>
                  <a:gd name="connsiteY5" fmla="*/ 0 h 34766"/>
                  <a:gd name="connsiteX6" fmla="*/ 0 w 44291"/>
                  <a:gd name="connsiteY6" fmla="*/ 16954 h 34766"/>
                  <a:gd name="connsiteX7" fmla="*/ 286 w 44291"/>
                  <a:gd name="connsiteY7" fmla="*/ 17431 h 34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291" h="34766">
                    <a:moveTo>
                      <a:pt x="286" y="17431"/>
                    </a:moveTo>
                    <a:cubicBezTo>
                      <a:pt x="286" y="29813"/>
                      <a:pt x="21908" y="33052"/>
                      <a:pt x="38386" y="34766"/>
                    </a:cubicBezTo>
                    <a:cubicBezTo>
                      <a:pt x="38386" y="34766"/>
                      <a:pt x="38481" y="34766"/>
                      <a:pt x="38481" y="34766"/>
                    </a:cubicBezTo>
                    <a:cubicBezTo>
                      <a:pt x="41910" y="31623"/>
                      <a:pt x="43815" y="28670"/>
                      <a:pt x="43815" y="28670"/>
                    </a:cubicBezTo>
                    <a:lnTo>
                      <a:pt x="44291" y="3810"/>
                    </a:lnTo>
                    <a:lnTo>
                      <a:pt x="857" y="0"/>
                    </a:lnTo>
                    <a:lnTo>
                      <a:pt x="0" y="16954"/>
                    </a:lnTo>
                    <a:cubicBezTo>
                      <a:pt x="0" y="17145"/>
                      <a:pt x="286" y="17335"/>
                      <a:pt x="286" y="17431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8" name="شكل حر: شكل 5667">
                <a:extLst>
                  <a:ext uri="{FF2B5EF4-FFF2-40B4-BE49-F238E27FC236}">
                    <a16:creationId xmlns:a16="http://schemas.microsoft.com/office/drawing/2014/main" id="{6D336B93-60A2-472E-88F0-04AE7C863C6B}"/>
                  </a:ext>
                </a:extLst>
              </p:cNvPr>
              <p:cNvSpPr/>
              <p:nvPr/>
            </p:nvSpPr>
            <p:spPr>
              <a:xfrm>
                <a:off x="5625350" y="1710975"/>
                <a:ext cx="60753" cy="96837"/>
              </a:xfrm>
              <a:custGeom>
                <a:avLst/>
                <a:gdLst>
                  <a:gd name="connsiteX0" fmla="*/ 60599 w 60753"/>
                  <a:gd name="connsiteY0" fmla="*/ 10287 h 96837"/>
                  <a:gd name="connsiteX1" fmla="*/ 60503 w 60753"/>
                  <a:gd name="connsiteY1" fmla="*/ 43624 h 96837"/>
                  <a:gd name="connsiteX2" fmla="*/ 56789 w 60753"/>
                  <a:gd name="connsiteY2" fmla="*/ 76581 h 96837"/>
                  <a:gd name="connsiteX3" fmla="*/ 32214 w 60753"/>
                  <a:gd name="connsiteY3" fmla="*/ 96774 h 96837"/>
                  <a:gd name="connsiteX4" fmla="*/ 24404 w 60753"/>
                  <a:gd name="connsiteY4" fmla="*/ 95536 h 96837"/>
                  <a:gd name="connsiteX5" fmla="*/ 1067 w 60753"/>
                  <a:gd name="connsiteY5" fmla="*/ 91154 h 96837"/>
                  <a:gd name="connsiteX6" fmla="*/ 9259 w 60753"/>
                  <a:gd name="connsiteY6" fmla="*/ 43529 h 96837"/>
                  <a:gd name="connsiteX7" fmla="*/ 26690 w 60753"/>
                  <a:gd name="connsiteY7" fmla="*/ 14288 h 96837"/>
                  <a:gd name="connsiteX8" fmla="*/ 52026 w 60753"/>
                  <a:gd name="connsiteY8" fmla="*/ 0 h 96837"/>
                  <a:gd name="connsiteX9" fmla="*/ 60599 w 60753"/>
                  <a:gd name="connsiteY9" fmla="*/ 10287 h 9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53" h="96837">
                    <a:moveTo>
                      <a:pt x="60599" y="10287"/>
                    </a:moveTo>
                    <a:cubicBezTo>
                      <a:pt x="58694" y="21241"/>
                      <a:pt x="59932" y="32480"/>
                      <a:pt x="60503" y="43624"/>
                    </a:cubicBezTo>
                    <a:cubicBezTo>
                      <a:pt x="61075" y="54769"/>
                      <a:pt x="60980" y="66294"/>
                      <a:pt x="56789" y="76581"/>
                    </a:cubicBezTo>
                    <a:cubicBezTo>
                      <a:pt x="52598" y="86868"/>
                      <a:pt x="43358" y="95821"/>
                      <a:pt x="32214" y="96774"/>
                    </a:cubicBezTo>
                    <a:cubicBezTo>
                      <a:pt x="29547" y="96965"/>
                      <a:pt x="26785" y="96774"/>
                      <a:pt x="24404" y="95536"/>
                    </a:cubicBezTo>
                    <a:cubicBezTo>
                      <a:pt x="19736" y="93154"/>
                      <a:pt x="2782" y="96107"/>
                      <a:pt x="1067" y="91154"/>
                    </a:cubicBezTo>
                    <a:cubicBezTo>
                      <a:pt x="-3314" y="78486"/>
                      <a:pt x="7068" y="56674"/>
                      <a:pt x="9259" y="43529"/>
                    </a:cubicBezTo>
                    <a:cubicBezTo>
                      <a:pt x="11164" y="32099"/>
                      <a:pt x="18022" y="22003"/>
                      <a:pt x="26690" y="14288"/>
                    </a:cubicBezTo>
                    <a:cubicBezTo>
                      <a:pt x="34024" y="7810"/>
                      <a:pt x="42692" y="2857"/>
                      <a:pt x="52026" y="0"/>
                    </a:cubicBezTo>
                    <a:lnTo>
                      <a:pt x="60599" y="10287"/>
                    </a:ln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69" name="شكل حر: شكل 5668">
                <a:extLst>
                  <a:ext uri="{FF2B5EF4-FFF2-40B4-BE49-F238E27FC236}">
                    <a16:creationId xmlns:a16="http://schemas.microsoft.com/office/drawing/2014/main" id="{922478A4-2195-4A81-BB5D-0B0AD355B7E6}"/>
                  </a:ext>
                </a:extLst>
              </p:cNvPr>
              <p:cNvSpPr/>
              <p:nvPr/>
            </p:nvSpPr>
            <p:spPr>
              <a:xfrm>
                <a:off x="5625506" y="1710975"/>
                <a:ext cx="60537" cy="96875"/>
              </a:xfrm>
              <a:custGeom>
                <a:avLst/>
                <a:gdLst>
                  <a:gd name="connsiteX0" fmla="*/ 60442 w 60537"/>
                  <a:gd name="connsiteY0" fmla="*/ 44196 h 96875"/>
                  <a:gd name="connsiteX1" fmla="*/ 60442 w 60537"/>
                  <a:gd name="connsiteY1" fmla="*/ 43624 h 96875"/>
                  <a:gd name="connsiteX2" fmla="*/ 60537 w 60537"/>
                  <a:gd name="connsiteY2" fmla="*/ 10287 h 96875"/>
                  <a:gd name="connsiteX3" fmla="*/ 52060 w 60537"/>
                  <a:gd name="connsiteY3" fmla="*/ 0 h 96875"/>
                  <a:gd name="connsiteX4" fmla="*/ 26723 w 60537"/>
                  <a:gd name="connsiteY4" fmla="*/ 14288 h 96875"/>
                  <a:gd name="connsiteX5" fmla="*/ 9293 w 60537"/>
                  <a:gd name="connsiteY5" fmla="*/ 43529 h 96875"/>
                  <a:gd name="connsiteX6" fmla="*/ 1101 w 60537"/>
                  <a:gd name="connsiteY6" fmla="*/ 91154 h 96875"/>
                  <a:gd name="connsiteX7" fmla="*/ 24437 w 60537"/>
                  <a:gd name="connsiteY7" fmla="*/ 95536 h 96875"/>
                  <a:gd name="connsiteX8" fmla="*/ 32248 w 60537"/>
                  <a:gd name="connsiteY8" fmla="*/ 96774 h 96875"/>
                  <a:gd name="connsiteX9" fmla="*/ 50822 w 60537"/>
                  <a:gd name="connsiteY9" fmla="*/ 86392 h 96875"/>
                  <a:gd name="connsiteX10" fmla="*/ 44440 w 60537"/>
                  <a:gd name="connsiteY10" fmla="*/ 77533 h 96875"/>
                  <a:gd name="connsiteX11" fmla="*/ 60442 w 60537"/>
                  <a:gd name="connsiteY11" fmla="*/ 44196 h 9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537" h="96875">
                    <a:moveTo>
                      <a:pt x="60442" y="44196"/>
                    </a:moveTo>
                    <a:cubicBezTo>
                      <a:pt x="60442" y="44005"/>
                      <a:pt x="60442" y="43815"/>
                      <a:pt x="60442" y="43624"/>
                    </a:cubicBezTo>
                    <a:cubicBezTo>
                      <a:pt x="59870" y="32480"/>
                      <a:pt x="58727" y="21241"/>
                      <a:pt x="60537" y="10287"/>
                    </a:cubicBezTo>
                    <a:lnTo>
                      <a:pt x="52060" y="0"/>
                    </a:lnTo>
                    <a:cubicBezTo>
                      <a:pt x="42725" y="2953"/>
                      <a:pt x="34057" y="7906"/>
                      <a:pt x="26723" y="14288"/>
                    </a:cubicBezTo>
                    <a:cubicBezTo>
                      <a:pt x="18056" y="21907"/>
                      <a:pt x="11198" y="32099"/>
                      <a:pt x="9293" y="43529"/>
                    </a:cubicBezTo>
                    <a:cubicBezTo>
                      <a:pt x="7102" y="56769"/>
                      <a:pt x="-3376" y="78486"/>
                      <a:pt x="1101" y="91154"/>
                    </a:cubicBezTo>
                    <a:cubicBezTo>
                      <a:pt x="2816" y="96107"/>
                      <a:pt x="19770" y="93059"/>
                      <a:pt x="24437" y="95536"/>
                    </a:cubicBezTo>
                    <a:cubicBezTo>
                      <a:pt x="26819" y="96774"/>
                      <a:pt x="29581" y="97060"/>
                      <a:pt x="32248" y="96774"/>
                    </a:cubicBezTo>
                    <a:cubicBezTo>
                      <a:pt x="39582" y="96202"/>
                      <a:pt x="46059" y="92107"/>
                      <a:pt x="50822" y="86392"/>
                    </a:cubicBezTo>
                    <a:cubicBezTo>
                      <a:pt x="48440" y="83629"/>
                      <a:pt x="46345" y="80677"/>
                      <a:pt x="44440" y="77533"/>
                    </a:cubicBezTo>
                    <a:cubicBezTo>
                      <a:pt x="34915" y="62389"/>
                      <a:pt x="48345" y="52578"/>
                      <a:pt x="60442" y="44196"/>
                    </a:cubicBezTo>
                    <a:close/>
                  </a:path>
                </a:pathLst>
              </a:custGeom>
              <a:solidFill>
                <a:srgbClr val="BD825A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0" name="شكل حر: شكل 5669">
                <a:extLst>
                  <a:ext uri="{FF2B5EF4-FFF2-40B4-BE49-F238E27FC236}">
                    <a16:creationId xmlns:a16="http://schemas.microsoft.com/office/drawing/2014/main" id="{700053E1-1320-4E34-ABB3-0433FFFBB23C}"/>
                  </a:ext>
                </a:extLst>
              </p:cNvPr>
              <p:cNvSpPr/>
              <p:nvPr/>
            </p:nvSpPr>
            <p:spPr>
              <a:xfrm>
                <a:off x="5668232" y="1789837"/>
                <a:ext cx="12858" cy="12222"/>
              </a:xfrm>
              <a:custGeom>
                <a:avLst/>
                <a:gdLst>
                  <a:gd name="connsiteX0" fmla="*/ 12859 w 12858"/>
                  <a:gd name="connsiteY0" fmla="*/ 6 h 12222"/>
                  <a:gd name="connsiteX1" fmla="*/ 1334 w 12858"/>
                  <a:gd name="connsiteY1" fmla="*/ 6292 h 12222"/>
                  <a:gd name="connsiteX2" fmla="*/ 0 w 12858"/>
                  <a:gd name="connsiteY2" fmla="*/ 8007 h 12222"/>
                  <a:gd name="connsiteX3" fmla="*/ 191 w 12858"/>
                  <a:gd name="connsiteY3" fmla="*/ 9340 h 12222"/>
                  <a:gd name="connsiteX4" fmla="*/ 953 w 12858"/>
                  <a:gd name="connsiteY4" fmla="*/ 11245 h 12222"/>
                  <a:gd name="connsiteX5" fmla="*/ 1238 w 12858"/>
                  <a:gd name="connsiteY5" fmla="*/ 11817 h 12222"/>
                  <a:gd name="connsiteX6" fmla="*/ 2096 w 12858"/>
                  <a:gd name="connsiteY6" fmla="*/ 12198 h 12222"/>
                  <a:gd name="connsiteX7" fmla="*/ 7811 w 12858"/>
                  <a:gd name="connsiteY7" fmla="*/ 7816 h 12222"/>
                  <a:gd name="connsiteX8" fmla="*/ 12002 w 12858"/>
                  <a:gd name="connsiteY8" fmla="*/ 1530 h 12222"/>
                  <a:gd name="connsiteX9" fmla="*/ 12859 w 12858"/>
                  <a:gd name="connsiteY9" fmla="*/ 6 h 12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58" h="12222">
                    <a:moveTo>
                      <a:pt x="12859" y="6"/>
                    </a:moveTo>
                    <a:cubicBezTo>
                      <a:pt x="12668" y="-185"/>
                      <a:pt x="4382" y="4482"/>
                      <a:pt x="1334" y="6292"/>
                    </a:cubicBezTo>
                    <a:cubicBezTo>
                      <a:pt x="572" y="6768"/>
                      <a:pt x="0" y="7054"/>
                      <a:pt x="0" y="8007"/>
                    </a:cubicBezTo>
                    <a:cubicBezTo>
                      <a:pt x="0" y="8388"/>
                      <a:pt x="95" y="8864"/>
                      <a:pt x="191" y="9340"/>
                    </a:cubicBezTo>
                    <a:cubicBezTo>
                      <a:pt x="-286" y="10007"/>
                      <a:pt x="191" y="11150"/>
                      <a:pt x="953" y="11245"/>
                    </a:cubicBezTo>
                    <a:cubicBezTo>
                      <a:pt x="1048" y="11436"/>
                      <a:pt x="1143" y="11626"/>
                      <a:pt x="1238" y="11817"/>
                    </a:cubicBezTo>
                    <a:cubicBezTo>
                      <a:pt x="1429" y="12102"/>
                      <a:pt x="1810" y="12293"/>
                      <a:pt x="2096" y="12198"/>
                    </a:cubicBezTo>
                    <a:cubicBezTo>
                      <a:pt x="4286" y="11817"/>
                      <a:pt x="6477" y="9531"/>
                      <a:pt x="7811" y="7816"/>
                    </a:cubicBezTo>
                    <a:cubicBezTo>
                      <a:pt x="8668" y="6768"/>
                      <a:pt x="11621" y="2577"/>
                      <a:pt x="12002" y="1530"/>
                    </a:cubicBezTo>
                    <a:cubicBezTo>
                      <a:pt x="12192" y="1244"/>
                      <a:pt x="12859" y="-90"/>
                      <a:pt x="12859" y="6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1" name="شكل حر: شكل 5670">
                <a:extLst>
                  <a:ext uri="{FF2B5EF4-FFF2-40B4-BE49-F238E27FC236}">
                    <a16:creationId xmlns:a16="http://schemas.microsoft.com/office/drawing/2014/main" id="{E355F8EF-683D-47D0-9BE7-F10B6ECEFB2D}"/>
                  </a:ext>
                </a:extLst>
              </p:cNvPr>
              <p:cNvSpPr/>
              <p:nvPr/>
            </p:nvSpPr>
            <p:spPr>
              <a:xfrm>
                <a:off x="5571253" y="1696987"/>
                <a:ext cx="123458" cy="190846"/>
              </a:xfrm>
              <a:custGeom>
                <a:avLst/>
                <a:gdLst>
                  <a:gd name="connsiteX0" fmla="*/ 123459 w 123458"/>
                  <a:gd name="connsiteY0" fmla="*/ 142100 h 190846"/>
                  <a:gd name="connsiteX1" fmla="*/ 115743 w 123458"/>
                  <a:gd name="connsiteY1" fmla="*/ 140576 h 190846"/>
                  <a:gd name="connsiteX2" fmla="*/ 112695 w 123458"/>
                  <a:gd name="connsiteY2" fmla="*/ 143338 h 190846"/>
                  <a:gd name="connsiteX3" fmla="*/ 110981 w 123458"/>
                  <a:gd name="connsiteY3" fmla="*/ 148386 h 190846"/>
                  <a:gd name="connsiteX4" fmla="*/ 107075 w 123458"/>
                  <a:gd name="connsiteY4" fmla="*/ 157816 h 190846"/>
                  <a:gd name="connsiteX5" fmla="*/ 98503 w 123458"/>
                  <a:gd name="connsiteY5" fmla="*/ 167436 h 190846"/>
                  <a:gd name="connsiteX6" fmla="*/ 96789 w 123458"/>
                  <a:gd name="connsiteY6" fmla="*/ 168293 h 190846"/>
                  <a:gd name="connsiteX7" fmla="*/ 90597 w 123458"/>
                  <a:gd name="connsiteY7" fmla="*/ 175532 h 190846"/>
                  <a:gd name="connsiteX8" fmla="*/ 88692 w 123458"/>
                  <a:gd name="connsiteY8" fmla="*/ 176294 h 190846"/>
                  <a:gd name="connsiteX9" fmla="*/ 78882 w 123458"/>
                  <a:gd name="connsiteY9" fmla="*/ 179247 h 190846"/>
                  <a:gd name="connsiteX10" fmla="*/ 68975 w 123458"/>
                  <a:gd name="connsiteY10" fmla="*/ 186105 h 190846"/>
                  <a:gd name="connsiteX11" fmla="*/ 67547 w 123458"/>
                  <a:gd name="connsiteY11" fmla="*/ 187058 h 190846"/>
                  <a:gd name="connsiteX12" fmla="*/ 48116 w 123458"/>
                  <a:gd name="connsiteY12" fmla="*/ 189629 h 190846"/>
                  <a:gd name="connsiteX13" fmla="*/ 37543 w 123458"/>
                  <a:gd name="connsiteY13" fmla="*/ 179438 h 190846"/>
                  <a:gd name="connsiteX14" fmla="*/ 31447 w 123458"/>
                  <a:gd name="connsiteY14" fmla="*/ 173342 h 190846"/>
                  <a:gd name="connsiteX15" fmla="*/ 24684 w 123458"/>
                  <a:gd name="connsiteY15" fmla="*/ 170675 h 190846"/>
                  <a:gd name="connsiteX16" fmla="*/ 21827 w 123458"/>
                  <a:gd name="connsiteY16" fmla="*/ 170484 h 190846"/>
                  <a:gd name="connsiteX17" fmla="*/ 20112 w 123458"/>
                  <a:gd name="connsiteY17" fmla="*/ 169436 h 190846"/>
                  <a:gd name="connsiteX18" fmla="*/ 11635 w 123458"/>
                  <a:gd name="connsiteY18" fmla="*/ 165722 h 190846"/>
                  <a:gd name="connsiteX19" fmla="*/ 9635 w 123458"/>
                  <a:gd name="connsiteY19" fmla="*/ 164007 h 190846"/>
                  <a:gd name="connsiteX20" fmla="*/ 6682 w 123458"/>
                  <a:gd name="connsiteY20" fmla="*/ 160292 h 190846"/>
                  <a:gd name="connsiteX21" fmla="*/ 1348 w 123458"/>
                  <a:gd name="connsiteY21" fmla="*/ 134099 h 190846"/>
                  <a:gd name="connsiteX22" fmla="*/ 15636 w 123458"/>
                  <a:gd name="connsiteY22" fmla="*/ 69329 h 190846"/>
                  <a:gd name="connsiteX23" fmla="*/ 18493 w 123458"/>
                  <a:gd name="connsiteY23" fmla="*/ 44087 h 190846"/>
                  <a:gd name="connsiteX24" fmla="*/ 20398 w 123458"/>
                  <a:gd name="connsiteY24" fmla="*/ 36372 h 190846"/>
                  <a:gd name="connsiteX25" fmla="*/ 23922 w 123458"/>
                  <a:gd name="connsiteY25" fmla="*/ 27990 h 190846"/>
                  <a:gd name="connsiteX26" fmla="*/ 47449 w 123458"/>
                  <a:gd name="connsiteY26" fmla="*/ 6559 h 190846"/>
                  <a:gd name="connsiteX27" fmla="*/ 99075 w 123458"/>
                  <a:gd name="connsiteY27" fmla="*/ 5987 h 190846"/>
                  <a:gd name="connsiteX28" fmla="*/ 114600 w 123458"/>
                  <a:gd name="connsiteY28" fmla="*/ 21704 h 190846"/>
                  <a:gd name="connsiteX29" fmla="*/ 118601 w 123458"/>
                  <a:gd name="connsiteY29" fmla="*/ 31895 h 190846"/>
                  <a:gd name="connsiteX30" fmla="*/ 119267 w 123458"/>
                  <a:gd name="connsiteY30" fmla="*/ 34848 h 190846"/>
                  <a:gd name="connsiteX31" fmla="*/ 121744 w 123458"/>
                  <a:gd name="connsiteY31" fmla="*/ 44754 h 190846"/>
                  <a:gd name="connsiteX32" fmla="*/ 113267 w 123458"/>
                  <a:gd name="connsiteY32" fmla="*/ 54946 h 190846"/>
                  <a:gd name="connsiteX33" fmla="*/ 113171 w 123458"/>
                  <a:gd name="connsiteY33" fmla="*/ 54946 h 190846"/>
                  <a:gd name="connsiteX34" fmla="*/ 108981 w 123458"/>
                  <a:gd name="connsiteY34" fmla="*/ 58375 h 190846"/>
                  <a:gd name="connsiteX35" fmla="*/ 105933 w 123458"/>
                  <a:gd name="connsiteY35" fmla="*/ 61042 h 190846"/>
                  <a:gd name="connsiteX36" fmla="*/ 100884 w 123458"/>
                  <a:gd name="connsiteY36" fmla="*/ 62375 h 190846"/>
                  <a:gd name="connsiteX37" fmla="*/ 93741 w 123458"/>
                  <a:gd name="connsiteY37" fmla="*/ 70948 h 190846"/>
                  <a:gd name="connsiteX38" fmla="*/ 92407 w 123458"/>
                  <a:gd name="connsiteY38" fmla="*/ 76282 h 190846"/>
                  <a:gd name="connsiteX39" fmla="*/ 110219 w 123458"/>
                  <a:gd name="connsiteY39" fmla="*/ 113525 h 190846"/>
                  <a:gd name="connsiteX40" fmla="*/ 123459 w 123458"/>
                  <a:gd name="connsiteY40" fmla="*/ 142100 h 190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23458" h="190846">
                    <a:moveTo>
                      <a:pt x="123459" y="142100"/>
                    </a:moveTo>
                    <a:cubicBezTo>
                      <a:pt x="119934" y="140671"/>
                      <a:pt x="117553" y="140099"/>
                      <a:pt x="115743" y="140576"/>
                    </a:cubicBezTo>
                    <a:cubicBezTo>
                      <a:pt x="114505" y="140957"/>
                      <a:pt x="113553" y="141814"/>
                      <a:pt x="112695" y="143338"/>
                    </a:cubicBezTo>
                    <a:cubicBezTo>
                      <a:pt x="111743" y="145052"/>
                      <a:pt x="111267" y="146672"/>
                      <a:pt x="110981" y="148386"/>
                    </a:cubicBezTo>
                    <a:cubicBezTo>
                      <a:pt x="109362" y="151434"/>
                      <a:pt x="108314" y="155149"/>
                      <a:pt x="107075" y="157816"/>
                    </a:cubicBezTo>
                    <a:cubicBezTo>
                      <a:pt x="104980" y="162483"/>
                      <a:pt x="102027" y="165436"/>
                      <a:pt x="98503" y="167436"/>
                    </a:cubicBezTo>
                    <a:cubicBezTo>
                      <a:pt x="97932" y="167722"/>
                      <a:pt x="97360" y="168008"/>
                      <a:pt x="96789" y="168293"/>
                    </a:cubicBezTo>
                    <a:cubicBezTo>
                      <a:pt x="96122" y="171246"/>
                      <a:pt x="94217" y="173723"/>
                      <a:pt x="90597" y="175532"/>
                    </a:cubicBezTo>
                    <a:cubicBezTo>
                      <a:pt x="90026" y="175818"/>
                      <a:pt x="89359" y="176104"/>
                      <a:pt x="88692" y="176294"/>
                    </a:cubicBezTo>
                    <a:cubicBezTo>
                      <a:pt x="85454" y="177437"/>
                      <a:pt x="81929" y="177628"/>
                      <a:pt x="78882" y="179247"/>
                    </a:cubicBezTo>
                    <a:cubicBezTo>
                      <a:pt x="75262" y="181152"/>
                      <a:pt x="72309" y="183914"/>
                      <a:pt x="68975" y="186105"/>
                    </a:cubicBezTo>
                    <a:cubicBezTo>
                      <a:pt x="68499" y="186391"/>
                      <a:pt x="68023" y="186772"/>
                      <a:pt x="67547" y="187058"/>
                    </a:cubicBezTo>
                    <a:cubicBezTo>
                      <a:pt x="61641" y="190582"/>
                      <a:pt x="54783" y="192106"/>
                      <a:pt x="48116" y="189629"/>
                    </a:cubicBezTo>
                    <a:cubicBezTo>
                      <a:pt x="42972" y="187724"/>
                      <a:pt x="40496" y="183438"/>
                      <a:pt x="37543" y="179438"/>
                    </a:cubicBezTo>
                    <a:cubicBezTo>
                      <a:pt x="35829" y="177056"/>
                      <a:pt x="34019" y="174866"/>
                      <a:pt x="31447" y="173342"/>
                    </a:cubicBezTo>
                    <a:cubicBezTo>
                      <a:pt x="29352" y="172103"/>
                      <a:pt x="27066" y="171341"/>
                      <a:pt x="24684" y="170675"/>
                    </a:cubicBezTo>
                    <a:cubicBezTo>
                      <a:pt x="23732" y="170579"/>
                      <a:pt x="22779" y="170484"/>
                      <a:pt x="21827" y="170484"/>
                    </a:cubicBezTo>
                    <a:cubicBezTo>
                      <a:pt x="21255" y="170103"/>
                      <a:pt x="20684" y="169722"/>
                      <a:pt x="20112" y="169436"/>
                    </a:cubicBezTo>
                    <a:cubicBezTo>
                      <a:pt x="17160" y="168579"/>
                      <a:pt x="14207" y="167627"/>
                      <a:pt x="11635" y="165722"/>
                    </a:cubicBezTo>
                    <a:cubicBezTo>
                      <a:pt x="10968" y="165245"/>
                      <a:pt x="10302" y="164674"/>
                      <a:pt x="9635" y="164007"/>
                    </a:cubicBezTo>
                    <a:cubicBezTo>
                      <a:pt x="8587" y="162959"/>
                      <a:pt x="7539" y="161626"/>
                      <a:pt x="6682" y="160292"/>
                    </a:cubicBezTo>
                    <a:cubicBezTo>
                      <a:pt x="-271" y="153815"/>
                      <a:pt x="-1319" y="145814"/>
                      <a:pt x="1348" y="134099"/>
                    </a:cubicBezTo>
                    <a:cubicBezTo>
                      <a:pt x="2682" y="128098"/>
                      <a:pt x="13350" y="88379"/>
                      <a:pt x="15636" y="69329"/>
                    </a:cubicBezTo>
                    <a:cubicBezTo>
                      <a:pt x="16588" y="60947"/>
                      <a:pt x="16969" y="52374"/>
                      <a:pt x="18493" y="44087"/>
                    </a:cubicBezTo>
                    <a:cubicBezTo>
                      <a:pt x="18969" y="41516"/>
                      <a:pt x="19636" y="38849"/>
                      <a:pt x="20398" y="36372"/>
                    </a:cubicBezTo>
                    <a:cubicBezTo>
                      <a:pt x="21255" y="33515"/>
                      <a:pt x="22398" y="30657"/>
                      <a:pt x="23922" y="27990"/>
                    </a:cubicBezTo>
                    <a:cubicBezTo>
                      <a:pt x="29066" y="18465"/>
                      <a:pt x="37829" y="11321"/>
                      <a:pt x="47449" y="6559"/>
                    </a:cubicBezTo>
                    <a:cubicBezTo>
                      <a:pt x="63546" y="-1347"/>
                      <a:pt x="83454" y="-2776"/>
                      <a:pt x="99075" y="5987"/>
                    </a:cubicBezTo>
                    <a:cubicBezTo>
                      <a:pt x="105552" y="9607"/>
                      <a:pt x="110981" y="15227"/>
                      <a:pt x="114600" y="21704"/>
                    </a:cubicBezTo>
                    <a:cubicBezTo>
                      <a:pt x="116410" y="24942"/>
                      <a:pt x="117744" y="28371"/>
                      <a:pt x="118601" y="31895"/>
                    </a:cubicBezTo>
                    <a:cubicBezTo>
                      <a:pt x="118887" y="32848"/>
                      <a:pt x="119077" y="33896"/>
                      <a:pt x="119267" y="34848"/>
                    </a:cubicBezTo>
                    <a:cubicBezTo>
                      <a:pt x="120696" y="37991"/>
                      <a:pt x="121839" y="41325"/>
                      <a:pt x="121744" y="44754"/>
                    </a:cubicBezTo>
                    <a:cubicBezTo>
                      <a:pt x="121649" y="49612"/>
                      <a:pt x="118125" y="54755"/>
                      <a:pt x="113267" y="54946"/>
                    </a:cubicBezTo>
                    <a:lnTo>
                      <a:pt x="113171" y="54946"/>
                    </a:lnTo>
                    <a:cubicBezTo>
                      <a:pt x="111457" y="55803"/>
                      <a:pt x="110504" y="56660"/>
                      <a:pt x="108981" y="58375"/>
                    </a:cubicBezTo>
                    <a:cubicBezTo>
                      <a:pt x="108028" y="59423"/>
                      <a:pt x="107171" y="60375"/>
                      <a:pt x="105933" y="61042"/>
                    </a:cubicBezTo>
                    <a:cubicBezTo>
                      <a:pt x="104313" y="61899"/>
                      <a:pt x="102599" y="61804"/>
                      <a:pt x="100884" y="62375"/>
                    </a:cubicBezTo>
                    <a:cubicBezTo>
                      <a:pt x="96789" y="63518"/>
                      <a:pt x="95169" y="67138"/>
                      <a:pt x="93741" y="70948"/>
                    </a:cubicBezTo>
                    <a:cubicBezTo>
                      <a:pt x="93074" y="72662"/>
                      <a:pt x="92788" y="74567"/>
                      <a:pt x="92407" y="76282"/>
                    </a:cubicBezTo>
                    <a:cubicBezTo>
                      <a:pt x="92883" y="93522"/>
                      <a:pt x="104218" y="104952"/>
                      <a:pt x="110219" y="113525"/>
                    </a:cubicBezTo>
                    <a:cubicBezTo>
                      <a:pt x="116124" y="122383"/>
                      <a:pt x="122125" y="131527"/>
                      <a:pt x="123459" y="142100"/>
                    </a:cubicBezTo>
                    <a:close/>
                  </a:path>
                </a:pathLst>
              </a:custGeom>
              <a:solidFill>
                <a:srgbClr val="DEE0E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2" name="شكل حر: شكل 5671">
                <a:extLst>
                  <a:ext uri="{FF2B5EF4-FFF2-40B4-BE49-F238E27FC236}">
                    <a16:creationId xmlns:a16="http://schemas.microsoft.com/office/drawing/2014/main" id="{E6329F56-5180-4642-BB71-900D41D9A918}"/>
                  </a:ext>
                </a:extLst>
              </p:cNvPr>
              <p:cNvSpPr/>
              <p:nvPr/>
            </p:nvSpPr>
            <p:spPr>
              <a:xfrm>
                <a:off x="5589746" y="1718786"/>
                <a:ext cx="100107" cy="32713"/>
              </a:xfrm>
              <a:custGeom>
                <a:avLst/>
                <a:gdLst>
                  <a:gd name="connsiteX0" fmla="*/ 100108 w 100107"/>
                  <a:gd name="connsiteY0" fmla="*/ 10192 h 32713"/>
                  <a:gd name="connsiteX1" fmla="*/ 97822 w 100107"/>
                  <a:gd name="connsiteY1" fmla="*/ 12478 h 32713"/>
                  <a:gd name="connsiteX2" fmla="*/ 67818 w 100107"/>
                  <a:gd name="connsiteY2" fmla="*/ 27908 h 32713"/>
                  <a:gd name="connsiteX3" fmla="*/ 0 w 100107"/>
                  <a:gd name="connsiteY3" fmla="*/ 22384 h 32713"/>
                  <a:gd name="connsiteX4" fmla="*/ 1905 w 100107"/>
                  <a:gd name="connsiteY4" fmla="*/ 14669 h 32713"/>
                  <a:gd name="connsiteX5" fmla="*/ 2096 w 100107"/>
                  <a:gd name="connsiteY5" fmla="*/ 14764 h 32713"/>
                  <a:gd name="connsiteX6" fmla="*/ 65246 w 100107"/>
                  <a:gd name="connsiteY6" fmla="*/ 18574 h 32713"/>
                  <a:gd name="connsiteX7" fmla="*/ 90964 w 100107"/>
                  <a:gd name="connsiteY7" fmla="*/ 5620 h 32713"/>
                  <a:gd name="connsiteX8" fmla="*/ 96107 w 100107"/>
                  <a:gd name="connsiteY8" fmla="*/ 0 h 32713"/>
                  <a:gd name="connsiteX9" fmla="*/ 100108 w 100107"/>
                  <a:gd name="connsiteY9" fmla="*/ 10192 h 3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107" h="32713">
                    <a:moveTo>
                      <a:pt x="100108" y="10192"/>
                    </a:moveTo>
                    <a:cubicBezTo>
                      <a:pt x="99346" y="11049"/>
                      <a:pt x="98488" y="11811"/>
                      <a:pt x="97822" y="12478"/>
                    </a:cubicBezTo>
                    <a:cubicBezTo>
                      <a:pt x="89344" y="20479"/>
                      <a:pt x="79057" y="25051"/>
                      <a:pt x="67818" y="27908"/>
                    </a:cubicBezTo>
                    <a:cubicBezTo>
                      <a:pt x="45148" y="33719"/>
                      <a:pt x="19907" y="36671"/>
                      <a:pt x="0" y="22384"/>
                    </a:cubicBezTo>
                    <a:cubicBezTo>
                      <a:pt x="476" y="19812"/>
                      <a:pt x="1143" y="17145"/>
                      <a:pt x="1905" y="14669"/>
                    </a:cubicBezTo>
                    <a:cubicBezTo>
                      <a:pt x="2000" y="14669"/>
                      <a:pt x="2000" y="14764"/>
                      <a:pt x="2096" y="14764"/>
                    </a:cubicBezTo>
                    <a:cubicBezTo>
                      <a:pt x="19907" y="28861"/>
                      <a:pt x="45053" y="23717"/>
                      <a:pt x="65246" y="18574"/>
                    </a:cubicBezTo>
                    <a:cubicBezTo>
                      <a:pt x="74771" y="16097"/>
                      <a:pt x="83725" y="12382"/>
                      <a:pt x="90964" y="5620"/>
                    </a:cubicBezTo>
                    <a:cubicBezTo>
                      <a:pt x="92773" y="3905"/>
                      <a:pt x="94583" y="2000"/>
                      <a:pt x="96107" y="0"/>
                    </a:cubicBezTo>
                    <a:cubicBezTo>
                      <a:pt x="97822" y="3143"/>
                      <a:pt x="99250" y="6572"/>
                      <a:pt x="100108" y="10192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3" name="شكل حر: شكل 5672">
                <a:extLst>
                  <a:ext uri="{FF2B5EF4-FFF2-40B4-BE49-F238E27FC236}">
                    <a16:creationId xmlns:a16="http://schemas.microsoft.com/office/drawing/2014/main" id="{A07B6F65-084A-4E64-9C41-8625886A9C39}"/>
                  </a:ext>
                </a:extLst>
              </p:cNvPr>
              <p:cNvSpPr/>
              <p:nvPr/>
            </p:nvSpPr>
            <p:spPr>
              <a:xfrm>
                <a:off x="5652739" y="1756219"/>
                <a:ext cx="34257" cy="108204"/>
              </a:xfrm>
              <a:custGeom>
                <a:avLst/>
                <a:gdLst>
                  <a:gd name="connsiteX0" fmla="*/ 34257 w 34257"/>
                  <a:gd name="connsiteY0" fmla="*/ 81343 h 108204"/>
                  <a:gd name="connsiteX1" fmla="*/ 31209 w 34257"/>
                  <a:gd name="connsiteY1" fmla="*/ 84106 h 108204"/>
                  <a:gd name="connsiteX2" fmla="*/ 29495 w 34257"/>
                  <a:gd name="connsiteY2" fmla="*/ 89154 h 108204"/>
                  <a:gd name="connsiteX3" fmla="*/ 25589 w 34257"/>
                  <a:gd name="connsiteY3" fmla="*/ 98584 h 108204"/>
                  <a:gd name="connsiteX4" fmla="*/ 17017 w 34257"/>
                  <a:gd name="connsiteY4" fmla="*/ 108204 h 108204"/>
                  <a:gd name="connsiteX5" fmla="*/ 20351 w 34257"/>
                  <a:gd name="connsiteY5" fmla="*/ 96488 h 108204"/>
                  <a:gd name="connsiteX6" fmla="*/ 13779 w 34257"/>
                  <a:gd name="connsiteY6" fmla="*/ 64008 h 108204"/>
                  <a:gd name="connsiteX7" fmla="*/ 2158 w 34257"/>
                  <a:gd name="connsiteY7" fmla="*/ 32766 h 108204"/>
                  <a:gd name="connsiteX8" fmla="*/ 3206 w 34257"/>
                  <a:gd name="connsiteY8" fmla="*/ 0 h 108204"/>
                  <a:gd name="connsiteX9" fmla="*/ 25971 w 34257"/>
                  <a:gd name="connsiteY9" fmla="*/ 72295 h 108204"/>
                  <a:gd name="connsiteX10" fmla="*/ 34257 w 34257"/>
                  <a:gd name="connsiteY10" fmla="*/ 81343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257" h="108204">
                    <a:moveTo>
                      <a:pt x="34257" y="81343"/>
                    </a:moveTo>
                    <a:cubicBezTo>
                      <a:pt x="33019" y="81724"/>
                      <a:pt x="32067" y="82582"/>
                      <a:pt x="31209" y="84106"/>
                    </a:cubicBezTo>
                    <a:cubicBezTo>
                      <a:pt x="30257" y="85820"/>
                      <a:pt x="29781" y="87440"/>
                      <a:pt x="29495" y="89154"/>
                    </a:cubicBezTo>
                    <a:cubicBezTo>
                      <a:pt x="27876" y="92202"/>
                      <a:pt x="26828" y="95917"/>
                      <a:pt x="25589" y="98584"/>
                    </a:cubicBezTo>
                    <a:cubicBezTo>
                      <a:pt x="23494" y="103251"/>
                      <a:pt x="20541" y="106204"/>
                      <a:pt x="17017" y="108204"/>
                    </a:cubicBezTo>
                    <a:cubicBezTo>
                      <a:pt x="19208" y="104870"/>
                      <a:pt x="20065" y="100584"/>
                      <a:pt x="20351" y="96488"/>
                    </a:cubicBezTo>
                    <a:cubicBezTo>
                      <a:pt x="21018" y="85344"/>
                      <a:pt x="17779" y="74390"/>
                      <a:pt x="13779" y="64008"/>
                    </a:cubicBezTo>
                    <a:cubicBezTo>
                      <a:pt x="9778" y="53626"/>
                      <a:pt x="4920" y="43529"/>
                      <a:pt x="2158" y="32766"/>
                    </a:cubicBezTo>
                    <a:cubicBezTo>
                      <a:pt x="-604" y="22003"/>
                      <a:pt x="-1176" y="10192"/>
                      <a:pt x="3206" y="0"/>
                    </a:cubicBezTo>
                    <a:cubicBezTo>
                      <a:pt x="-414" y="25908"/>
                      <a:pt x="8159" y="53245"/>
                      <a:pt x="25971" y="72295"/>
                    </a:cubicBezTo>
                    <a:cubicBezTo>
                      <a:pt x="28733" y="75343"/>
                      <a:pt x="31685" y="78105"/>
                      <a:pt x="34257" y="81343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4" name="شكل حر: شكل 5673">
                <a:extLst>
                  <a:ext uri="{FF2B5EF4-FFF2-40B4-BE49-F238E27FC236}">
                    <a16:creationId xmlns:a16="http://schemas.microsoft.com/office/drawing/2014/main" id="{EE8DF232-274B-43FF-9F98-8B2D354250BF}"/>
                  </a:ext>
                </a:extLst>
              </p:cNvPr>
              <p:cNvSpPr/>
              <p:nvPr/>
            </p:nvSpPr>
            <p:spPr>
              <a:xfrm>
                <a:off x="5582792" y="1772221"/>
                <a:ext cx="30099" cy="104298"/>
              </a:xfrm>
              <a:custGeom>
                <a:avLst/>
                <a:gdLst>
                  <a:gd name="connsiteX0" fmla="*/ 25908 w 30099"/>
                  <a:gd name="connsiteY0" fmla="*/ 104299 h 104298"/>
                  <a:gd name="connsiteX1" fmla="*/ 19812 w 30099"/>
                  <a:gd name="connsiteY1" fmla="*/ 98203 h 104298"/>
                  <a:gd name="connsiteX2" fmla="*/ 13049 w 30099"/>
                  <a:gd name="connsiteY2" fmla="*/ 95536 h 104298"/>
                  <a:gd name="connsiteX3" fmla="*/ 10192 w 30099"/>
                  <a:gd name="connsiteY3" fmla="*/ 95345 h 104298"/>
                  <a:gd name="connsiteX4" fmla="*/ 8477 w 30099"/>
                  <a:gd name="connsiteY4" fmla="*/ 94297 h 104298"/>
                  <a:gd name="connsiteX5" fmla="*/ 0 w 30099"/>
                  <a:gd name="connsiteY5" fmla="*/ 90583 h 104298"/>
                  <a:gd name="connsiteX6" fmla="*/ 2858 w 30099"/>
                  <a:gd name="connsiteY6" fmla="*/ 90106 h 104298"/>
                  <a:gd name="connsiteX7" fmla="*/ 10858 w 30099"/>
                  <a:gd name="connsiteY7" fmla="*/ 83820 h 104298"/>
                  <a:gd name="connsiteX8" fmla="*/ 19336 w 30099"/>
                  <a:gd name="connsiteY8" fmla="*/ 54007 h 104298"/>
                  <a:gd name="connsiteX9" fmla="*/ 21336 w 30099"/>
                  <a:gd name="connsiteY9" fmla="*/ 22669 h 104298"/>
                  <a:gd name="connsiteX10" fmla="*/ 30099 w 30099"/>
                  <a:gd name="connsiteY10" fmla="*/ 0 h 104298"/>
                  <a:gd name="connsiteX11" fmla="*/ 25908 w 30099"/>
                  <a:gd name="connsiteY11" fmla="*/ 104299 h 10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99" h="104298">
                    <a:moveTo>
                      <a:pt x="25908" y="104299"/>
                    </a:moveTo>
                    <a:cubicBezTo>
                      <a:pt x="24194" y="101917"/>
                      <a:pt x="22384" y="99727"/>
                      <a:pt x="19812" y="98203"/>
                    </a:cubicBezTo>
                    <a:cubicBezTo>
                      <a:pt x="17717" y="96965"/>
                      <a:pt x="15431" y="96202"/>
                      <a:pt x="13049" y="95536"/>
                    </a:cubicBezTo>
                    <a:cubicBezTo>
                      <a:pt x="12097" y="95441"/>
                      <a:pt x="11144" y="95345"/>
                      <a:pt x="10192" y="95345"/>
                    </a:cubicBezTo>
                    <a:cubicBezTo>
                      <a:pt x="9620" y="94964"/>
                      <a:pt x="9049" y="94583"/>
                      <a:pt x="8477" y="94297"/>
                    </a:cubicBezTo>
                    <a:cubicBezTo>
                      <a:pt x="5525" y="93440"/>
                      <a:pt x="2572" y="92488"/>
                      <a:pt x="0" y="90583"/>
                    </a:cubicBezTo>
                    <a:cubicBezTo>
                      <a:pt x="953" y="90583"/>
                      <a:pt x="1905" y="90392"/>
                      <a:pt x="2858" y="90106"/>
                    </a:cubicBezTo>
                    <a:cubicBezTo>
                      <a:pt x="6096" y="89059"/>
                      <a:pt x="8763" y="86582"/>
                      <a:pt x="10858" y="83820"/>
                    </a:cubicBezTo>
                    <a:cubicBezTo>
                      <a:pt x="17240" y="75438"/>
                      <a:pt x="18955" y="64484"/>
                      <a:pt x="19336" y="54007"/>
                    </a:cubicBezTo>
                    <a:cubicBezTo>
                      <a:pt x="19717" y="43529"/>
                      <a:pt x="19050" y="32861"/>
                      <a:pt x="21336" y="22669"/>
                    </a:cubicBezTo>
                    <a:cubicBezTo>
                      <a:pt x="23146" y="14764"/>
                      <a:pt x="26670" y="7334"/>
                      <a:pt x="30099" y="0"/>
                    </a:cubicBezTo>
                    <a:cubicBezTo>
                      <a:pt x="18955" y="33433"/>
                      <a:pt x="17526" y="70009"/>
                      <a:pt x="25908" y="10429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75" name="شكل حر: شكل 5674">
                <a:extLst>
                  <a:ext uri="{FF2B5EF4-FFF2-40B4-BE49-F238E27FC236}">
                    <a16:creationId xmlns:a16="http://schemas.microsoft.com/office/drawing/2014/main" id="{A4B53B91-4F41-488D-8BCB-2C69288487E2}"/>
                  </a:ext>
                </a:extLst>
              </p:cNvPr>
              <p:cNvSpPr/>
              <p:nvPr/>
            </p:nvSpPr>
            <p:spPr>
              <a:xfrm>
                <a:off x="5638800" y="1802130"/>
                <a:ext cx="21145" cy="82010"/>
              </a:xfrm>
              <a:custGeom>
                <a:avLst/>
                <a:gdLst>
                  <a:gd name="connsiteX0" fmla="*/ 21146 w 21145"/>
                  <a:gd name="connsiteY0" fmla="*/ 71247 h 82010"/>
                  <a:gd name="connsiteX1" fmla="*/ 11335 w 21145"/>
                  <a:gd name="connsiteY1" fmla="*/ 74200 h 82010"/>
                  <a:gd name="connsiteX2" fmla="*/ 1429 w 21145"/>
                  <a:gd name="connsiteY2" fmla="*/ 81058 h 82010"/>
                  <a:gd name="connsiteX3" fmla="*/ 0 w 21145"/>
                  <a:gd name="connsiteY3" fmla="*/ 82010 h 82010"/>
                  <a:gd name="connsiteX4" fmla="*/ 2476 w 21145"/>
                  <a:gd name="connsiteY4" fmla="*/ 74676 h 82010"/>
                  <a:gd name="connsiteX5" fmla="*/ 3143 w 21145"/>
                  <a:gd name="connsiteY5" fmla="*/ 57055 h 82010"/>
                  <a:gd name="connsiteX6" fmla="*/ 12001 w 21145"/>
                  <a:gd name="connsiteY6" fmla="*/ 0 h 82010"/>
                  <a:gd name="connsiteX7" fmla="*/ 8001 w 21145"/>
                  <a:gd name="connsiteY7" fmla="*/ 37909 h 82010"/>
                  <a:gd name="connsiteX8" fmla="*/ 21146 w 21145"/>
                  <a:gd name="connsiteY8" fmla="*/ 71247 h 8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145" h="82010">
                    <a:moveTo>
                      <a:pt x="21146" y="71247"/>
                    </a:moveTo>
                    <a:cubicBezTo>
                      <a:pt x="17907" y="72390"/>
                      <a:pt x="14383" y="72580"/>
                      <a:pt x="11335" y="74200"/>
                    </a:cubicBezTo>
                    <a:cubicBezTo>
                      <a:pt x="7715" y="76105"/>
                      <a:pt x="4763" y="78867"/>
                      <a:pt x="1429" y="81058"/>
                    </a:cubicBezTo>
                    <a:cubicBezTo>
                      <a:pt x="953" y="81344"/>
                      <a:pt x="476" y="81724"/>
                      <a:pt x="0" y="82010"/>
                    </a:cubicBezTo>
                    <a:cubicBezTo>
                      <a:pt x="1048" y="79629"/>
                      <a:pt x="1905" y="77152"/>
                      <a:pt x="2476" y="74676"/>
                    </a:cubicBezTo>
                    <a:cubicBezTo>
                      <a:pt x="3715" y="68866"/>
                      <a:pt x="3429" y="62960"/>
                      <a:pt x="3143" y="57055"/>
                    </a:cubicBezTo>
                    <a:cubicBezTo>
                      <a:pt x="2286" y="37624"/>
                      <a:pt x="2953" y="17240"/>
                      <a:pt x="12001" y="0"/>
                    </a:cubicBezTo>
                    <a:cubicBezTo>
                      <a:pt x="7715" y="12097"/>
                      <a:pt x="6191" y="25146"/>
                      <a:pt x="8001" y="37909"/>
                    </a:cubicBezTo>
                    <a:cubicBezTo>
                      <a:pt x="9525" y="49720"/>
                      <a:pt x="14002" y="61341"/>
                      <a:pt x="21146" y="7124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5676" name="شكل حر: شكل 5675">
              <a:extLst>
                <a:ext uri="{FF2B5EF4-FFF2-40B4-BE49-F238E27FC236}">
                  <a16:creationId xmlns:a16="http://schemas.microsoft.com/office/drawing/2014/main" id="{6ED113C8-EE3C-4893-94DD-77D00EB58597}"/>
                </a:ext>
              </a:extLst>
            </p:cNvPr>
            <p:cNvSpPr/>
            <p:nvPr/>
          </p:nvSpPr>
          <p:spPr>
            <a:xfrm>
              <a:off x="5737955" y="2077878"/>
              <a:ext cx="28836" cy="60166"/>
            </a:xfrm>
            <a:custGeom>
              <a:avLst/>
              <a:gdLst>
                <a:gd name="connsiteX0" fmla="*/ 17717 w 28836"/>
                <a:gd name="connsiteY0" fmla="*/ 0 h 60166"/>
                <a:gd name="connsiteX1" fmla="*/ 23717 w 28836"/>
                <a:gd name="connsiteY1" fmla="*/ 18669 h 60166"/>
                <a:gd name="connsiteX2" fmla="*/ 28480 w 28836"/>
                <a:gd name="connsiteY2" fmla="*/ 34671 h 60166"/>
                <a:gd name="connsiteX3" fmla="*/ 28480 w 28836"/>
                <a:gd name="connsiteY3" fmla="*/ 39433 h 60166"/>
                <a:gd name="connsiteX4" fmla="*/ 23813 w 28836"/>
                <a:gd name="connsiteY4" fmla="*/ 56483 h 60166"/>
                <a:gd name="connsiteX5" fmla="*/ 18097 w 28836"/>
                <a:gd name="connsiteY5" fmla="*/ 57912 h 60166"/>
                <a:gd name="connsiteX6" fmla="*/ 17526 w 28836"/>
                <a:gd name="connsiteY6" fmla="*/ 49340 h 60166"/>
                <a:gd name="connsiteX7" fmla="*/ 14764 w 28836"/>
                <a:gd name="connsiteY7" fmla="*/ 52006 h 60166"/>
                <a:gd name="connsiteX8" fmla="*/ 12573 w 28836"/>
                <a:gd name="connsiteY8" fmla="*/ 47720 h 60166"/>
                <a:gd name="connsiteX9" fmla="*/ 13240 w 28836"/>
                <a:gd name="connsiteY9" fmla="*/ 37148 h 60166"/>
                <a:gd name="connsiteX10" fmla="*/ 11621 w 28836"/>
                <a:gd name="connsiteY10" fmla="*/ 31147 h 60166"/>
                <a:gd name="connsiteX11" fmla="*/ 2858 w 28836"/>
                <a:gd name="connsiteY11" fmla="*/ 18478 h 60166"/>
                <a:gd name="connsiteX12" fmla="*/ 1048 w 28836"/>
                <a:gd name="connsiteY12" fmla="*/ 13240 h 60166"/>
                <a:gd name="connsiteX13" fmla="*/ 0 w 28836"/>
                <a:gd name="connsiteY13" fmla="*/ 667 h 60166"/>
                <a:gd name="connsiteX14" fmla="*/ 17717 w 28836"/>
                <a:gd name="connsiteY14" fmla="*/ 0 h 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836" h="60166">
                  <a:moveTo>
                    <a:pt x="17717" y="0"/>
                  </a:moveTo>
                  <a:lnTo>
                    <a:pt x="23717" y="18669"/>
                  </a:lnTo>
                  <a:lnTo>
                    <a:pt x="28480" y="34671"/>
                  </a:lnTo>
                  <a:cubicBezTo>
                    <a:pt x="28956" y="36195"/>
                    <a:pt x="28956" y="37814"/>
                    <a:pt x="28480" y="39433"/>
                  </a:cubicBezTo>
                  <a:cubicBezTo>
                    <a:pt x="26860" y="45148"/>
                    <a:pt x="26194" y="50959"/>
                    <a:pt x="23813" y="56483"/>
                  </a:cubicBezTo>
                  <a:cubicBezTo>
                    <a:pt x="22193" y="60198"/>
                    <a:pt x="21146" y="61817"/>
                    <a:pt x="18097" y="57912"/>
                  </a:cubicBezTo>
                  <a:cubicBezTo>
                    <a:pt x="16097" y="55245"/>
                    <a:pt x="16002" y="52292"/>
                    <a:pt x="17526" y="49340"/>
                  </a:cubicBezTo>
                  <a:cubicBezTo>
                    <a:pt x="16954" y="50387"/>
                    <a:pt x="16192" y="51911"/>
                    <a:pt x="14764" y="52006"/>
                  </a:cubicBezTo>
                  <a:cubicBezTo>
                    <a:pt x="12001" y="52292"/>
                    <a:pt x="12478" y="49340"/>
                    <a:pt x="12573" y="47720"/>
                  </a:cubicBezTo>
                  <a:cubicBezTo>
                    <a:pt x="12763" y="44196"/>
                    <a:pt x="13049" y="40672"/>
                    <a:pt x="13240" y="37148"/>
                  </a:cubicBezTo>
                  <a:cubicBezTo>
                    <a:pt x="13335" y="34957"/>
                    <a:pt x="12763" y="32861"/>
                    <a:pt x="11621" y="31147"/>
                  </a:cubicBezTo>
                  <a:lnTo>
                    <a:pt x="2858" y="18478"/>
                  </a:lnTo>
                  <a:cubicBezTo>
                    <a:pt x="1810" y="16954"/>
                    <a:pt x="1143" y="15145"/>
                    <a:pt x="1048" y="13240"/>
                  </a:cubicBezTo>
                  <a:lnTo>
                    <a:pt x="0" y="667"/>
                  </a:lnTo>
                  <a:lnTo>
                    <a:pt x="17717" y="0"/>
                  </a:lnTo>
                  <a:close/>
                </a:path>
              </a:pathLst>
            </a:custGeom>
            <a:solidFill>
              <a:srgbClr val="BD825A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77" name="شكل حر: شكل 5676">
              <a:extLst>
                <a:ext uri="{FF2B5EF4-FFF2-40B4-BE49-F238E27FC236}">
                  <a16:creationId xmlns:a16="http://schemas.microsoft.com/office/drawing/2014/main" id="{B40184A3-128B-4BE7-B391-6C019E6C1E57}"/>
                </a:ext>
              </a:extLst>
            </p:cNvPr>
            <p:cNvSpPr/>
            <p:nvPr/>
          </p:nvSpPr>
          <p:spPr>
            <a:xfrm>
              <a:off x="5677668" y="1842534"/>
              <a:ext cx="87623" cy="253381"/>
            </a:xfrm>
            <a:custGeom>
              <a:avLst/>
              <a:gdLst>
                <a:gd name="connsiteX0" fmla="*/ 58763 w 87623"/>
                <a:gd name="connsiteY0" fmla="*/ 117234 h 253381"/>
                <a:gd name="connsiteX1" fmla="*/ 39903 w 87623"/>
                <a:gd name="connsiteY1" fmla="*/ 14460 h 253381"/>
                <a:gd name="connsiteX2" fmla="*/ 32855 w 87623"/>
                <a:gd name="connsiteY2" fmla="*/ 1601 h 253381"/>
                <a:gd name="connsiteX3" fmla="*/ 11519 w 87623"/>
                <a:gd name="connsiteY3" fmla="*/ 9316 h 253381"/>
                <a:gd name="connsiteX4" fmla="*/ 3137 w 87623"/>
                <a:gd name="connsiteY4" fmla="*/ 96470 h 253381"/>
                <a:gd name="connsiteX5" fmla="*/ 9423 w 87623"/>
                <a:gd name="connsiteY5" fmla="*/ 125235 h 253381"/>
                <a:gd name="connsiteX6" fmla="*/ 9233 w 87623"/>
                <a:gd name="connsiteY6" fmla="*/ 125997 h 253381"/>
                <a:gd name="connsiteX7" fmla="*/ 20282 w 87623"/>
                <a:gd name="connsiteY7" fmla="*/ 167336 h 253381"/>
                <a:gd name="connsiteX8" fmla="*/ 54286 w 87623"/>
                <a:gd name="connsiteY8" fmla="*/ 253251 h 253381"/>
                <a:gd name="connsiteX9" fmla="*/ 82480 w 87623"/>
                <a:gd name="connsiteY9" fmla="*/ 245250 h 253381"/>
                <a:gd name="connsiteX10" fmla="*/ 87624 w 87623"/>
                <a:gd name="connsiteY10" fmla="*/ 240964 h 253381"/>
                <a:gd name="connsiteX11" fmla="*/ 58763 w 87623"/>
                <a:gd name="connsiteY11" fmla="*/ 117234 h 25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623" h="253381">
                  <a:moveTo>
                    <a:pt x="58763" y="117234"/>
                  </a:moveTo>
                  <a:lnTo>
                    <a:pt x="39903" y="14460"/>
                  </a:lnTo>
                  <a:cubicBezTo>
                    <a:pt x="38760" y="9411"/>
                    <a:pt x="37046" y="3982"/>
                    <a:pt x="32855" y="1601"/>
                  </a:cubicBezTo>
                  <a:cubicBezTo>
                    <a:pt x="25806" y="-2495"/>
                    <a:pt x="16662" y="1696"/>
                    <a:pt x="11519" y="9316"/>
                  </a:cubicBezTo>
                  <a:cubicBezTo>
                    <a:pt x="-4578" y="35319"/>
                    <a:pt x="-102" y="66371"/>
                    <a:pt x="3137" y="96470"/>
                  </a:cubicBezTo>
                  <a:lnTo>
                    <a:pt x="9423" y="125235"/>
                  </a:lnTo>
                  <a:cubicBezTo>
                    <a:pt x="9328" y="125521"/>
                    <a:pt x="9328" y="125807"/>
                    <a:pt x="9233" y="125997"/>
                  </a:cubicBezTo>
                  <a:cubicBezTo>
                    <a:pt x="11519" y="140190"/>
                    <a:pt x="14567" y="154191"/>
                    <a:pt x="20282" y="167336"/>
                  </a:cubicBezTo>
                  <a:cubicBezTo>
                    <a:pt x="25806" y="179909"/>
                    <a:pt x="43047" y="222962"/>
                    <a:pt x="54286" y="253251"/>
                  </a:cubicBezTo>
                  <a:cubicBezTo>
                    <a:pt x="64383" y="254013"/>
                    <a:pt x="74003" y="251442"/>
                    <a:pt x="82480" y="245250"/>
                  </a:cubicBezTo>
                  <a:cubicBezTo>
                    <a:pt x="84290" y="243917"/>
                    <a:pt x="86004" y="242488"/>
                    <a:pt x="87624" y="240964"/>
                  </a:cubicBezTo>
                  <a:cubicBezTo>
                    <a:pt x="83623" y="217342"/>
                    <a:pt x="61620" y="132284"/>
                    <a:pt x="58763" y="117234"/>
                  </a:cubicBezTo>
                  <a:close/>
                </a:path>
              </a:pathLst>
            </a:custGeom>
            <a:solidFill>
              <a:srgbClr val="F7F7F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78" name="شكل حر: شكل 5677">
              <a:extLst>
                <a:ext uri="{FF2B5EF4-FFF2-40B4-BE49-F238E27FC236}">
                  <a16:creationId xmlns:a16="http://schemas.microsoft.com/office/drawing/2014/main" id="{2B734D9E-6324-4ED5-A67F-C6810B2F6FDD}"/>
                </a:ext>
              </a:extLst>
            </p:cNvPr>
            <p:cNvSpPr/>
            <p:nvPr/>
          </p:nvSpPr>
          <p:spPr>
            <a:xfrm>
              <a:off x="5702617" y="1842567"/>
              <a:ext cx="62674" cy="248645"/>
            </a:xfrm>
            <a:custGeom>
              <a:avLst/>
              <a:gdLst>
                <a:gd name="connsiteX0" fmla="*/ 62675 w 62674"/>
                <a:gd name="connsiteY0" fmla="*/ 240740 h 248645"/>
                <a:gd name="connsiteX1" fmla="*/ 33814 w 62674"/>
                <a:gd name="connsiteY1" fmla="*/ 117201 h 248645"/>
                <a:gd name="connsiteX2" fmla="*/ 14954 w 62674"/>
                <a:gd name="connsiteY2" fmla="*/ 14426 h 248645"/>
                <a:gd name="connsiteX3" fmla="*/ 7906 w 62674"/>
                <a:gd name="connsiteY3" fmla="*/ 1567 h 248645"/>
                <a:gd name="connsiteX4" fmla="*/ 0 w 62674"/>
                <a:gd name="connsiteY4" fmla="*/ 139 h 248645"/>
                <a:gd name="connsiteX5" fmla="*/ 7144 w 62674"/>
                <a:gd name="connsiteY5" fmla="*/ 30142 h 248645"/>
                <a:gd name="connsiteX6" fmla="*/ 49054 w 62674"/>
                <a:gd name="connsiteY6" fmla="*/ 221023 h 248645"/>
                <a:gd name="connsiteX7" fmla="*/ 52007 w 62674"/>
                <a:gd name="connsiteY7" fmla="*/ 248646 h 248645"/>
                <a:gd name="connsiteX8" fmla="*/ 57436 w 62674"/>
                <a:gd name="connsiteY8" fmla="*/ 245217 h 248645"/>
                <a:gd name="connsiteX9" fmla="*/ 62675 w 62674"/>
                <a:gd name="connsiteY9" fmla="*/ 240740 h 248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74" h="248645">
                  <a:moveTo>
                    <a:pt x="62675" y="240740"/>
                  </a:moveTo>
                  <a:cubicBezTo>
                    <a:pt x="58674" y="217309"/>
                    <a:pt x="36671" y="132250"/>
                    <a:pt x="33814" y="117201"/>
                  </a:cubicBezTo>
                  <a:lnTo>
                    <a:pt x="14954" y="14426"/>
                  </a:lnTo>
                  <a:cubicBezTo>
                    <a:pt x="13811" y="9378"/>
                    <a:pt x="12097" y="3949"/>
                    <a:pt x="7906" y="1567"/>
                  </a:cubicBezTo>
                  <a:cubicBezTo>
                    <a:pt x="5429" y="139"/>
                    <a:pt x="2667" y="-242"/>
                    <a:pt x="0" y="139"/>
                  </a:cubicBezTo>
                  <a:cubicBezTo>
                    <a:pt x="3620" y="13855"/>
                    <a:pt x="4953" y="20236"/>
                    <a:pt x="7144" y="30142"/>
                  </a:cubicBezTo>
                  <a:cubicBezTo>
                    <a:pt x="23527" y="95674"/>
                    <a:pt x="36481" y="154158"/>
                    <a:pt x="49054" y="221023"/>
                  </a:cubicBezTo>
                  <a:cubicBezTo>
                    <a:pt x="51054" y="230167"/>
                    <a:pt x="52007" y="239407"/>
                    <a:pt x="52007" y="248646"/>
                  </a:cubicBezTo>
                  <a:cubicBezTo>
                    <a:pt x="53912" y="247693"/>
                    <a:pt x="55721" y="246550"/>
                    <a:pt x="57436" y="245217"/>
                  </a:cubicBezTo>
                  <a:cubicBezTo>
                    <a:pt x="59341" y="243788"/>
                    <a:pt x="61055" y="242359"/>
                    <a:pt x="62675" y="240740"/>
                  </a:cubicBezTo>
                  <a:close/>
                </a:path>
              </a:pathLst>
            </a:custGeom>
            <a:solidFill>
              <a:srgbClr val="EEEFF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grpSp>
        <p:nvGrpSpPr>
          <p:cNvPr id="7446" name="مجموعة 7445">
            <a:extLst>
              <a:ext uri="{FF2B5EF4-FFF2-40B4-BE49-F238E27FC236}">
                <a16:creationId xmlns:a16="http://schemas.microsoft.com/office/drawing/2014/main" id="{344671EB-AE2A-41A6-BB43-D3D961C3FDB0}"/>
              </a:ext>
            </a:extLst>
          </p:cNvPr>
          <p:cNvGrpSpPr/>
          <p:nvPr/>
        </p:nvGrpSpPr>
        <p:grpSpPr>
          <a:xfrm>
            <a:off x="7921677" y="4157256"/>
            <a:ext cx="811183" cy="1760614"/>
            <a:chOff x="10852754" y="4265649"/>
            <a:chExt cx="811183" cy="1760614"/>
          </a:xfrm>
        </p:grpSpPr>
        <p:sp>
          <p:nvSpPr>
            <p:cNvPr id="5621" name="شكل حر: شكل 5620">
              <a:extLst>
                <a:ext uri="{FF2B5EF4-FFF2-40B4-BE49-F238E27FC236}">
                  <a16:creationId xmlns:a16="http://schemas.microsoft.com/office/drawing/2014/main" id="{006B5D60-1777-469A-B0F7-71A235DEEE9C}"/>
                </a:ext>
              </a:extLst>
            </p:cNvPr>
            <p:cNvSpPr/>
            <p:nvPr/>
          </p:nvSpPr>
          <p:spPr>
            <a:xfrm>
              <a:off x="10852754" y="4798581"/>
              <a:ext cx="166333" cy="96606"/>
            </a:xfrm>
            <a:custGeom>
              <a:avLst/>
              <a:gdLst>
                <a:gd name="connsiteX0" fmla="*/ 72651 w 77889"/>
                <a:gd name="connsiteY0" fmla="*/ 24257 h 39129"/>
                <a:gd name="connsiteX1" fmla="*/ 77889 w 77889"/>
                <a:gd name="connsiteY1" fmla="*/ 21209 h 39129"/>
                <a:gd name="connsiteX2" fmla="*/ 76842 w 77889"/>
                <a:gd name="connsiteY2" fmla="*/ 15684 h 39129"/>
                <a:gd name="connsiteX3" fmla="*/ 57220 w 77889"/>
                <a:gd name="connsiteY3" fmla="*/ 4159 h 39129"/>
                <a:gd name="connsiteX4" fmla="*/ 52934 w 77889"/>
                <a:gd name="connsiteY4" fmla="*/ 4159 h 39129"/>
                <a:gd name="connsiteX5" fmla="*/ 45028 w 77889"/>
                <a:gd name="connsiteY5" fmla="*/ 1778 h 39129"/>
                <a:gd name="connsiteX6" fmla="*/ 25597 w 77889"/>
                <a:gd name="connsiteY6" fmla="*/ 1206 h 39129"/>
                <a:gd name="connsiteX7" fmla="*/ 15881 w 77889"/>
                <a:gd name="connsiteY7" fmla="*/ 444 h 39129"/>
                <a:gd name="connsiteX8" fmla="*/ 15596 w 77889"/>
                <a:gd name="connsiteY8" fmla="*/ 1873 h 39129"/>
                <a:gd name="connsiteX9" fmla="*/ 28264 w 77889"/>
                <a:gd name="connsiteY9" fmla="*/ 8826 h 39129"/>
                <a:gd name="connsiteX10" fmla="*/ 20549 w 77889"/>
                <a:gd name="connsiteY10" fmla="*/ 10255 h 39129"/>
                <a:gd name="connsiteX11" fmla="*/ 2927 w 77889"/>
                <a:gd name="connsiteY11" fmla="*/ 16827 h 39129"/>
                <a:gd name="connsiteX12" fmla="*/ 7404 w 77889"/>
                <a:gd name="connsiteY12" fmla="*/ 18446 h 39129"/>
                <a:gd name="connsiteX13" fmla="*/ 25788 w 77889"/>
                <a:gd name="connsiteY13" fmla="*/ 16446 h 39129"/>
                <a:gd name="connsiteX14" fmla="*/ 10547 w 77889"/>
                <a:gd name="connsiteY14" fmla="*/ 19589 h 39129"/>
                <a:gd name="connsiteX15" fmla="*/ 70 w 77889"/>
                <a:gd name="connsiteY15" fmla="*/ 25971 h 39129"/>
                <a:gd name="connsiteX16" fmla="*/ 2451 w 77889"/>
                <a:gd name="connsiteY16" fmla="*/ 27495 h 39129"/>
                <a:gd name="connsiteX17" fmla="*/ 17024 w 77889"/>
                <a:gd name="connsiteY17" fmla="*/ 25019 h 39129"/>
                <a:gd name="connsiteX18" fmla="*/ 7881 w 77889"/>
                <a:gd name="connsiteY18" fmla="*/ 27876 h 39129"/>
                <a:gd name="connsiteX19" fmla="*/ 3785 w 77889"/>
                <a:gd name="connsiteY19" fmla="*/ 31305 h 39129"/>
                <a:gd name="connsiteX20" fmla="*/ 8357 w 77889"/>
                <a:gd name="connsiteY20" fmla="*/ 33686 h 39129"/>
                <a:gd name="connsiteX21" fmla="*/ 27026 w 77889"/>
                <a:gd name="connsiteY21" fmla="*/ 29591 h 39129"/>
                <a:gd name="connsiteX22" fmla="*/ 11690 w 77889"/>
                <a:gd name="connsiteY22" fmla="*/ 36830 h 39129"/>
                <a:gd name="connsiteX23" fmla="*/ 11500 w 77889"/>
                <a:gd name="connsiteY23" fmla="*/ 36830 h 39129"/>
                <a:gd name="connsiteX24" fmla="*/ 11595 w 77889"/>
                <a:gd name="connsiteY24" fmla="*/ 38544 h 39129"/>
                <a:gd name="connsiteX25" fmla="*/ 15310 w 77889"/>
                <a:gd name="connsiteY25" fmla="*/ 39020 h 39129"/>
                <a:gd name="connsiteX26" fmla="*/ 35027 w 77889"/>
                <a:gd name="connsiteY26" fmla="*/ 36830 h 39129"/>
                <a:gd name="connsiteX27" fmla="*/ 46076 w 77889"/>
                <a:gd name="connsiteY27" fmla="*/ 34258 h 39129"/>
                <a:gd name="connsiteX28" fmla="*/ 56458 w 77889"/>
                <a:gd name="connsiteY28" fmla="*/ 31305 h 39129"/>
                <a:gd name="connsiteX29" fmla="*/ 65697 w 77889"/>
                <a:gd name="connsiteY29" fmla="*/ 28067 h 39129"/>
                <a:gd name="connsiteX30" fmla="*/ 72651 w 77889"/>
                <a:gd name="connsiteY30" fmla="*/ 24257 h 39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889" h="39129">
                  <a:moveTo>
                    <a:pt x="72651" y="24257"/>
                  </a:moveTo>
                  <a:lnTo>
                    <a:pt x="77889" y="21209"/>
                  </a:lnTo>
                  <a:cubicBezTo>
                    <a:pt x="77794" y="19304"/>
                    <a:pt x="77508" y="17494"/>
                    <a:pt x="76842" y="15684"/>
                  </a:cubicBezTo>
                  <a:cubicBezTo>
                    <a:pt x="73793" y="7397"/>
                    <a:pt x="65221" y="5207"/>
                    <a:pt x="57220" y="4159"/>
                  </a:cubicBezTo>
                  <a:cubicBezTo>
                    <a:pt x="55029" y="4349"/>
                    <a:pt x="53124" y="4254"/>
                    <a:pt x="52934" y="4159"/>
                  </a:cubicBezTo>
                  <a:cubicBezTo>
                    <a:pt x="51600" y="3683"/>
                    <a:pt x="46076" y="1968"/>
                    <a:pt x="45028" y="1778"/>
                  </a:cubicBezTo>
                  <a:cubicBezTo>
                    <a:pt x="38646" y="825"/>
                    <a:pt x="31979" y="2063"/>
                    <a:pt x="25597" y="1206"/>
                  </a:cubicBezTo>
                  <a:cubicBezTo>
                    <a:pt x="23692" y="920"/>
                    <a:pt x="17691" y="-794"/>
                    <a:pt x="15881" y="444"/>
                  </a:cubicBezTo>
                  <a:cubicBezTo>
                    <a:pt x="15501" y="825"/>
                    <a:pt x="15405" y="1397"/>
                    <a:pt x="15596" y="1873"/>
                  </a:cubicBezTo>
                  <a:cubicBezTo>
                    <a:pt x="16072" y="8445"/>
                    <a:pt x="22835" y="8731"/>
                    <a:pt x="28264" y="8826"/>
                  </a:cubicBezTo>
                  <a:cubicBezTo>
                    <a:pt x="25788" y="9398"/>
                    <a:pt x="23216" y="9779"/>
                    <a:pt x="20549" y="10255"/>
                  </a:cubicBezTo>
                  <a:cubicBezTo>
                    <a:pt x="17596" y="10826"/>
                    <a:pt x="2165" y="13208"/>
                    <a:pt x="2927" y="16827"/>
                  </a:cubicBezTo>
                  <a:cubicBezTo>
                    <a:pt x="3404" y="18637"/>
                    <a:pt x="6071" y="18446"/>
                    <a:pt x="7404" y="18446"/>
                  </a:cubicBezTo>
                  <a:cubicBezTo>
                    <a:pt x="13595" y="18161"/>
                    <a:pt x="19692" y="17589"/>
                    <a:pt x="25788" y="16446"/>
                  </a:cubicBezTo>
                  <a:cubicBezTo>
                    <a:pt x="20644" y="17589"/>
                    <a:pt x="15501" y="18542"/>
                    <a:pt x="10547" y="19589"/>
                  </a:cubicBezTo>
                  <a:cubicBezTo>
                    <a:pt x="8166" y="20066"/>
                    <a:pt x="-882" y="22447"/>
                    <a:pt x="70" y="25971"/>
                  </a:cubicBezTo>
                  <a:cubicBezTo>
                    <a:pt x="356" y="26924"/>
                    <a:pt x="1308" y="27495"/>
                    <a:pt x="2451" y="27495"/>
                  </a:cubicBezTo>
                  <a:cubicBezTo>
                    <a:pt x="7404" y="27305"/>
                    <a:pt x="12167" y="26352"/>
                    <a:pt x="17024" y="25019"/>
                  </a:cubicBezTo>
                  <a:cubicBezTo>
                    <a:pt x="13977" y="25971"/>
                    <a:pt x="11024" y="26924"/>
                    <a:pt x="7881" y="27876"/>
                  </a:cubicBezTo>
                  <a:cubicBezTo>
                    <a:pt x="6452" y="28257"/>
                    <a:pt x="3785" y="29210"/>
                    <a:pt x="3785" y="31305"/>
                  </a:cubicBezTo>
                  <a:cubicBezTo>
                    <a:pt x="3689" y="33782"/>
                    <a:pt x="6833" y="33782"/>
                    <a:pt x="8357" y="33686"/>
                  </a:cubicBezTo>
                  <a:cubicBezTo>
                    <a:pt x="14929" y="32829"/>
                    <a:pt x="20739" y="31496"/>
                    <a:pt x="27026" y="29591"/>
                  </a:cubicBezTo>
                  <a:cubicBezTo>
                    <a:pt x="23692" y="31686"/>
                    <a:pt x="14167" y="34448"/>
                    <a:pt x="11690" y="36830"/>
                  </a:cubicBezTo>
                  <a:cubicBezTo>
                    <a:pt x="11690" y="36830"/>
                    <a:pt x="11595" y="36734"/>
                    <a:pt x="11500" y="36830"/>
                  </a:cubicBezTo>
                  <a:cubicBezTo>
                    <a:pt x="10738" y="37496"/>
                    <a:pt x="10643" y="37973"/>
                    <a:pt x="11595" y="38544"/>
                  </a:cubicBezTo>
                  <a:cubicBezTo>
                    <a:pt x="12738" y="39211"/>
                    <a:pt x="14072" y="39211"/>
                    <a:pt x="15310" y="39020"/>
                  </a:cubicBezTo>
                  <a:cubicBezTo>
                    <a:pt x="22930" y="38068"/>
                    <a:pt x="27407" y="37687"/>
                    <a:pt x="35027" y="36830"/>
                  </a:cubicBezTo>
                  <a:cubicBezTo>
                    <a:pt x="38170" y="36353"/>
                    <a:pt x="43123" y="35401"/>
                    <a:pt x="46076" y="34258"/>
                  </a:cubicBezTo>
                  <a:cubicBezTo>
                    <a:pt x="49790" y="33020"/>
                    <a:pt x="52743" y="32258"/>
                    <a:pt x="56458" y="31305"/>
                  </a:cubicBezTo>
                  <a:cubicBezTo>
                    <a:pt x="58935" y="30638"/>
                    <a:pt x="62364" y="29495"/>
                    <a:pt x="65697" y="28067"/>
                  </a:cubicBezTo>
                  <a:lnTo>
                    <a:pt x="72651" y="24257"/>
                  </a:ln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5622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11240845" y="5065647"/>
              <a:ext cx="328051" cy="960616"/>
              <a:chOff x="5896757" y="1847659"/>
              <a:chExt cx="153617" cy="389087"/>
            </a:xfrm>
          </p:grpSpPr>
          <p:sp>
            <p:nvSpPr>
              <p:cNvPr id="5623" name="شكل حر: شكل 5622">
                <a:extLst>
                  <a:ext uri="{FF2B5EF4-FFF2-40B4-BE49-F238E27FC236}">
                    <a16:creationId xmlns:a16="http://schemas.microsoft.com/office/drawing/2014/main" id="{D3094E89-756D-46A7-87D2-16EA0130D8CA}"/>
                  </a:ext>
                </a:extLst>
              </p:cNvPr>
              <p:cNvSpPr/>
              <p:nvPr/>
            </p:nvSpPr>
            <p:spPr>
              <a:xfrm>
                <a:off x="5990262" y="2161793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8 w 47603"/>
                  <a:gd name="connsiteY1" fmla="*/ 8668 h 74953"/>
                  <a:gd name="connsiteX2" fmla="*/ 5058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6" y="6953"/>
                      <a:pt x="12298" y="7810"/>
                      <a:pt x="12678" y="8668"/>
                    </a:cubicBezTo>
                    <a:cubicBezTo>
                      <a:pt x="12298" y="17907"/>
                      <a:pt x="9059" y="27242"/>
                      <a:pt x="5058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3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776" y="4286"/>
                      <a:pt x="20489" y="6668"/>
                      <a:pt x="11536" y="609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24" name="شكل حر: شكل 5623">
                <a:extLst>
                  <a:ext uri="{FF2B5EF4-FFF2-40B4-BE49-F238E27FC236}">
                    <a16:creationId xmlns:a16="http://schemas.microsoft.com/office/drawing/2014/main" id="{04141B32-A9D1-4D99-A52D-354D8A59D689}"/>
                  </a:ext>
                </a:extLst>
              </p:cNvPr>
              <p:cNvSpPr/>
              <p:nvPr/>
            </p:nvSpPr>
            <p:spPr>
              <a:xfrm>
                <a:off x="5988738" y="2157698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9 w 47603"/>
                  <a:gd name="connsiteY1" fmla="*/ 8668 h 74953"/>
                  <a:gd name="connsiteX2" fmla="*/ 5059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7" y="6953"/>
                      <a:pt x="12298" y="7810"/>
                      <a:pt x="12679" y="8668"/>
                    </a:cubicBezTo>
                    <a:cubicBezTo>
                      <a:pt x="12298" y="17907"/>
                      <a:pt x="9059" y="27242"/>
                      <a:pt x="5059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4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681" y="4381"/>
                      <a:pt x="20394" y="6763"/>
                      <a:pt x="11536" y="6096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625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5896757" y="2121909"/>
                <a:ext cx="79438" cy="66180"/>
                <a:chOff x="5896757" y="2121909"/>
                <a:chExt cx="79438" cy="66180"/>
              </a:xfrm>
            </p:grpSpPr>
            <p:sp>
              <p:nvSpPr>
                <p:cNvPr id="5626" name="شكل حر: شكل 5625">
                  <a:extLst>
                    <a:ext uri="{FF2B5EF4-FFF2-40B4-BE49-F238E27FC236}">
                      <a16:creationId xmlns:a16="http://schemas.microsoft.com/office/drawing/2014/main" id="{241260B4-DCD9-4895-96D4-DE286A71DC3A}"/>
                    </a:ext>
                  </a:extLst>
                </p:cNvPr>
                <p:cNvSpPr/>
                <p:nvPr/>
              </p:nvSpPr>
              <p:spPr>
                <a:xfrm>
                  <a:off x="5896757" y="2127148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627" name="شكل حر: شكل 5626">
                  <a:extLst>
                    <a:ext uri="{FF2B5EF4-FFF2-40B4-BE49-F238E27FC236}">
                      <a16:creationId xmlns:a16="http://schemas.microsoft.com/office/drawing/2014/main" id="{7A006819-6E83-45D5-8CE3-5641242D1B10}"/>
                    </a:ext>
                  </a:extLst>
                </p:cNvPr>
                <p:cNvSpPr/>
                <p:nvPr/>
              </p:nvSpPr>
              <p:spPr>
                <a:xfrm>
                  <a:off x="5896757" y="2121909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628" name="شكل حر: شكل 5627">
                <a:extLst>
                  <a:ext uri="{FF2B5EF4-FFF2-40B4-BE49-F238E27FC236}">
                    <a16:creationId xmlns:a16="http://schemas.microsoft.com/office/drawing/2014/main" id="{60B12C91-94B9-4CDD-8BC2-C7048AC0C8BD}"/>
                  </a:ext>
                </a:extLst>
              </p:cNvPr>
              <p:cNvSpPr/>
              <p:nvPr/>
            </p:nvSpPr>
            <p:spPr>
              <a:xfrm>
                <a:off x="5923828" y="1847659"/>
                <a:ext cx="62991" cy="295671"/>
              </a:xfrm>
              <a:custGeom>
                <a:avLst/>
                <a:gdLst>
                  <a:gd name="connsiteX0" fmla="*/ 60919 w 62991"/>
                  <a:gd name="connsiteY0" fmla="*/ 129540 h 295671"/>
                  <a:gd name="connsiteX1" fmla="*/ 62062 w 62991"/>
                  <a:gd name="connsiteY1" fmla="*/ 118491 h 295671"/>
                  <a:gd name="connsiteX2" fmla="*/ 54728 w 62991"/>
                  <a:gd name="connsiteY2" fmla="*/ 44101 h 295671"/>
                  <a:gd name="connsiteX3" fmla="*/ 2245 w 62991"/>
                  <a:gd name="connsiteY3" fmla="*/ 0 h 295671"/>
                  <a:gd name="connsiteX4" fmla="*/ 54 w 62991"/>
                  <a:gd name="connsiteY4" fmla="*/ 81439 h 295671"/>
                  <a:gd name="connsiteX5" fmla="*/ 816 w 62991"/>
                  <a:gd name="connsiteY5" fmla="*/ 106680 h 295671"/>
                  <a:gd name="connsiteX6" fmla="*/ 2626 w 62991"/>
                  <a:gd name="connsiteY6" fmla="*/ 157639 h 295671"/>
                  <a:gd name="connsiteX7" fmla="*/ 1388 w 62991"/>
                  <a:gd name="connsiteY7" fmla="*/ 286893 h 295671"/>
                  <a:gd name="connsiteX8" fmla="*/ 14532 w 62991"/>
                  <a:gd name="connsiteY8" fmla="*/ 290893 h 295671"/>
                  <a:gd name="connsiteX9" fmla="*/ 59871 w 62991"/>
                  <a:gd name="connsiteY9" fmla="*/ 295275 h 295671"/>
                  <a:gd name="connsiteX10" fmla="*/ 60919 w 62991"/>
                  <a:gd name="connsiteY10" fmla="*/ 129540 h 295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2991" h="295671">
                    <a:moveTo>
                      <a:pt x="60919" y="129540"/>
                    </a:moveTo>
                    <a:cubicBezTo>
                      <a:pt x="61300" y="125920"/>
                      <a:pt x="61776" y="122206"/>
                      <a:pt x="62062" y="118491"/>
                    </a:cubicBezTo>
                    <a:cubicBezTo>
                      <a:pt x="64158" y="93250"/>
                      <a:pt x="63110" y="67818"/>
                      <a:pt x="54728" y="44101"/>
                    </a:cubicBezTo>
                    <a:lnTo>
                      <a:pt x="2245" y="0"/>
                    </a:lnTo>
                    <a:cubicBezTo>
                      <a:pt x="626" y="18383"/>
                      <a:pt x="-231" y="60007"/>
                      <a:pt x="54" y="81439"/>
                    </a:cubicBezTo>
                    <a:cubicBezTo>
                      <a:pt x="245" y="90107"/>
                      <a:pt x="435" y="98584"/>
                      <a:pt x="816" y="106680"/>
                    </a:cubicBezTo>
                    <a:cubicBezTo>
                      <a:pt x="1578" y="128778"/>
                      <a:pt x="2626" y="147828"/>
                      <a:pt x="2626" y="157639"/>
                    </a:cubicBezTo>
                    <a:cubicBezTo>
                      <a:pt x="2626" y="168593"/>
                      <a:pt x="816" y="249555"/>
                      <a:pt x="1388" y="286893"/>
                    </a:cubicBezTo>
                    <a:cubicBezTo>
                      <a:pt x="1197" y="287179"/>
                      <a:pt x="14723" y="290608"/>
                      <a:pt x="14532" y="290893"/>
                    </a:cubicBezTo>
                    <a:cubicBezTo>
                      <a:pt x="27867" y="292703"/>
                      <a:pt x="48346" y="296990"/>
                      <a:pt x="59871" y="295275"/>
                    </a:cubicBezTo>
                    <a:cubicBezTo>
                      <a:pt x="58919" y="289370"/>
                      <a:pt x="57490" y="158115"/>
                      <a:pt x="60919" y="129540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29" name="شكل حر: شكل 5628">
                <a:extLst>
                  <a:ext uri="{FF2B5EF4-FFF2-40B4-BE49-F238E27FC236}">
                    <a16:creationId xmlns:a16="http://schemas.microsoft.com/office/drawing/2014/main" id="{06775A28-0D8F-4A9D-86FF-CD9EC3B834B2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012" cy="301511"/>
              </a:xfrm>
              <a:custGeom>
                <a:avLst/>
                <a:gdLst>
                  <a:gd name="connsiteX0" fmla="*/ 22860 w 96012"/>
                  <a:gd name="connsiteY0" fmla="*/ 6953 h 301511"/>
                  <a:gd name="connsiteX1" fmla="*/ 22860 w 96012"/>
                  <a:gd name="connsiteY1" fmla="*/ 2477 h 301511"/>
                  <a:gd name="connsiteX2" fmla="*/ 0 w 96012"/>
                  <a:gd name="connsiteY2" fmla="*/ 0 h 301511"/>
                  <a:gd name="connsiteX3" fmla="*/ 28289 w 96012"/>
                  <a:gd name="connsiteY3" fmla="*/ 77915 h 301511"/>
                  <a:gd name="connsiteX4" fmla="*/ 29432 w 96012"/>
                  <a:gd name="connsiteY4" fmla="*/ 117539 h 301511"/>
                  <a:gd name="connsiteX5" fmla="*/ 33338 w 96012"/>
                  <a:gd name="connsiteY5" fmla="*/ 162020 h 301511"/>
                  <a:gd name="connsiteX6" fmla="*/ 40672 w 96012"/>
                  <a:gd name="connsiteY6" fmla="*/ 296894 h 301511"/>
                  <a:gd name="connsiteX7" fmla="*/ 87154 w 96012"/>
                  <a:gd name="connsiteY7" fmla="*/ 301085 h 301511"/>
                  <a:gd name="connsiteX8" fmla="*/ 88678 w 96012"/>
                  <a:gd name="connsiteY8" fmla="*/ 262509 h 301511"/>
                  <a:gd name="connsiteX9" fmla="*/ 90011 w 96012"/>
                  <a:gd name="connsiteY9" fmla="*/ 256127 h 301511"/>
                  <a:gd name="connsiteX10" fmla="*/ 89916 w 96012"/>
                  <a:gd name="connsiteY10" fmla="*/ 256127 h 301511"/>
                  <a:gd name="connsiteX11" fmla="*/ 92678 w 96012"/>
                  <a:gd name="connsiteY11" fmla="*/ 234601 h 301511"/>
                  <a:gd name="connsiteX12" fmla="*/ 86201 w 96012"/>
                  <a:gd name="connsiteY12" fmla="*/ 140779 h 301511"/>
                  <a:gd name="connsiteX13" fmla="*/ 96012 w 96012"/>
                  <a:gd name="connsiteY13" fmla="*/ 15240 h 301511"/>
                  <a:gd name="connsiteX14" fmla="*/ 96012 w 96012"/>
                  <a:gd name="connsiteY14" fmla="*/ 14954 h 301511"/>
                  <a:gd name="connsiteX15" fmla="*/ 95917 w 96012"/>
                  <a:gd name="connsiteY15" fmla="*/ 6858 h 301511"/>
                  <a:gd name="connsiteX16" fmla="*/ 22860 w 96012"/>
                  <a:gd name="connsiteY16" fmla="*/ 6858 h 30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012" h="301511">
                    <a:moveTo>
                      <a:pt x="22860" y="6953"/>
                    </a:move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28194" y="71723"/>
                      <a:pt x="28289" y="77915"/>
                    </a:cubicBezTo>
                    <a:cubicBezTo>
                      <a:pt x="28670" y="91726"/>
                      <a:pt x="28956" y="107918"/>
                      <a:pt x="29432" y="117539"/>
                    </a:cubicBezTo>
                    <a:cubicBezTo>
                      <a:pt x="29718" y="124206"/>
                      <a:pt x="32480" y="154400"/>
                      <a:pt x="33338" y="162020"/>
                    </a:cubicBezTo>
                    <a:cubicBezTo>
                      <a:pt x="38671" y="209169"/>
                      <a:pt x="38957" y="259366"/>
                      <a:pt x="40672" y="296894"/>
                    </a:cubicBezTo>
                    <a:cubicBezTo>
                      <a:pt x="48768" y="300514"/>
                      <a:pt x="78486" y="302419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4954"/>
                    </a:lnTo>
                    <a:cubicBezTo>
                      <a:pt x="96012" y="13811"/>
                      <a:pt x="95917" y="10668"/>
                      <a:pt x="95917" y="6858"/>
                    </a:cubicBezTo>
                    <a:lnTo>
                      <a:pt x="22860" y="6858"/>
                    </a:lnTo>
                    <a:close/>
                  </a:path>
                </a:pathLst>
              </a:custGeom>
              <a:solidFill>
                <a:srgbClr val="21222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30" name="شكل حر: شكل 5629">
                <a:extLst>
                  <a:ext uri="{FF2B5EF4-FFF2-40B4-BE49-F238E27FC236}">
                    <a16:creationId xmlns:a16="http://schemas.microsoft.com/office/drawing/2014/main" id="{6A70C2DB-A522-4185-A04F-24583A63BE64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107" cy="301585"/>
              </a:xfrm>
              <a:custGeom>
                <a:avLst/>
                <a:gdLst>
                  <a:gd name="connsiteX0" fmla="*/ 96107 w 96107"/>
                  <a:gd name="connsiteY0" fmla="*/ 15050 h 301585"/>
                  <a:gd name="connsiteX1" fmla="*/ 96012 w 96107"/>
                  <a:gd name="connsiteY1" fmla="*/ 6953 h 301585"/>
                  <a:gd name="connsiteX2" fmla="*/ 22860 w 96107"/>
                  <a:gd name="connsiteY2" fmla="*/ 6953 h 301585"/>
                  <a:gd name="connsiteX3" fmla="*/ 22860 w 96107"/>
                  <a:gd name="connsiteY3" fmla="*/ 2477 h 301585"/>
                  <a:gd name="connsiteX4" fmla="*/ 0 w 96107"/>
                  <a:gd name="connsiteY4" fmla="*/ 0 h 301585"/>
                  <a:gd name="connsiteX5" fmla="*/ 14097 w 96107"/>
                  <a:gd name="connsiteY5" fmla="*/ 36671 h 301585"/>
                  <a:gd name="connsiteX6" fmla="*/ 62103 w 96107"/>
                  <a:gd name="connsiteY6" fmla="*/ 43339 h 301585"/>
                  <a:gd name="connsiteX7" fmla="*/ 70961 w 96107"/>
                  <a:gd name="connsiteY7" fmla="*/ 54673 h 301585"/>
                  <a:gd name="connsiteX8" fmla="*/ 73438 w 96107"/>
                  <a:gd name="connsiteY8" fmla="*/ 145447 h 301585"/>
                  <a:gd name="connsiteX9" fmla="*/ 82296 w 96107"/>
                  <a:gd name="connsiteY9" fmla="*/ 242506 h 301585"/>
                  <a:gd name="connsiteX10" fmla="*/ 76962 w 96107"/>
                  <a:gd name="connsiteY10" fmla="*/ 301562 h 301585"/>
                  <a:gd name="connsiteX11" fmla="*/ 87154 w 96107"/>
                  <a:gd name="connsiteY11" fmla="*/ 301085 h 301585"/>
                  <a:gd name="connsiteX12" fmla="*/ 88678 w 96107"/>
                  <a:gd name="connsiteY12" fmla="*/ 262509 h 301585"/>
                  <a:gd name="connsiteX13" fmla="*/ 90011 w 96107"/>
                  <a:gd name="connsiteY13" fmla="*/ 256127 h 301585"/>
                  <a:gd name="connsiteX14" fmla="*/ 89916 w 96107"/>
                  <a:gd name="connsiteY14" fmla="*/ 256127 h 301585"/>
                  <a:gd name="connsiteX15" fmla="*/ 92678 w 96107"/>
                  <a:gd name="connsiteY15" fmla="*/ 234601 h 301585"/>
                  <a:gd name="connsiteX16" fmla="*/ 86201 w 96107"/>
                  <a:gd name="connsiteY16" fmla="*/ 140779 h 301585"/>
                  <a:gd name="connsiteX17" fmla="*/ 96012 w 96107"/>
                  <a:gd name="connsiteY17" fmla="*/ 15240 h 301585"/>
                  <a:gd name="connsiteX18" fmla="*/ 96012 w 96107"/>
                  <a:gd name="connsiteY18" fmla="*/ 15050 h 301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6107" h="301585">
                    <a:moveTo>
                      <a:pt x="96107" y="15050"/>
                    </a:moveTo>
                    <a:cubicBezTo>
                      <a:pt x="96107" y="13906"/>
                      <a:pt x="96012" y="10763"/>
                      <a:pt x="96012" y="6953"/>
                    </a:cubicBezTo>
                    <a:lnTo>
                      <a:pt x="22860" y="6953"/>
                    </a:ln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7049" y="17907"/>
                      <a:pt x="14097" y="36671"/>
                    </a:cubicBezTo>
                    <a:cubicBezTo>
                      <a:pt x="29242" y="41148"/>
                      <a:pt x="46482" y="38386"/>
                      <a:pt x="62103" y="43339"/>
                    </a:cubicBezTo>
                    <a:cubicBezTo>
                      <a:pt x="65913" y="44577"/>
                      <a:pt x="69628" y="49625"/>
                      <a:pt x="70961" y="54673"/>
                    </a:cubicBezTo>
                    <a:cubicBezTo>
                      <a:pt x="76010" y="86201"/>
                      <a:pt x="68485" y="115157"/>
                      <a:pt x="73438" y="145447"/>
                    </a:cubicBezTo>
                    <a:cubicBezTo>
                      <a:pt x="78486" y="178213"/>
                      <a:pt x="89821" y="209741"/>
                      <a:pt x="82296" y="242506"/>
                    </a:cubicBezTo>
                    <a:cubicBezTo>
                      <a:pt x="77915" y="262509"/>
                      <a:pt x="76771" y="282131"/>
                      <a:pt x="76962" y="301562"/>
                    </a:cubicBezTo>
                    <a:cubicBezTo>
                      <a:pt x="81248" y="301657"/>
                      <a:pt x="84963" y="301466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5050"/>
                    </a:ln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5631" name="شكل حر: شكل 5630">
              <a:extLst>
                <a:ext uri="{FF2B5EF4-FFF2-40B4-BE49-F238E27FC236}">
                  <a16:creationId xmlns:a16="http://schemas.microsoft.com/office/drawing/2014/main" id="{3BEC7DD7-793C-4FB5-892E-A5B9D4DFEE6F}"/>
                </a:ext>
              </a:extLst>
            </p:cNvPr>
            <p:cNvSpPr/>
            <p:nvPr/>
          </p:nvSpPr>
          <p:spPr>
            <a:xfrm>
              <a:off x="10976167" y="4766912"/>
              <a:ext cx="295015" cy="118305"/>
            </a:xfrm>
            <a:custGeom>
              <a:avLst/>
              <a:gdLst>
                <a:gd name="connsiteX0" fmla="*/ 112300 w 138147"/>
                <a:gd name="connsiteY0" fmla="*/ 127 h 47918"/>
                <a:gd name="connsiteX1" fmla="*/ 0 w 138147"/>
                <a:gd name="connsiteY1" fmla="*/ 13367 h 47918"/>
                <a:gd name="connsiteX2" fmla="*/ 1238 w 138147"/>
                <a:gd name="connsiteY2" fmla="*/ 45752 h 47918"/>
                <a:gd name="connsiteX3" fmla="*/ 116777 w 138147"/>
                <a:gd name="connsiteY3" fmla="*/ 46514 h 47918"/>
                <a:gd name="connsiteX4" fmla="*/ 117634 w 138147"/>
                <a:gd name="connsiteY4" fmla="*/ 46418 h 47918"/>
                <a:gd name="connsiteX5" fmla="*/ 138017 w 138147"/>
                <a:gd name="connsiteY5" fmla="*/ 20796 h 47918"/>
                <a:gd name="connsiteX6" fmla="*/ 112300 w 138147"/>
                <a:gd name="connsiteY6" fmla="*/ 127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47" h="47918">
                  <a:moveTo>
                    <a:pt x="112300" y="127"/>
                  </a:moveTo>
                  <a:cubicBezTo>
                    <a:pt x="112300" y="127"/>
                    <a:pt x="-190" y="9080"/>
                    <a:pt x="0" y="13367"/>
                  </a:cubicBezTo>
                  <a:lnTo>
                    <a:pt x="1238" y="45752"/>
                  </a:lnTo>
                  <a:cubicBezTo>
                    <a:pt x="1429" y="50133"/>
                    <a:pt x="116777" y="46514"/>
                    <a:pt x="116777" y="46514"/>
                  </a:cubicBezTo>
                  <a:cubicBezTo>
                    <a:pt x="117062" y="46514"/>
                    <a:pt x="117348" y="46514"/>
                    <a:pt x="117634" y="46418"/>
                  </a:cubicBezTo>
                  <a:cubicBezTo>
                    <a:pt x="130302" y="44894"/>
                    <a:pt x="139351" y="33464"/>
                    <a:pt x="138017" y="20796"/>
                  </a:cubicBezTo>
                  <a:cubicBezTo>
                    <a:pt x="136684" y="8128"/>
                    <a:pt x="125159" y="-1207"/>
                    <a:pt x="112300" y="12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2" name="شكل حر: شكل 5631">
              <a:extLst>
                <a:ext uri="{FF2B5EF4-FFF2-40B4-BE49-F238E27FC236}">
                  <a16:creationId xmlns:a16="http://schemas.microsoft.com/office/drawing/2014/main" id="{BE5296A6-D67A-49F9-B525-E0CEA07360C4}"/>
                </a:ext>
              </a:extLst>
            </p:cNvPr>
            <p:cNvSpPr/>
            <p:nvPr/>
          </p:nvSpPr>
          <p:spPr>
            <a:xfrm>
              <a:off x="11171251" y="4523442"/>
              <a:ext cx="224124" cy="357943"/>
            </a:xfrm>
            <a:custGeom>
              <a:avLst/>
              <a:gdLst>
                <a:gd name="connsiteX0" fmla="*/ 44284 w 104951"/>
                <a:gd name="connsiteY0" fmla="*/ 132651 h 144981"/>
                <a:gd name="connsiteX1" fmla="*/ 12185 w 104951"/>
                <a:gd name="connsiteY1" fmla="*/ 142080 h 144981"/>
                <a:gd name="connsiteX2" fmla="*/ 12185 w 104951"/>
                <a:gd name="connsiteY2" fmla="*/ 142080 h 144981"/>
                <a:gd name="connsiteX3" fmla="*/ 2946 w 104951"/>
                <a:gd name="connsiteY3" fmla="*/ 109981 h 144981"/>
                <a:gd name="connsiteX4" fmla="*/ 60667 w 104951"/>
                <a:gd name="connsiteY4" fmla="*/ 12350 h 144981"/>
                <a:gd name="connsiteX5" fmla="*/ 92766 w 104951"/>
                <a:gd name="connsiteY5" fmla="*/ 2920 h 144981"/>
                <a:gd name="connsiteX6" fmla="*/ 92766 w 104951"/>
                <a:gd name="connsiteY6" fmla="*/ 2920 h 144981"/>
                <a:gd name="connsiteX7" fmla="*/ 102006 w 104951"/>
                <a:gd name="connsiteY7" fmla="*/ 35019 h 144981"/>
                <a:gd name="connsiteX8" fmla="*/ 44284 w 104951"/>
                <a:gd name="connsiteY8" fmla="*/ 132651 h 14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951" h="144981">
                  <a:moveTo>
                    <a:pt x="44284" y="132651"/>
                  </a:moveTo>
                  <a:cubicBezTo>
                    <a:pt x="37998" y="144081"/>
                    <a:pt x="23615" y="148367"/>
                    <a:pt x="12185" y="142080"/>
                  </a:cubicBezTo>
                  <a:lnTo>
                    <a:pt x="12185" y="142080"/>
                  </a:lnTo>
                  <a:cubicBezTo>
                    <a:pt x="755" y="135794"/>
                    <a:pt x="-3341" y="121411"/>
                    <a:pt x="2946" y="109981"/>
                  </a:cubicBezTo>
                  <a:lnTo>
                    <a:pt x="60667" y="12350"/>
                  </a:lnTo>
                  <a:cubicBezTo>
                    <a:pt x="66954" y="825"/>
                    <a:pt x="81336" y="-3366"/>
                    <a:pt x="92766" y="2920"/>
                  </a:cubicBezTo>
                  <a:lnTo>
                    <a:pt x="92766" y="2920"/>
                  </a:lnTo>
                  <a:cubicBezTo>
                    <a:pt x="104196" y="9207"/>
                    <a:pt x="108292" y="23589"/>
                    <a:pt x="102006" y="35019"/>
                  </a:cubicBezTo>
                  <a:lnTo>
                    <a:pt x="44284" y="13265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3" name="شكل حر: شكل 5632">
              <a:extLst>
                <a:ext uri="{FF2B5EF4-FFF2-40B4-BE49-F238E27FC236}">
                  <a16:creationId xmlns:a16="http://schemas.microsoft.com/office/drawing/2014/main" id="{756CE87F-5D17-4235-B933-596C3F1187F9}"/>
                </a:ext>
              </a:extLst>
            </p:cNvPr>
            <p:cNvSpPr/>
            <p:nvPr/>
          </p:nvSpPr>
          <p:spPr>
            <a:xfrm>
              <a:off x="11272865" y="4523489"/>
              <a:ext cx="122510" cy="313577"/>
            </a:xfrm>
            <a:custGeom>
              <a:avLst/>
              <a:gdLst>
                <a:gd name="connsiteX0" fmla="*/ 45183 w 57368"/>
                <a:gd name="connsiteY0" fmla="*/ 2901 h 127011"/>
                <a:gd name="connsiteX1" fmla="*/ 13084 w 57368"/>
                <a:gd name="connsiteY1" fmla="*/ 12331 h 127011"/>
                <a:gd name="connsiteX2" fmla="*/ 12227 w 57368"/>
                <a:gd name="connsiteY2" fmla="*/ 13759 h 127011"/>
                <a:gd name="connsiteX3" fmla="*/ 35 w 57368"/>
                <a:gd name="connsiteY3" fmla="*/ 127012 h 127011"/>
                <a:gd name="connsiteX4" fmla="*/ 54423 w 57368"/>
                <a:gd name="connsiteY4" fmla="*/ 35000 h 127011"/>
                <a:gd name="connsiteX5" fmla="*/ 45183 w 57368"/>
                <a:gd name="connsiteY5" fmla="*/ 2901 h 12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368" h="127011">
                  <a:moveTo>
                    <a:pt x="45183" y="2901"/>
                  </a:moveTo>
                  <a:cubicBezTo>
                    <a:pt x="33753" y="-3386"/>
                    <a:pt x="19371" y="901"/>
                    <a:pt x="13084" y="12331"/>
                  </a:cubicBezTo>
                  <a:lnTo>
                    <a:pt x="12227" y="13759"/>
                  </a:lnTo>
                  <a:cubicBezTo>
                    <a:pt x="-727" y="49669"/>
                    <a:pt x="-60" y="88340"/>
                    <a:pt x="35" y="127012"/>
                  </a:cubicBezTo>
                  <a:lnTo>
                    <a:pt x="54423" y="35000"/>
                  </a:lnTo>
                  <a:cubicBezTo>
                    <a:pt x="60709" y="23570"/>
                    <a:pt x="56614" y="9187"/>
                    <a:pt x="45183" y="2901"/>
                  </a:cubicBezTo>
                  <a:close/>
                </a:path>
              </a:pathLst>
            </a:custGeom>
            <a:solidFill>
              <a:srgbClr val="B9BEC7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4" name="شكل حر: شكل 5633">
              <a:extLst>
                <a:ext uri="{FF2B5EF4-FFF2-40B4-BE49-F238E27FC236}">
                  <a16:creationId xmlns:a16="http://schemas.microsoft.com/office/drawing/2014/main" id="{EADB32CE-2CD6-445A-A329-6B30B4D587E2}"/>
                </a:ext>
              </a:extLst>
            </p:cNvPr>
            <p:cNvSpPr/>
            <p:nvPr/>
          </p:nvSpPr>
          <p:spPr>
            <a:xfrm>
              <a:off x="11323385" y="4507606"/>
              <a:ext cx="183270" cy="365678"/>
            </a:xfrm>
            <a:custGeom>
              <a:avLst/>
              <a:gdLst>
                <a:gd name="connsiteX0" fmla="*/ 73914 w 85820"/>
                <a:gd name="connsiteY0" fmla="*/ 15240 h 148114"/>
                <a:gd name="connsiteX1" fmla="*/ 85820 w 85820"/>
                <a:gd name="connsiteY1" fmla="*/ 25241 h 148114"/>
                <a:gd name="connsiteX2" fmla="*/ 72390 w 85820"/>
                <a:gd name="connsiteY2" fmla="*/ 148114 h 148114"/>
                <a:gd name="connsiteX3" fmla="*/ 0 w 85820"/>
                <a:gd name="connsiteY3" fmla="*/ 124587 h 148114"/>
                <a:gd name="connsiteX4" fmla="*/ 23241 w 85820"/>
                <a:gd name="connsiteY4" fmla="*/ 26289 h 148114"/>
                <a:gd name="connsiteX5" fmla="*/ 29813 w 85820"/>
                <a:gd name="connsiteY5" fmla="*/ 0 h 148114"/>
                <a:gd name="connsiteX6" fmla="*/ 73914 w 85820"/>
                <a:gd name="connsiteY6" fmla="*/ 15240 h 14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820" h="148114">
                  <a:moveTo>
                    <a:pt x="73914" y="15240"/>
                  </a:moveTo>
                  <a:lnTo>
                    <a:pt x="85820" y="25241"/>
                  </a:lnTo>
                  <a:cubicBezTo>
                    <a:pt x="85820" y="25241"/>
                    <a:pt x="73438" y="148495"/>
                    <a:pt x="72390" y="148114"/>
                  </a:cubicBezTo>
                  <a:cubicBezTo>
                    <a:pt x="71342" y="147733"/>
                    <a:pt x="0" y="124587"/>
                    <a:pt x="0" y="124587"/>
                  </a:cubicBezTo>
                  <a:lnTo>
                    <a:pt x="23241" y="26289"/>
                  </a:lnTo>
                  <a:lnTo>
                    <a:pt x="29813" y="0"/>
                  </a:lnTo>
                  <a:lnTo>
                    <a:pt x="73914" y="1524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5" name="شكل حر: شكل 5634">
              <a:extLst>
                <a:ext uri="{FF2B5EF4-FFF2-40B4-BE49-F238E27FC236}">
                  <a16:creationId xmlns:a16="http://schemas.microsoft.com/office/drawing/2014/main" id="{7C717DA0-4A2E-432A-88AC-BBD1392EE068}"/>
                </a:ext>
              </a:extLst>
            </p:cNvPr>
            <p:cNvSpPr/>
            <p:nvPr/>
          </p:nvSpPr>
          <p:spPr>
            <a:xfrm>
              <a:off x="11372813" y="4610372"/>
              <a:ext cx="64275" cy="261735"/>
            </a:xfrm>
            <a:custGeom>
              <a:avLst/>
              <a:gdLst>
                <a:gd name="connsiteX0" fmla="*/ 30099 w 30098"/>
                <a:gd name="connsiteY0" fmla="*/ 8668 h 106013"/>
                <a:gd name="connsiteX1" fmla="*/ 22574 w 30098"/>
                <a:gd name="connsiteY1" fmla="*/ 4382 h 106013"/>
                <a:gd name="connsiteX2" fmla="*/ 15049 w 30098"/>
                <a:gd name="connsiteY2" fmla="*/ 0 h 106013"/>
                <a:gd name="connsiteX3" fmla="*/ 0 w 30098"/>
                <a:gd name="connsiteY3" fmla="*/ 83820 h 106013"/>
                <a:gd name="connsiteX4" fmla="*/ 6191 w 30098"/>
                <a:gd name="connsiteY4" fmla="*/ 106013 h 106013"/>
                <a:gd name="connsiteX5" fmla="*/ 24289 w 30098"/>
                <a:gd name="connsiteY5" fmla="*/ 87821 h 10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98" h="106013">
                  <a:moveTo>
                    <a:pt x="30099" y="8668"/>
                  </a:moveTo>
                  <a:lnTo>
                    <a:pt x="22574" y="4382"/>
                  </a:lnTo>
                  <a:lnTo>
                    <a:pt x="15049" y="0"/>
                  </a:lnTo>
                  <a:lnTo>
                    <a:pt x="0" y="83820"/>
                  </a:lnTo>
                  <a:lnTo>
                    <a:pt x="6191" y="106013"/>
                  </a:lnTo>
                  <a:lnTo>
                    <a:pt x="24289" y="87821"/>
                  </a:lnTo>
                  <a:close/>
                </a:path>
              </a:pathLst>
            </a:custGeom>
            <a:solidFill>
              <a:srgbClr val="C62B2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6" name="شكل حر: شكل 5635">
              <a:extLst>
                <a:ext uri="{FF2B5EF4-FFF2-40B4-BE49-F238E27FC236}">
                  <a16:creationId xmlns:a16="http://schemas.microsoft.com/office/drawing/2014/main" id="{1525EBE4-B7A8-436E-834E-0C27F92A6714}"/>
                </a:ext>
              </a:extLst>
            </p:cNvPr>
            <p:cNvSpPr/>
            <p:nvPr/>
          </p:nvSpPr>
          <p:spPr>
            <a:xfrm>
              <a:off x="11395187" y="4596734"/>
              <a:ext cx="44393" cy="49198"/>
            </a:xfrm>
            <a:custGeom>
              <a:avLst/>
              <a:gdLst>
                <a:gd name="connsiteX0" fmla="*/ 20003 w 20788"/>
                <a:gd name="connsiteY0" fmla="*/ 11049 h 19927"/>
                <a:gd name="connsiteX1" fmla="*/ 20003 w 20788"/>
                <a:gd name="connsiteY1" fmla="*/ 16764 h 19927"/>
                <a:gd name="connsiteX2" fmla="*/ 12383 w 20788"/>
                <a:gd name="connsiteY2" fmla="*/ 19812 h 19927"/>
                <a:gd name="connsiteX3" fmla="*/ 8382 w 20788"/>
                <a:gd name="connsiteY3" fmla="*/ 17526 h 19927"/>
                <a:gd name="connsiteX4" fmla="*/ 857 w 20788"/>
                <a:gd name="connsiteY4" fmla="*/ 5715 h 19927"/>
                <a:gd name="connsiteX5" fmla="*/ 857 w 20788"/>
                <a:gd name="connsiteY5" fmla="*/ 0 h 19927"/>
                <a:gd name="connsiteX6" fmla="*/ 10382 w 20788"/>
                <a:gd name="connsiteY6" fmla="*/ 571 h 19927"/>
                <a:gd name="connsiteX7" fmla="*/ 20003 w 20788"/>
                <a:gd name="connsiteY7" fmla="*/ 11049 h 1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88" h="19927">
                  <a:moveTo>
                    <a:pt x="20003" y="11049"/>
                  </a:moveTo>
                  <a:cubicBezTo>
                    <a:pt x="21050" y="12764"/>
                    <a:pt x="21050" y="16288"/>
                    <a:pt x="20003" y="16764"/>
                  </a:cubicBezTo>
                  <a:lnTo>
                    <a:pt x="12383" y="19812"/>
                  </a:lnTo>
                  <a:cubicBezTo>
                    <a:pt x="11335" y="20288"/>
                    <a:pt x="9525" y="19241"/>
                    <a:pt x="8382" y="17526"/>
                  </a:cubicBezTo>
                  <a:lnTo>
                    <a:pt x="857" y="5715"/>
                  </a:lnTo>
                  <a:cubicBezTo>
                    <a:pt x="-286" y="4000"/>
                    <a:pt x="-286" y="476"/>
                    <a:pt x="857" y="0"/>
                  </a:cubicBezTo>
                  <a:lnTo>
                    <a:pt x="10382" y="571"/>
                  </a:lnTo>
                  <a:lnTo>
                    <a:pt x="20003" y="11049"/>
                  </a:lnTo>
                  <a:close/>
                </a:path>
              </a:pathLst>
            </a:custGeom>
            <a:solidFill>
              <a:srgbClr val="FA7564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7" name="شكل حر: شكل 5636">
              <a:extLst>
                <a:ext uri="{FF2B5EF4-FFF2-40B4-BE49-F238E27FC236}">
                  <a16:creationId xmlns:a16="http://schemas.microsoft.com/office/drawing/2014/main" id="{3104127A-6715-46E5-8637-A66C5610BE2D}"/>
                </a:ext>
              </a:extLst>
            </p:cNvPr>
            <p:cNvSpPr/>
            <p:nvPr/>
          </p:nvSpPr>
          <p:spPr>
            <a:xfrm>
              <a:off x="11391119" y="4455164"/>
              <a:ext cx="93973" cy="148860"/>
            </a:xfrm>
            <a:custGeom>
              <a:avLst/>
              <a:gdLst>
                <a:gd name="connsiteX0" fmla="*/ 8192 w 44005"/>
                <a:gd name="connsiteY0" fmla="*/ 58865 h 60294"/>
                <a:gd name="connsiteX1" fmla="*/ 26670 w 44005"/>
                <a:gd name="connsiteY1" fmla="*/ 57722 h 60294"/>
                <a:gd name="connsiteX2" fmla="*/ 41910 w 44005"/>
                <a:gd name="connsiteY2" fmla="*/ 41815 h 60294"/>
                <a:gd name="connsiteX3" fmla="*/ 44005 w 44005"/>
                <a:gd name="connsiteY3" fmla="*/ 7239 h 60294"/>
                <a:gd name="connsiteX4" fmla="*/ 3429 w 44005"/>
                <a:gd name="connsiteY4" fmla="*/ 0 h 60294"/>
                <a:gd name="connsiteX5" fmla="*/ 0 w 44005"/>
                <a:gd name="connsiteY5" fmla="*/ 42481 h 60294"/>
                <a:gd name="connsiteX6" fmla="*/ 8192 w 44005"/>
                <a:gd name="connsiteY6" fmla="*/ 58865 h 6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05" h="60294">
                  <a:moveTo>
                    <a:pt x="8192" y="58865"/>
                  </a:moveTo>
                  <a:cubicBezTo>
                    <a:pt x="14097" y="61627"/>
                    <a:pt x="20574" y="59912"/>
                    <a:pt x="26670" y="57722"/>
                  </a:cubicBezTo>
                  <a:cubicBezTo>
                    <a:pt x="36004" y="54388"/>
                    <a:pt x="41910" y="41815"/>
                    <a:pt x="41910" y="41815"/>
                  </a:cubicBezTo>
                  <a:lnTo>
                    <a:pt x="44005" y="7239"/>
                  </a:lnTo>
                  <a:lnTo>
                    <a:pt x="3429" y="0"/>
                  </a:lnTo>
                  <a:lnTo>
                    <a:pt x="0" y="42481"/>
                  </a:lnTo>
                  <a:cubicBezTo>
                    <a:pt x="857" y="49816"/>
                    <a:pt x="2667" y="56293"/>
                    <a:pt x="8192" y="58865"/>
                  </a:cubicBezTo>
                  <a:close/>
                </a:path>
              </a:pathLst>
            </a:custGeom>
            <a:solidFill>
              <a:srgbClr val="E0B29D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8" name="شكل حر: شكل 5637">
              <a:extLst>
                <a:ext uri="{FF2B5EF4-FFF2-40B4-BE49-F238E27FC236}">
                  <a16:creationId xmlns:a16="http://schemas.microsoft.com/office/drawing/2014/main" id="{C4B28082-744F-4876-B6C0-AAFA31236F51}"/>
                </a:ext>
              </a:extLst>
            </p:cNvPr>
            <p:cNvSpPr/>
            <p:nvPr/>
          </p:nvSpPr>
          <p:spPr>
            <a:xfrm>
              <a:off x="11371592" y="4530683"/>
              <a:ext cx="45766" cy="105555"/>
            </a:xfrm>
            <a:custGeom>
              <a:avLst/>
              <a:gdLst>
                <a:gd name="connsiteX0" fmla="*/ 12383 w 21431"/>
                <a:gd name="connsiteY0" fmla="*/ 23133 h 42754"/>
                <a:gd name="connsiteX1" fmla="*/ 9620 w 21431"/>
                <a:gd name="connsiteY1" fmla="*/ 464 h 42754"/>
                <a:gd name="connsiteX2" fmla="*/ 0 w 21431"/>
                <a:gd name="connsiteY2" fmla="*/ 9798 h 42754"/>
                <a:gd name="connsiteX3" fmla="*/ 0 w 21431"/>
                <a:gd name="connsiteY3" fmla="*/ 42755 h 42754"/>
                <a:gd name="connsiteX4" fmla="*/ 2191 w 21431"/>
                <a:gd name="connsiteY4" fmla="*/ 40564 h 42754"/>
                <a:gd name="connsiteX5" fmla="*/ 7811 w 21431"/>
                <a:gd name="connsiteY5" fmla="*/ 35325 h 42754"/>
                <a:gd name="connsiteX6" fmla="*/ 13811 w 21431"/>
                <a:gd name="connsiteY6" fmla="*/ 30753 h 42754"/>
                <a:gd name="connsiteX7" fmla="*/ 21431 w 21431"/>
                <a:gd name="connsiteY7" fmla="*/ 29515 h 42754"/>
                <a:gd name="connsiteX8" fmla="*/ 12383 w 21431"/>
                <a:gd name="connsiteY8" fmla="*/ 23133 h 4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31" h="42754">
                  <a:moveTo>
                    <a:pt x="12383" y="23133"/>
                  </a:moveTo>
                  <a:cubicBezTo>
                    <a:pt x="10192" y="20847"/>
                    <a:pt x="7906" y="13989"/>
                    <a:pt x="9620" y="464"/>
                  </a:cubicBezTo>
                  <a:cubicBezTo>
                    <a:pt x="10001" y="-2394"/>
                    <a:pt x="3429" y="8846"/>
                    <a:pt x="0" y="9798"/>
                  </a:cubicBezTo>
                  <a:lnTo>
                    <a:pt x="0" y="42755"/>
                  </a:lnTo>
                  <a:cubicBezTo>
                    <a:pt x="762" y="41993"/>
                    <a:pt x="1429" y="41231"/>
                    <a:pt x="2191" y="40564"/>
                  </a:cubicBezTo>
                  <a:cubicBezTo>
                    <a:pt x="4000" y="38754"/>
                    <a:pt x="5906" y="37040"/>
                    <a:pt x="7811" y="35325"/>
                  </a:cubicBezTo>
                  <a:cubicBezTo>
                    <a:pt x="9620" y="33706"/>
                    <a:pt x="11621" y="31896"/>
                    <a:pt x="13811" y="30753"/>
                  </a:cubicBezTo>
                  <a:cubicBezTo>
                    <a:pt x="15812" y="29706"/>
                    <a:pt x="19241" y="30182"/>
                    <a:pt x="21431" y="29515"/>
                  </a:cubicBezTo>
                  <a:cubicBezTo>
                    <a:pt x="18479" y="27991"/>
                    <a:pt x="14573" y="25515"/>
                    <a:pt x="12383" y="23133"/>
                  </a:cubicBez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39" name="شكل حر: شكل 5638">
              <a:extLst>
                <a:ext uri="{FF2B5EF4-FFF2-40B4-BE49-F238E27FC236}">
                  <a16:creationId xmlns:a16="http://schemas.microsoft.com/office/drawing/2014/main" id="{637007BD-A80B-4C2F-A032-E6F260305340}"/>
                </a:ext>
              </a:extLst>
            </p:cNvPr>
            <p:cNvSpPr/>
            <p:nvPr/>
          </p:nvSpPr>
          <p:spPr>
            <a:xfrm>
              <a:off x="11416781" y="4564045"/>
              <a:ext cx="65056" cy="82158"/>
            </a:xfrm>
            <a:custGeom>
              <a:avLst/>
              <a:gdLst>
                <a:gd name="connsiteX0" fmla="*/ 30465 w 30464"/>
                <a:gd name="connsiteY0" fmla="*/ 0 h 33277"/>
                <a:gd name="connsiteX1" fmla="*/ 27893 w 30464"/>
                <a:gd name="connsiteY1" fmla="*/ 2191 h 33277"/>
                <a:gd name="connsiteX2" fmla="*/ 14939 w 30464"/>
                <a:gd name="connsiteY2" fmla="*/ 9906 h 33277"/>
                <a:gd name="connsiteX3" fmla="*/ 7891 w 30464"/>
                <a:gd name="connsiteY3" fmla="*/ 12859 h 33277"/>
                <a:gd name="connsiteX4" fmla="*/ 4462 w 30464"/>
                <a:gd name="connsiteY4" fmla="*/ 14192 h 33277"/>
                <a:gd name="connsiteX5" fmla="*/ 176 w 30464"/>
                <a:gd name="connsiteY5" fmla="*/ 16097 h 33277"/>
                <a:gd name="connsiteX6" fmla="*/ 5129 w 30464"/>
                <a:gd name="connsiteY6" fmla="*/ 21431 h 33277"/>
                <a:gd name="connsiteX7" fmla="*/ 9796 w 30464"/>
                <a:gd name="connsiteY7" fmla="*/ 26479 h 33277"/>
                <a:gd name="connsiteX8" fmla="*/ 15320 w 30464"/>
                <a:gd name="connsiteY8" fmla="*/ 30480 h 33277"/>
                <a:gd name="connsiteX9" fmla="*/ 21416 w 30464"/>
                <a:gd name="connsiteY9" fmla="*/ 33242 h 33277"/>
                <a:gd name="connsiteX10" fmla="*/ 27989 w 30464"/>
                <a:gd name="connsiteY10" fmla="*/ 26670 h 33277"/>
                <a:gd name="connsiteX11" fmla="*/ 30465 w 30464"/>
                <a:gd name="connsiteY11" fmla="*/ 24384 h 33277"/>
                <a:gd name="connsiteX12" fmla="*/ 30465 w 30464"/>
                <a:gd name="connsiteY12" fmla="*/ 0 h 3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64" h="33277">
                  <a:moveTo>
                    <a:pt x="30465" y="0"/>
                  </a:moveTo>
                  <a:cubicBezTo>
                    <a:pt x="29608" y="762"/>
                    <a:pt x="28751" y="1524"/>
                    <a:pt x="27893" y="2191"/>
                  </a:cubicBezTo>
                  <a:cubicBezTo>
                    <a:pt x="23988" y="5334"/>
                    <a:pt x="19511" y="7810"/>
                    <a:pt x="14939" y="9906"/>
                  </a:cubicBezTo>
                  <a:cubicBezTo>
                    <a:pt x="12653" y="10954"/>
                    <a:pt x="10272" y="11906"/>
                    <a:pt x="7891" y="12859"/>
                  </a:cubicBezTo>
                  <a:cubicBezTo>
                    <a:pt x="6748" y="13335"/>
                    <a:pt x="5605" y="13716"/>
                    <a:pt x="4462" y="14192"/>
                  </a:cubicBezTo>
                  <a:cubicBezTo>
                    <a:pt x="3319" y="14668"/>
                    <a:pt x="271" y="16097"/>
                    <a:pt x="176" y="16097"/>
                  </a:cubicBezTo>
                  <a:cubicBezTo>
                    <a:pt x="-967" y="16478"/>
                    <a:pt x="3795" y="19621"/>
                    <a:pt x="5129" y="21431"/>
                  </a:cubicBezTo>
                  <a:cubicBezTo>
                    <a:pt x="6462" y="23241"/>
                    <a:pt x="8081" y="24955"/>
                    <a:pt x="9796" y="26479"/>
                  </a:cubicBezTo>
                  <a:cubicBezTo>
                    <a:pt x="11510" y="28003"/>
                    <a:pt x="13320" y="29337"/>
                    <a:pt x="15320" y="30480"/>
                  </a:cubicBezTo>
                  <a:cubicBezTo>
                    <a:pt x="15797" y="30766"/>
                    <a:pt x="21130" y="33623"/>
                    <a:pt x="21416" y="33242"/>
                  </a:cubicBezTo>
                  <a:cubicBezTo>
                    <a:pt x="23035" y="30575"/>
                    <a:pt x="25607" y="28670"/>
                    <a:pt x="27989" y="26670"/>
                  </a:cubicBezTo>
                  <a:cubicBezTo>
                    <a:pt x="28846" y="25908"/>
                    <a:pt x="29608" y="25146"/>
                    <a:pt x="30465" y="24384"/>
                  </a:cubicBezTo>
                  <a:lnTo>
                    <a:pt x="30465" y="0"/>
                  </a:ln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0" name="شكل حر: شكل 5639">
              <a:extLst>
                <a:ext uri="{FF2B5EF4-FFF2-40B4-BE49-F238E27FC236}">
                  <a16:creationId xmlns:a16="http://schemas.microsoft.com/office/drawing/2014/main" id="{6F71D596-7F68-4FC2-B2AE-ADE4C9AA237E}"/>
                </a:ext>
              </a:extLst>
            </p:cNvPr>
            <p:cNvSpPr/>
            <p:nvPr/>
          </p:nvSpPr>
          <p:spPr>
            <a:xfrm>
              <a:off x="11292781" y="4521546"/>
              <a:ext cx="312383" cy="700718"/>
            </a:xfrm>
            <a:custGeom>
              <a:avLst/>
              <a:gdLst>
                <a:gd name="connsiteX0" fmla="*/ 2044 w 146280"/>
                <a:gd name="connsiteY0" fmla="*/ 244766 h 283818"/>
                <a:gd name="connsiteX1" fmla="*/ 9092 w 146280"/>
                <a:gd name="connsiteY1" fmla="*/ 261530 h 283818"/>
                <a:gd name="connsiteX2" fmla="*/ 130250 w 146280"/>
                <a:gd name="connsiteY2" fmla="*/ 272579 h 283818"/>
                <a:gd name="connsiteX3" fmla="*/ 124059 w 146280"/>
                <a:gd name="connsiteY3" fmla="*/ 179805 h 283818"/>
                <a:gd name="connsiteX4" fmla="*/ 131012 w 146280"/>
                <a:gd name="connsiteY4" fmla="*/ 107606 h 283818"/>
                <a:gd name="connsiteX5" fmla="*/ 135870 w 146280"/>
                <a:gd name="connsiteY5" fmla="*/ 80650 h 283818"/>
                <a:gd name="connsiteX6" fmla="*/ 143585 w 146280"/>
                <a:gd name="connsiteY6" fmla="*/ 33501 h 283818"/>
                <a:gd name="connsiteX7" fmla="*/ 93674 w 146280"/>
                <a:gd name="connsiteY7" fmla="*/ 11879 h 283818"/>
                <a:gd name="connsiteX8" fmla="*/ 88150 w 146280"/>
                <a:gd name="connsiteY8" fmla="*/ 9593 h 283818"/>
                <a:gd name="connsiteX9" fmla="*/ 42430 w 146280"/>
                <a:gd name="connsiteY9" fmla="*/ 125989 h 283818"/>
                <a:gd name="connsiteX10" fmla="*/ 43477 w 146280"/>
                <a:gd name="connsiteY10" fmla="*/ 4069 h 283818"/>
                <a:gd name="connsiteX11" fmla="*/ 11092 w 146280"/>
                <a:gd name="connsiteY11" fmla="*/ 4926 h 283818"/>
                <a:gd name="connsiteX12" fmla="*/ 1948 w 146280"/>
                <a:gd name="connsiteY12" fmla="*/ 57123 h 283818"/>
                <a:gd name="connsiteX13" fmla="*/ 2044 w 146280"/>
                <a:gd name="connsiteY13" fmla="*/ 244766 h 28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6280" h="283818">
                  <a:moveTo>
                    <a:pt x="2044" y="244766"/>
                  </a:moveTo>
                  <a:cubicBezTo>
                    <a:pt x="1948" y="251052"/>
                    <a:pt x="4425" y="256672"/>
                    <a:pt x="9092" y="261530"/>
                  </a:cubicBezTo>
                  <a:cubicBezTo>
                    <a:pt x="32905" y="286866"/>
                    <a:pt x="112153" y="290676"/>
                    <a:pt x="130250" y="272579"/>
                  </a:cubicBezTo>
                  <a:cubicBezTo>
                    <a:pt x="133965" y="268864"/>
                    <a:pt x="125678" y="221239"/>
                    <a:pt x="124059" y="179805"/>
                  </a:cubicBezTo>
                  <a:cubicBezTo>
                    <a:pt x="122821" y="149706"/>
                    <a:pt x="127012" y="127894"/>
                    <a:pt x="131012" y="107606"/>
                  </a:cubicBezTo>
                  <a:cubicBezTo>
                    <a:pt x="132822" y="98557"/>
                    <a:pt x="134536" y="89794"/>
                    <a:pt x="135870" y="80650"/>
                  </a:cubicBezTo>
                  <a:cubicBezTo>
                    <a:pt x="138346" y="63219"/>
                    <a:pt x="151967" y="41883"/>
                    <a:pt x="143585" y="33501"/>
                  </a:cubicBezTo>
                  <a:cubicBezTo>
                    <a:pt x="137489" y="27405"/>
                    <a:pt x="113391" y="20928"/>
                    <a:pt x="93674" y="11879"/>
                  </a:cubicBezTo>
                  <a:cubicBezTo>
                    <a:pt x="91579" y="11117"/>
                    <a:pt x="89674" y="10355"/>
                    <a:pt x="88150" y="9593"/>
                  </a:cubicBezTo>
                  <a:lnTo>
                    <a:pt x="42430" y="125989"/>
                  </a:lnTo>
                  <a:lnTo>
                    <a:pt x="43477" y="4069"/>
                  </a:lnTo>
                  <a:cubicBezTo>
                    <a:pt x="36143" y="926"/>
                    <a:pt x="18808" y="-3646"/>
                    <a:pt x="11092" y="4926"/>
                  </a:cubicBezTo>
                  <a:cubicBezTo>
                    <a:pt x="7378" y="9022"/>
                    <a:pt x="6234" y="25119"/>
                    <a:pt x="1948" y="57123"/>
                  </a:cubicBezTo>
                  <a:cubicBezTo>
                    <a:pt x="-3005" y="94080"/>
                    <a:pt x="3187" y="198950"/>
                    <a:pt x="2044" y="244766"/>
                  </a:cubicBezTo>
                  <a:close/>
                </a:path>
              </a:pathLst>
            </a:custGeom>
            <a:solidFill>
              <a:srgbClr val="21242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1" name="شكل حر: شكل 5640">
              <a:extLst>
                <a:ext uri="{FF2B5EF4-FFF2-40B4-BE49-F238E27FC236}">
                  <a16:creationId xmlns:a16="http://schemas.microsoft.com/office/drawing/2014/main" id="{377FCBBC-86EF-4B36-B6C6-2859D97BAD2D}"/>
                </a:ext>
              </a:extLst>
            </p:cNvPr>
            <p:cNvSpPr/>
            <p:nvPr/>
          </p:nvSpPr>
          <p:spPr>
            <a:xfrm>
              <a:off x="11475534" y="4565927"/>
              <a:ext cx="129630" cy="656102"/>
            </a:xfrm>
            <a:custGeom>
              <a:avLst/>
              <a:gdLst>
                <a:gd name="connsiteX0" fmla="*/ 50292 w 60702"/>
                <a:gd name="connsiteY0" fmla="*/ 62579 h 265747"/>
                <a:gd name="connsiteX1" fmla="*/ 58007 w 60702"/>
                <a:gd name="connsiteY1" fmla="*/ 15430 h 265747"/>
                <a:gd name="connsiteX2" fmla="*/ 22955 w 60702"/>
                <a:gd name="connsiteY2" fmla="*/ 0 h 265747"/>
                <a:gd name="connsiteX3" fmla="*/ 27242 w 60702"/>
                <a:gd name="connsiteY3" fmla="*/ 13526 h 265747"/>
                <a:gd name="connsiteX4" fmla="*/ 28194 w 60702"/>
                <a:gd name="connsiteY4" fmla="*/ 244221 h 265747"/>
                <a:gd name="connsiteX5" fmla="*/ 0 w 60702"/>
                <a:gd name="connsiteY5" fmla="*/ 265747 h 265747"/>
                <a:gd name="connsiteX6" fmla="*/ 44672 w 60702"/>
                <a:gd name="connsiteY6" fmla="*/ 254508 h 265747"/>
                <a:gd name="connsiteX7" fmla="*/ 38481 w 60702"/>
                <a:gd name="connsiteY7" fmla="*/ 161735 h 265747"/>
                <a:gd name="connsiteX8" fmla="*/ 45434 w 60702"/>
                <a:gd name="connsiteY8" fmla="*/ 89535 h 265747"/>
                <a:gd name="connsiteX9" fmla="*/ 50292 w 60702"/>
                <a:gd name="connsiteY9" fmla="*/ 62579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02" h="265747">
                  <a:moveTo>
                    <a:pt x="50292" y="62579"/>
                  </a:moveTo>
                  <a:cubicBezTo>
                    <a:pt x="52769" y="45149"/>
                    <a:pt x="66389" y="23813"/>
                    <a:pt x="58007" y="15430"/>
                  </a:cubicBezTo>
                  <a:cubicBezTo>
                    <a:pt x="53435" y="10858"/>
                    <a:pt x="38481" y="6001"/>
                    <a:pt x="22955" y="0"/>
                  </a:cubicBezTo>
                  <a:cubicBezTo>
                    <a:pt x="25718" y="4001"/>
                    <a:pt x="27242" y="8763"/>
                    <a:pt x="27242" y="13526"/>
                  </a:cubicBezTo>
                  <a:cubicBezTo>
                    <a:pt x="27242" y="90392"/>
                    <a:pt x="36957" y="167354"/>
                    <a:pt x="28194" y="244221"/>
                  </a:cubicBezTo>
                  <a:cubicBezTo>
                    <a:pt x="27908" y="256889"/>
                    <a:pt x="9049" y="260414"/>
                    <a:pt x="0" y="265747"/>
                  </a:cubicBezTo>
                  <a:cubicBezTo>
                    <a:pt x="19812" y="265652"/>
                    <a:pt x="37243" y="261842"/>
                    <a:pt x="44672" y="254508"/>
                  </a:cubicBezTo>
                  <a:cubicBezTo>
                    <a:pt x="48387" y="250793"/>
                    <a:pt x="40100" y="203168"/>
                    <a:pt x="38481" y="161735"/>
                  </a:cubicBezTo>
                  <a:cubicBezTo>
                    <a:pt x="37243" y="131636"/>
                    <a:pt x="41434" y="109823"/>
                    <a:pt x="45434" y="89535"/>
                  </a:cubicBezTo>
                  <a:cubicBezTo>
                    <a:pt x="47244" y="80486"/>
                    <a:pt x="49054" y="71723"/>
                    <a:pt x="50292" y="62579"/>
                  </a:cubicBezTo>
                  <a:close/>
                </a:path>
              </a:pathLst>
            </a:custGeom>
            <a:solidFill>
              <a:srgbClr val="212428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2" name="شكل حر: شكل 5641">
              <a:extLst>
                <a:ext uri="{FF2B5EF4-FFF2-40B4-BE49-F238E27FC236}">
                  <a16:creationId xmlns:a16="http://schemas.microsoft.com/office/drawing/2014/main" id="{7E5F6110-FFA6-42D0-BA5B-856B27F7C374}"/>
                </a:ext>
              </a:extLst>
            </p:cNvPr>
            <p:cNvSpPr/>
            <p:nvPr/>
          </p:nvSpPr>
          <p:spPr>
            <a:xfrm>
              <a:off x="11343535" y="4316274"/>
              <a:ext cx="165571" cy="242935"/>
            </a:xfrm>
            <a:custGeom>
              <a:avLst/>
              <a:gdLst>
                <a:gd name="connsiteX0" fmla="*/ 76385 w 77532"/>
                <a:gd name="connsiteY0" fmla="*/ 53970 h 98398"/>
                <a:gd name="connsiteX1" fmla="*/ 57049 w 77532"/>
                <a:gd name="connsiteY1" fmla="*/ 88832 h 98398"/>
                <a:gd name="connsiteX2" fmla="*/ 12948 w 77532"/>
                <a:gd name="connsiteY2" fmla="*/ 93404 h 98398"/>
                <a:gd name="connsiteX3" fmla="*/ 6090 w 77532"/>
                <a:gd name="connsiteY3" fmla="*/ 85117 h 98398"/>
                <a:gd name="connsiteX4" fmla="*/ 1328 w 77532"/>
                <a:gd name="connsiteY4" fmla="*/ 25776 h 98398"/>
                <a:gd name="connsiteX5" fmla="*/ 42571 w 77532"/>
                <a:gd name="connsiteY5" fmla="*/ 7488 h 98398"/>
                <a:gd name="connsiteX6" fmla="*/ 42666 w 77532"/>
                <a:gd name="connsiteY6" fmla="*/ 7488 h 98398"/>
                <a:gd name="connsiteX7" fmla="*/ 76385 w 77532"/>
                <a:gd name="connsiteY7" fmla="*/ 53970 h 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532" h="98398">
                  <a:moveTo>
                    <a:pt x="76385" y="53970"/>
                  </a:moveTo>
                  <a:cubicBezTo>
                    <a:pt x="74289" y="62638"/>
                    <a:pt x="63145" y="83688"/>
                    <a:pt x="57049" y="88832"/>
                  </a:cubicBezTo>
                  <a:cubicBezTo>
                    <a:pt x="45905" y="98166"/>
                    <a:pt x="24188" y="102453"/>
                    <a:pt x="12948" y="93404"/>
                  </a:cubicBezTo>
                  <a:cubicBezTo>
                    <a:pt x="10091" y="91118"/>
                    <a:pt x="7900" y="88356"/>
                    <a:pt x="6090" y="85117"/>
                  </a:cubicBezTo>
                  <a:cubicBezTo>
                    <a:pt x="-1625" y="71020"/>
                    <a:pt x="-482" y="48541"/>
                    <a:pt x="1328" y="25776"/>
                  </a:cubicBezTo>
                  <a:cubicBezTo>
                    <a:pt x="3518" y="-2322"/>
                    <a:pt x="25331" y="-5847"/>
                    <a:pt x="42571" y="7488"/>
                  </a:cubicBezTo>
                  <a:cubicBezTo>
                    <a:pt x="42571" y="7488"/>
                    <a:pt x="42571" y="7488"/>
                    <a:pt x="42666" y="7488"/>
                  </a:cubicBezTo>
                  <a:cubicBezTo>
                    <a:pt x="59906" y="20919"/>
                    <a:pt x="82957" y="26634"/>
                    <a:pt x="76385" y="5397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3" name="شكل حر: شكل 5642">
              <a:extLst>
                <a:ext uri="{FF2B5EF4-FFF2-40B4-BE49-F238E27FC236}">
                  <a16:creationId xmlns:a16="http://schemas.microsoft.com/office/drawing/2014/main" id="{D5DC3462-AF3B-4A49-9A53-739E6F6339B4}"/>
                </a:ext>
              </a:extLst>
            </p:cNvPr>
            <p:cNvSpPr/>
            <p:nvPr/>
          </p:nvSpPr>
          <p:spPr>
            <a:xfrm>
              <a:off x="11356541" y="4334527"/>
              <a:ext cx="152563" cy="224682"/>
            </a:xfrm>
            <a:custGeom>
              <a:avLst/>
              <a:gdLst>
                <a:gd name="connsiteX0" fmla="*/ 70294 w 71441"/>
                <a:gd name="connsiteY0" fmla="*/ 46577 h 91005"/>
                <a:gd name="connsiteX1" fmla="*/ 50959 w 71441"/>
                <a:gd name="connsiteY1" fmla="*/ 81439 h 91005"/>
                <a:gd name="connsiteX2" fmla="*/ 6858 w 71441"/>
                <a:gd name="connsiteY2" fmla="*/ 86011 h 91005"/>
                <a:gd name="connsiteX3" fmla="*/ 0 w 71441"/>
                <a:gd name="connsiteY3" fmla="*/ 77724 h 91005"/>
                <a:gd name="connsiteX4" fmla="*/ 28765 w 71441"/>
                <a:gd name="connsiteY4" fmla="*/ 83344 h 91005"/>
                <a:gd name="connsiteX5" fmla="*/ 55054 w 71441"/>
                <a:gd name="connsiteY5" fmla="*/ 55817 h 91005"/>
                <a:gd name="connsiteX6" fmla="*/ 54197 w 71441"/>
                <a:gd name="connsiteY6" fmla="*/ 48482 h 91005"/>
                <a:gd name="connsiteX7" fmla="*/ 39052 w 71441"/>
                <a:gd name="connsiteY7" fmla="*/ 42958 h 91005"/>
                <a:gd name="connsiteX8" fmla="*/ 37529 w 71441"/>
                <a:gd name="connsiteY8" fmla="*/ 29242 h 91005"/>
                <a:gd name="connsiteX9" fmla="*/ 40386 w 71441"/>
                <a:gd name="connsiteY9" fmla="*/ 15049 h 91005"/>
                <a:gd name="connsiteX10" fmla="*/ 35338 w 71441"/>
                <a:gd name="connsiteY10" fmla="*/ 3620 h 91005"/>
                <a:gd name="connsiteX11" fmla="*/ 36481 w 71441"/>
                <a:gd name="connsiteY11" fmla="*/ 0 h 91005"/>
                <a:gd name="connsiteX12" fmla="*/ 36576 w 71441"/>
                <a:gd name="connsiteY12" fmla="*/ 0 h 91005"/>
                <a:gd name="connsiteX13" fmla="*/ 70294 w 71441"/>
                <a:gd name="connsiteY13" fmla="*/ 46577 h 9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1441" h="91005">
                  <a:moveTo>
                    <a:pt x="70294" y="46577"/>
                  </a:moveTo>
                  <a:cubicBezTo>
                    <a:pt x="68199" y="55245"/>
                    <a:pt x="57055" y="76295"/>
                    <a:pt x="50959" y="81439"/>
                  </a:cubicBezTo>
                  <a:cubicBezTo>
                    <a:pt x="39814" y="90773"/>
                    <a:pt x="18097" y="95059"/>
                    <a:pt x="6858" y="86011"/>
                  </a:cubicBezTo>
                  <a:cubicBezTo>
                    <a:pt x="4000" y="83725"/>
                    <a:pt x="1810" y="80963"/>
                    <a:pt x="0" y="77724"/>
                  </a:cubicBezTo>
                  <a:cubicBezTo>
                    <a:pt x="8287" y="83439"/>
                    <a:pt x="18955" y="85725"/>
                    <a:pt x="28765" y="83344"/>
                  </a:cubicBezTo>
                  <a:cubicBezTo>
                    <a:pt x="41815" y="80201"/>
                    <a:pt x="52483" y="68961"/>
                    <a:pt x="55054" y="55817"/>
                  </a:cubicBezTo>
                  <a:cubicBezTo>
                    <a:pt x="55531" y="53340"/>
                    <a:pt x="55721" y="50482"/>
                    <a:pt x="54197" y="48482"/>
                  </a:cubicBezTo>
                  <a:cubicBezTo>
                    <a:pt x="51054" y="44005"/>
                    <a:pt x="43339" y="46387"/>
                    <a:pt x="39052" y="42958"/>
                  </a:cubicBezTo>
                  <a:cubicBezTo>
                    <a:pt x="35242" y="39910"/>
                    <a:pt x="35814" y="33909"/>
                    <a:pt x="37529" y="29242"/>
                  </a:cubicBezTo>
                  <a:cubicBezTo>
                    <a:pt x="39243" y="24670"/>
                    <a:pt x="41719" y="19812"/>
                    <a:pt x="40386" y="15049"/>
                  </a:cubicBezTo>
                  <a:cubicBezTo>
                    <a:pt x="39243" y="10954"/>
                    <a:pt x="35338" y="7810"/>
                    <a:pt x="35338" y="3620"/>
                  </a:cubicBezTo>
                  <a:cubicBezTo>
                    <a:pt x="35338" y="2286"/>
                    <a:pt x="35719" y="1048"/>
                    <a:pt x="36481" y="0"/>
                  </a:cubicBezTo>
                  <a:cubicBezTo>
                    <a:pt x="36481" y="0"/>
                    <a:pt x="36481" y="0"/>
                    <a:pt x="36576" y="0"/>
                  </a:cubicBezTo>
                  <a:cubicBezTo>
                    <a:pt x="53816" y="13526"/>
                    <a:pt x="76867" y="19241"/>
                    <a:pt x="70294" y="46577"/>
                  </a:cubicBezTo>
                  <a:close/>
                </a:path>
              </a:pathLst>
            </a:custGeom>
            <a:solidFill>
              <a:srgbClr val="E9C2B0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4" name="شكل حر: شكل 5643">
              <a:extLst>
                <a:ext uri="{FF2B5EF4-FFF2-40B4-BE49-F238E27FC236}">
                  <a16:creationId xmlns:a16="http://schemas.microsoft.com/office/drawing/2014/main" id="{A9BC7261-74E1-4398-8171-490271719F9D}"/>
                </a:ext>
              </a:extLst>
            </p:cNvPr>
            <p:cNvSpPr/>
            <p:nvPr/>
          </p:nvSpPr>
          <p:spPr>
            <a:xfrm>
              <a:off x="11437090" y="4730775"/>
              <a:ext cx="68751" cy="79012"/>
            </a:xfrm>
            <a:custGeom>
              <a:avLst/>
              <a:gdLst>
                <a:gd name="connsiteX0" fmla="*/ 0 w 32194"/>
                <a:gd name="connsiteY0" fmla="*/ 20193 h 32003"/>
                <a:gd name="connsiteX1" fmla="*/ 26670 w 32194"/>
                <a:gd name="connsiteY1" fmla="*/ 32004 h 32003"/>
                <a:gd name="connsiteX2" fmla="*/ 32195 w 32194"/>
                <a:gd name="connsiteY2" fmla="*/ 10954 h 32003"/>
                <a:gd name="connsiteX3" fmla="*/ 6096 w 32194"/>
                <a:gd name="connsiteY3" fmla="*/ 0 h 3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94" h="32003">
                  <a:moveTo>
                    <a:pt x="0" y="20193"/>
                  </a:moveTo>
                  <a:lnTo>
                    <a:pt x="26670" y="32004"/>
                  </a:lnTo>
                  <a:lnTo>
                    <a:pt x="32195" y="10954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5" name="شكل حر: شكل 5644">
              <a:extLst>
                <a:ext uri="{FF2B5EF4-FFF2-40B4-BE49-F238E27FC236}">
                  <a16:creationId xmlns:a16="http://schemas.microsoft.com/office/drawing/2014/main" id="{3063A829-3DF5-407C-9AF3-E751E7694812}"/>
                </a:ext>
              </a:extLst>
            </p:cNvPr>
            <p:cNvSpPr/>
            <p:nvPr/>
          </p:nvSpPr>
          <p:spPr>
            <a:xfrm>
              <a:off x="11546693" y="4596168"/>
              <a:ext cx="117244" cy="423737"/>
            </a:xfrm>
            <a:custGeom>
              <a:avLst/>
              <a:gdLst>
                <a:gd name="connsiteX0" fmla="*/ 54784 w 54902"/>
                <a:gd name="connsiteY0" fmla="*/ 133483 h 171630"/>
                <a:gd name="connsiteX1" fmla="*/ 54498 w 54902"/>
                <a:gd name="connsiteY1" fmla="*/ 137388 h 171630"/>
                <a:gd name="connsiteX2" fmla="*/ 53355 w 54902"/>
                <a:gd name="connsiteY2" fmla="*/ 143199 h 171630"/>
                <a:gd name="connsiteX3" fmla="*/ 37544 w 54902"/>
                <a:gd name="connsiteY3" fmla="*/ 170059 h 171630"/>
                <a:gd name="connsiteX4" fmla="*/ 36306 w 54902"/>
                <a:gd name="connsiteY4" fmla="*/ 171393 h 171630"/>
                <a:gd name="connsiteX5" fmla="*/ 25542 w 54902"/>
                <a:gd name="connsiteY5" fmla="*/ 156629 h 171630"/>
                <a:gd name="connsiteX6" fmla="*/ 11826 w 54902"/>
                <a:gd name="connsiteY6" fmla="*/ 126054 h 171630"/>
                <a:gd name="connsiteX7" fmla="*/ 1635 w 54902"/>
                <a:gd name="connsiteY7" fmla="*/ 22231 h 171630"/>
                <a:gd name="connsiteX8" fmla="*/ 16970 w 54902"/>
                <a:gd name="connsiteY8" fmla="*/ 38 h 171630"/>
                <a:gd name="connsiteX9" fmla="*/ 18208 w 54902"/>
                <a:gd name="connsiteY9" fmla="*/ 419 h 171630"/>
                <a:gd name="connsiteX10" fmla="*/ 38020 w 54902"/>
                <a:gd name="connsiteY10" fmla="*/ 18516 h 171630"/>
                <a:gd name="connsiteX11" fmla="*/ 54784 w 54902"/>
                <a:gd name="connsiteY11" fmla="*/ 133483 h 17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902" h="171630">
                  <a:moveTo>
                    <a:pt x="54784" y="133483"/>
                  </a:moveTo>
                  <a:cubicBezTo>
                    <a:pt x="54689" y="134817"/>
                    <a:pt x="54594" y="136150"/>
                    <a:pt x="54498" y="137388"/>
                  </a:cubicBezTo>
                  <a:cubicBezTo>
                    <a:pt x="54308" y="139389"/>
                    <a:pt x="53927" y="141294"/>
                    <a:pt x="53355" y="143199"/>
                  </a:cubicBezTo>
                  <a:cubicBezTo>
                    <a:pt x="49926" y="155867"/>
                    <a:pt x="40878" y="166440"/>
                    <a:pt x="37544" y="170059"/>
                  </a:cubicBezTo>
                  <a:cubicBezTo>
                    <a:pt x="36782" y="170916"/>
                    <a:pt x="36306" y="171393"/>
                    <a:pt x="36306" y="171393"/>
                  </a:cubicBezTo>
                  <a:cubicBezTo>
                    <a:pt x="26304" y="173488"/>
                    <a:pt x="28400" y="161201"/>
                    <a:pt x="25542" y="156629"/>
                  </a:cubicBezTo>
                  <a:cubicBezTo>
                    <a:pt x="23066" y="152628"/>
                    <a:pt x="17256" y="142056"/>
                    <a:pt x="11826" y="126054"/>
                  </a:cubicBezTo>
                  <a:cubicBezTo>
                    <a:pt x="3825" y="102432"/>
                    <a:pt x="-3318" y="66903"/>
                    <a:pt x="1635" y="22231"/>
                  </a:cubicBezTo>
                  <a:cubicBezTo>
                    <a:pt x="3254" y="7563"/>
                    <a:pt x="14017" y="-629"/>
                    <a:pt x="16970" y="38"/>
                  </a:cubicBezTo>
                  <a:cubicBezTo>
                    <a:pt x="17351" y="133"/>
                    <a:pt x="17827" y="324"/>
                    <a:pt x="18208" y="419"/>
                  </a:cubicBezTo>
                  <a:cubicBezTo>
                    <a:pt x="29448" y="3943"/>
                    <a:pt x="35067" y="7277"/>
                    <a:pt x="38020" y="18516"/>
                  </a:cubicBezTo>
                  <a:cubicBezTo>
                    <a:pt x="40878" y="29565"/>
                    <a:pt x="56403" y="101193"/>
                    <a:pt x="54784" y="13348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6" name="شكل حر: شكل 5645">
              <a:extLst>
                <a:ext uri="{FF2B5EF4-FFF2-40B4-BE49-F238E27FC236}">
                  <a16:creationId xmlns:a16="http://schemas.microsoft.com/office/drawing/2014/main" id="{6BB53198-8CE1-4D5B-86CF-A8E31765D8A8}"/>
                </a:ext>
              </a:extLst>
            </p:cNvPr>
            <p:cNvSpPr/>
            <p:nvPr/>
          </p:nvSpPr>
          <p:spPr>
            <a:xfrm>
              <a:off x="11546614" y="5209277"/>
              <a:ext cx="60856" cy="135844"/>
            </a:xfrm>
            <a:custGeom>
              <a:avLst/>
              <a:gdLst>
                <a:gd name="connsiteX0" fmla="*/ 6148 w 28497"/>
                <a:gd name="connsiteY0" fmla="*/ 6308 h 55022"/>
                <a:gd name="connsiteX1" fmla="*/ 11387 w 28497"/>
                <a:gd name="connsiteY1" fmla="*/ 22 h 55022"/>
                <a:gd name="connsiteX2" fmla="*/ 20245 w 28497"/>
                <a:gd name="connsiteY2" fmla="*/ 2498 h 55022"/>
                <a:gd name="connsiteX3" fmla="*/ 27103 w 28497"/>
                <a:gd name="connsiteY3" fmla="*/ 7832 h 55022"/>
                <a:gd name="connsiteX4" fmla="*/ 28437 w 28497"/>
                <a:gd name="connsiteY4" fmla="*/ 29073 h 55022"/>
                <a:gd name="connsiteX5" fmla="*/ 19197 w 28497"/>
                <a:gd name="connsiteY5" fmla="*/ 51552 h 55022"/>
                <a:gd name="connsiteX6" fmla="*/ 17578 w 28497"/>
                <a:gd name="connsiteY6" fmla="*/ 53647 h 55022"/>
                <a:gd name="connsiteX7" fmla="*/ 15006 w 28497"/>
                <a:gd name="connsiteY7" fmla="*/ 53933 h 55022"/>
                <a:gd name="connsiteX8" fmla="*/ 14149 w 28497"/>
                <a:gd name="connsiteY8" fmla="*/ 50409 h 55022"/>
                <a:gd name="connsiteX9" fmla="*/ 5767 w 28497"/>
                <a:gd name="connsiteY9" fmla="*/ 51171 h 55022"/>
                <a:gd name="connsiteX10" fmla="*/ 12149 w 28497"/>
                <a:gd name="connsiteY10" fmla="*/ 38598 h 55022"/>
                <a:gd name="connsiteX11" fmla="*/ 9958 w 28497"/>
                <a:gd name="connsiteY11" fmla="*/ 24691 h 55022"/>
                <a:gd name="connsiteX12" fmla="*/ 6815 w 28497"/>
                <a:gd name="connsiteY12" fmla="*/ 31454 h 55022"/>
                <a:gd name="connsiteX13" fmla="*/ 5577 w 28497"/>
                <a:gd name="connsiteY13" fmla="*/ 36883 h 55022"/>
                <a:gd name="connsiteX14" fmla="*/ 1005 w 28497"/>
                <a:gd name="connsiteY14" fmla="*/ 39360 h 55022"/>
                <a:gd name="connsiteX15" fmla="*/ 6148 w 28497"/>
                <a:gd name="connsiteY15" fmla="*/ 6308 h 5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497" h="55022">
                  <a:moveTo>
                    <a:pt x="6148" y="6308"/>
                  </a:moveTo>
                  <a:cubicBezTo>
                    <a:pt x="7767" y="2308"/>
                    <a:pt x="9672" y="-264"/>
                    <a:pt x="11387" y="22"/>
                  </a:cubicBezTo>
                  <a:cubicBezTo>
                    <a:pt x="14435" y="593"/>
                    <a:pt x="17483" y="1260"/>
                    <a:pt x="20245" y="2498"/>
                  </a:cubicBezTo>
                  <a:cubicBezTo>
                    <a:pt x="22055" y="3260"/>
                    <a:pt x="27008" y="5451"/>
                    <a:pt x="27103" y="7832"/>
                  </a:cubicBezTo>
                  <a:cubicBezTo>
                    <a:pt x="27294" y="14976"/>
                    <a:pt x="28818" y="21929"/>
                    <a:pt x="28437" y="29073"/>
                  </a:cubicBezTo>
                  <a:cubicBezTo>
                    <a:pt x="27960" y="37645"/>
                    <a:pt x="23293" y="44218"/>
                    <a:pt x="19197" y="51552"/>
                  </a:cubicBezTo>
                  <a:cubicBezTo>
                    <a:pt x="18721" y="52314"/>
                    <a:pt x="18340" y="53171"/>
                    <a:pt x="17578" y="53647"/>
                  </a:cubicBezTo>
                  <a:cubicBezTo>
                    <a:pt x="16816" y="54219"/>
                    <a:pt x="15768" y="54409"/>
                    <a:pt x="15006" y="53933"/>
                  </a:cubicBezTo>
                  <a:cubicBezTo>
                    <a:pt x="13959" y="53266"/>
                    <a:pt x="13959" y="51647"/>
                    <a:pt x="14149" y="50409"/>
                  </a:cubicBezTo>
                  <a:cubicBezTo>
                    <a:pt x="11292" y="52219"/>
                    <a:pt x="4624" y="59362"/>
                    <a:pt x="5767" y="51171"/>
                  </a:cubicBezTo>
                  <a:cubicBezTo>
                    <a:pt x="6339" y="46980"/>
                    <a:pt x="10339" y="42503"/>
                    <a:pt x="12149" y="38598"/>
                  </a:cubicBezTo>
                  <a:cubicBezTo>
                    <a:pt x="14340" y="34026"/>
                    <a:pt x="13482" y="28501"/>
                    <a:pt x="9958" y="24691"/>
                  </a:cubicBezTo>
                  <a:cubicBezTo>
                    <a:pt x="8244" y="26882"/>
                    <a:pt x="7196" y="28597"/>
                    <a:pt x="6815" y="31454"/>
                  </a:cubicBezTo>
                  <a:cubicBezTo>
                    <a:pt x="6529" y="33264"/>
                    <a:pt x="6434" y="35264"/>
                    <a:pt x="5577" y="36883"/>
                  </a:cubicBezTo>
                  <a:cubicBezTo>
                    <a:pt x="4719" y="38503"/>
                    <a:pt x="2814" y="39836"/>
                    <a:pt x="1005" y="39360"/>
                  </a:cubicBezTo>
                  <a:cubicBezTo>
                    <a:pt x="-1758" y="38788"/>
                    <a:pt x="1576" y="17262"/>
                    <a:pt x="6148" y="6308"/>
                  </a:cubicBez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7" name="شكل حر: شكل 5646">
              <a:extLst>
                <a:ext uri="{FF2B5EF4-FFF2-40B4-BE49-F238E27FC236}">
                  <a16:creationId xmlns:a16="http://schemas.microsoft.com/office/drawing/2014/main" id="{0A598D8E-5C97-438B-8F4F-C02E4149C23E}"/>
                </a:ext>
              </a:extLst>
            </p:cNvPr>
            <p:cNvSpPr/>
            <p:nvPr/>
          </p:nvSpPr>
          <p:spPr>
            <a:xfrm>
              <a:off x="11546723" y="4871043"/>
              <a:ext cx="116962" cy="367412"/>
            </a:xfrm>
            <a:custGeom>
              <a:avLst/>
              <a:gdLst>
                <a:gd name="connsiteX0" fmla="*/ 54771 w 54770"/>
                <a:gd name="connsiteY0" fmla="*/ 22148 h 148816"/>
                <a:gd name="connsiteX1" fmla="*/ 54771 w 54770"/>
                <a:gd name="connsiteY1" fmla="*/ 22244 h 148816"/>
                <a:gd name="connsiteX2" fmla="*/ 54485 w 54770"/>
                <a:gd name="connsiteY2" fmla="*/ 26054 h 148816"/>
                <a:gd name="connsiteX3" fmla="*/ 53342 w 54770"/>
                <a:gd name="connsiteY3" fmla="*/ 31864 h 148816"/>
                <a:gd name="connsiteX4" fmla="*/ 31244 w 54770"/>
                <a:gd name="connsiteY4" fmla="*/ 148164 h 148816"/>
                <a:gd name="connsiteX5" fmla="*/ 22957 w 54770"/>
                <a:gd name="connsiteY5" fmla="*/ 148640 h 148816"/>
                <a:gd name="connsiteX6" fmla="*/ 2 w 54770"/>
                <a:gd name="connsiteY6" fmla="*/ 145021 h 148816"/>
                <a:gd name="connsiteX7" fmla="*/ 10480 w 54770"/>
                <a:gd name="connsiteY7" fmla="*/ 18719 h 148816"/>
                <a:gd name="connsiteX8" fmla="*/ 11718 w 54770"/>
                <a:gd name="connsiteY8" fmla="*/ 14719 h 148816"/>
                <a:gd name="connsiteX9" fmla="*/ 36197 w 54770"/>
                <a:gd name="connsiteY9" fmla="*/ 336 h 148816"/>
                <a:gd name="connsiteX10" fmla="*/ 43531 w 54770"/>
                <a:gd name="connsiteY10" fmla="*/ 3003 h 148816"/>
                <a:gd name="connsiteX11" fmla="*/ 54771 w 54770"/>
                <a:gd name="connsiteY11" fmla="*/ 22148 h 14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770" h="148816">
                  <a:moveTo>
                    <a:pt x="54771" y="22148"/>
                  </a:moveTo>
                  <a:lnTo>
                    <a:pt x="54771" y="22244"/>
                  </a:lnTo>
                  <a:cubicBezTo>
                    <a:pt x="54771" y="23577"/>
                    <a:pt x="54676" y="24720"/>
                    <a:pt x="54485" y="26054"/>
                  </a:cubicBezTo>
                  <a:lnTo>
                    <a:pt x="53342" y="31864"/>
                  </a:lnTo>
                  <a:lnTo>
                    <a:pt x="31244" y="148164"/>
                  </a:lnTo>
                  <a:cubicBezTo>
                    <a:pt x="31149" y="148926"/>
                    <a:pt x="27625" y="148926"/>
                    <a:pt x="22957" y="148640"/>
                  </a:cubicBezTo>
                  <a:cubicBezTo>
                    <a:pt x="13623" y="147974"/>
                    <a:pt x="-188" y="145783"/>
                    <a:pt x="2" y="145021"/>
                  </a:cubicBezTo>
                  <a:cubicBezTo>
                    <a:pt x="2" y="145021"/>
                    <a:pt x="1431" y="58153"/>
                    <a:pt x="10480" y="18719"/>
                  </a:cubicBezTo>
                  <a:cubicBezTo>
                    <a:pt x="10765" y="17291"/>
                    <a:pt x="11242" y="15957"/>
                    <a:pt x="11718" y="14719"/>
                  </a:cubicBezTo>
                  <a:cubicBezTo>
                    <a:pt x="15718" y="4813"/>
                    <a:pt x="25434" y="-1569"/>
                    <a:pt x="36197" y="336"/>
                  </a:cubicBezTo>
                  <a:cubicBezTo>
                    <a:pt x="38864" y="812"/>
                    <a:pt x="41341" y="1670"/>
                    <a:pt x="43531" y="3003"/>
                  </a:cubicBezTo>
                  <a:cubicBezTo>
                    <a:pt x="50294" y="6813"/>
                    <a:pt x="54676" y="14147"/>
                    <a:pt x="54771" y="2214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648" name="شكل حر: شكل 5647">
              <a:extLst>
                <a:ext uri="{FF2B5EF4-FFF2-40B4-BE49-F238E27FC236}">
                  <a16:creationId xmlns:a16="http://schemas.microsoft.com/office/drawing/2014/main" id="{0965B807-F35B-480C-BD2C-7C37F660E1F9}"/>
                </a:ext>
              </a:extLst>
            </p:cNvPr>
            <p:cNvSpPr/>
            <p:nvPr/>
          </p:nvSpPr>
          <p:spPr>
            <a:xfrm>
              <a:off x="11585064" y="4596968"/>
              <a:ext cx="78871" cy="641487"/>
            </a:xfrm>
            <a:custGeom>
              <a:avLst/>
              <a:gdLst>
                <a:gd name="connsiteX0" fmla="*/ 36816 w 36933"/>
                <a:gd name="connsiteY0" fmla="*/ 133160 h 259827"/>
                <a:gd name="connsiteX1" fmla="*/ 36816 w 36933"/>
                <a:gd name="connsiteY1" fmla="*/ 133255 h 259827"/>
                <a:gd name="connsiteX2" fmla="*/ 36530 w 36933"/>
                <a:gd name="connsiteY2" fmla="*/ 137065 h 259827"/>
                <a:gd name="connsiteX3" fmla="*/ 35387 w 36933"/>
                <a:gd name="connsiteY3" fmla="*/ 142875 h 259827"/>
                <a:gd name="connsiteX4" fmla="*/ 13289 w 36933"/>
                <a:gd name="connsiteY4" fmla="*/ 259175 h 259827"/>
                <a:gd name="connsiteX5" fmla="*/ 5002 w 36933"/>
                <a:gd name="connsiteY5" fmla="*/ 259651 h 259827"/>
                <a:gd name="connsiteX6" fmla="*/ 19576 w 36933"/>
                <a:gd name="connsiteY6" fmla="*/ 169736 h 259827"/>
                <a:gd name="connsiteX7" fmla="*/ 23957 w 36933"/>
                <a:gd name="connsiteY7" fmla="*/ 141923 h 259827"/>
                <a:gd name="connsiteX8" fmla="*/ 25576 w 36933"/>
                <a:gd name="connsiteY8" fmla="*/ 113824 h 259827"/>
                <a:gd name="connsiteX9" fmla="*/ 9574 w 36933"/>
                <a:gd name="connsiteY9" fmla="*/ 20669 h 259827"/>
                <a:gd name="connsiteX10" fmla="*/ 5002 w 36933"/>
                <a:gd name="connsiteY10" fmla="*/ 9620 h 259827"/>
                <a:gd name="connsiteX11" fmla="*/ 49 w 36933"/>
                <a:gd name="connsiteY11" fmla="*/ 286 h 259827"/>
                <a:gd name="connsiteX12" fmla="*/ 145 w 36933"/>
                <a:gd name="connsiteY12" fmla="*/ 0 h 259827"/>
                <a:gd name="connsiteX13" fmla="*/ 19957 w 36933"/>
                <a:gd name="connsiteY13" fmla="*/ 18098 h 259827"/>
                <a:gd name="connsiteX14" fmla="*/ 36816 w 36933"/>
                <a:gd name="connsiteY14" fmla="*/ 133160 h 25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933" h="259827">
                  <a:moveTo>
                    <a:pt x="36816" y="133160"/>
                  </a:moveTo>
                  <a:lnTo>
                    <a:pt x="36816" y="133255"/>
                  </a:lnTo>
                  <a:cubicBezTo>
                    <a:pt x="36816" y="134588"/>
                    <a:pt x="36721" y="135731"/>
                    <a:pt x="36530" y="137065"/>
                  </a:cubicBezTo>
                  <a:cubicBezTo>
                    <a:pt x="36340" y="139065"/>
                    <a:pt x="35959" y="140970"/>
                    <a:pt x="35387" y="142875"/>
                  </a:cubicBezTo>
                  <a:lnTo>
                    <a:pt x="13289" y="259175"/>
                  </a:lnTo>
                  <a:cubicBezTo>
                    <a:pt x="13194" y="259937"/>
                    <a:pt x="9670" y="259937"/>
                    <a:pt x="5002" y="259651"/>
                  </a:cubicBezTo>
                  <a:cubicBezTo>
                    <a:pt x="5955" y="229362"/>
                    <a:pt x="13861" y="199739"/>
                    <a:pt x="19576" y="169736"/>
                  </a:cubicBezTo>
                  <a:cubicBezTo>
                    <a:pt x="21385" y="160496"/>
                    <a:pt x="22909" y="151257"/>
                    <a:pt x="23957" y="141923"/>
                  </a:cubicBezTo>
                  <a:cubicBezTo>
                    <a:pt x="25005" y="132588"/>
                    <a:pt x="25576" y="123254"/>
                    <a:pt x="25576" y="113824"/>
                  </a:cubicBezTo>
                  <a:cubicBezTo>
                    <a:pt x="25767" y="82105"/>
                    <a:pt x="20433" y="50387"/>
                    <a:pt x="9574" y="20669"/>
                  </a:cubicBezTo>
                  <a:cubicBezTo>
                    <a:pt x="8241" y="16955"/>
                    <a:pt x="6812" y="13240"/>
                    <a:pt x="5002" y="9620"/>
                  </a:cubicBezTo>
                  <a:cubicBezTo>
                    <a:pt x="4050" y="7715"/>
                    <a:pt x="-522" y="2381"/>
                    <a:pt x="49" y="286"/>
                  </a:cubicBezTo>
                  <a:cubicBezTo>
                    <a:pt x="49" y="191"/>
                    <a:pt x="145" y="95"/>
                    <a:pt x="145" y="0"/>
                  </a:cubicBezTo>
                  <a:cubicBezTo>
                    <a:pt x="11384" y="3524"/>
                    <a:pt x="17004" y="6858"/>
                    <a:pt x="19957" y="18098"/>
                  </a:cubicBezTo>
                  <a:cubicBezTo>
                    <a:pt x="22909" y="29242"/>
                    <a:pt x="38435" y="100870"/>
                    <a:pt x="36816" y="13316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5649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11334775" y="4265649"/>
              <a:ext cx="201195" cy="242685"/>
              <a:chOff x="5940742" y="1523629"/>
              <a:chExt cx="94214" cy="98297"/>
            </a:xfrm>
          </p:grpSpPr>
          <p:sp>
            <p:nvSpPr>
              <p:cNvPr id="5650" name="شكل حر: شكل 5649">
                <a:extLst>
                  <a:ext uri="{FF2B5EF4-FFF2-40B4-BE49-F238E27FC236}">
                    <a16:creationId xmlns:a16="http://schemas.microsoft.com/office/drawing/2014/main" id="{F5F607D2-58E0-4952-8D27-EA47B74FFEEB}"/>
                  </a:ext>
                </a:extLst>
              </p:cNvPr>
              <p:cNvSpPr/>
              <p:nvPr/>
            </p:nvSpPr>
            <p:spPr>
              <a:xfrm>
                <a:off x="6000940" y="1603343"/>
                <a:ext cx="1333" cy="2295"/>
              </a:xfrm>
              <a:custGeom>
                <a:avLst/>
                <a:gdLst>
                  <a:gd name="connsiteX0" fmla="*/ 857 w 1333"/>
                  <a:gd name="connsiteY0" fmla="*/ 2191 h 2295"/>
                  <a:gd name="connsiteX1" fmla="*/ 1333 w 1333"/>
                  <a:gd name="connsiteY1" fmla="*/ 0 h 2295"/>
                  <a:gd name="connsiteX2" fmla="*/ 0 w 1333"/>
                  <a:gd name="connsiteY2" fmla="*/ 0 h 2295"/>
                  <a:gd name="connsiteX3" fmla="*/ 857 w 1333"/>
                  <a:gd name="connsiteY3" fmla="*/ 2191 h 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" h="2295">
                    <a:moveTo>
                      <a:pt x="857" y="2191"/>
                    </a:moveTo>
                    <a:cubicBezTo>
                      <a:pt x="1048" y="1429"/>
                      <a:pt x="1143" y="667"/>
                      <a:pt x="1333" y="0"/>
                    </a:cubicBezTo>
                    <a:lnTo>
                      <a:pt x="0" y="0"/>
                    </a:lnTo>
                    <a:cubicBezTo>
                      <a:pt x="190" y="857"/>
                      <a:pt x="667" y="2762"/>
                      <a:pt x="857" y="219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1" name="شكل حر: شكل 5650">
                <a:extLst>
                  <a:ext uri="{FF2B5EF4-FFF2-40B4-BE49-F238E27FC236}">
                    <a16:creationId xmlns:a16="http://schemas.microsoft.com/office/drawing/2014/main" id="{5589550E-2200-4B11-B26F-648D885EAC8E}"/>
                  </a:ext>
                </a:extLst>
              </p:cNvPr>
              <p:cNvSpPr/>
              <p:nvPr/>
            </p:nvSpPr>
            <p:spPr>
              <a:xfrm>
                <a:off x="5940742" y="1523629"/>
                <a:ext cx="94214" cy="98297"/>
              </a:xfrm>
              <a:custGeom>
                <a:avLst/>
                <a:gdLst>
                  <a:gd name="connsiteX0" fmla="*/ 94202 w 94214"/>
                  <a:gd name="connsiteY0" fmla="*/ 48281 h 98297"/>
                  <a:gd name="connsiteX1" fmla="*/ 92964 w 94214"/>
                  <a:gd name="connsiteY1" fmla="*/ 60854 h 98297"/>
                  <a:gd name="connsiteX2" fmla="*/ 84392 w 94214"/>
                  <a:gd name="connsiteY2" fmla="*/ 83048 h 98297"/>
                  <a:gd name="connsiteX3" fmla="*/ 74295 w 94214"/>
                  <a:gd name="connsiteY3" fmla="*/ 93716 h 98297"/>
                  <a:gd name="connsiteX4" fmla="*/ 69533 w 94214"/>
                  <a:gd name="connsiteY4" fmla="*/ 98288 h 98297"/>
                  <a:gd name="connsiteX5" fmla="*/ 65151 w 94214"/>
                  <a:gd name="connsiteY5" fmla="*/ 71713 h 98297"/>
                  <a:gd name="connsiteX6" fmla="*/ 65151 w 94214"/>
                  <a:gd name="connsiteY6" fmla="*/ 66093 h 98297"/>
                  <a:gd name="connsiteX7" fmla="*/ 62198 w 94214"/>
                  <a:gd name="connsiteY7" fmla="*/ 67141 h 98297"/>
                  <a:gd name="connsiteX8" fmla="*/ 53435 w 94214"/>
                  <a:gd name="connsiteY8" fmla="*/ 68855 h 98297"/>
                  <a:gd name="connsiteX9" fmla="*/ 49530 w 94214"/>
                  <a:gd name="connsiteY9" fmla="*/ 63140 h 98297"/>
                  <a:gd name="connsiteX10" fmla="*/ 52197 w 94214"/>
                  <a:gd name="connsiteY10" fmla="*/ 53234 h 98297"/>
                  <a:gd name="connsiteX11" fmla="*/ 53054 w 94214"/>
                  <a:gd name="connsiteY11" fmla="*/ 41423 h 98297"/>
                  <a:gd name="connsiteX12" fmla="*/ 20669 w 94214"/>
                  <a:gd name="connsiteY12" fmla="*/ 48377 h 98297"/>
                  <a:gd name="connsiteX13" fmla="*/ 0 w 94214"/>
                  <a:gd name="connsiteY13" fmla="*/ 48853 h 98297"/>
                  <a:gd name="connsiteX14" fmla="*/ 1715 w 94214"/>
                  <a:gd name="connsiteY14" fmla="*/ 41995 h 98297"/>
                  <a:gd name="connsiteX15" fmla="*/ 2000 w 94214"/>
                  <a:gd name="connsiteY15" fmla="*/ 40090 h 98297"/>
                  <a:gd name="connsiteX16" fmla="*/ 7239 w 94214"/>
                  <a:gd name="connsiteY16" fmla="*/ 24659 h 98297"/>
                  <a:gd name="connsiteX17" fmla="*/ 20098 w 94214"/>
                  <a:gd name="connsiteY17" fmla="*/ 8276 h 98297"/>
                  <a:gd name="connsiteX18" fmla="*/ 53531 w 94214"/>
                  <a:gd name="connsiteY18" fmla="*/ 1799 h 98297"/>
                  <a:gd name="connsiteX19" fmla="*/ 56769 w 94214"/>
                  <a:gd name="connsiteY19" fmla="*/ 1514 h 98297"/>
                  <a:gd name="connsiteX20" fmla="*/ 65151 w 94214"/>
                  <a:gd name="connsiteY20" fmla="*/ 4276 h 98297"/>
                  <a:gd name="connsiteX21" fmla="*/ 75724 w 94214"/>
                  <a:gd name="connsiteY21" fmla="*/ 10372 h 98297"/>
                  <a:gd name="connsiteX22" fmla="*/ 93821 w 94214"/>
                  <a:gd name="connsiteY22" fmla="*/ 42662 h 98297"/>
                  <a:gd name="connsiteX23" fmla="*/ 94202 w 94214"/>
                  <a:gd name="connsiteY23" fmla="*/ 48281 h 98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4214" h="98297">
                    <a:moveTo>
                      <a:pt x="94202" y="48281"/>
                    </a:moveTo>
                    <a:cubicBezTo>
                      <a:pt x="94298" y="52472"/>
                      <a:pt x="93821" y="56663"/>
                      <a:pt x="92964" y="60854"/>
                    </a:cubicBezTo>
                    <a:cubicBezTo>
                      <a:pt x="91345" y="68665"/>
                      <a:pt x="88297" y="76285"/>
                      <a:pt x="84392" y="83048"/>
                    </a:cubicBezTo>
                    <a:cubicBezTo>
                      <a:pt x="83153" y="85143"/>
                      <a:pt x="78296" y="89906"/>
                      <a:pt x="74295" y="93716"/>
                    </a:cubicBezTo>
                    <a:cubicBezTo>
                      <a:pt x="72200" y="95716"/>
                      <a:pt x="70295" y="97430"/>
                      <a:pt x="69533" y="98288"/>
                    </a:cubicBezTo>
                    <a:cubicBezTo>
                      <a:pt x="69152" y="98859"/>
                      <a:pt x="68008" y="73999"/>
                      <a:pt x="65151" y="71713"/>
                    </a:cubicBezTo>
                    <a:lnTo>
                      <a:pt x="65151" y="66093"/>
                    </a:lnTo>
                    <a:cubicBezTo>
                      <a:pt x="64199" y="66474"/>
                      <a:pt x="63151" y="66760"/>
                      <a:pt x="62198" y="67141"/>
                    </a:cubicBezTo>
                    <a:cubicBezTo>
                      <a:pt x="59150" y="65998"/>
                      <a:pt x="56769" y="69141"/>
                      <a:pt x="53435" y="68855"/>
                    </a:cubicBezTo>
                    <a:cubicBezTo>
                      <a:pt x="50102" y="68570"/>
                      <a:pt x="49340" y="66093"/>
                      <a:pt x="49530" y="63140"/>
                    </a:cubicBezTo>
                    <a:cubicBezTo>
                      <a:pt x="49721" y="59807"/>
                      <a:pt x="51340" y="56568"/>
                      <a:pt x="52197" y="53234"/>
                    </a:cubicBezTo>
                    <a:cubicBezTo>
                      <a:pt x="55817" y="46662"/>
                      <a:pt x="58579" y="41423"/>
                      <a:pt x="53054" y="41423"/>
                    </a:cubicBezTo>
                    <a:cubicBezTo>
                      <a:pt x="50006" y="41423"/>
                      <a:pt x="31623" y="47043"/>
                      <a:pt x="20669" y="48377"/>
                    </a:cubicBezTo>
                    <a:cubicBezTo>
                      <a:pt x="13811" y="49234"/>
                      <a:pt x="6858" y="49520"/>
                      <a:pt x="0" y="48853"/>
                    </a:cubicBezTo>
                    <a:cubicBezTo>
                      <a:pt x="571" y="46567"/>
                      <a:pt x="1429" y="44376"/>
                      <a:pt x="1715" y="41995"/>
                    </a:cubicBezTo>
                    <a:cubicBezTo>
                      <a:pt x="1810" y="41328"/>
                      <a:pt x="1905" y="40757"/>
                      <a:pt x="2000" y="40090"/>
                    </a:cubicBezTo>
                    <a:cubicBezTo>
                      <a:pt x="3429" y="34851"/>
                      <a:pt x="4667" y="29708"/>
                      <a:pt x="7239" y="24659"/>
                    </a:cubicBezTo>
                    <a:cubicBezTo>
                      <a:pt x="10382" y="18468"/>
                      <a:pt x="14764" y="12848"/>
                      <a:pt x="20098" y="8276"/>
                    </a:cubicBezTo>
                    <a:cubicBezTo>
                      <a:pt x="35528" y="-5154"/>
                      <a:pt x="53531" y="1799"/>
                      <a:pt x="53531" y="1799"/>
                    </a:cubicBezTo>
                    <a:cubicBezTo>
                      <a:pt x="53531" y="1799"/>
                      <a:pt x="55626" y="1228"/>
                      <a:pt x="56769" y="1514"/>
                    </a:cubicBezTo>
                    <a:cubicBezTo>
                      <a:pt x="59531" y="2180"/>
                      <a:pt x="62389" y="3133"/>
                      <a:pt x="65151" y="4276"/>
                    </a:cubicBezTo>
                    <a:cubicBezTo>
                      <a:pt x="69247" y="5990"/>
                      <a:pt x="72771" y="7991"/>
                      <a:pt x="75724" y="10372"/>
                    </a:cubicBezTo>
                    <a:cubicBezTo>
                      <a:pt x="85534" y="17325"/>
                      <a:pt x="92012" y="28946"/>
                      <a:pt x="93821" y="42662"/>
                    </a:cubicBezTo>
                    <a:cubicBezTo>
                      <a:pt x="94012" y="44567"/>
                      <a:pt x="94202" y="46376"/>
                      <a:pt x="94202" y="4828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2" name="شكل حر: شكل 5651">
                <a:extLst>
                  <a:ext uri="{FF2B5EF4-FFF2-40B4-BE49-F238E27FC236}">
                    <a16:creationId xmlns:a16="http://schemas.microsoft.com/office/drawing/2014/main" id="{0FC4F4E3-F01E-4399-9527-32DCF814C8BC}"/>
                  </a:ext>
                </a:extLst>
              </p:cNvPr>
              <p:cNvSpPr/>
              <p:nvPr/>
            </p:nvSpPr>
            <p:spPr>
              <a:xfrm>
                <a:off x="5997511" y="1525238"/>
                <a:ext cx="37445" cy="92106"/>
              </a:xfrm>
              <a:custGeom>
                <a:avLst/>
                <a:gdLst>
                  <a:gd name="connsiteX0" fmla="*/ 37433 w 37445"/>
                  <a:gd name="connsiteY0" fmla="*/ 46673 h 92106"/>
                  <a:gd name="connsiteX1" fmla="*/ 36195 w 37445"/>
                  <a:gd name="connsiteY1" fmla="*/ 59246 h 92106"/>
                  <a:gd name="connsiteX2" fmla="*/ 27622 w 37445"/>
                  <a:gd name="connsiteY2" fmla="*/ 81439 h 92106"/>
                  <a:gd name="connsiteX3" fmla="*/ 17526 w 37445"/>
                  <a:gd name="connsiteY3" fmla="*/ 92107 h 92106"/>
                  <a:gd name="connsiteX4" fmla="*/ 17812 w 37445"/>
                  <a:gd name="connsiteY4" fmla="*/ 91535 h 92106"/>
                  <a:gd name="connsiteX5" fmla="*/ 23908 w 37445"/>
                  <a:gd name="connsiteY5" fmla="*/ 83534 h 92106"/>
                  <a:gd name="connsiteX6" fmla="*/ 26384 w 37445"/>
                  <a:gd name="connsiteY6" fmla="*/ 60008 h 92106"/>
                  <a:gd name="connsiteX7" fmla="*/ 20288 w 37445"/>
                  <a:gd name="connsiteY7" fmla="*/ 29337 h 92106"/>
                  <a:gd name="connsiteX8" fmla="*/ 7429 w 37445"/>
                  <a:gd name="connsiteY8" fmla="*/ 7049 h 92106"/>
                  <a:gd name="connsiteX9" fmla="*/ 0 w 37445"/>
                  <a:gd name="connsiteY9" fmla="*/ 0 h 92106"/>
                  <a:gd name="connsiteX10" fmla="*/ 8382 w 37445"/>
                  <a:gd name="connsiteY10" fmla="*/ 2762 h 92106"/>
                  <a:gd name="connsiteX11" fmla="*/ 18955 w 37445"/>
                  <a:gd name="connsiteY11" fmla="*/ 8858 h 92106"/>
                  <a:gd name="connsiteX12" fmla="*/ 37052 w 37445"/>
                  <a:gd name="connsiteY12" fmla="*/ 41148 h 92106"/>
                  <a:gd name="connsiteX13" fmla="*/ 37433 w 37445"/>
                  <a:gd name="connsiteY13" fmla="*/ 46673 h 92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445" h="92106">
                    <a:moveTo>
                      <a:pt x="37433" y="46673"/>
                    </a:moveTo>
                    <a:cubicBezTo>
                      <a:pt x="37529" y="50864"/>
                      <a:pt x="37052" y="55055"/>
                      <a:pt x="36195" y="59246"/>
                    </a:cubicBezTo>
                    <a:cubicBezTo>
                      <a:pt x="34576" y="67056"/>
                      <a:pt x="31528" y="74676"/>
                      <a:pt x="27622" y="81439"/>
                    </a:cubicBezTo>
                    <a:cubicBezTo>
                      <a:pt x="26384" y="83534"/>
                      <a:pt x="21526" y="88297"/>
                      <a:pt x="17526" y="92107"/>
                    </a:cubicBezTo>
                    <a:cubicBezTo>
                      <a:pt x="17621" y="91916"/>
                      <a:pt x="17717" y="91726"/>
                      <a:pt x="17812" y="91535"/>
                    </a:cubicBezTo>
                    <a:cubicBezTo>
                      <a:pt x="19431" y="88583"/>
                      <a:pt x="22003" y="86296"/>
                      <a:pt x="23908" y="83534"/>
                    </a:cubicBezTo>
                    <a:cubicBezTo>
                      <a:pt x="28289" y="76771"/>
                      <a:pt x="27432" y="68009"/>
                      <a:pt x="26384" y="60008"/>
                    </a:cubicBezTo>
                    <a:cubicBezTo>
                      <a:pt x="24955" y="49625"/>
                      <a:pt x="23622" y="39243"/>
                      <a:pt x="20288" y="29337"/>
                    </a:cubicBezTo>
                    <a:cubicBezTo>
                      <a:pt x="17526" y="21146"/>
                      <a:pt x="13430" y="13240"/>
                      <a:pt x="7429" y="7049"/>
                    </a:cubicBezTo>
                    <a:cubicBezTo>
                      <a:pt x="5525" y="5048"/>
                      <a:pt x="2096" y="2858"/>
                      <a:pt x="0" y="0"/>
                    </a:cubicBezTo>
                    <a:cubicBezTo>
                      <a:pt x="2762" y="667"/>
                      <a:pt x="5620" y="1619"/>
                      <a:pt x="8382" y="2762"/>
                    </a:cubicBezTo>
                    <a:cubicBezTo>
                      <a:pt x="12478" y="4477"/>
                      <a:pt x="16002" y="6477"/>
                      <a:pt x="18955" y="8858"/>
                    </a:cubicBezTo>
                    <a:cubicBezTo>
                      <a:pt x="28765" y="15812"/>
                      <a:pt x="35242" y="27432"/>
                      <a:pt x="37052" y="41148"/>
                    </a:cubicBezTo>
                    <a:cubicBezTo>
                      <a:pt x="37243" y="42958"/>
                      <a:pt x="37433" y="44768"/>
                      <a:pt x="37433" y="46673"/>
                    </a:cubicBezTo>
                    <a:close/>
                  </a:path>
                </a:pathLst>
              </a:custGeom>
              <a:solidFill>
                <a:srgbClr val="212428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653" name="شكل حر: شكل 5652">
                <a:extLst>
                  <a:ext uri="{FF2B5EF4-FFF2-40B4-BE49-F238E27FC236}">
                    <a16:creationId xmlns:a16="http://schemas.microsoft.com/office/drawing/2014/main" id="{C8796AD2-191D-40B3-B2A5-C707AF949339}"/>
                  </a:ext>
                </a:extLst>
              </p:cNvPr>
              <p:cNvSpPr/>
              <p:nvPr/>
            </p:nvSpPr>
            <p:spPr>
              <a:xfrm>
                <a:off x="6002178" y="1595185"/>
                <a:ext cx="3619" cy="8158"/>
              </a:xfrm>
              <a:custGeom>
                <a:avLst/>
                <a:gdLst>
                  <a:gd name="connsiteX0" fmla="*/ 0 w 3619"/>
                  <a:gd name="connsiteY0" fmla="*/ 8158 h 8158"/>
                  <a:gd name="connsiteX1" fmla="*/ 3620 w 3619"/>
                  <a:gd name="connsiteY1" fmla="*/ 8158 h 8158"/>
                  <a:gd name="connsiteX2" fmla="*/ 3620 w 3619"/>
                  <a:gd name="connsiteY2" fmla="*/ 157 h 8158"/>
                  <a:gd name="connsiteX3" fmla="*/ 0 w 3619"/>
                  <a:gd name="connsiteY3" fmla="*/ 8158 h 8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19" h="8158">
                    <a:moveTo>
                      <a:pt x="0" y="8158"/>
                    </a:moveTo>
                    <a:lnTo>
                      <a:pt x="3620" y="8158"/>
                    </a:lnTo>
                    <a:lnTo>
                      <a:pt x="3620" y="157"/>
                    </a:lnTo>
                    <a:cubicBezTo>
                      <a:pt x="2667" y="-605"/>
                      <a:pt x="1429" y="1300"/>
                      <a:pt x="0" y="8158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5654" name="شكل حر: شكل 5653">
              <a:extLst>
                <a:ext uri="{FF2B5EF4-FFF2-40B4-BE49-F238E27FC236}">
                  <a16:creationId xmlns:a16="http://schemas.microsoft.com/office/drawing/2014/main" id="{8D5B0A33-270F-451A-974B-8AF5049A8815}"/>
                </a:ext>
              </a:extLst>
            </p:cNvPr>
            <p:cNvSpPr/>
            <p:nvPr/>
          </p:nvSpPr>
          <p:spPr>
            <a:xfrm>
              <a:off x="11452716" y="4418787"/>
              <a:ext cx="42262" cy="54644"/>
            </a:xfrm>
            <a:custGeom>
              <a:avLst/>
              <a:gdLst>
                <a:gd name="connsiteX0" fmla="*/ 2112 w 19790"/>
                <a:gd name="connsiteY0" fmla="*/ 21020 h 22133"/>
                <a:gd name="connsiteX1" fmla="*/ 16018 w 19790"/>
                <a:gd name="connsiteY1" fmla="*/ 15877 h 22133"/>
                <a:gd name="connsiteX2" fmla="*/ 17638 w 19790"/>
                <a:gd name="connsiteY2" fmla="*/ 1113 h 22133"/>
                <a:gd name="connsiteX3" fmla="*/ 3731 w 19790"/>
                <a:gd name="connsiteY3" fmla="*/ 6257 h 22133"/>
                <a:gd name="connsiteX4" fmla="*/ 2112 w 19790"/>
                <a:gd name="connsiteY4" fmla="*/ 21020 h 2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0" h="22133">
                  <a:moveTo>
                    <a:pt x="2112" y="21020"/>
                  </a:moveTo>
                  <a:cubicBezTo>
                    <a:pt x="5446" y="23687"/>
                    <a:pt x="11732" y="21401"/>
                    <a:pt x="16018" y="15877"/>
                  </a:cubicBezTo>
                  <a:cubicBezTo>
                    <a:pt x="20305" y="10352"/>
                    <a:pt x="21067" y="3780"/>
                    <a:pt x="17638" y="1113"/>
                  </a:cubicBezTo>
                  <a:cubicBezTo>
                    <a:pt x="14304" y="-1554"/>
                    <a:pt x="8017" y="732"/>
                    <a:pt x="3731" y="6257"/>
                  </a:cubicBezTo>
                  <a:cubicBezTo>
                    <a:pt x="-555" y="11781"/>
                    <a:pt x="-1222" y="18353"/>
                    <a:pt x="2112" y="2102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7444" name="فقاعة الكلام: مستطيلة 7443">
            <a:extLst>
              <a:ext uri="{FF2B5EF4-FFF2-40B4-BE49-F238E27FC236}">
                <a16:creationId xmlns:a16="http://schemas.microsoft.com/office/drawing/2014/main" id="{4B821E41-D14C-4CB2-955F-1AA76BBCEC6B}"/>
              </a:ext>
            </a:extLst>
          </p:cNvPr>
          <p:cNvSpPr/>
          <p:nvPr/>
        </p:nvSpPr>
        <p:spPr>
          <a:xfrm>
            <a:off x="8851176" y="3734239"/>
            <a:ext cx="1329880" cy="780648"/>
          </a:xfrm>
          <a:prstGeom prst="wedgeRectCallout">
            <a:avLst>
              <a:gd name="adj1" fmla="val -58158"/>
              <a:gd name="adj2" fmla="val 107680"/>
            </a:avLst>
          </a:prstGeom>
          <a:solidFill>
            <a:srgbClr val="2349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هل يمكنك امهالي سنة أخرى!</a:t>
            </a:r>
          </a:p>
        </p:txBody>
      </p:sp>
      <p:sp>
        <p:nvSpPr>
          <p:cNvPr id="7450" name="مستطيل ذو زوايا قطرية مستديرة 13">
            <a:extLst>
              <a:ext uri="{FF2B5EF4-FFF2-40B4-BE49-F238E27FC236}">
                <a16:creationId xmlns:a16="http://schemas.microsoft.com/office/drawing/2014/main" id="{1BC3819F-A5FB-40BD-B1AC-6E5071BEACF0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القصة المصورة</a:t>
            </a:r>
          </a:p>
        </p:txBody>
      </p:sp>
      <p:pic>
        <p:nvPicPr>
          <p:cNvPr id="7455" name="Picture 4" descr="Three Hundred And Sixty Five Days A Year Icon Stock Vector - Illustration  of round, delivery: 136964717">
            <a:extLst>
              <a:ext uri="{FF2B5EF4-FFF2-40B4-BE49-F238E27FC236}">
                <a16:creationId xmlns:a16="http://schemas.microsoft.com/office/drawing/2014/main" id="{947F7990-5084-4AE3-BF36-9C2912D25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375" r="91750">
                        <a14:foregroundMark x1="58500" y1="47250" x2="58500" y2="47250"/>
                        <a14:foregroundMark x1="44125" y1="47250" x2="44125" y2="47250"/>
                        <a14:foregroundMark x1="30125" y1="48250" x2="30125" y2="48250"/>
                        <a14:foregroundMark x1="26625" y1="64625" x2="26625" y2="64625"/>
                        <a14:foregroundMark x1="33875" y1="64000" x2="33875" y2="64000"/>
                        <a14:foregroundMark x1="49250" y1="62625" x2="49250" y2="62625"/>
                        <a14:foregroundMark x1="60500" y1="63750" x2="60500" y2="63750"/>
                        <a14:foregroundMark x1="91625" y1="43000" x2="91750" y2="43000"/>
                        <a14:foregroundMark x1="7375" y1="59250" x2="7375" y2="59250"/>
                        <a14:foregroundMark x1="9125" y1="59375" x2="9125" y2="59375"/>
                        <a14:foregroundMark x1="32000" y1="25375" x2="32000" y2="25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140" y="2706118"/>
            <a:ext cx="958226" cy="95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59" name="صورة 7458" descr="صورة تحتوي على ساعة حائط, علامة&#10;&#10;تم إنشاء الوصف تلقائياً">
            <a:extLst>
              <a:ext uri="{FF2B5EF4-FFF2-40B4-BE49-F238E27FC236}">
                <a16:creationId xmlns:a16="http://schemas.microsoft.com/office/drawing/2014/main" id="{CC53E957-26F9-4175-8AB0-4A36941FCE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73873" y="2684442"/>
            <a:ext cx="1061131" cy="1147169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EFC18BC2-2F87-4F91-B082-6F0792DCDDE1}"/>
              </a:ext>
            </a:extLst>
          </p:cNvPr>
          <p:cNvSpPr/>
          <p:nvPr/>
        </p:nvSpPr>
        <p:spPr>
          <a:xfrm>
            <a:off x="335280" y="1196572"/>
            <a:ext cx="11521440" cy="107721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solidFill>
                  <a:srgbClr val="002060"/>
                </a:solidFill>
              </a:rPr>
              <a:t>اذًا : لصاحب الحق اذا حل الدين مطالبة من شاء من الضامن والمضمون عنه ، لثبوت الحق فيهم جميعًا.</a:t>
            </a:r>
            <a:endParaRPr lang="ar-SA" sz="3200" b="1" cap="none" spc="0" dirty="0">
              <a:ln w="0"/>
              <a:solidFill>
                <a:srgbClr val="002060"/>
              </a:solidFill>
            </a:endParaRPr>
          </a:p>
        </p:txBody>
      </p:sp>
      <p:pic>
        <p:nvPicPr>
          <p:cNvPr id="3" name="صورة 2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FAF75AA8-59C3-4C49-B80D-144EFEDF9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59" b="90000" l="10000" r="90000">
                        <a14:foregroundMark x1="50800" y1="52778" x2="50800" y2="52778"/>
                        <a14:foregroundMark x1="51300" y1="52778" x2="53900" y2="51759"/>
                        <a14:foregroundMark x1="53100" y1="50370" x2="53100" y2="50370"/>
                        <a14:foregroundMark x1="53100" y1="50370" x2="53100" y2="50370"/>
                        <a14:foregroundMark x1="53100" y1="47778" x2="53100" y2="47778"/>
                        <a14:foregroundMark x1="53100" y1="46944" x2="53100" y2="46944"/>
                        <a14:foregroundMark x1="53100" y1="46944" x2="47900" y2="47963"/>
                        <a14:foregroundMark x1="47900" y1="47963" x2="42400" y2="47500"/>
                        <a14:foregroundMark x1="42400" y1="44537" x2="42400" y2="44537"/>
                        <a14:foregroundMark x1="42400" y1="44537" x2="36400" y2="40833"/>
                        <a14:foregroundMark x1="36700" y1="40833" x2="49000" y2="55648"/>
                        <a14:foregroundMark x1="49000" y1="55648" x2="46000" y2="62870"/>
                        <a14:foregroundMark x1="46000" y1="62870" x2="41600" y2="63981"/>
                        <a14:foregroundMark x1="47300" y1="49352" x2="41800" y2="60278"/>
                        <a14:foregroundMark x1="57400" y1="47500" x2="53100" y2="63241"/>
                        <a14:foregroundMark x1="53100" y1="63241" x2="53100" y2="63241"/>
                        <a14:foregroundMark x1="51900" y1="49074" x2="52800" y2="64537"/>
                        <a14:foregroundMark x1="56200" y1="44815" x2="56200" y2="44815"/>
                        <a14:foregroundMark x1="56500" y1="43704" x2="56500" y2="43704"/>
                        <a14:foregroundMark x1="56500" y1="43704" x2="55700" y2="43704"/>
                        <a14:foregroundMark x1="53400" y1="62130" x2="52200" y2="63241"/>
                        <a14:foregroundMark x1="67200" y1="26389" x2="61700" y2="36296"/>
                        <a14:foregroundMark x1="60300" y1="10648" x2="60300" y2="10648"/>
                        <a14:foregroundMark x1="63200" y1="7222" x2="60600" y2="9352"/>
                        <a14:foregroundMark x1="62900" y1="4259" x2="62900" y2="4259"/>
                        <a14:foregroundMark x1="36700" y1="10370" x2="37200" y2="10648"/>
                        <a14:foregroundMark x1="38400" y1="8241" x2="39800" y2="10370"/>
                        <a14:foregroundMark x1="72100" y1="16759" x2="72100" y2="16759"/>
                        <a14:foregroundMark x1="70600" y1="13056" x2="70600" y2="13056"/>
                        <a14:foregroundMark x1="70600" y1="13056" x2="73500" y2="19444"/>
                        <a14:foregroundMark x1="70600" y1="16759" x2="64600" y2="14630"/>
                        <a14:foregroundMark x1="65200" y1="14907" x2="71200" y2="19074"/>
                        <a14:foregroundMark x1="71200" y1="19074" x2="74100" y2="23704"/>
                        <a14:foregroundMark x1="73800" y1="23704" x2="68600" y2="27222"/>
                        <a14:foregroundMark x1="36100" y1="22407" x2="40700" y2="22963"/>
                        <a14:foregroundMark x1="30000" y1="18704" x2="35500" y2="23426"/>
                        <a14:foregroundMark x1="31500" y1="16019" x2="26600" y2="16574"/>
                        <a14:foregroundMark x1="26600" y1="16574" x2="36100" y2="2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59" y="2613483"/>
            <a:ext cx="3325152" cy="3591163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62C58F5E-9D08-4FF1-9541-39A16C65CCEC}"/>
              </a:ext>
            </a:extLst>
          </p:cNvPr>
          <p:cNvSpPr/>
          <p:nvPr/>
        </p:nvSpPr>
        <p:spPr>
          <a:xfrm>
            <a:off x="7034151" y="2773092"/>
            <a:ext cx="819717" cy="440767"/>
          </a:xfrm>
          <a:prstGeom prst="rect">
            <a:avLst/>
          </a:prstGeom>
          <a:solidFill>
            <a:srgbClr val="E2F0D9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1-4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5C6631DC-95C8-4B60-BC51-DF5CB6606297}"/>
              </a:ext>
            </a:extLst>
          </p:cNvPr>
          <p:cNvSpPr/>
          <p:nvPr/>
        </p:nvSpPr>
        <p:spPr>
          <a:xfrm>
            <a:off x="3598134" y="2757317"/>
            <a:ext cx="819717" cy="440767"/>
          </a:xfrm>
          <a:prstGeom prst="rect">
            <a:avLst/>
          </a:prstGeom>
          <a:solidFill>
            <a:srgbClr val="E2F0D9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2-4</a:t>
            </a:r>
          </a:p>
        </p:txBody>
      </p:sp>
    </p:spTree>
    <p:extLst>
      <p:ext uri="{BB962C8B-B14F-4D97-AF65-F5344CB8AC3E}">
        <p14:creationId xmlns:p14="http://schemas.microsoft.com/office/powerpoint/2010/main" val="579273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3" name="جدول 7451">
            <a:extLst>
              <a:ext uri="{FF2B5EF4-FFF2-40B4-BE49-F238E27FC236}">
                <a16:creationId xmlns:a16="http://schemas.microsoft.com/office/drawing/2014/main" id="{1B446EA0-C7D6-4765-84F4-F571F421E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868914"/>
              </p:ext>
            </p:extLst>
          </p:nvPr>
        </p:nvGraphicFramePr>
        <p:xfrm>
          <a:off x="4905560" y="1126088"/>
          <a:ext cx="6835740" cy="362548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17870">
                  <a:extLst>
                    <a:ext uri="{9D8B030D-6E8A-4147-A177-3AD203B41FA5}">
                      <a16:colId xmlns:a16="http://schemas.microsoft.com/office/drawing/2014/main" val="178807821"/>
                    </a:ext>
                  </a:extLst>
                </a:gridCol>
                <a:gridCol w="3417870">
                  <a:extLst>
                    <a:ext uri="{9D8B030D-6E8A-4147-A177-3AD203B41FA5}">
                      <a16:colId xmlns:a16="http://schemas.microsoft.com/office/drawing/2014/main" val="4258390526"/>
                    </a:ext>
                  </a:extLst>
                </a:gridCol>
              </a:tblGrid>
              <a:tr h="3625483">
                <a:tc>
                  <a:txBody>
                    <a:bodyPr/>
                    <a:lstStyle/>
                    <a:p>
                      <a:pPr marL="285750" indent="-285750" rtl="1">
                        <a:buFont typeface="Arial" panose="020B0604020202020204" pitchFamily="34" charset="0"/>
                        <a:buChar char="•"/>
                      </a:pPr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075494"/>
                  </a:ext>
                </a:extLst>
              </a:tr>
            </a:tbl>
          </a:graphicData>
        </a:graphic>
      </p:graphicFrame>
      <p:grpSp>
        <p:nvGrpSpPr>
          <p:cNvPr id="354" name="رسم 2">
            <a:extLst>
              <a:ext uri="{FF2B5EF4-FFF2-40B4-BE49-F238E27FC236}">
                <a16:creationId xmlns:a16="http://schemas.microsoft.com/office/drawing/2014/main" id="{D7BBD44A-0CC6-4F0C-9472-60B0ACC9A88A}"/>
              </a:ext>
            </a:extLst>
          </p:cNvPr>
          <p:cNvGrpSpPr/>
          <p:nvPr/>
        </p:nvGrpSpPr>
        <p:grpSpPr>
          <a:xfrm>
            <a:off x="5057239" y="2241121"/>
            <a:ext cx="765858" cy="2444843"/>
            <a:chOff x="5541822" y="1696987"/>
            <a:chExt cx="224969" cy="721886"/>
          </a:xfrm>
        </p:grpSpPr>
        <p:grpSp>
          <p:nvGrpSpPr>
            <p:cNvPr id="355" name="رسم 2">
              <a:extLst>
                <a:ext uri="{FF2B5EF4-FFF2-40B4-BE49-F238E27FC236}">
                  <a16:creationId xmlns:a16="http://schemas.microsoft.com/office/drawing/2014/main" id="{64064D58-EFA2-4CE1-ADBB-7C7A4771B615}"/>
                </a:ext>
              </a:extLst>
            </p:cNvPr>
            <p:cNvGrpSpPr/>
            <p:nvPr/>
          </p:nvGrpSpPr>
          <p:grpSpPr>
            <a:xfrm>
              <a:off x="5541822" y="1696987"/>
              <a:ext cx="177859" cy="721886"/>
              <a:chOff x="5541822" y="1696987"/>
              <a:chExt cx="177859" cy="721886"/>
            </a:xfrm>
          </p:grpSpPr>
          <p:sp>
            <p:nvSpPr>
              <p:cNvPr id="359" name="شكل حر: شكل 358">
                <a:extLst>
                  <a:ext uri="{FF2B5EF4-FFF2-40B4-BE49-F238E27FC236}">
                    <a16:creationId xmlns:a16="http://schemas.microsoft.com/office/drawing/2014/main" id="{50FF1CA0-37AB-4D1C-B684-0A9A88591718}"/>
                  </a:ext>
                </a:extLst>
              </p:cNvPr>
              <p:cNvSpPr/>
              <p:nvPr/>
            </p:nvSpPr>
            <p:spPr>
              <a:xfrm>
                <a:off x="5553389" y="2345002"/>
                <a:ext cx="87499" cy="54154"/>
              </a:xfrm>
              <a:custGeom>
                <a:avLst/>
                <a:gdLst>
                  <a:gd name="connsiteX0" fmla="*/ 86935 w 87499"/>
                  <a:gd name="connsiteY0" fmla="*/ 18531 h 54154"/>
                  <a:gd name="connsiteX1" fmla="*/ 85696 w 87499"/>
                  <a:gd name="connsiteY1" fmla="*/ 22055 h 54154"/>
                  <a:gd name="connsiteX2" fmla="*/ 70837 w 87499"/>
                  <a:gd name="connsiteY2" fmla="*/ 35676 h 54154"/>
                  <a:gd name="connsiteX3" fmla="*/ 46263 w 87499"/>
                  <a:gd name="connsiteY3" fmla="*/ 44248 h 54154"/>
                  <a:gd name="connsiteX4" fmla="*/ 23498 w 87499"/>
                  <a:gd name="connsiteY4" fmla="*/ 52630 h 54154"/>
                  <a:gd name="connsiteX5" fmla="*/ 16354 w 87499"/>
                  <a:gd name="connsiteY5" fmla="*/ 54154 h 54154"/>
                  <a:gd name="connsiteX6" fmla="*/ 67 w 87499"/>
                  <a:gd name="connsiteY6" fmla="*/ 42057 h 54154"/>
                  <a:gd name="connsiteX7" fmla="*/ 5496 w 87499"/>
                  <a:gd name="connsiteY7" fmla="*/ 21388 h 54154"/>
                  <a:gd name="connsiteX8" fmla="*/ 8258 w 87499"/>
                  <a:gd name="connsiteY8" fmla="*/ 17197 h 54154"/>
                  <a:gd name="connsiteX9" fmla="*/ 15116 w 87499"/>
                  <a:gd name="connsiteY9" fmla="*/ 11196 h 54154"/>
                  <a:gd name="connsiteX10" fmla="*/ 34261 w 87499"/>
                  <a:gd name="connsiteY10" fmla="*/ 2719 h 54154"/>
                  <a:gd name="connsiteX11" fmla="*/ 44167 w 87499"/>
                  <a:gd name="connsiteY11" fmla="*/ 4815 h 54154"/>
                  <a:gd name="connsiteX12" fmla="*/ 58169 w 87499"/>
                  <a:gd name="connsiteY12" fmla="*/ 2624 h 54154"/>
                  <a:gd name="connsiteX13" fmla="*/ 70837 w 87499"/>
                  <a:gd name="connsiteY13" fmla="*/ 52 h 54154"/>
                  <a:gd name="connsiteX14" fmla="*/ 82934 w 87499"/>
                  <a:gd name="connsiteY14" fmla="*/ 3386 h 54154"/>
                  <a:gd name="connsiteX15" fmla="*/ 85030 w 87499"/>
                  <a:gd name="connsiteY15" fmla="*/ 5767 h 54154"/>
                  <a:gd name="connsiteX16" fmla="*/ 86935 w 87499"/>
                  <a:gd name="connsiteY16" fmla="*/ 18531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499" h="54154">
                    <a:moveTo>
                      <a:pt x="86935" y="18531"/>
                    </a:moveTo>
                    <a:cubicBezTo>
                      <a:pt x="86649" y="19769"/>
                      <a:pt x="86268" y="20912"/>
                      <a:pt x="85696" y="22055"/>
                    </a:cubicBezTo>
                    <a:cubicBezTo>
                      <a:pt x="82648" y="28151"/>
                      <a:pt x="76838" y="32437"/>
                      <a:pt x="70837" y="35676"/>
                    </a:cubicBezTo>
                    <a:cubicBezTo>
                      <a:pt x="63217" y="39867"/>
                      <a:pt x="54835" y="42629"/>
                      <a:pt x="46263" y="44248"/>
                    </a:cubicBezTo>
                    <a:cubicBezTo>
                      <a:pt x="39881" y="45391"/>
                      <a:pt x="24546" y="51868"/>
                      <a:pt x="23498" y="52630"/>
                    </a:cubicBezTo>
                    <a:cubicBezTo>
                      <a:pt x="21498" y="54154"/>
                      <a:pt x="18831" y="54154"/>
                      <a:pt x="16354" y="54154"/>
                    </a:cubicBezTo>
                    <a:cubicBezTo>
                      <a:pt x="6734" y="54059"/>
                      <a:pt x="-791" y="53487"/>
                      <a:pt x="67" y="42057"/>
                    </a:cubicBezTo>
                    <a:cubicBezTo>
                      <a:pt x="543" y="35199"/>
                      <a:pt x="2543" y="27675"/>
                      <a:pt x="5496" y="21388"/>
                    </a:cubicBezTo>
                    <a:cubicBezTo>
                      <a:pt x="6163" y="19769"/>
                      <a:pt x="7210" y="18435"/>
                      <a:pt x="8258" y="17197"/>
                    </a:cubicBezTo>
                    <a:cubicBezTo>
                      <a:pt x="10163" y="14911"/>
                      <a:pt x="12640" y="13006"/>
                      <a:pt x="15116" y="11196"/>
                    </a:cubicBezTo>
                    <a:cubicBezTo>
                      <a:pt x="20450" y="7196"/>
                      <a:pt x="27118" y="1100"/>
                      <a:pt x="34261" y="2719"/>
                    </a:cubicBezTo>
                    <a:cubicBezTo>
                      <a:pt x="38071" y="3481"/>
                      <a:pt x="39976" y="5100"/>
                      <a:pt x="44167" y="4815"/>
                    </a:cubicBezTo>
                    <a:cubicBezTo>
                      <a:pt x="48835" y="4529"/>
                      <a:pt x="53597" y="3672"/>
                      <a:pt x="58169" y="2624"/>
                    </a:cubicBezTo>
                    <a:cubicBezTo>
                      <a:pt x="62360" y="1671"/>
                      <a:pt x="66456" y="433"/>
                      <a:pt x="70837" y="52"/>
                    </a:cubicBezTo>
                    <a:cubicBezTo>
                      <a:pt x="75028" y="-234"/>
                      <a:pt x="79600" y="624"/>
                      <a:pt x="82934" y="3386"/>
                    </a:cubicBezTo>
                    <a:cubicBezTo>
                      <a:pt x="83696" y="4053"/>
                      <a:pt x="84458" y="4910"/>
                      <a:pt x="85030" y="5767"/>
                    </a:cubicBezTo>
                    <a:cubicBezTo>
                      <a:pt x="87506" y="9387"/>
                      <a:pt x="88078" y="14244"/>
                      <a:pt x="86935" y="18531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0" name="شكل حر: شكل 359">
                <a:extLst>
                  <a:ext uri="{FF2B5EF4-FFF2-40B4-BE49-F238E27FC236}">
                    <a16:creationId xmlns:a16="http://schemas.microsoft.com/office/drawing/2014/main" id="{DAAFAEDD-7003-4701-8818-7925D941918E}"/>
                  </a:ext>
                </a:extLst>
              </p:cNvPr>
              <p:cNvSpPr/>
              <p:nvPr/>
            </p:nvSpPr>
            <p:spPr>
              <a:xfrm>
                <a:off x="5629317" y="2364719"/>
                <a:ext cx="87501" cy="54154"/>
              </a:xfrm>
              <a:custGeom>
                <a:avLst/>
                <a:gdLst>
                  <a:gd name="connsiteX0" fmla="*/ 87493 w 87501"/>
                  <a:gd name="connsiteY0" fmla="*/ 13387 h 54154"/>
                  <a:gd name="connsiteX1" fmla="*/ 85683 w 87501"/>
                  <a:gd name="connsiteY1" fmla="*/ 22055 h 54154"/>
                  <a:gd name="connsiteX2" fmla="*/ 73777 w 87501"/>
                  <a:gd name="connsiteY2" fmla="*/ 34057 h 54154"/>
                  <a:gd name="connsiteX3" fmla="*/ 70919 w 87501"/>
                  <a:gd name="connsiteY3" fmla="*/ 35676 h 54154"/>
                  <a:gd name="connsiteX4" fmla="*/ 46345 w 87501"/>
                  <a:gd name="connsiteY4" fmla="*/ 44153 h 54154"/>
                  <a:gd name="connsiteX5" fmla="*/ 23485 w 87501"/>
                  <a:gd name="connsiteY5" fmla="*/ 52630 h 54154"/>
                  <a:gd name="connsiteX6" fmla="*/ 16436 w 87501"/>
                  <a:gd name="connsiteY6" fmla="*/ 54154 h 54154"/>
                  <a:gd name="connsiteX7" fmla="*/ 53 w 87501"/>
                  <a:gd name="connsiteY7" fmla="*/ 41962 h 54154"/>
                  <a:gd name="connsiteX8" fmla="*/ 5482 w 87501"/>
                  <a:gd name="connsiteY8" fmla="*/ 21293 h 54154"/>
                  <a:gd name="connsiteX9" fmla="*/ 12341 w 87501"/>
                  <a:gd name="connsiteY9" fmla="*/ 13292 h 54154"/>
                  <a:gd name="connsiteX10" fmla="*/ 15198 w 87501"/>
                  <a:gd name="connsiteY10" fmla="*/ 11101 h 54154"/>
                  <a:gd name="connsiteX11" fmla="*/ 34343 w 87501"/>
                  <a:gd name="connsiteY11" fmla="*/ 2624 h 54154"/>
                  <a:gd name="connsiteX12" fmla="*/ 44154 w 87501"/>
                  <a:gd name="connsiteY12" fmla="*/ 4815 h 54154"/>
                  <a:gd name="connsiteX13" fmla="*/ 58251 w 87501"/>
                  <a:gd name="connsiteY13" fmla="*/ 2529 h 54154"/>
                  <a:gd name="connsiteX14" fmla="*/ 70824 w 87501"/>
                  <a:gd name="connsiteY14" fmla="*/ 52 h 54154"/>
                  <a:gd name="connsiteX15" fmla="*/ 82921 w 87501"/>
                  <a:gd name="connsiteY15" fmla="*/ 3291 h 54154"/>
                  <a:gd name="connsiteX16" fmla="*/ 85112 w 87501"/>
                  <a:gd name="connsiteY16" fmla="*/ 5672 h 54154"/>
                  <a:gd name="connsiteX17" fmla="*/ 85683 w 87501"/>
                  <a:gd name="connsiteY17" fmla="*/ 6625 h 54154"/>
                  <a:gd name="connsiteX18" fmla="*/ 87493 w 87501"/>
                  <a:gd name="connsiteY18" fmla="*/ 13387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7501" h="54154">
                    <a:moveTo>
                      <a:pt x="87493" y="13387"/>
                    </a:moveTo>
                    <a:cubicBezTo>
                      <a:pt x="87588" y="16435"/>
                      <a:pt x="86921" y="19388"/>
                      <a:pt x="85683" y="22055"/>
                    </a:cubicBezTo>
                    <a:cubicBezTo>
                      <a:pt x="83111" y="27199"/>
                      <a:pt x="78730" y="31009"/>
                      <a:pt x="73777" y="34057"/>
                    </a:cubicBezTo>
                    <a:cubicBezTo>
                      <a:pt x="72824" y="34628"/>
                      <a:pt x="71967" y="35104"/>
                      <a:pt x="70919" y="35676"/>
                    </a:cubicBezTo>
                    <a:cubicBezTo>
                      <a:pt x="63204" y="39867"/>
                      <a:pt x="54917" y="42629"/>
                      <a:pt x="46345" y="44153"/>
                    </a:cubicBezTo>
                    <a:cubicBezTo>
                      <a:pt x="39963" y="45296"/>
                      <a:pt x="24532" y="51868"/>
                      <a:pt x="23485" y="52630"/>
                    </a:cubicBezTo>
                    <a:cubicBezTo>
                      <a:pt x="21580" y="54154"/>
                      <a:pt x="18913" y="54154"/>
                      <a:pt x="16436" y="54154"/>
                    </a:cubicBezTo>
                    <a:cubicBezTo>
                      <a:pt x="6816" y="54059"/>
                      <a:pt x="-709" y="53392"/>
                      <a:pt x="53" y="41962"/>
                    </a:cubicBezTo>
                    <a:cubicBezTo>
                      <a:pt x="529" y="35104"/>
                      <a:pt x="2625" y="27580"/>
                      <a:pt x="5482" y="21293"/>
                    </a:cubicBezTo>
                    <a:cubicBezTo>
                      <a:pt x="7007" y="18055"/>
                      <a:pt x="9578" y="15483"/>
                      <a:pt x="12341" y="13292"/>
                    </a:cubicBezTo>
                    <a:cubicBezTo>
                      <a:pt x="13198" y="12530"/>
                      <a:pt x="14150" y="11768"/>
                      <a:pt x="15198" y="11101"/>
                    </a:cubicBezTo>
                    <a:cubicBezTo>
                      <a:pt x="20532" y="7101"/>
                      <a:pt x="27199" y="1100"/>
                      <a:pt x="34343" y="2624"/>
                    </a:cubicBezTo>
                    <a:cubicBezTo>
                      <a:pt x="38153" y="3481"/>
                      <a:pt x="39963" y="5101"/>
                      <a:pt x="44154" y="4815"/>
                    </a:cubicBezTo>
                    <a:cubicBezTo>
                      <a:pt x="48916" y="4529"/>
                      <a:pt x="53679" y="3672"/>
                      <a:pt x="58251" y="2529"/>
                    </a:cubicBezTo>
                    <a:cubicBezTo>
                      <a:pt x="62442" y="1576"/>
                      <a:pt x="66538" y="338"/>
                      <a:pt x="70824" y="52"/>
                    </a:cubicBezTo>
                    <a:cubicBezTo>
                      <a:pt x="75110" y="-233"/>
                      <a:pt x="79682" y="624"/>
                      <a:pt x="82921" y="3291"/>
                    </a:cubicBezTo>
                    <a:cubicBezTo>
                      <a:pt x="83778" y="3958"/>
                      <a:pt x="84540" y="4815"/>
                      <a:pt x="85112" y="5672"/>
                    </a:cubicBezTo>
                    <a:cubicBezTo>
                      <a:pt x="85302" y="6053"/>
                      <a:pt x="85588" y="6244"/>
                      <a:pt x="85683" y="6625"/>
                    </a:cubicBezTo>
                    <a:cubicBezTo>
                      <a:pt x="86826" y="8625"/>
                      <a:pt x="87397" y="10911"/>
                      <a:pt x="87493" y="13387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1" name="شكل حر: شكل 360">
                <a:extLst>
                  <a:ext uri="{FF2B5EF4-FFF2-40B4-BE49-F238E27FC236}">
                    <a16:creationId xmlns:a16="http://schemas.microsoft.com/office/drawing/2014/main" id="{9F19632D-AFAA-4AB6-AEBD-6D376BB6AA90}"/>
                  </a:ext>
                </a:extLst>
              </p:cNvPr>
              <p:cNvSpPr/>
              <p:nvPr/>
            </p:nvSpPr>
            <p:spPr>
              <a:xfrm>
                <a:off x="5558100" y="2029396"/>
                <a:ext cx="20597" cy="64865"/>
              </a:xfrm>
              <a:custGeom>
                <a:avLst/>
                <a:gdLst>
                  <a:gd name="connsiteX0" fmla="*/ 10215 w 20597"/>
                  <a:gd name="connsiteY0" fmla="*/ 0 h 64865"/>
                  <a:gd name="connsiteX1" fmla="*/ 20597 w 20597"/>
                  <a:gd name="connsiteY1" fmla="*/ 7906 h 64865"/>
                  <a:gd name="connsiteX2" fmla="*/ 17073 w 20597"/>
                  <a:gd name="connsiteY2" fmla="*/ 30099 h 64865"/>
                  <a:gd name="connsiteX3" fmla="*/ 15454 w 20597"/>
                  <a:gd name="connsiteY3" fmla="*/ 48387 h 64865"/>
                  <a:gd name="connsiteX4" fmla="*/ 7929 w 20597"/>
                  <a:gd name="connsiteY4" fmla="*/ 64865 h 64865"/>
                  <a:gd name="connsiteX5" fmla="*/ 3547 w 20597"/>
                  <a:gd name="connsiteY5" fmla="*/ 39433 h 64865"/>
                  <a:gd name="connsiteX6" fmla="*/ 118 w 20597"/>
                  <a:gd name="connsiteY6" fmla="*/ 20288 h 64865"/>
                  <a:gd name="connsiteX7" fmla="*/ 10215 w 20597"/>
                  <a:gd name="connsiteY7" fmla="*/ 0 h 6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597" h="64865">
                    <a:moveTo>
                      <a:pt x="10215" y="0"/>
                    </a:moveTo>
                    <a:lnTo>
                      <a:pt x="20597" y="7906"/>
                    </a:lnTo>
                    <a:cubicBezTo>
                      <a:pt x="19168" y="15240"/>
                      <a:pt x="17740" y="22670"/>
                      <a:pt x="17073" y="30099"/>
                    </a:cubicBezTo>
                    <a:cubicBezTo>
                      <a:pt x="16501" y="36195"/>
                      <a:pt x="16501" y="42386"/>
                      <a:pt x="15454" y="48387"/>
                    </a:cubicBezTo>
                    <a:cubicBezTo>
                      <a:pt x="14406" y="54388"/>
                      <a:pt x="12120" y="60484"/>
                      <a:pt x="7929" y="64865"/>
                    </a:cubicBezTo>
                    <a:cubicBezTo>
                      <a:pt x="7357" y="56293"/>
                      <a:pt x="5929" y="47720"/>
                      <a:pt x="3547" y="39433"/>
                    </a:cubicBezTo>
                    <a:cubicBezTo>
                      <a:pt x="1738" y="33147"/>
                      <a:pt x="-548" y="26765"/>
                      <a:pt x="118" y="20288"/>
                    </a:cubicBezTo>
                    <a:cubicBezTo>
                      <a:pt x="690" y="12573"/>
                      <a:pt x="5548" y="6096"/>
                      <a:pt x="10215" y="0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2" name="شكل حر: شكل 361">
                <a:extLst>
                  <a:ext uri="{FF2B5EF4-FFF2-40B4-BE49-F238E27FC236}">
                    <a16:creationId xmlns:a16="http://schemas.microsoft.com/office/drawing/2014/main" id="{C2BCD6FE-6142-4FC5-96A2-BC8D872A27AF}"/>
                  </a:ext>
                </a:extLst>
              </p:cNvPr>
              <p:cNvSpPr/>
              <p:nvPr/>
            </p:nvSpPr>
            <p:spPr>
              <a:xfrm>
                <a:off x="5545073" y="1824228"/>
                <a:ext cx="38385" cy="232971"/>
              </a:xfrm>
              <a:custGeom>
                <a:avLst/>
                <a:gdLst>
                  <a:gd name="connsiteX0" fmla="*/ 34671 w 38385"/>
                  <a:gd name="connsiteY0" fmla="*/ 207835 h 232971"/>
                  <a:gd name="connsiteX1" fmla="*/ 29813 w 38385"/>
                  <a:gd name="connsiteY1" fmla="*/ 230219 h 232971"/>
                  <a:gd name="connsiteX2" fmla="*/ 13811 w 38385"/>
                  <a:gd name="connsiteY2" fmla="*/ 231839 h 232971"/>
                  <a:gd name="connsiteX3" fmla="*/ 2191 w 38385"/>
                  <a:gd name="connsiteY3" fmla="*/ 171450 h 232971"/>
                  <a:gd name="connsiteX4" fmla="*/ 381 w 38385"/>
                  <a:gd name="connsiteY4" fmla="*/ 126397 h 232971"/>
                  <a:gd name="connsiteX5" fmla="*/ 95 w 38385"/>
                  <a:gd name="connsiteY5" fmla="*/ 90202 h 232971"/>
                  <a:gd name="connsiteX6" fmla="*/ 6382 w 38385"/>
                  <a:gd name="connsiteY6" fmla="*/ 33338 h 232971"/>
                  <a:gd name="connsiteX7" fmla="*/ 16955 w 38385"/>
                  <a:gd name="connsiteY7" fmla="*/ 12001 h 232971"/>
                  <a:gd name="connsiteX8" fmla="*/ 25527 w 38385"/>
                  <a:gd name="connsiteY8" fmla="*/ 4763 h 232971"/>
                  <a:gd name="connsiteX9" fmla="*/ 38386 w 38385"/>
                  <a:gd name="connsiteY9" fmla="*/ 0 h 232971"/>
                  <a:gd name="connsiteX10" fmla="*/ 35147 w 38385"/>
                  <a:gd name="connsiteY10" fmla="*/ 3524 h 232971"/>
                  <a:gd name="connsiteX11" fmla="*/ 33814 w 38385"/>
                  <a:gd name="connsiteY11" fmla="*/ 7334 h 232971"/>
                  <a:gd name="connsiteX12" fmla="*/ 33338 w 38385"/>
                  <a:gd name="connsiteY12" fmla="*/ 15145 h 232971"/>
                  <a:gd name="connsiteX13" fmla="*/ 35147 w 38385"/>
                  <a:gd name="connsiteY13" fmla="*/ 24955 h 232971"/>
                  <a:gd name="connsiteX14" fmla="*/ 36862 w 38385"/>
                  <a:gd name="connsiteY14" fmla="*/ 114395 h 232971"/>
                  <a:gd name="connsiteX15" fmla="*/ 36862 w 38385"/>
                  <a:gd name="connsiteY15" fmla="*/ 138112 h 232971"/>
                  <a:gd name="connsiteX16" fmla="*/ 36385 w 38385"/>
                  <a:gd name="connsiteY16" fmla="*/ 145923 h 232971"/>
                  <a:gd name="connsiteX17" fmla="*/ 38195 w 38385"/>
                  <a:gd name="connsiteY17" fmla="*/ 160972 h 232971"/>
                  <a:gd name="connsiteX18" fmla="*/ 34671 w 38385"/>
                  <a:gd name="connsiteY18" fmla="*/ 207835 h 232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385" h="232971">
                    <a:moveTo>
                      <a:pt x="34671" y="207835"/>
                    </a:moveTo>
                    <a:cubicBezTo>
                      <a:pt x="34100" y="211836"/>
                      <a:pt x="32194" y="226885"/>
                      <a:pt x="29813" y="230219"/>
                    </a:cubicBezTo>
                    <a:cubicBezTo>
                      <a:pt x="27432" y="233553"/>
                      <a:pt x="17526" y="233553"/>
                      <a:pt x="13811" y="231839"/>
                    </a:cubicBezTo>
                    <a:cubicBezTo>
                      <a:pt x="10954" y="230505"/>
                      <a:pt x="4191" y="185166"/>
                      <a:pt x="2191" y="171450"/>
                    </a:cubicBezTo>
                    <a:cubicBezTo>
                      <a:pt x="-95" y="156210"/>
                      <a:pt x="857" y="141541"/>
                      <a:pt x="381" y="126397"/>
                    </a:cubicBezTo>
                    <a:cubicBezTo>
                      <a:pt x="0" y="114395"/>
                      <a:pt x="-95" y="102299"/>
                      <a:pt x="95" y="90202"/>
                    </a:cubicBezTo>
                    <a:cubicBezTo>
                      <a:pt x="381" y="71152"/>
                      <a:pt x="1429" y="51816"/>
                      <a:pt x="6382" y="33338"/>
                    </a:cubicBezTo>
                    <a:cubicBezTo>
                      <a:pt x="8477" y="25622"/>
                      <a:pt x="11811" y="18097"/>
                      <a:pt x="16955" y="12001"/>
                    </a:cubicBezTo>
                    <a:cubicBezTo>
                      <a:pt x="19526" y="8953"/>
                      <a:pt x="22098" y="6572"/>
                      <a:pt x="25527" y="4763"/>
                    </a:cubicBezTo>
                    <a:cubicBezTo>
                      <a:pt x="29623" y="2762"/>
                      <a:pt x="33909" y="1143"/>
                      <a:pt x="38386" y="0"/>
                    </a:cubicBezTo>
                    <a:cubicBezTo>
                      <a:pt x="37243" y="286"/>
                      <a:pt x="35719" y="2762"/>
                      <a:pt x="35147" y="3524"/>
                    </a:cubicBezTo>
                    <a:cubicBezTo>
                      <a:pt x="34195" y="4763"/>
                      <a:pt x="33718" y="5810"/>
                      <a:pt x="33814" y="7334"/>
                    </a:cubicBezTo>
                    <a:cubicBezTo>
                      <a:pt x="33814" y="9906"/>
                      <a:pt x="33052" y="12573"/>
                      <a:pt x="33338" y="15145"/>
                    </a:cubicBezTo>
                    <a:cubicBezTo>
                      <a:pt x="33623" y="18383"/>
                      <a:pt x="34671" y="21812"/>
                      <a:pt x="35147" y="24955"/>
                    </a:cubicBezTo>
                    <a:cubicBezTo>
                      <a:pt x="36100" y="54769"/>
                      <a:pt x="36671" y="84582"/>
                      <a:pt x="36862" y="114395"/>
                    </a:cubicBezTo>
                    <a:cubicBezTo>
                      <a:pt x="36862" y="122301"/>
                      <a:pt x="36862" y="130207"/>
                      <a:pt x="36862" y="138112"/>
                    </a:cubicBezTo>
                    <a:cubicBezTo>
                      <a:pt x="36862" y="140684"/>
                      <a:pt x="36862" y="143351"/>
                      <a:pt x="36385" y="145923"/>
                    </a:cubicBezTo>
                    <a:cubicBezTo>
                      <a:pt x="38290" y="150495"/>
                      <a:pt x="38386" y="155829"/>
                      <a:pt x="38195" y="160972"/>
                    </a:cubicBezTo>
                    <a:cubicBezTo>
                      <a:pt x="37719" y="176784"/>
                      <a:pt x="36957" y="192405"/>
                      <a:pt x="34671" y="207835"/>
                    </a:cubicBezTo>
                    <a:close/>
                  </a:path>
                </a:pathLst>
              </a:custGeom>
              <a:solidFill>
                <a:srgbClr val="B9BEC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3" name="شكل حر: شكل 362">
                <a:extLst>
                  <a:ext uri="{FF2B5EF4-FFF2-40B4-BE49-F238E27FC236}">
                    <a16:creationId xmlns:a16="http://schemas.microsoft.com/office/drawing/2014/main" id="{5F42C304-9B59-41D6-8C05-51FD683D5C4A}"/>
                  </a:ext>
                </a:extLst>
              </p:cNvPr>
              <p:cNvSpPr/>
              <p:nvPr/>
            </p:nvSpPr>
            <p:spPr>
              <a:xfrm>
                <a:off x="5558028" y="1824418"/>
                <a:ext cx="25431" cy="232806"/>
              </a:xfrm>
              <a:custGeom>
                <a:avLst/>
                <a:gdLst>
                  <a:gd name="connsiteX0" fmla="*/ 22193 w 25431"/>
                  <a:gd name="connsiteY0" fmla="*/ 3524 h 232806"/>
                  <a:gd name="connsiteX1" fmla="*/ 25432 w 25431"/>
                  <a:gd name="connsiteY1" fmla="*/ 0 h 232806"/>
                  <a:gd name="connsiteX2" fmla="*/ 12573 w 25431"/>
                  <a:gd name="connsiteY2" fmla="*/ 4763 h 232806"/>
                  <a:gd name="connsiteX3" fmla="*/ 6191 w 25431"/>
                  <a:gd name="connsiteY3" fmla="*/ 9525 h 232806"/>
                  <a:gd name="connsiteX4" fmla="*/ 5810 w 25431"/>
                  <a:gd name="connsiteY4" fmla="*/ 43624 h 232806"/>
                  <a:gd name="connsiteX5" fmla="*/ 14668 w 25431"/>
                  <a:gd name="connsiteY5" fmla="*/ 149542 h 232806"/>
                  <a:gd name="connsiteX6" fmla="*/ 0 w 25431"/>
                  <a:gd name="connsiteY6" fmla="*/ 230505 h 232806"/>
                  <a:gd name="connsiteX7" fmla="*/ 762 w 25431"/>
                  <a:gd name="connsiteY7" fmla="*/ 231743 h 232806"/>
                  <a:gd name="connsiteX8" fmla="*/ 16764 w 25431"/>
                  <a:gd name="connsiteY8" fmla="*/ 230124 h 232806"/>
                  <a:gd name="connsiteX9" fmla="*/ 21622 w 25431"/>
                  <a:gd name="connsiteY9" fmla="*/ 207740 h 232806"/>
                  <a:gd name="connsiteX10" fmla="*/ 25146 w 25431"/>
                  <a:gd name="connsiteY10" fmla="*/ 161068 h 232806"/>
                  <a:gd name="connsiteX11" fmla="*/ 23336 w 25431"/>
                  <a:gd name="connsiteY11" fmla="*/ 146018 h 232806"/>
                  <a:gd name="connsiteX12" fmla="*/ 23813 w 25431"/>
                  <a:gd name="connsiteY12" fmla="*/ 138208 h 232806"/>
                  <a:gd name="connsiteX13" fmla="*/ 23813 w 25431"/>
                  <a:gd name="connsiteY13" fmla="*/ 114490 h 232806"/>
                  <a:gd name="connsiteX14" fmla="*/ 22098 w 25431"/>
                  <a:gd name="connsiteY14" fmla="*/ 25051 h 232806"/>
                  <a:gd name="connsiteX15" fmla="*/ 20288 w 25431"/>
                  <a:gd name="connsiteY15" fmla="*/ 15240 h 232806"/>
                  <a:gd name="connsiteX16" fmla="*/ 20764 w 25431"/>
                  <a:gd name="connsiteY16" fmla="*/ 7429 h 232806"/>
                  <a:gd name="connsiteX17" fmla="*/ 22193 w 25431"/>
                  <a:gd name="connsiteY17" fmla="*/ 3524 h 23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431" h="232806">
                    <a:moveTo>
                      <a:pt x="22193" y="3524"/>
                    </a:moveTo>
                    <a:cubicBezTo>
                      <a:pt x="22765" y="2667"/>
                      <a:pt x="24289" y="286"/>
                      <a:pt x="25432" y="0"/>
                    </a:cubicBezTo>
                    <a:cubicBezTo>
                      <a:pt x="20955" y="1238"/>
                      <a:pt x="16669" y="2762"/>
                      <a:pt x="12573" y="4763"/>
                    </a:cubicBezTo>
                    <a:cubicBezTo>
                      <a:pt x="10096" y="6096"/>
                      <a:pt x="8096" y="7620"/>
                      <a:pt x="6191" y="9525"/>
                    </a:cubicBezTo>
                    <a:cubicBezTo>
                      <a:pt x="2858" y="20098"/>
                      <a:pt x="3810" y="33623"/>
                      <a:pt x="5810" y="43624"/>
                    </a:cubicBezTo>
                    <a:cubicBezTo>
                      <a:pt x="13335" y="80200"/>
                      <a:pt x="23431" y="112967"/>
                      <a:pt x="14668" y="149542"/>
                    </a:cubicBezTo>
                    <a:cubicBezTo>
                      <a:pt x="8001" y="177260"/>
                      <a:pt x="4191" y="203454"/>
                      <a:pt x="0" y="230505"/>
                    </a:cubicBezTo>
                    <a:cubicBezTo>
                      <a:pt x="286" y="231172"/>
                      <a:pt x="571" y="231648"/>
                      <a:pt x="762" y="231743"/>
                    </a:cubicBezTo>
                    <a:cubicBezTo>
                      <a:pt x="4477" y="233363"/>
                      <a:pt x="14383" y="233363"/>
                      <a:pt x="16764" y="230124"/>
                    </a:cubicBezTo>
                    <a:cubicBezTo>
                      <a:pt x="19145" y="226790"/>
                      <a:pt x="21146" y="211836"/>
                      <a:pt x="21622" y="207740"/>
                    </a:cubicBezTo>
                    <a:cubicBezTo>
                      <a:pt x="23813" y="192310"/>
                      <a:pt x="24670" y="176594"/>
                      <a:pt x="25146" y="161068"/>
                    </a:cubicBezTo>
                    <a:cubicBezTo>
                      <a:pt x="25336" y="155924"/>
                      <a:pt x="25241" y="150590"/>
                      <a:pt x="23336" y="146018"/>
                    </a:cubicBezTo>
                    <a:cubicBezTo>
                      <a:pt x="23813" y="143446"/>
                      <a:pt x="23813" y="140779"/>
                      <a:pt x="23813" y="138208"/>
                    </a:cubicBezTo>
                    <a:cubicBezTo>
                      <a:pt x="23908" y="130302"/>
                      <a:pt x="23908" y="122396"/>
                      <a:pt x="23813" y="114490"/>
                    </a:cubicBezTo>
                    <a:cubicBezTo>
                      <a:pt x="23622" y="84677"/>
                      <a:pt x="23050" y="54864"/>
                      <a:pt x="22098" y="25051"/>
                    </a:cubicBezTo>
                    <a:cubicBezTo>
                      <a:pt x="21526" y="21907"/>
                      <a:pt x="20479" y="18478"/>
                      <a:pt x="20288" y="15240"/>
                    </a:cubicBezTo>
                    <a:cubicBezTo>
                      <a:pt x="20002" y="12668"/>
                      <a:pt x="20764" y="10001"/>
                      <a:pt x="20764" y="7429"/>
                    </a:cubicBezTo>
                    <a:cubicBezTo>
                      <a:pt x="20860" y="5810"/>
                      <a:pt x="21336" y="4667"/>
                      <a:pt x="22193" y="3524"/>
                    </a:cubicBezTo>
                    <a:close/>
                  </a:path>
                </a:pathLst>
              </a:custGeom>
              <a:solidFill>
                <a:srgbClr val="B9BEC7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4" name="شكل حر: شكل 363">
                <a:extLst>
                  <a:ext uri="{FF2B5EF4-FFF2-40B4-BE49-F238E27FC236}">
                    <a16:creationId xmlns:a16="http://schemas.microsoft.com/office/drawing/2014/main" id="{680F6098-E8B5-4B61-BD21-B32BD72D4658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5" name="شكل حر: شكل 364">
                <a:extLst>
                  <a:ext uri="{FF2B5EF4-FFF2-40B4-BE49-F238E27FC236}">
                    <a16:creationId xmlns:a16="http://schemas.microsoft.com/office/drawing/2014/main" id="{4B7F8724-137F-403A-AB90-5C5AD8E84673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6" name="شكل حر: شكل 365">
                <a:extLst>
                  <a:ext uri="{FF2B5EF4-FFF2-40B4-BE49-F238E27FC236}">
                    <a16:creationId xmlns:a16="http://schemas.microsoft.com/office/drawing/2014/main" id="{CCD7AB37-49B1-4509-A877-244BD3EBC7C6}"/>
                  </a:ext>
                </a:extLst>
              </p:cNvPr>
              <p:cNvSpPr/>
              <p:nvPr/>
            </p:nvSpPr>
            <p:spPr>
              <a:xfrm>
                <a:off x="5541835" y="1842555"/>
                <a:ext cx="177845" cy="561284"/>
              </a:xfrm>
              <a:custGeom>
                <a:avLst/>
                <a:gdLst>
                  <a:gd name="connsiteX0" fmla="*/ 175355 w 177845"/>
                  <a:gd name="connsiteY0" fmla="*/ 549744 h 561284"/>
                  <a:gd name="connsiteX1" fmla="*/ 142970 w 177845"/>
                  <a:gd name="connsiteY1" fmla="*/ 561269 h 561284"/>
                  <a:gd name="connsiteX2" fmla="*/ 103537 w 177845"/>
                  <a:gd name="connsiteY2" fmla="*/ 552792 h 561284"/>
                  <a:gd name="connsiteX3" fmla="*/ 88201 w 177845"/>
                  <a:gd name="connsiteY3" fmla="*/ 549744 h 561284"/>
                  <a:gd name="connsiteX4" fmla="*/ 72295 w 177845"/>
                  <a:gd name="connsiteY4" fmla="*/ 551934 h 561284"/>
                  <a:gd name="connsiteX5" fmla="*/ 38290 w 177845"/>
                  <a:gd name="connsiteY5" fmla="*/ 545838 h 561284"/>
                  <a:gd name="connsiteX6" fmla="*/ 27051 w 177845"/>
                  <a:gd name="connsiteY6" fmla="*/ 536504 h 561284"/>
                  <a:gd name="connsiteX7" fmla="*/ 15621 w 177845"/>
                  <a:gd name="connsiteY7" fmla="*/ 527169 h 561284"/>
                  <a:gd name="connsiteX8" fmla="*/ 2572 w 177845"/>
                  <a:gd name="connsiteY8" fmla="*/ 522121 h 561284"/>
                  <a:gd name="connsiteX9" fmla="*/ 1143 w 177845"/>
                  <a:gd name="connsiteY9" fmla="*/ 510786 h 561284"/>
                  <a:gd name="connsiteX10" fmla="*/ 0 w 177845"/>
                  <a:gd name="connsiteY10" fmla="*/ 460399 h 561284"/>
                  <a:gd name="connsiteX11" fmla="*/ 6096 w 177845"/>
                  <a:gd name="connsiteY11" fmla="*/ 478306 h 561284"/>
                  <a:gd name="connsiteX12" fmla="*/ 31909 w 177845"/>
                  <a:gd name="connsiteY12" fmla="*/ 275614 h 561284"/>
                  <a:gd name="connsiteX13" fmla="*/ 41243 w 177845"/>
                  <a:gd name="connsiteY13" fmla="*/ 459161 h 561284"/>
                  <a:gd name="connsiteX14" fmla="*/ 36766 w 177845"/>
                  <a:gd name="connsiteY14" fmla="*/ 501738 h 561284"/>
                  <a:gd name="connsiteX15" fmla="*/ 65151 w 177845"/>
                  <a:gd name="connsiteY15" fmla="*/ 529265 h 561284"/>
                  <a:gd name="connsiteX16" fmla="*/ 92202 w 177845"/>
                  <a:gd name="connsiteY16" fmla="*/ 485164 h 561284"/>
                  <a:gd name="connsiteX17" fmla="*/ 85820 w 177845"/>
                  <a:gd name="connsiteY17" fmla="*/ 427633 h 561284"/>
                  <a:gd name="connsiteX18" fmla="*/ 104299 w 177845"/>
                  <a:gd name="connsiteY18" fmla="*/ 462399 h 561284"/>
                  <a:gd name="connsiteX19" fmla="*/ 100298 w 177845"/>
                  <a:gd name="connsiteY19" fmla="*/ 504309 h 561284"/>
                  <a:gd name="connsiteX20" fmla="*/ 123634 w 177845"/>
                  <a:gd name="connsiteY20" fmla="*/ 535170 h 561284"/>
                  <a:gd name="connsiteX21" fmla="*/ 148495 w 177845"/>
                  <a:gd name="connsiteY21" fmla="*/ 520692 h 561284"/>
                  <a:gd name="connsiteX22" fmla="*/ 155829 w 177845"/>
                  <a:gd name="connsiteY22" fmla="*/ 491451 h 561284"/>
                  <a:gd name="connsiteX23" fmla="*/ 153543 w 177845"/>
                  <a:gd name="connsiteY23" fmla="*/ 391914 h 561284"/>
                  <a:gd name="connsiteX24" fmla="*/ 143351 w 177845"/>
                  <a:gd name="connsiteY24" fmla="*/ 257136 h 561284"/>
                  <a:gd name="connsiteX25" fmla="*/ 124968 w 177845"/>
                  <a:gd name="connsiteY25" fmla="*/ 196080 h 561284"/>
                  <a:gd name="connsiteX26" fmla="*/ 78772 w 177845"/>
                  <a:gd name="connsiteY26" fmla="*/ 171696 h 561284"/>
                  <a:gd name="connsiteX27" fmla="*/ 127254 w 177845"/>
                  <a:gd name="connsiteY27" fmla="*/ 129024 h 561284"/>
                  <a:gd name="connsiteX28" fmla="*/ 98488 w 177845"/>
                  <a:gd name="connsiteY28" fmla="*/ 71208 h 561284"/>
                  <a:gd name="connsiteX29" fmla="*/ 127063 w 177845"/>
                  <a:gd name="connsiteY29" fmla="*/ 53396 h 561284"/>
                  <a:gd name="connsiteX30" fmla="*/ 138113 w 177845"/>
                  <a:gd name="connsiteY30" fmla="*/ 18439 h 561284"/>
                  <a:gd name="connsiteX31" fmla="*/ 163354 w 177845"/>
                  <a:gd name="connsiteY31" fmla="*/ 56 h 561284"/>
                  <a:gd name="connsiteX32" fmla="*/ 165259 w 177845"/>
                  <a:gd name="connsiteY32" fmla="*/ 1104 h 561284"/>
                  <a:gd name="connsiteX33" fmla="*/ 168021 w 177845"/>
                  <a:gd name="connsiteY33" fmla="*/ 23011 h 561284"/>
                  <a:gd name="connsiteX34" fmla="*/ 162877 w 177845"/>
                  <a:gd name="connsiteY34" fmla="*/ 126548 h 561284"/>
                  <a:gd name="connsiteX35" fmla="*/ 169640 w 177845"/>
                  <a:gd name="connsiteY35" fmla="*/ 243229 h 561284"/>
                  <a:gd name="connsiteX36" fmla="*/ 175355 w 177845"/>
                  <a:gd name="connsiteY36" fmla="*/ 549744 h 56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77845" h="561284">
                    <a:moveTo>
                      <a:pt x="175355" y="549744"/>
                    </a:moveTo>
                    <a:cubicBezTo>
                      <a:pt x="166402" y="557935"/>
                      <a:pt x="155257" y="561555"/>
                      <a:pt x="142970" y="561269"/>
                    </a:cubicBezTo>
                    <a:cubicBezTo>
                      <a:pt x="129445" y="560983"/>
                      <a:pt x="116491" y="556411"/>
                      <a:pt x="103537" y="552792"/>
                    </a:cubicBezTo>
                    <a:cubicBezTo>
                      <a:pt x="98488" y="551363"/>
                      <a:pt x="93535" y="549839"/>
                      <a:pt x="88201" y="549744"/>
                    </a:cubicBezTo>
                    <a:cubicBezTo>
                      <a:pt x="82867" y="549744"/>
                      <a:pt x="77533" y="550982"/>
                      <a:pt x="72295" y="551934"/>
                    </a:cubicBezTo>
                    <a:cubicBezTo>
                      <a:pt x="59912" y="554316"/>
                      <a:pt x="48673" y="553363"/>
                      <a:pt x="38290" y="545838"/>
                    </a:cubicBezTo>
                    <a:cubicBezTo>
                      <a:pt x="34290" y="542981"/>
                      <a:pt x="30670" y="539742"/>
                      <a:pt x="27051" y="536504"/>
                    </a:cubicBezTo>
                    <a:cubicBezTo>
                      <a:pt x="23336" y="533265"/>
                      <a:pt x="19621" y="530027"/>
                      <a:pt x="15621" y="527169"/>
                    </a:cubicBezTo>
                    <a:cubicBezTo>
                      <a:pt x="11906" y="524598"/>
                      <a:pt x="7144" y="522788"/>
                      <a:pt x="2572" y="522121"/>
                    </a:cubicBezTo>
                    <a:cubicBezTo>
                      <a:pt x="2000" y="519740"/>
                      <a:pt x="1524" y="515835"/>
                      <a:pt x="1143" y="510786"/>
                    </a:cubicBezTo>
                    <a:cubicBezTo>
                      <a:pt x="190" y="497642"/>
                      <a:pt x="0" y="477449"/>
                      <a:pt x="0" y="460399"/>
                    </a:cubicBezTo>
                    <a:cubicBezTo>
                      <a:pt x="2857" y="466019"/>
                      <a:pt x="4763" y="472401"/>
                      <a:pt x="6096" y="478306"/>
                    </a:cubicBezTo>
                    <a:cubicBezTo>
                      <a:pt x="24574" y="412584"/>
                      <a:pt x="28289" y="343718"/>
                      <a:pt x="31909" y="275614"/>
                    </a:cubicBezTo>
                    <a:cubicBezTo>
                      <a:pt x="51149" y="334574"/>
                      <a:pt x="54388" y="398582"/>
                      <a:pt x="41243" y="459161"/>
                    </a:cubicBezTo>
                    <a:cubicBezTo>
                      <a:pt x="38195" y="473258"/>
                      <a:pt x="34290" y="487641"/>
                      <a:pt x="36766" y="501738"/>
                    </a:cubicBezTo>
                    <a:cubicBezTo>
                      <a:pt x="39338" y="515930"/>
                      <a:pt x="50768" y="529741"/>
                      <a:pt x="65151" y="529265"/>
                    </a:cubicBezTo>
                    <a:cubicBezTo>
                      <a:pt x="84582" y="528693"/>
                      <a:pt x="94202" y="504405"/>
                      <a:pt x="92202" y="485164"/>
                    </a:cubicBezTo>
                    <a:cubicBezTo>
                      <a:pt x="90202" y="465828"/>
                      <a:pt x="81820" y="446683"/>
                      <a:pt x="85820" y="427633"/>
                    </a:cubicBezTo>
                    <a:cubicBezTo>
                      <a:pt x="99060" y="432396"/>
                      <a:pt x="104680" y="448398"/>
                      <a:pt x="104299" y="462399"/>
                    </a:cubicBezTo>
                    <a:cubicBezTo>
                      <a:pt x="104013" y="476401"/>
                      <a:pt x="99536" y="490308"/>
                      <a:pt x="100298" y="504309"/>
                    </a:cubicBezTo>
                    <a:cubicBezTo>
                      <a:pt x="101060" y="518311"/>
                      <a:pt x="109633" y="533742"/>
                      <a:pt x="123634" y="535170"/>
                    </a:cubicBezTo>
                    <a:cubicBezTo>
                      <a:pt x="133731" y="536218"/>
                      <a:pt x="143351" y="529455"/>
                      <a:pt x="148495" y="520692"/>
                    </a:cubicBezTo>
                    <a:cubicBezTo>
                      <a:pt x="153638" y="511929"/>
                      <a:pt x="155067" y="501547"/>
                      <a:pt x="155829" y="491451"/>
                    </a:cubicBezTo>
                    <a:cubicBezTo>
                      <a:pt x="158496" y="458304"/>
                      <a:pt x="156019" y="425061"/>
                      <a:pt x="153543" y="391914"/>
                    </a:cubicBezTo>
                    <a:lnTo>
                      <a:pt x="143351" y="257136"/>
                    </a:lnTo>
                    <a:cubicBezTo>
                      <a:pt x="141732" y="235514"/>
                      <a:pt x="139351" y="212178"/>
                      <a:pt x="124968" y="196080"/>
                    </a:cubicBezTo>
                    <a:cubicBezTo>
                      <a:pt x="113252" y="182936"/>
                      <a:pt x="95631" y="177030"/>
                      <a:pt x="78772" y="171696"/>
                    </a:cubicBezTo>
                    <a:cubicBezTo>
                      <a:pt x="101822" y="170172"/>
                      <a:pt x="122777" y="151694"/>
                      <a:pt x="127254" y="129024"/>
                    </a:cubicBezTo>
                    <a:cubicBezTo>
                      <a:pt x="131731" y="106355"/>
                      <a:pt x="119348" y="81399"/>
                      <a:pt x="98488" y="71208"/>
                    </a:cubicBezTo>
                    <a:cubicBezTo>
                      <a:pt x="110204" y="74541"/>
                      <a:pt x="122015" y="64635"/>
                      <a:pt x="127063" y="53396"/>
                    </a:cubicBezTo>
                    <a:cubicBezTo>
                      <a:pt x="132112" y="42252"/>
                      <a:pt x="133064" y="29583"/>
                      <a:pt x="138113" y="18439"/>
                    </a:cubicBezTo>
                    <a:cubicBezTo>
                      <a:pt x="142684" y="8343"/>
                      <a:pt x="152686" y="-801"/>
                      <a:pt x="163354" y="56"/>
                    </a:cubicBezTo>
                    <a:cubicBezTo>
                      <a:pt x="164020" y="342"/>
                      <a:pt x="164592" y="723"/>
                      <a:pt x="165259" y="1104"/>
                    </a:cubicBezTo>
                    <a:cubicBezTo>
                      <a:pt x="173069" y="5580"/>
                      <a:pt x="166402" y="13391"/>
                      <a:pt x="168021" y="23011"/>
                    </a:cubicBezTo>
                    <a:cubicBezTo>
                      <a:pt x="168021" y="23011"/>
                      <a:pt x="163259" y="99021"/>
                      <a:pt x="162877" y="126548"/>
                    </a:cubicBezTo>
                    <a:cubicBezTo>
                      <a:pt x="162592" y="148074"/>
                      <a:pt x="170021" y="243039"/>
                      <a:pt x="169640" y="243229"/>
                    </a:cubicBezTo>
                    <a:cubicBezTo>
                      <a:pt x="168497" y="274566"/>
                      <a:pt x="183642" y="447921"/>
                      <a:pt x="175355" y="549744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7" name="شكل حر: شكل 366">
                <a:extLst>
                  <a:ext uri="{FF2B5EF4-FFF2-40B4-BE49-F238E27FC236}">
                    <a16:creationId xmlns:a16="http://schemas.microsoft.com/office/drawing/2014/main" id="{31C19622-FC23-48EB-A9FE-77A1D902A1E8}"/>
                  </a:ext>
                </a:extLst>
              </p:cNvPr>
              <p:cNvSpPr/>
              <p:nvPr/>
            </p:nvSpPr>
            <p:spPr>
              <a:xfrm>
                <a:off x="5542978" y="2177891"/>
                <a:ext cx="35917" cy="201263"/>
              </a:xfrm>
              <a:custGeom>
                <a:avLst/>
                <a:gdLst>
                  <a:gd name="connsiteX0" fmla="*/ 23146 w 35917"/>
                  <a:gd name="connsiteY0" fmla="*/ 168497 h 201263"/>
                  <a:gd name="connsiteX1" fmla="*/ 25908 w 35917"/>
                  <a:gd name="connsiteY1" fmla="*/ 201263 h 201263"/>
                  <a:gd name="connsiteX2" fmla="*/ 14478 w 35917"/>
                  <a:gd name="connsiteY2" fmla="*/ 191929 h 201263"/>
                  <a:gd name="connsiteX3" fmla="*/ 1429 w 35917"/>
                  <a:gd name="connsiteY3" fmla="*/ 186880 h 201263"/>
                  <a:gd name="connsiteX4" fmla="*/ 0 w 35917"/>
                  <a:gd name="connsiteY4" fmla="*/ 175546 h 201263"/>
                  <a:gd name="connsiteX5" fmla="*/ 6477 w 35917"/>
                  <a:gd name="connsiteY5" fmla="*/ 167259 h 201263"/>
                  <a:gd name="connsiteX6" fmla="*/ 24860 w 35917"/>
                  <a:gd name="connsiteY6" fmla="*/ 84677 h 201263"/>
                  <a:gd name="connsiteX7" fmla="*/ 34671 w 35917"/>
                  <a:gd name="connsiteY7" fmla="*/ 0 h 201263"/>
                  <a:gd name="connsiteX8" fmla="*/ 23146 w 35917"/>
                  <a:gd name="connsiteY8" fmla="*/ 168497 h 20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17" h="201263">
                    <a:moveTo>
                      <a:pt x="23146" y="168497"/>
                    </a:moveTo>
                    <a:cubicBezTo>
                      <a:pt x="23431" y="179451"/>
                      <a:pt x="24384" y="190405"/>
                      <a:pt x="25908" y="201263"/>
                    </a:cubicBezTo>
                    <a:cubicBezTo>
                      <a:pt x="22193" y="198025"/>
                      <a:pt x="18479" y="194786"/>
                      <a:pt x="14478" y="191929"/>
                    </a:cubicBezTo>
                    <a:cubicBezTo>
                      <a:pt x="10763" y="189357"/>
                      <a:pt x="6001" y="187547"/>
                      <a:pt x="1429" y="186880"/>
                    </a:cubicBezTo>
                    <a:cubicBezTo>
                      <a:pt x="857" y="184499"/>
                      <a:pt x="381" y="180594"/>
                      <a:pt x="0" y="175546"/>
                    </a:cubicBezTo>
                    <a:cubicBezTo>
                      <a:pt x="2476" y="173069"/>
                      <a:pt x="4667" y="170212"/>
                      <a:pt x="6477" y="167259"/>
                    </a:cubicBezTo>
                    <a:cubicBezTo>
                      <a:pt x="21717" y="143065"/>
                      <a:pt x="24193" y="113252"/>
                      <a:pt x="24860" y="84677"/>
                    </a:cubicBezTo>
                    <a:cubicBezTo>
                      <a:pt x="25432" y="56102"/>
                      <a:pt x="24765" y="26765"/>
                      <a:pt x="34671" y="0"/>
                    </a:cubicBezTo>
                    <a:cubicBezTo>
                      <a:pt x="40862" y="56198"/>
                      <a:pt x="21908" y="112204"/>
                      <a:pt x="23146" y="16849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8" name="شكل حر: شكل 367">
                <a:extLst>
                  <a:ext uri="{FF2B5EF4-FFF2-40B4-BE49-F238E27FC236}">
                    <a16:creationId xmlns:a16="http://schemas.microsoft.com/office/drawing/2014/main" id="{71510943-98ED-4EC3-A78A-86B22AFE4DA0}"/>
                  </a:ext>
                </a:extLst>
              </p:cNvPr>
              <p:cNvSpPr/>
              <p:nvPr/>
            </p:nvSpPr>
            <p:spPr>
              <a:xfrm>
                <a:off x="5570863" y="1836270"/>
                <a:ext cx="116323" cy="54632"/>
              </a:xfrm>
              <a:custGeom>
                <a:avLst/>
                <a:gdLst>
                  <a:gd name="connsiteX0" fmla="*/ 114133 w 116323"/>
                  <a:gd name="connsiteY0" fmla="*/ 149 h 54632"/>
                  <a:gd name="connsiteX1" fmla="*/ 107751 w 116323"/>
                  <a:gd name="connsiteY1" fmla="*/ 2340 h 54632"/>
                  <a:gd name="connsiteX2" fmla="*/ 103656 w 116323"/>
                  <a:gd name="connsiteY2" fmla="*/ 8055 h 54632"/>
                  <a:gd name="connsiteX3" fmla="*/ 72033 w 116323"/>
                  <a:gd name="connsiteY3" fmla="*/ 32058 h 54632"/>
                  <a:gd name="connsiteX4" fmla="*/ 41743 w 116323"/>
                  <a:gd name="connsiteY4" fmla="*/ 30915 h 54632"/>
                  <a:gd name="connsiteX5" fmla="*/ 2786 w 116323"/>
                  <a:gd name="connsiteY5" fmla="*/ 4816 h 54632"/>
                  <a:gd name="connsiteX6" fmla="*/ 6596 w 116323"/>
                  <a:gd name="connsiteY6" fmla="*/ 22914 h 54632"/>
                  <a:gd name="connsiteX7" fmla="*/ 29932 w 116323"/>
                  <a:gd name="connsiteY7" fmla="*/ 37297 h 54632"/>
                  <a:gd name="connsiteX8" fmla="*/ 39838 w 116323"/>
                  <a:gd name="connsiteY8" fmla="*/ 46917 h 54632"/>
                  <a:gd name="connsiteX9" fmla="*/ 42886 w 116323"/>
                  <a:gd name="connsiteY9" fmla="*/ 50822 h 54632"/>
                  <a:gd name="connsiteX10" fmla="*/ 48887 w 116323"/>
                  <a:gd name="connsiteY10" fmla="*/ 53108 h 54632"/>
                  <a:gd name="connsiteX11" fmla="*/ 60126 w 116323"/>
                  <a:gd name="connsiteY11" fmla="*/ 54632 h 54632"/>
                  <a:gd name="connsiteX12" fmla="*/ 62793 w 116323"/>
                  <a:gd name="connsiteY12" fmla="*/ 54156 h 54632"/>
                  <a:gd name="connsiteX13" fmla="*/ 76605 w 116323"/>
                  <a:gd name="connsiteY13" fmla="*/ 45679 h 54632"/>
                  <a:gd name="connsiteX14" fmla="*/ 103560 w 116323"/>
                  <a:gd name="connsiteY14" fmla="*/ 30534 h 54632"/>
                  <a:gd name="connsiteX15" fmla="*/ 112038 w 116323"/>
                  <a:gd name="connsiteY15" fmla="*/ 18342 h 54632"/>
                  <a:gd name="connsiteX16" fmla="*/ 114609 w 116323"/>
                  <a:gd name="connsiteY16" fmla="*/ 8912 h 54632"/>
                  <a:gd name="connsiteX17" fmla="*/ 115562 w 116323"/>
                  <a:gd name="connsiteY17" fmla="*/ 2435 h 54632"/>
                  <a:gd name="connsiteX18" fmla="*/ 116324 w 116323"/>
                  <a:gd name="connsiteY18" fmla="*/ 1102 h 54632"/>
                  <a:gd name="connsiteX19" fmla="*/ 114133 w 116323"/>
                  <a:gd name="connsiteY19" fmla="*/ 149 h 54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6323" h="54632">
                    <a:moveTo>
                      <a:pt x="114133" y="149"/>
                    </a:moveTo>
                    <a:cubicBezTo>
                      <a:pt x="111847" y="-422"/>
                      <a:pt x="109466" y="721"/>
                      <a:pt x="107751" y="2340"/>
                    </a:cubicBezTo>
                    <a:cubicBezTo>
                      <a:pt x="106037" y="3959"/>
                      <a:pt x="104894" y="6055"/>
                      <a:pt x="103656" y="8055"/>
                    </a:cubicBezTo>
                    <a:cubicBezTo>
                      <a:pt x="96512" y="19485"/>
                      <a:pt x="85082" y="28248"/>
                      <a:pt x="72033" y="32058"/>
                    </a:cubicBezTo>
                    <a:cubicBezTo>
                      <a:pt x="62127" y="35011"/>
                      <a:pt x="51173" y="35011"/>
                      <a:pt x="41743" y="30915"/>
                    </a:cubicBezTo>
                    <a:cubicBezTo>
                      <a:pt x="36695" y="28724"/>
                      <a:pt x="7834" y="7007"/>
                      <a:pt x="2786" y="4816"/>
                    </a:cubicBezTo>
                    <a:cubicBezTo>
                      <a:pt x="-262" y="3578"/>
                      <a:pt x="-2834" y="11293"/>
                      <a:pt x="6596" y="22914"/>
                    </a:cubicBezTo>
                    <a:cubicBezTo>
                      <a:pt x="12216" y="31296"/>
                      <a:pt x="21836" y="31772"/>
                      <a:pt x="29932" y="37297"/>
                    </a:cubicBezTo>
                    <a:cubicBezTo>
                      <a:pt x="33742" y="39868"/>
                      <a:pt x="36981" y="43202"/>
                      <a:pt x="39838" y="46917"/>
                    </a:cubicBezTo>
                    <a:cubicBezTo>
                      <a:pt x="40886" y="48250"/>
                      <a:pt x="41743" y="49584"/>
                      <a:pt x="42886" y="50822"/>
                    </a:cubicBezTo>
                    <a:cubicBezTo>
                      <a:pt x="44791" y="51679"/>
                      <a:pt x="46791" y="52441"/>
                      <a:pt x="48887" y="53108"/>
                    </a:cubicBezTo>
                    <a:cubicBezTo>
                      <a:pt x="52506" y="54156"/>
                      <a:pt x="56316" y="54632"/>
                      <a:pt x="60126" y="54632"/>
                    </a:cubicBezTo>
                    <a:cubicBezTo>
                      <a:pt x="60984" y="54537"/>
                      <a:pt x="61841" y="54346"/>
                      <a:pt x="62793" y="54156"/>
                    </a:cubicBezTo>
                    <a:cubicBezTo>
                      <a:pt x="68413" y="52727"/>
                      <a:pt x="71937" y="48727"/>
                      <a:pt x="76605" y="45679"/>
                    </a:cubicBezTo>
                    <a:cubicBezTo>
                      <a:pt x="85177" y="40059"/>
                      <a:pt x="96036" y="37678"/>
                      <a:pt x="103560" y="30534"/>
                    </a:cubicBezTo>
                    <a:cubicBezTo>
                      <a:pt x="107180" y="27105"/>
                      <a:pt x="109942" y="22819"/>
                      <a:pt x="112038" y="18342"/>
                    </a:cubicBezTo>
                    <a:cubicBezTo>
                      <a:pt x="113562" y="15199"/>
                      <a:pt x="114133" y="12341"/>
                      <a:pt x="114609" y="8912"/>
                    </a:cubicBezTo>
                    <a:cubicBezTo>
                      <a:pt x="114895" y="6912"/>
                      <a:pt x="114609" y="4340"/>
                      <a:pt x="115562" y="2435"/>
                    </a:cubicBezTo>
                    <a:cubicBezTo>
                      <a:pt x="115752" y="1959"/>
                      <a:pt x="116038" y="1483"/>
                      <a:pt x="116324" y="1102"/>
                    </a:cubicBezTo>
                    <a:cubicBezTo>
                      <a:pt x="115562" y="721"/>
                      <a:pt x="114895" y="340"/>
                      <a:pt x="114133" y="14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9" name="شكل حر: شكل 368">
                <a:extLst>
                  <a:ext uri="{FF2B5EF4-FFF2-40B4-BE49-F238E27FC236}">
                    <a16:creationId xmlns:a16="http://schemas.microsoft.com/office/drawing/2014/main" id="{81C575BB-1277-43B6-99EB-BAC9CDE7272E}"/>
                  </a:ext>
                </a:extLst>
              </p:cNvPr>
              <p:cNvSpPr/>
              <p:nvPr/>
            </p:nvSpPr>
            <p:spPr>
              <a:xfrm>
                <a:off x="5622893" y="1798510"/>
                <a:ext cx="44291" cy="34766"/>
              </a:xfrm>
              <a:custGeom>
                <a:avLst/>
                <a:gdLst>
                  <a:gd name="connsiteX0" fmla="*/ 286 w 44291"/>
                  <a:gd name="connsiteY0" fmla="*/ 17431 h 34766"/>
                  <a:gd name="connsiteX1" fmla="*/ 38386 w 44291"/>
                  <a:gd name="connsiteY1" fmla="*/ 34766 h 34766"/>
                  <a:gd name="connsiteX2" fmla="*/ 38481 w 44291"/>
                  <a:gd name="connsiteY2" fmla="*/ 34766 h 34766"/>
                  <a:gd name="connsiteX3" fmla="*/ 43815 w 44291"/>
                  <a:gd name="connsiteY3" fmla="*/ 28670 h 34766"/>
                  <a:gd name="connsiteX4" fmla="*/ 44291 w 44291"/>
                  <a:gd name="connsiteY4" fmla="*/ 3810 h 34766"/>
                  <a:gd name="connsiteX5" fmla="*/ 857 w 44291"/>
                  <a:gd name="connsiteY5" fmla="*/ 0 h 34766"/>
                  <a:gd name="connsiteX6" fmla="*/ 0 w 44291"/>
                  <a:gd name="connsiteY6" fmla="*/ 16954 h 34766"/>
                  <a:gd name="connsiteX7" fmla="*/ 286 w 44291"/>
                  <a:gd name="connsiteY7" fmla="*/ 17431 h 34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291" h="34766">
                    <a:moveTo>
                      <a:pt x="286" y="17431"/>
                    </a:moveTo>
                    <a:cubicBezTo>
                      <a:pt x="286" y="29813"/>
                      <a:pt x="21908" y="33052"/>
                      <a:pt x="38386" y="34766"/>
                    </a:cubicBezTo>
                    <a:cubicBezTo>
                      <a:pt x="38386" y="34766"/>
                      <a:pt x="38481" y="34766"/>
                      <a:pt x="38481" y="34766"/>
                    </a:cubicBezTo>
                    <a:cubicBezTo>
                      <a:pt x="41910" y="31623"/>
                      <a:pt x="43815" y="28670"/>
                      <a:pt x="43815" y="28670"/>
                    </a:cubicBezTo>
                    <a:lnTo>
                      <a:pt x="44291" y="3810"/>
                    </a:lnTo>
                    <a:lnTo>
                      <a:pt x="857" y="0"/>
                    </a:lnTo>
                    <a:lnTo>
                      <a:pt x="0" y="16954"/>
                    </a:lnTo>
                    <a:cubicBezTo>
                      <a:pt x="0" y="17145"/>
                      <a:pt x="286" y="17335"/>
                      <a:pt x="286" y="17431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0" name="شكل حر: شكل 369">
                <a:extLst>
                  <a:ext uri="{FF2B5EF4-FFF2-40B4-BE49-F238E27FC236}">
                    <a16:creationId xmlns:a16="http://schemas.microsoft.com/office/drawing/2014/main" id="{8D36FCE6-FE57-42AB-A5D4-AD0B9C237EA5}"/>
                  </a:ext>
                </a:extLst>
              </p:cNvPr>
              <p:cNvSpPr/>
              <p:nvPr/>
            </p:nvSpPr>
            <p:spPr>
              <a:xfrm>
                <a:off x="5625350" y="1710975"/>
                <a:ext cx="60753" cy="96837"/>
              </a:xfrm>
              <a:custGeom>
                <a:avLst/>
                <a:gdLst>
                  <a:gd name="connsiteX0" fmla="*/ 60599 w 60753"/>
                  <a:gd name="connsiteY0" fmla="*/ 10287 h 96837"/>
                  <a:gd name="connsiteX1" fmla="*/ 60503 w 60753"/>
                  <a:gd name="connsiteY1" fmla="*/ 43624 h 96837"/>
                  <a:gd name="connsiteX2" fmla="*/ 56789 w 60753"/>
                  <a:gd name="connsiteY2" fmla="*/ 76581 h 96837"/>
                  <a:gd name="connsiteX3" fmla="*/ 32214 w 60753"/>
                  <a:gd name="connsiteY3" fmla="*/ 96774 h 96837"/>
                  <a:gd name="connsiteX4" fmla="*/ 24404 w 60753"/>
                  <a:gd name="connsiteY4" fmla="*/ 95536 h 96837"/>
                  <a:gd name="connsiteX5" fmla="*/ 1067 w 60753"/>
                  <a:gd name="connsiteY5" fmla="*/ 91154 h 96837"/>
                  <a:gd name="connsiteX6" fmla="*/ 9259 w 60753"/>
                  <a:gd name="connsiteY6" fmla="*/ 43529 h 96837"/>
                  <a:gd name="connsiteX7" fmla="*/ 26690 w 60753"/>
                  <a:gd name="connsiteY7" fmla="*/ 14288 h 96837"/>
                  <a:gd name="connsiteX8" fmla="*/ 52026 w 60753"/>
                  <a:gd name="connsiteY8" fmla="*/ 0 h 96837"/>
                  <a:gd name="connsiteX9" fmla="*/ 60599 w 60753"/>
                  <a:gd name="connsiteY9" fmla="*/ 10287 h 9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53" h="96837">
                    <a:moveTo>
                      <a:pt x="60599" y="10287"/>
                    </a:moveTo>
                    <a:cubicBezTo>
                      <a:pt x="58694" y="21241"/>
                      <a:pt x="59932" y="32480"/>
                      <a:pt x="60503" y="43624"/>
                    </a:cubicBezTo>
                    <a:cubicBezTo>
                      <a:pt x="61075" y="54769"/>
                      <a:pt x="60980" y="66294"/>
                      <a:pt x="56789" y="76581"/>
                    </a:cubicBezTo>
                    <a:cubicBezTo>
                      <a:pt x="52598" y="86868"/>
                      <a:pt x="43358" y="95821"/>
                      <a:pt x="32214" y="96774"/>
                    </a:cubicBezTo>
                    <a:cubicBezTo>
                      <a:pt x="29547" y="96965"/>
                      <a:pt x="26785" y="96774"/>
                      <a:pt x="24404" y="95536"/>
                    </a:cubicBezTo>
                    <a:cubicBezTo>
                      <a:pt x="19736" y="93154"/>
                      <a:pt x="2782" y="96107"/>
                      <a:pt x="1067" y="91154"/>
                    </a:cubicBezTo>
                    <a:cubicBezTo>
                      <a:pt x="-3314" y="78486"/>
                      <a:pt x="7068" y="56674"/>
                      <a:pt x="9259" y="43529"/>
                    </a:cubicBezTo>
                    <a:cubicBezTo>
                      <a:pt x="11164" y="32099"/>
                      <a:pt x="18022" y="22003"/>
                      <a:pt x="26690" y="14288"/>
                    </a:cubicBezTo>
                    <a:cubicBezTo>
                      <a:pt x="34024" y="7810"/>
                      <a:pt x="42692" y="2857"/>
                      <a:pt x="52026" y="0"/>
                    </a:cubicBezTo>
                    <a:lnTo>
                      <a:pt x="60599" y="10287"/>
                    </a:ln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1" name="شكل حر: شكل 370">
                <a:extLst>
                  <a:ext uri="{FF2B5EF4-FFF2-40B4-BE49-F238E27FC236}">
                    <a16:creationId xmlns:a16="http://schemas.microsoft.com/office/drawing/2014/main" id="{7DC071BC-38D4-4FE2-B723-7267BA424B0C}"/>
                  </a:ext>
                </a:extLst>
              </p:cNvPr>
              <p:cNvSpPr/>
              <p:nvPr/>
            </p:nvSpPr>
            <p:spPr>
              <a:xfrm>
                <a:off x="5625506" y="1710975"/>
                <a:ext cx="60537" cy="96875"/>
              </a:xfrm>
              <a:custGeom>
                <a:avLst/>
                <a:gdLst>
                  <a:gd name="connsiteX0" fmla="*/ 60442 w 60537"/>
                  <a:gd name="connsiteY0" fmla="*/ 44196 h 96875"/>
                  <a:gd name="connsiteX1" fmla="*/ 60442 w 60537"/>
                  <a:gd name="connsiteY1" fmla="*/ 43624 h 96875"/>
                  <a:gd name="connsiteX2" fmla="*/ 60537 w 60537"/>
                  <a:gd name="connsiteY2" fmla="*/ 10287 h 96875"/>
                  <a:gd name="connsiteX3" fmla="*/ 52060 w 60537"/>
                  <a:gd name="connsiteY3" fmla="*/ 0 h 96875"/>
                  <a:gd name="connsiteX4" fmla="*/ 26723 w 60537"/>
                  <a:gd name="connsiteY4" fmla="*/ 14288 h 96875"/>
                  <a:gd name="connsiteX5" fmla="*/ 9293 w 60537"/>
                  <a:gd name="connsiteY5" fmla="*/ 43529 h 96875"/>
                  <a:gd name="connsiteX6" fmla="*/ 1101 w 60537"/>
                  <a:gd name="connsiteY6" fmla="*/ 91154 h 96875"/>
                  <a:gd name="connsiteX7" fmla="*/ 24437 w 60537"/>
                  <a:gd name="connsiteY7" fmla="*/ 95536 h 96875"/>
                  <a:gd name="connsiteX8" fmla="*/ 32248 w 60537"/>
                  <a:gd name="connsiteY8" fmla="*/ 96774 h 96875"/>
                  <a:gd name="connsiteX9" fmla="*/ 50822 w 60537"/>
                  <a:gd name="connsiteY9" fmla="*/ 86392 h 96875"/>
                  <a:gd name="connsiteX10" fmla="*/ 44440 w 60537"/>
                  <a:gd name="connsiteY10" fmla="*/ 77533 h 96875"/>
                  <a:gd name="connsiteX11" fmla="*/ 60442 w 60537"/>
                  <a:gd name="connsiteY11" fmla="*/ 44196 h 9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537" h="96875">
                    <a:moveTo>
                      <a:pt x="60442" y="44196"/>
                    </a:moveTo>
                    <a:cubicBezTo>
                      <a:pt x="60442" y="44005"/>
                      <a:pt x="60442" y="43815"/>
                      <a:pt x="60442" y="43624"/>
                    </a:cubicBezTo>
                    <a:cubicBezTo>
                      <a:pt x="59870" y="32480"/>
                      <a:pt x="58727" y="21241"/>
                      <a:pt x="60537" y="10287"/>
                    </a:cubicBezTo>
                    <a:lnTo>
                      <a:pt x="52060" y="0"/>
                    </a:lnTo>
                    <a:cubicBezTo>
                      <a:pt x="42725" y="2953"/>
                      <a:pt x="34057" y="7906"/>
                      <a:pt x="26723" y="14288"/>
                    </a:cubicBezTo>
                    <a:cubicBezTo>
                      <a:pt x="18056" y="21907"/>
                      <a:pt x="11198" y="32099"/>
                      <a:pt x="9293" y="43529"/>
                    </a:cubicBezTo>
                    <a:cubicBezTo>
                      <a:pt x="7102" y="56769"/>
                      <a:pt x="-3376" y="78486"/>
                      <a:pt x="1101" y="91154"/>
                    </a:cubicBezTo>
                    <a:cubicBezTo>
                      <a:pt x="2816" y="96107"/>
                      <a:pt x="19770" y="93059"/>
                      <a:pt x="24437" y="95536"/>
                    </a:cubicBezTo>
                    <a:cubicBezTo>
                      <a:pt x="26819" y="96774"/>
                      <a:pt x="29581" y="97060"/>
                      <a:pt x="32248" y="96774"/>
                    </a:cubicBezTo>
                    <a:cubicBezTo>
                      <a:pt x="39582" y="96202"/>
                      <a:pt x="46059" y="92107"/>
                      <a:pt x="50822" y="86392"/>
                    </a:cubicBezTo>
                    <a:cubicBezTo>
                      <a:pt x="48440" y="83629"/>
                      <a:pt x="46345" y="80677"/>
                      <a:pt x="44440" y="77533"/>
                    </a:cubicBezTo>
                    <a:cubicBezTo>
                      <a:pt x="34915" y="62389"/>
                      <a:pt x="48345" y="52578"/>
                      <a:pt x="60442" y="44196"/>
                    </a:cubicBezTo>
                    <a:close/>
                  </a:path>
                </a:pathLst>
              </a:custGeom>
              <a:solidFill>
                <a:srgbClr val="BD825A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2" name="شكل حر: شكل 371">
                <a:extLst>
                  <a:ext uri="{FF2B5EF4-FFF2-40B4-BE49-F238E27FC236}">
                    <a16:creationId xmlns:a16="http://schemas.microsoft.com/office/drawing/2014/main" id="{14FFC361-6BE8-46E8-A3DC-3471795BBF40}"/>
                  </a:ext>
                </a:extLst>
              </p:cNvPr>
              <p:cNvSpPr/>
              <p:nvPr/>
            </p:nvSpPr>
            <p:spPr>
              <a:xfrm>
                <a:off x="5668232" y="1789837"/>
                <a:ext cx="12858" cy="12222"/>
              </a:xfrm>
              <a:custGeom>
                <a:avLst/>
                <a:gdLst>
                  <a:gd name="connsiteX0" fmla="*/ 12859 w 12858"/>
                  <a:gd name="connsiteY0" fmla="*/ 6 h 12222"/>
                  <a:gd name="connsiteX1" fmla="*/ 1334 w 12858"/>
                  <a:gd name="connsiteY1" fmla="*/ 6292 h 12222"/>
                  <a:gd name="connsiteX2" fmla="*/ 0 w 12858"/>
                  <a:gd name="connsiteY2" fmla="*/ 8007 h 12222"/>
                  <a:gd name="connsiteX3" fmla="*/ 191 w 12858"/>
                  <a:gd name="connsiteY3" fmla="*/ 9340 h 12222"/>
                  <a:gd name="connsiteX4" fmla="*/ 953 w 12858"/>
                  <a:gd name="connsiteY4" fmla="*/ 11245 h 12222"/>
                  <a:gd name="connsiteX5" fmla="*/ 1238 w 12858"/>
                  <a:gd name="connsiteY5" fmla="*/ 11817 h 12222"/>
                  <a:gd name="connsiteX6" fmla="*/ 2096 w 12858"/>
                  <a:gd name="connsiteY6" fmla="*/ 12198 h 12222"/>
                  <a:gd name="connsiteX7" fmla="*/ 7811 w 12858"/>
                  <a:gd name="connsiteY7" fmla="*/ 7816 h 12222"/>
                  <a:gd name="connsiteX8" fmla="*/ 12002 w 12858"/>
                  <a:gd name="connsiteY8" fmla="*/ 1530 h 12222"/>
                  <a:gd name="connsiteX9" fmla="*/ 12859 w 12858"/>
                  <a:gd name="connsiteY9" fmla="*/ 6 h 12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58" h="12222">
                    <a:moveTo>
                      <a:pt x="12859" y="6"/>
                    </a:moveTo>
                    <a:cubicBezTo>
                      <a:pt x="12668" y="-185"/>
                      <a:pt x="4382" y="4482"/>
                      <a:pt x="1334" y="6292"/>
                    </a:cubicBezTo>
                    <a:cubicBezTo>
                      <a:pt x="572" y="6768"/>
                      <a:pt x="0" y="7054"/>
                      <a:pt x="0" y="8007"/>
                    </a:cubicBezTo>
                    <a:cubicBezTo>
                      <a:pt x="0" y="8388"/>
                      <a:pt x="95" y="8864"/>
                      <a:pt x="191" y="9340"/>
                    </a:cubicBezTo>
                    <a:cubicBezTo>
                      <a:pt x="-286" y="10007"/>
                      <a:pt x="191" y="11150"/>
                      <a:pt x="953" y="11245"/>
                    </a:cubicBezTo>
                    <a:cubicBezTo>
                      <a:pt x="1048" y="11436"/>
                      <a:pt x="1143" y="11626"/>
                      <a:pt x="1238" y="11817"/>
                    </a:cubicBezTo>
                    <a:cubicBezTo>
                      <a:pt x="1429" y="12102"/>
                      <a:pt x="1810" y="12293"/>
                      <a:pt x="2096" y="12198"/>
                    </a:cubicBezTo>
                    <a:cubicBezTo>
                      <a:pt x="4286" y="11817"/>
                      <a:pt x="6477" y="9531"/>
                      <a:pt x="7811" y="7816"/>
                    </a:cubicBezTo>
                    <a:cubicBezTo>
                      <a:pt x="8668" y="6768"/>
                      <a:pt x="11621" y="2577"/>
                      <a:pt x="12002" y="1530"/>
                    </a:cubicBezTo>
                    <a:cubicBezTo>
                      <a:pt x="12192" y="1244"/>
                      <a:pt x="12859" y="-90"/>
                      <a:pt x="12859" y="6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3" name="شكل حر: شكل 372">
                <a:extLst>
                  <a:ext uri="{FF2B5EF4-FFF2-40B4-BE49-F238E27FC236}">
                    <a16:creationId xmlns:a16="http://schemas.microsoft.com/office/drawing/2014/main" id="{AC2A7ED1-D42F-4EE1-8D4C-C10492427C00}"/>
                  </a:ext>
                </a:extLst>
              </p:cNvPr>
              <p:cNvSpPr/>
              <p:nvPr/>
            </p:nvSpPr>
            <p:spPr>
              <a:xfrm>
                <a:off x="5571253" y="1696987"/>
                <a:ext cx="123458" cy="190846"/>
              </a:xfrm>
              <a:custGeom>
                <a:avLst/>
                <a:gdLst>
                  <a:gd name="connsiteX0" fmla="*/ 123459 w 123458"/>
                  <a:gd name="connsiteY0" fmla="*/ 142100 h 190846"/>
                  <a:gd name="connsiteX1" fmla="*/ 115743 w 123458"/>
                  <a:gd name="connsiteY1" fmla="*/ 140576 h 190846"/>
                  <a:gd name="connsiteX2" fmla="*/ 112695 w 123458"/>
                  <a:gd name="connsiteY2" fmla="*/ 143338 h 190846"/>
                  <a:gd name="connsiteX3" fmla="*/ 110981 w 123458"/>
                  <a:gd name="connsiteY3" fmla="*/ 148386 h 190846"/>
                  <a:gd name="connsiteX4" fmla="*/ 107075 w 123458"/>
                  <a:gd name="connsiteY4" fmla="*/ 157816 h 190846"/>
                  <a:gd name="connsiteX5" fmla="*/ 98503 w 123458"/>
                  <a:gd name="connsiteY5" fmla="*/ 167436 h 190846"/>
                  <a:gd name="connsiteX6" fmla="*/ 96789 w 123458"/>
                  <a:gd name="connsiteY6" fmla="*/ 168293 h 190846"/>
                  <a:gd name="connsiteX7" fmla="*/ 90597 w 123458"/>
                  <a:gd name="connsiteY7" fmla="*/ 175532 h 190846"/>
                  <a:gd name="connsiteX8" fmla="*/ 88692 w 123458"/>
                  <a:gd name="connsiteY8" fmla="*/ 176294 h 190846"/>
                  <a:gd name="connsiteX9" fmla="*/ 78882 w 123458"/>
                  <a:gd name="connsiteY9" fmla="*/ 179247 h 190846"/>
                  <a:gd name="connsiteX10" fmla="*/ 68975 w 123458"/>
                  <a:gd name="connsiteY10" fmla="*/ 186105 h 190846"/>
                  <a:gd name="connsiteX11" fmla="*/ 67547 w 123458"/>
                  <a:gd name="connsiteY11" fmla="*/ 187058 h 190846"/>
                  <a:gd name="connsiteX12" fmla="*/ 48116 w 123458"/>
                  <a:gd name="connsiteY12" fmla="*/ 189629 h 190846"/>
                  <a:gd name="connsiteX13" fmla="*/ 37543 w 123458"/>
                  <a:gd name="connsiteY13" fmla="*/ 179438 h 190846"/>
                  <a:gd name="connsiteX14" fmla="*/ 31447 w 123458"/>
                  <a:gd name="connsiteY14" fmla="*/ 173342 h 190846"/>
                  <a:gd name="connsiteX15" fmla="*/ 24684 w 123458"/>
                  <a:gd name="connsiteY15" fmla="*/ 170675 h 190846"/>
                  <a:gd name="connsiteX16" fmla="*/ 21827 w 123458"/>
                  <a:gd name="connsiteY16" fmla="*/ 170484 h 190846"/>
                  <a:gd name="connsiteX17" fmla="*/ 20112 w 123458"/>
                  <a:gd name="connsiteY17" fmla="*/ 169436 h 190846"/>
                  <a:gd name="connsiteX18" fmla="*/ 11635 w 123458"/>
                  <a:gd name="connsiteY18" fmla="*/ 165722 h 190846"/>
                  <a:gd name="connsiteX19" fmla="*/ 9635 w 123458"/>
                  <a:gd name="connsiteY19" fmla="*/ 164007 h 190846"/>
                  <a:gd name="connsiteX20" fmla="*/ 6682 w 123458"/>
                  <a:gd name="connsiteY20" fmla="*/ 160292 h 190846"/>
                  <a:gd name="connsiteX21" fmla="*/ 1348 w 123458"/>
                  <a:gd name="connsiteY21" fmla="*/ 134099 h 190846"/>
                  <a:gd name="connsiteX22" fmla="*/ 15636 w 123458"/>
                  <a:gd name="connsiteY22" fmla="*/ 69329 h 190846"/>
                  <a:gd name="connsiteX23" fmla="*/ 18493 w 123458"/>
                  <a:gd name="connsiteY23" fmla="*/ 44087 h 190846"/>
                  <a:gd name="connsiteX24" fmla="*/ 20398 w 123458"/>
                  <a:gd name="connsiteY24" fmla="*/ 36372 h 190846"/>
                  <a:gd name="connsiteX25" fmla="*/ 23922 w 123458"/>
                  <a:gd name="connsiteY25" fmla="*/ 27990 h 190846"/>
                  <a:gd name="connsiteX26" fmla="*/ 47449 w 123458"/>
                  <a:gd name="connsiteY26" fmla="*/ 6559 h 190846"/>
                  <a:gd name="connsiteX27" fmla="*/ 99075 w 123458"/>
                  <a:gd name="connsiteY27" fmla="*/ 5987 h 190846"/>
                  <a:gd name="connsiteX28" fmla="*/ 114600 w 123458"/>
                  <a:gd name="connsiteY28" fmla="*/ 21704 h 190846"/>
                  <a:gd name="connsiteX29" fmla="*/ 118601 w 123458"/>
                  <a:gd name="connsiteY29" fmla="*/ 31895 h 190846"/>
                  <a:gd name="connsiteX30" fmla="*/ 119267 w 123458"/>
                  <a:gd name="connsiteY30" fmla="*/ 34848 h 190846"/>
                  <a:gd name="connsiteX31" fmla="*/ 121744 w 123458"/>
                  <a:gd name="connsiteY31" fmla="*/ 44754 h 190846"/>
                  <a:gd name="connsiteX32" fmla="*/ 113267 w 123458"/>
                  <a:gd name="connsiteY32" fmla="*/ 54946 h 190846"/>
                  <a:gd name="connsiteX33" fmla="*/ 113171 w 123458"/>
                  <a:gd name="connsiteY33" fmla="*/ 54946 h 190846"/>
                  <a:gd name="connsiteX34" fmla="*/ 108981 w 123458"/>
                  <a:gd name="connsiteY34" fmla="*/ 58375 h 190846"/>
                  <a:gd name="connsiteX35" fmla="*/ 105933 w 123458"/>
                  <a:gd name="connsiteY35" fmla="*/ 61042 h 190846"/>
                  <a:gd name="connsiteX36" fmla="*/ 100884 w 123458"/>
                  <a:gd name="connsiteY36" fmla="*/ 62375 h 190846"/>
                  <a:gd name="connsiteX37" fmla="*/ 93741 w 123458"/>
                  <a:gd name="connsiteY37" fmla="*/ 70948 h 190846"/>
                  <a:gd name="connsiteX38" fmla="*/ 92407 w 123458"/>
                  <a:gd name="connsiteY38" fmla="*/ 76282 h 190846"/>
                  <a:gd name="connsiteX39" fmla="*/ 110219 w 123458"/>
                  <a:gd name="connsiteY39" fmla="*/ 113525 h 190846"/>
                  <a:gd name="connsiteX40" fmla="*/ 123459 w 123458"/>
                  <a:gd name="connsiteY40" fmla="*/ 142100 h 190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23458" h="190846">
                    <a:moveTo>
                      <a:pt x="123459" y="142100"/>
                    </a:moveTo>
                    <a:cubicBezTo>
                      <a:pt x="119934" y="140671"/>
                      <a:pt x="117553" y="140099"/>
                      <a:pt x="115743" y="140576"/>
                    </a:cubicBezTo>
                    <a:cubicBezTo>
                      <a:pt x="114505" y="140957"/>
                      <a:pt x="113553" y="141814"/>
                      <a:pt x="112695" y="143338"/>
                    </a:cubicBezTo>
                    <a:cubicBezTo>
                      <a:pt x="111743" y="145052"/>
                      <a:pt x="111267" y="146672"/>
                      <a:pt x="110981" y="148386"/>
                    </a:cubicBezTo>
                    <a:cubicBezTo>
                      <a:pt x="109362" y="151434"/>
                      <a:pt x="108314" y="155149"/>
                      <a:pt x="107075" y="157816"/>
                    </a:cubicBezTo>
                    <a:cubicBezTo>
                      <a:pt x="104980" y="162483"/>
                      <a:pt x="102027" y="165436"/>
                      <a:pt x="98503" y="167436"/>
                    </a:cubicBezTo>
                    <a:cubicBezTo>
                      <a:pt x="97932" y="167722"/>
                      <a:pt x="97360" y="168008"/>
                      <a:pt x="96789" y="168293"/>
                    </a:cubicBezTo>
                    <a:cubicBezTo>
                      <a:pt x="96122" y="171246"/>
                      <a:pt x="94217" y="173723"/>
                      <a:pt x="90597" y="175532"/>
                    </a:cubicBezTo>
                    <a:cubicBezTo>
                      <a:pt x="90026" y="175818"/>
                      <a:pt x="89359" y="176104"/>
                      <a:pt x="88692" y="176294"/>
                    </a:cubicBezTo>
                    <a:cubicBezTo>
                      <a:pt x="85454" y="177437"/>
                      <a:pt x="81929" y="177628"/>
                      <a:pt x="78882" y="179247"/>
                    </a:cubicBezTo>
                    <a:cubicBezTo>
                      <a:pt x="75262" y="181152"/>
                      <a:pt x="72309" y="183914"/>
                      <a:pt x="68975" y="186105"/>
                    </a:cubicBezTo>
                    <a:cubicBezTo>
                      <a:pt x="68499" y="186391"/>
                      <a:pt x="68023" y="186772"/>
                      <a:pt x="67547" y="187058"/>
                    </a:cubicBezTo>
                    <a:cubicBezTo>
                      <a:pt x="61641" y="190582"/>
                      <a:pt x="54783" y="192106"/>
                      <a:pt x="48116" y="189629"/>
                    </a:cubicBezTo>
                    <a:cubicBezTo>
                      <a:pt x="42972" y="187724"/>
                      <a:pt x="40496" y="183438"/>
                      <a:pt x="37543" y="179438"/>
                    </a:cubicBezTo>
                    <a:cubicBezTo>
                      <a:pt x="35829" y="177056"/>
                      <a:pt x="34019" y="174866"/>
                      <a:pt x="31447" y="173342"/>
                    </a:cubicBezTo>
                    <a:cubicBezTo>
                      <a:pt x="29352" y="172103"/>
                      <a:pt x="27066" y="171341"/>
                      <a:pt x="24684" y="170675"/>
                    </a:cubicBezTo>
                    <a:cubicBezTo>
                      <a:pt x="23732" y="170579"/>
                      <a:pt x="22779" y="170484"/>
                      <a:pt x="21827" y="170484"/>
                    </a:cubicBezTo>
                    <a:cubicBezTo>
                      <a:pt x="21255" y="170103"/>
                      <a:pt x="20684" y="169722"/>
                      <a:pt x="20112" y="169436"/>
                    </a:cubicBezTo>
                    <a:cubicBezTo>
                      <a:pt x="17160" y="168579"/>
                      <a:pt x="14207" y="167627"/>
                      <a:pt x="11635" y="165722"/>
                    </a:cubicBezTo>
                    <a:cubicBezTo>
                      <a:pt x="10968" y="165245"/>
                      <a:pt x="10302" y="164674"/>
                      <a:pt x="9635" y="164007"/>
                    </a:cubicBezTo>
                    <a:cubicBezTo>
                      <a:pt x="8587" y="162959"/>
                      <a:pt x="7539" y="161626"/>
                      <a:pt x="6682" y="160292"/>
                    </a:cubicBezTo>
                    <a:cubicBezTo>
                      <a:pt x="-271" y="153815"/>
                      <a:pt x="-1319" y="145814"/>
                      <a:pt x="1348" y="134099"/>
                    </a:cubicBezTo>
                    <a:cubicBezTo>
                      <a:pt x="2682" y="128098"/>
                      <a:pt x="13350" y="88379"/>
                      <a:pt x="15636" y="69329"/>
                    </a:cubicBezTo>
                    <a:cubicBezTo>
                      <a:pt x="16588" y="60947"/>
                      <a:pt x="16969" y="52374"/>
                      <a:pt x="18493" y="44087"/>
                    </a:cubicBezTo>
                    <a:cubicBezTo>
                      <a:pt x="18969" y="41516"/>
                      <a:pt x="19636" y="38849"/>
                      <a:pt x="20398" y="36372"/>
                    </a:cubicBezTo>
                    <a:cubicBezTo>
                      <a:pt x="21255" y="33515"/>
                      <a:pt x="22398" y="30657"/>
                      <a:pt x="23922" y="27990"/>
                    </a:cubicBezTo>
                    <a:cubicBezTo>
                      <a:pt x="29066" y="18465"/>
                      <a:pt x="37829" y="11321"/>
                      <a:pt x="47449" y="6559"/>
                    </a:cubicBezTo>
                    <a:cubicBezTo>
                      <a:pt x="63546" y="-1347"/>
                      <a:pt x="83454" y="-2776"/>
                      <a:pt x="99075" y="5987"/>
                    </a:cubicBezTo>
                    <a:cubicBezTo>
                      <a:pt x="105552" y="9607"/>
                      <a:pt x="110981" y="15227"/>
                      <a:pt x="114600" y="21704"/>
                    </a:cubicBezTo>
                    <a:cubicBezTo>
                      <a:pt x="116410" y="24942"/>
                      <a:pt x="117744" y="28371"/>
                      <a:pt x="118601" y="31895"/>
                    </a:cubicBezTo>
                    <a:cubicBezTo>
                      <a:pt x="118887" y="32848"/>
                      <a:pt x="119077" y="33896"/>
                      <a:pt x="119267" y="34848"/>
                    </a:cubicBezTo>
                    <a:cubicBezTo>
                      <a:pt x="120696" y="37991"/>
                      <a:pt x="121839" y="41325"/>
                      <a:pt x="121744" y="44754"/>
                    </a:cubicBezTo>
                    <a:cubicBezTo>
                      <a:pt x="121649" y="49612"/>
                      <a:pt x="118125" y="54755"/>
                      <a:pt x="113267" y="54946"/>
                    </a:cubicBezTo>
                    <a:lnTo>
                      <a:pt x="113171" y="54946"/>
                    </a:lnTo>
                    <a:cubicBezTo>
                      <a:pt x="111457" y="55803"/>
                      <a:pt x="110504" y="56660"/>
                      <a:pt x="108981" y="58375"/>
                    </a:cubicBezTo>
                    <a:cubicBezTo>
                      <a:pt x="108028" y="59423"/>
                      <a:pt x="107171" y="60375"/>
                      <a:pt x="105933" y="61042"/>
                    </a:cubicBezTo>
                    <a:cubicBezTo>
                      <a:pt x="104313" y="61899"/>
                      <a:pt x="102599" y="61804"/>
                      <a:pt x="100884" y="62375"/>
                    </a:cubicBezTo>
                    <a:cubicBezTo>
                      <a:pt x="96789" y="63518"/>
                      <a:pt x="95169" y="67138"/>
                      <a:pt x="93741" y="70948"/>
                    </a:cubicBezTo>
                    <a:cubicBezTo>
                      <a:pt x="93074" y="72662"/>
                      <a:pt x="92788" y="74567"/>
                      <a:pt x="92407" y="76282"/>
                    </a:cubicBezTo>
                    <a:cubicBezTo>
                      <a:pt x="92883" y="93522"/>
                      <a:pt x="104218" y="104952"/>
                      <a:pt x="110219" y="113525"/>
                    </a:cubicBezTo>
                    <a:cubicBezTo>
                      <a:pt x="116124" y="122383"/>
                      <a:pt x="122125" y="131527"/>
                      <a:pt x="123459" y="142100"/>
                    </a:cubicBezTo>
                    <a:close/>
                  </a:path>
                </a:pathLst>
              </a:custGeom>
              <a:solidFill>
                <a:srgbClr val="DEE0E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4" name="شكل حر: شكل 373">
                <a:extLst>
                  <a:ext uri="{FF2B5EF4-FFF2-40B4-BE49-F238E27FC236}">
                    <a16:creationId xmlns:a16="http://schemas.microsoft.com/office/drawing/2014/main" id="{99D6D16C-9C9F-4F64-A577-65ACA7B2B2E1}"/>
                  </a:ext>
                </a:extLst>
              </p:cNvPr>
              <p:cNvSpPr/>
              <p:nvPr/>
            </p:nvSpPr>
            <p:spPr>
              <a:xfrm>
                <a:off x="5589746" y="1718786"/>
                <a:ext cx="100107" cy="32713"/>
              </a:xfrm>
              <a:custGeom>
                <a:avLst/>
                <a:gdLst>
                  <a:gd name="connsiteX0" fmla="*/ 100108 w 100107"/>
                  <a:gd name="connsiteY0" fmla="*/ 10192 h 32713"/>
                  <a:gd name="connsiteX1" fmla="*/ 97822 w 100107"/>
                  <a:gd name="connsiteY1" fmla="*/ 12478 h 32713"/>
                  <a:gd name="connsiteX2" fmla="*/ 67818 w 100107"/>
                  <a:gd name="connsiteY2" fmla="*/ 27908 h 32713"/>
                  <a:gd name="connsiteX3" fmla="*/ 0 w 100107"/>
                  <a:gd name="connsiteY3" fmla="*/ 22384 h 32713"/>
                  <a:gd name="connsiteX4" fmla="*/ 1905 w 100107"/>
                  <a:gd name="connsiteY4" fmla="*/ 14669 h 32713"/>
                  <a:gd name="connsiteX5" fmla="*/ 2096 w 100107"/>
                  <a:gd name="connsiteY5" fmla="*/ 14764 h 32713"/>
                  <a:gd name="connsiteX6" fmla="*/ 65246 w 100107"/>
                  <a:gd name="connsiteY6" fmla="*/ 18574 h 32713"/>
                  <a:gd name="connsiteX7" fmla="*/ 90964 w 100107"/>
                  <a:gd name="connsiteY7" fmla="*/ 5620 h 32713"/>
                  <a:gd name="connsiteX8" fmla="*/ 96107 w 100107"/>
                  <a:gd name="connsiteY8" fmla="*/ 0 h 32713"/>
                  <a:gd name="connsiteX9" fmla="*/ 100108 w 100107"/>
                  <a:gd name="connsiteY9" fmla="*/ 10192 h 3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107" h="32713">
                    <a:moveTo>
                      <a:pt x="100108" y="10192"/>
                    </a:moveTo>
                    <a:cubicBezTo>
                      <a:pt x="99346" y="11049"/>
                      <a:pt x="98488" y="11811"/>
                      <a:pt x="97822" y="12478"/>
                    </a:cubicBezTo>
                    <a:cubicBezTo>
                      <a:pt x="89344" y="20479"/>
                      <a:pt x="79057" y="25051"/>
                      <a:pt x="67818" y="27908"/>
                    </a:cubicBezTo>
                    <a:cubicBezTo>
                      <a:pt x="45148" y="33719"/>
                      <a:pt x="19907" y="36671"/>
                      <a:pt x="0" y="22384"/>
                    </a:cubicBezTo>
                    <a:cubicBezTo>
                      <a:pt x="476" y="19812"/>
                      <a:pt x="1143" y="17145"/>
                      <a:pt x="1905" y="14669"/>
                    </a:cubicBezTo>
                    <a:cubicBezTo>
                      <a:pt x="2000" y="14669"/>
                      <a:pt x="2000" y="14764"/>
                      <a:pt x="2096" y="14764"/>
                    </a:cubicBezTo>
                    <a:cubicBezTo>
                      <a:pt x="19907" y="28861"/>
                      <a:pt x="45053" y="23717"/>
                      <a:pt x="65246" y="18574"/>
                    </a:cubicBezTo>
                    <a:cubicBezTo>
                      <a:pt x="74771" y="16097"/>
                      <a:pt x="83725" y="12382"/>
                      <a:pt x="90964" y="5620"/>
                    </a:cubicBezTo>
                    <a:cubicBezTo>
                      <a:pt x="92773" y="3905"/>
                      <a:pt x="94583" y="2000"/>
                      <a:pt x="96107" y="0"/>
                    </a:cubicBezTo>
                    <a:cubicBezTo>
                      <a:pt x="97822" y="3143"/>
                      <a:pt x="99250" y="6572"/>
                      <a:pt x="100108" y="10192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5" name="شكل حر: شكل 374">
                <a:extLst>
                  <a:ext uri="{FF2B5EF4-FFF2-40B4-BE49-F238E27FC236}">
                    <a16:creationId xmlns:a16="http://schemas.microsoft.com/office/drawing/2014/main" id="{A4334AF9-D068-4034-9305-382475B17F99}"/>
                  </a:ext>
                </a:extLst>
              </p:cNvPr>
              <p:cNvSpPr/>
              <p:nvPr/>
            </p:nvSpPr>
            <p:spPr>
              <a:xfrm>
                <a:off x="5652739" y="1756219"/>
                <a:ext cx="34257" cy="108204"/>
              </a:xfrm>
              <a:custGeom>
                <a:avLst/>
                <a:gdLst>
                  <a:gd name="connsiteX0" fmla="*/ 34257 w 34257"/>
                  <a:gd name="connsiteY0" fmla="*/ 81343 h 108204"/>
                  <a:gd name="connsiteX1" fmla="*/ 31209 w 34257"/>
                  <a:gd name="connsiteY1" fmla="*/ 84106 h 108204"/>
                  <a:gd name="connsiteX2" fmla="*/ 29495 w 34257"/>
                  <a:gd name="connsiteY2" fmla="*/ 89154 h 108204"/>
                  <a:gd name="connsiteX3" fmla="*/ 25589 w 34257"/>
                  <a:gd name="connsiteY3" fmla="*/ 98584 h 108204"/>
                  <a:gd name="connsiteX4" fmla="*/ 17017 w 34257"/>
                  <a:gd name="connsiteY4" fmla="*/ 108204 h 108204"/>
                  <a:gd name="connsiteX5" fmla="*/ 20351 w 34257"/>
                  <a:gd name="connsiteY5" fmla="*/ 96488 h 108204"/>
                  <a:gd name="connsiteX6" fmla="*/ 13779 w 34257"/>
                  <a:gd name="connsiteY6" fmla="*/ 64008 h 108204"/>
                  <a:gd name="connsiteX7" fmla="*/ 2158 w 34257"/>
                  <a:gd name="connsiteY7" fmla="*/ 32766 h 108204"/>
                  <a:gd name="connsiteX8" fmla="*/ 3206 w 34257"/>
                  <a:gd name="connsiteY8" fmla="*/ 0 h 108204"/>
                  <a:gd name="connsiteX9" fmla="*/ 25971 w 34257"/>
                  <a:gd name="connsiteY9" fmla="*/ 72295 h 108204"/>
                  <a:gd name="connsiteX10" fmla="*/ 34257 w 34257"/>
                  <a:gd name="connsiteY10" fmla="*/ 81343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257" h="108204">
                    <a:moveTo>
                      <a:pt x="34257" y="81343"/>
                    </a:moveTo>
                    <a:cubicBezTo>
                      <a:pt x="33019" y="81724"/>
                      <a:pt x="32067" y="82582"/>
                      <a:pt x="31209" y="84106"/>
                    </a:cubicBezTo>
                    <a:cubicBezTo>
                      <a:pt x="30257" y="85820"/>
                      <a:pt x="29781" y="87440"/>
                      <a:pt x="29495" y="89154"/>
                    </a:cubicBezTo>
                    <a:cubicBezTo>
                      <a:pt x="27876" y="92202"/>
                      <a:pt x="26828" y="95917"/>
                      <a:pt x="25589" y="98584"/>
                    </a:cubicBezTo>
                    <a:cubicBezTo>
                      <a:pt x="23494" y="103251"/>
                      <a:pt x="20541" y="106204"/>
                      <a:pt x="17017" y="108204"/>
                    </a:cubicBezTo>
                    <a:cubicBezTo>
                      <a:pt x="19208" y="104870"/>
                      <a:pt x="20065" y="100584"/>
                      <a:pt x="20351" y="96488"/>
                    </a:cubicBezTo>
                    <a:cubicBezTo>
                      <a:pt x="21018" y="85344"/>
                      <a:pt x="17779" y="74390"/>
                      <a:pt x="13779" y="64008"/>
                    </a:cubicBezTo>
                    <a:cubicBezTo>
                      <a:pt x="9778" y="53626"/>
                      <a:pt x="4920" y="43529"/>
                      <a:pt x="2158" y="32766"/>
                    </a:cubicBezTo>
                    <a:cubicBezTo>
                      <a:pt x="-604" y="22003"/>
                      <a:pt x="-1176" y="10192"/>
                      <a:pt x="3206" y="0"/>
                    </a:cubicBezTo>
                    <a:cubicBezTo>
                      <a:pt x="-414" y="25908"/>
                      <a:pt x="8159" y="53245"/>
                      <a:pt x="25971" y="72295"/>
                    </a:cubicBezTo>
                    <a:cubicBezTo>
                      <a:pt x="28733" y="75343"/>
                      <a:pt x="31685" y="78105"/>
                      <a:pt x="34257" y="81343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6" name="شكل حر: شكل 375">
                <a:extLst>
                  <a:ext uri="{FF2B5EF4-FFF2-40B4-BE49-F238E27FC236}">
                    <a16:creationId xmlns:a16="http://schemas.microsoft.com/office/drawing/2014/main" id="{138B1F65-5CE3-4E8C-8EE0-7F5A3E4191CE}"/>
                  </a:ext>
                </a:extLst>
              </p:cNvPr>
              <p:cNvSpPr/>
              <p:nvPr/>
            </p:nvSpPr>
            <p:spPr>
              <a:xfrm>
                <a:off x="5582792" y="1772221"/>
                <a:ext cx="30099" cy="104298"/>
              </a:xfrm>
              <a:custGeom>
                <a:avLst/>
                <a:gdLst>
                  <a:gd name="connsiteX0" fmla="*/ 25908 w 30099"/>
                  <a:gd name="connsiteY0" fmla="*/ 104299 h 104298"/>
                  <a:gd name="connsiteX1" fmla="*/ 19812 w 30099"/>
                  <a:gd name="connsiteY1" fmla="*/ 98203 h 104298"/>
                  <a:gd name="connsiteX2" fmla="*/ 13049 w 30099"/>
                  <a:gd name="connsiteY2" fmla="*/ 95536 h 104298"/>
                  <a:gd name="connsiteX3" fmla="*/ 10192 w 30099"/>
                  <a:gd name="connsiteY3" fmla="*/ 95345 h 104298"/>
                  <a:gd name="connsiteX4" fmla="*/ 8477 w 30099"/>
                  <a:gd name="connsiteY4" fmla="*/ 94297 h 104298"/>
                  <a:gd name="connsiteX5" fmla="*/ 0 w 30099"/>
                  <a:gd name="connsiteY5" fmla="*/ 90583 h 104298"/>
                  <a:gd name="connsiteX6" fmla="*/ 2858 w 30099"/>
                  <a:gd name="connsiteY6" fmla="*/ 90106 h 104298"/>
                  <a:gd name="connsiteX7" fmla="*/ 10858 w 30099"/>
                  <a:gd name="connsiteY7" fmla="*/ 83820 h 104298"/>
                  <a:gd name="connsiteX8" fmla="*/ 19336 w 30099"/>
                  <a:gd name="connsiteY8" fmla="*/ 54007 h 104298"/>
                  <a:gd name="connsiteX9" fmla="*/ 21336 w 30099"/>
                  <a:gd name="connsiteY9" fmla="*/ 22669 h 104298"/>
                  <a:gd name="connsiteX10" fmla="*/ 30099 w 30099"/>
                  <a:gd name="connsiteY10" fmla="*/ 0 h 104298"/>
                  <a:gd name="connsiteX11" fmla="*/ 25908 w 30099"/>
                  <a:gd name="connsiteY11" fmla="*/ 104299 h 10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99" h="104298">
                    <a:moveTo>
                      <a:pt x="25908" y="104299"/>
                    </a:moveTo>
                    <a:cubicBezTo>
                      <a:pt x="24194" y="101917"/>
                      <a:pt x="22384" y="99727"/>
                      <a:pt x="19812" y="98203"/>
                    </a:cubicBezTo>
                    <a:cubicBezTo>
                      <a:pt x="17717" y="96965"/>
                      <a:pt x="15431" y="96202"/>
                      <a:pt x="13049" y="95536"/>
                    </a:cubicBezTo>
                    <a:cubicBezTo>
                      <a:pt x="12097" y="95441"/>
                      <a:pt x="11144" y="95345"/>
                      <a:pt x="10192" y="95345"/>
                    </a:cubicBezTo>
                    <a:cubicBezTo>
                      <a:pt x="9620" y="94964"/>
                      <a:pt x="9049" y="94583"/>
                      <a:pt x="8477" y="94297"/>
                    </a:cubicBezTo>
                    <a:cubicBezTo>
                      <a:pt x="5525" y="93440"/>
                      <a:pt x="2572" y="92488"/>
                      <a:pt x="0" y="90583"/>
                    </a:cubicBezTo>
                    <a:cubicBezTo>
                      <a:pt x="953" y="90583"/>
                      <a:pt x="1905" y="90392"/>
                      <a:pt x="2858" y="90106"/>
                    </a:cubicBezTo>
                    <a:cubicBezTo>
                      <a:pt x="6096" y="89059"/>
                      <a:pt x="8763" y="86582"/>
                      <a:pt x="10858" y="83820"/>
                    </a:cubicBezTo>
                    <a:cubicBezTo>
                      <a:pt x="17240" y="75438"/>
                      <a:pt x="18955" y="64484"/>
                      <a:pt x="19336" y="54007"/>
                    </a:cubicBezTo>
                    <a:cubicBezTo>
                      <a:pt x="19717" y="43529"/>
                      <a:pt x="19050" y="32861"/>
                      <a:pt x="21336" y="22669"/>
                    </a:cubicBezTo>
                    <a:cubicBezTo>
                      <a:pt x="23146" y="14764"/>
                      <a:pt x="26670" y="7334"/>
                      <a:pt x="30099" y="0"/>
                    </a:cubicBezTo>
                    <a:cubicBezTo>
                      <a:pt x="18955" y="33433"/>
                      <a:pt x="17526" y="70009"/>
                      <a:pt x="25908" y="10429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7" name="شكل حر: شكل 376">
                <a:extLst>
                  <a:ext uri="{FF2B5EF4-FFF2-40B4-BE49-F238E27FC236}">
                    <a16:creationId xmlns:a16="http://schemas.microsoft.com/office/drawing/2014/main" id="{CFE33874-1DE4-4672-881D-A57F7D22A0F6}"/>
                  </a:ext>
                </a:extLst>
              </p:cNvPr>
              <p:cNvSpPr/>
              <p:nvPr/>
            </p:nvSpPr>
            <p:spPr>
              <a:xfrm>
                <a:off x="5638800" y="1802130"/>
                <a:ext cx="21145" cy="82010"/>
              </a:xfrm>
              <a:custGeom>
                <a:avLst/>
                <a:gdLst>
                  <a:gd name="connsiteX0" fmla="*/ 21146 w 21145"/>
                  <a:gd name="connsiteY0" fmla="*/ 71247 h 82010"/>
                  <a:gd name="connsiteX1" fmla="*/ 11335 w 21145"/>
                  <a:gd name="connsiteY1" fmla="*/ 74200 h 82010"/>
                  <a:gd name="connsiteX2" fmla="*/ 1429 w 21145"/>
                  <a:gd name="connsiteY2" fmla="*/ 81058 h 82010"/>
                  <a:gd name="connsiteX3" fmla="*/ 0 w 21145"/>
                  <a:gd name="connsiteY3" fmla="*/ 82010 h 82010"/>
                  <a:gd name="connsiteX4" fmla="*/ 2476 w 21145"/>
                  <a:gd name="connsiteY4" fmla="*/ 74676 h 82010"/>
                  <a:gd name="connsiteX5" fmla="*/ 3143 w 21145"/>
                  <a:gd name="connsiteY5" fmla="*/ 57055 h 82010"/>
                  <a:gd name="connsiteX6" fmla="*/ 12001 w 21145"/>
                  <a:gd name="connsiteY6" fmla="*/ 0 h 82010"/>
                  <a:gd name="connsiteX7" fmla="*/ 8001 w 21145"/>
                  <a:gd name="connsiteY7" fmla="*/ 37909 h 82010"/>
                  <a:gd name="connsiteX8" fmla="*/ 21146 w 21145"/>
                  <a:gd name="connsiteY8" fmla="*/ 71247 h 8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145" h="82010">
                    <a:moveTo>
                      <a:pt x="21146" y="71247"/>
                    </a:moveTo>
                    <a:cubicBezTo>
                      <a:pt x="17907" y="72390"/>
                      <a:pt x="14383" y="72580"/>
                      <a:pt x="11335" y="74200"/>
                    </a:cubicBezTo>
                    <a:cubicBezTo>
                      <a:pt x="7715" y="76105"/>
                      <a:pt x="4763" y="78867"/>
                      <a:pt x="1429" y="81058"/>
                    </a:cubicBezTo>
                    <a:cubicBezTo>
                      <a:pt x="953" y="81344"/>
                      <a:pt x="476" y="81724"/>
                      <a:pt x="0" y="82010"/>
                    </a:cubicBezTo>
                    <a:cubicBezTo>
                      <a:pt x="1048" y="79629"/>
                      <a:pt x="1905" y="77152"/>
                      <a:pt x="2476" y="74676"/>
                    </a:cubicBezTo>
                    <a:cubicBezTo>
                      <a:pt x="3715" y="68866"/>
                      <a:pt x="3429" y="62960"/>
                      <a:pt x="3143" y="57055"/>
                    </a:cubicBezTo>
                    <a:cubicBezTo>
                      <a:pt x="2286" y="37624"/>
                      <a:pt x="2953" y="17240"/>
                      <a:pt x="12001" y="0"/>
                    </a:cubicBezTo>
                    <a:cubicBezTo>
                      <a:pt x="7715" y="12097"/>
                      <a:pt x="6191" y="25146"/>
                      <a:pt x="8001" y="37909"/>
                    </a:cubicBezTo>
                    <a:cubicBezTo>
                      <a:pt x="9525" y="49720"/>
                      <a:pt x="14002" y="61341"/>
                      <a:pt x="21146" y="7124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356" name="شكل حر: شكل 355">
              <a:extLst>
                <a:ext uri="{FF2B5EF4-FFF2-40B4-BE49-F238E27FC236}">
                  <a16:creationId xmlns:a16="http://schemas.microsoft.com/office/drawing/2014/main" id="{453AD3A4-B375-4CDD-AD29-BC746A86EAFE}"/>
                </a:ext>
              </a:extLst>
            </p:cNvPr>
            <p:cNvSpPr/>
            <p:nvPr/>
          </p:nvSpPr>
          <p:spPr>
            <a:xfrm>
              <a:off x="5737955" y="2077878"/>
              <a:ext cx="28836" cy="60166"/>
            </a:xfrm>
            <a:custGeom>
              <a:avLst/>
              <a:gdLst>
                <a:gd name="connsiteX0" fmla="*/ 17717 w 28836"/>
                <a:gd name="connsiteY0" fmla="*/ 0 h 60166"/>
                <a:gd name="connsiteX1" fmla="*/ 23717 w 28836"/>
                <a:gd name="connsiteY1" fmla="*/ 18669 h 60166"/>
                <a:gd name="connsiteX2" fmla="*/ 28480 w 28836"/>
                <a:gd name="connsiteY2" fmla="*/ 34671 h 60166"/>
                <a:gd name="connsiteX3" fmla="*/ 28480 w 28836"/>
                <a:gd name="connsiteY3" fmla="*/ 39433 h 60166"/>
                <a:gd name="connsiteX4" fmla="*/ 23813 w 28836"/>
                <a:gd name="connsiteY4" fmla="*/ 56483 h 60166"/>
                <a:gd name="connsiteX5" fmla="*/ 18097 w 28836"/>
                <a:gd name="connsiteY5" fmla="*/ 57912 h 60166"/>
                <a:gd name="connsiteX6" fmla="*/ 17526 w 28836"/>
                <a:gd name="connsiteY6" fmla="*/ 49340 h 60166"/>
                <a:gd name="connsiteX7" fmla="*/ 14764 w 28836"/>
                <a:gd name="connsiteY7" fmla="*/ 52006 h 60166"/>
                <a:gd name="connsiteX8" fmla="*/ 12573 w 28836"/>
                <a:gd name="connsiteY8" fmla="*/ 47720 h 60166"/>
                <a:gd name="connsiteX9" fmla="*/ 13240 w 28836"/>
                <a:gd name="connsiteY9" fmla="*/ 37148 h 60166"/>
                <a:gd name="connsiteX10" fmla="*/ 11621 w 28836"/>
                <a:gd name="connsiteY10" fmla="*/ 31147 h 60166"/>
                <a:gd name="connsiteX11" fmla="*/ 2858 w 28836"/>
                <a:gd name="connsiteY11" fmla="*/ 18478 h 60166"/>
                <a:gd name="connsiteX12" fmla="*/ 1048 w 28836"/>
                <a:gd name="connsiteY12" fmla="*/ 13240 h 60166"/>
                <a:gd name="connsiteX13" fmla="*/ 0 w 28836"/>
                <a:gd name="connsiteY13" fmla="*/ 667 h 60166"/>
                <a:gd name="connsiteX14" fmla="*/ 17717 w 28836"/>
                <a:gd name="connsiteY14" fmla="*/ 0 h 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836" h="60166">
                  <a:moveTo>
                    <a:pt x="17717" y="0"/>
                  </a:moveTo>
                  <a:lnTo>
                    <a:pt x="23717" y="18669"/>
                  </a:lnTo>
                  <a:lnTo>
                    <a:pt x="28480" y="34671"/>
                  </a:lnTo>
                  <a:cubicBezTo>
                    <a:pt x="28956" y="36195"/>
                    <a:pt x="28956" y="37814"/>
                    <a:pt x="28480" y="39433"/>
                  </a:cubicBezTo>
                  <a:cubicBezTo>
                    <a:pt x="26860" y="45148"/>
                    <a:pt x="26194" y="50959"/>
                    <a:pt x="23813" y="56483"/>
                  </a:cubicBezTo>
                  <a:cubicBezTo>
                    <a:pt x="22193" y="60198"/>
                    <a:pt x="21146" y="61817"/>
                    <a:pt x="18097" y="57912"/>
                  </a:cubicBezTo>
                  <a:cubicBezTo>
                    <a:pt x="16097" y="55245"/>
                    <a:pt x="16002" y="52292"/>
                    <a:pt x="17526" y="49340"/>
                  </a:cubicBezTo>
                  <a:cubicBezTo>
                    <a:pt x="16954" y="50387"/>
                    <a:pt x="16192" y="51911"/>
                    <a:pt x="14764" y="52006"/>
                  </a:cubicBezTo>
                  <a:cubicBezTo>
                    <a:pt x="12001" y="52292"/>
                    <a:pt x="12478" y="49340"/>
                    <a:pt x="12573" y="47720"/>
                  </a:cubicBezTo>
                  <a:cubicBezTo>
                    <a:pt x="12763" y="44196"/>
                    <a:pt x="13049" y="40672"/>
                    <a:pt x="13240" y="37148"/>
                  </a:cubicBezTo>
                  <a:cubicBezTo>
                    <a:pt x="13335" y="34957"/>
                    <a:pt x="12763" y="32861"/>
                    <a:pt x="11621" y="31147"/>
                  </a:cubicBezTo>
                  <a:lnTo>
                    <a:pt x="2858" y="18478"/>
                  </a:lnTo>
                  <a:cubicBezTo>
                    <a:pt x="1810" y="16954"/>
                    <a:pt x="1143" y="15145"/>
                    <a:pt x="1048" y="13240"/>
                  </a:cubicBezTo>
                  <a:lnTo>
                    <a:pt x="0" y="667"/>
                  </a:lnTo>
                  <a:lnTo>
                    <a:pt x="17717" y="0"/>
                  </a:lnTo>
                  <a:close/>
                </a:path>
              </a:pathLst>
            </a:custGeom>
            <a:solidFill>
              <a:srgbClr val="BD825A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57" name="شكل حر: شكل 356">
              <a:extLst>
                <a:ext uri="{FF2B5EF4-FFF2-40B4-BE49-F238E27FC236}">
                  <a16:creationId xmlns:a16="http://schemas.microsoft.com/office/drawing/2014/main" id="{0A50D2C6-4D1D-4A81-A26F-21AB7825FFC8}"/>
                </a:ext>
              </a:extLst>
            </p:cNvPr>
            <p:cNvSpPr/>
            <p:nvPr/>
          </p:nvSpPr>
          <p:spPr>
            <a:xfrm>
              <a:off x="5677668" y="1842534"/>
              <a:ext cx="87623" cy="253381"/>
            </a:xfrm>
            <a:custGeom>
              <a:avLst/>
              <a:gdLst>
                <a:gd name="connsiteX0" fmla="*/ 58763 w 87623"/>
                <a:gd name="connsiteY0" fmla="*/ 117234 h 253381"/>
                <a:gd name="connsiteX1" fmla="*/ 39903 w 87623"/>
                <a:gd name="connsiteY1" fmla="*/ 14460 h 253381"/>
                <a:gd name="connsiteX2" fmla="*/ 32855 w 87623"/>
                <a:gd name="connsiteY2" fmla="*/ 1601 h 253381"/>
                <a:gd name="connsiteX3" fmla="*/ 11519 w 87623"/>
                <a:gd name="connsiteY3" fmla="*/ 9316 h 253381"/>
                <a:gd name="connsiteX4" fmla="*/ 3137 w 87623"/>
                <a:gd name="connsiteY4" fmla="*/ 96470 h 253381"/>
                <a:gd name="connsiteX5" fmla="*/ 9423 w 87623"/>
                <a:gd name="connsiteY5" fmla="*/ 125235 h 253381"/>
                <a:gd name="connsiteX6" fmla="*/ 9233 w 87623"/>
                <a:gd name="connsiteY6" fmla="*/ 125997 h 253381"/>
                <a:gd name="connsiteX7" fmla="*/ 20282 w 87623"/>
                <a:gd name="connsiteY7" fmla="*/ 167336 h 253381"/>
                <a:gd name="connsiteX8" fmla="*/ 54286 w 87623"/>
                <a:gd name="connsiteY8" fmla="*/ 253251 h 253381"/>
                <a:gd name="connsiteX9" fmla="*/ 82480 w 87623"/>
                <a:gd name="connsiteY9" fmla="*/ 245250 h 253381"/>
                <a:gd name="connsiteX10" fmla="*/ 87624 w 87623"/>
                <a:gd name="connsiteY10" fmla="*/ 240964 h 253381"/>
                <a:gd name="connsiteX11" fmla="*/ 58763 w 87623"/>
                <a:gd name="connsiteY11" fmla="*/ 117234 h 25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623" h="253381">
                  <a:moveTo>
                    <a:pt x="58763" y="117234"/>
                  </a:moveTo>
                  <a:lnTo>
                    <a:pt x="39903" y="14460"/>
                  </a:lnTo>
                  <a:cubicBezTo>
                    <a:pt x="38760" y="9411"/>
                    <a:pt x="37046" y="3982"/>
                    <a:pt x="32855" y="1601"/>
                  </a:cubicBezTo>
                  <a:cubicBezTo>
                    <a:pt x="25806" y="-2495"/>
                    <a:pt x="16662" y="1696"/>
                    <a:pt x="11519" y="9316"/>
                  </a:cubicBezTo>
                  <a:cubicBezTo>
                    <a:pt x="-4578" y="35319"/>
                    <a:pt x="-102" y="66371"/>
                    <a:pt x="3137" y="96470"/>
                  </a:cubicBezTo>
                  <a:lnTo>
                    <a:pt x="9423" y="125235"/>
                  </a:lnTo>
                  <a:cubicBezTo>
                    <a:pt x="9328" y="125521"/>
                    <a:pt x="9328" y="125807"/>
                    <a:pt x="9233" y="125997"/>
                  </a:cubicBezTo>
                  <a:cubicBezTo>
                    <a:pt x="11519" y="140190"/>
                    <a:pt x="14567" y="154191"/>
                    <a:pt x="20282" y="167336"/>
                  </a:cubicBezTo>
                  <a:cubicBezTo>
                    <a:pt x="25806" y="179909"/>
                    <a:pt x="43047" y="222962"/>
                    <a:pt x="54286" y="253251"/>
                  </a:cubicBezTo>
                  <a:cubicBezTo>
                    <a:pt x="64383" y="254013"/>
                    <a:pt x="74003" y="251442"/>
                    <a:pt x="82480" y="245250"/>
                  </a:cubicBezTo>
                  <a:cubicBezTo>
                    <a:pt x="84290" y="243917"/>
                    <a:pt x="86004" y="242488"/>
                    <a:pt x="87624" y="240964"/>
                  </a:cubicBezTo>
                  <a:cubicBezTo>
                    <a:pt x="83623" y="217342"/>
                    <a:pt x="61620" y="132284"/>
                    <a:pt x="58763" y="117234"/>
                  </a:cubicBezTo>
                  <a:close/>
                </a:path>
              </a:pathLst>
            </a:custGeom>
            <a:solidFill>
              <a:srgbClr val="F7F7F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58" name="شكل حر: شكل 357">
              <a:extLst>
                <a:ext uri="{FF2B5EF4-FFF2-40B4-BE49-F238E27FC236}">
                  <a16:creationId xmlns:a16="http://schemas.microsoft.com/office/drawing/2014/main" id="{F2B07A83-555C-4A8A-ACEF-C8EE66BB8A6D}"/>
                </a:ext>
              </a:extLst>
            </p:cNvPr>
            <p:cNvSpPr/>
            <p:nvPr/>
          </p:nvSpPr>
          <p:spPr>
            <a:xfrm>
              <a:off x="5702617" y="1842567"/>
              <a:ext cx="62674" cy="248645"/>
            </a:xfrm>
            <a:custGeom>
              <a:avLst/>
              <a:gdLst>
                <a:gd name="connsiteX0" fmla="*/ 62675 w 62674"/>
                <a:gd name="connsiteY0" fmla="*/ 240740 h 248645"/>
                <a:gd name="connsiteX1" fmla="*/ 33814 w 62674"/>
                <a:gd name="connsiteY1" fmla="*/ 117201 h 248645"/>
                <a:gd name="connsiteX2" fmla="*/ 14954 w 62674"/>
                <a:gd name="connsiteY2" fmla="*/ 14426 h 248645"/>
                <a:gd name="connsiteX3" fmla="*/ 7906 w 62674"/>
                <a:gd name="connsiteY3" fmla="*/ 1567 h 248645"/>
                <a:gd name="connsiteX4" fmla="*/ 0 w 62674"/>
                <a:gd name="connsiteY4" fmla="*/ 139 h 248645"/>
                <a:gd name="connsiteX5" fmla="*/ 7144 w 62674"/>
                <a:gd name="connsiteY5" fmla="*/ 30142 h 248645"/>
                <a:gd name="connsiteX6" fmla="*/ 49054 w 62674"/>
                <a:gd name="connsiteY6" fmla="*/ 221023 h 248645"/>
                <a:gd name="connsiteX7" fmla="*/ 52007 w 62674"/>
                <a:gd name="connsiteY7" fmla="*/ 248646 h 248645"/>
                <a:gd name="connsiteX8" fmla="*/ 57436 w 62674"/>
                <a:gd name="connsiteY8" fmla="*/ 245217 h 248645"/>
                <a:gd name="connsiteX9" fmla="*/ 62675 w 62674"/>
                <a:gd name="connsiteY9" fmla="*/ 240740 h 248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74" h="248645">
                  <a:moveTo>
                    <a:pt x="62675" y="240740"/>
                  </a:moveTo>
                  <a:cubicBezTo>
                    <a:pt x="58674" y="217309"/>
                    <a:pt x="36671" y="132250"/>
                    <a:pt x="33814" y="117201"/>
                  </a:cubicBezTo>
                  <a:lnTo>
                    <a:pt x="14954" y="14426"/>
                  </a:lnTo>
                  <a:cubicBezTo>
                    <a:pt x="13811" y="9378"/>
                    <a:pt x="12097" y="3949"/>
                    <a:pt x="7906" y="1567"/>
                  </a:cubicBezTo>
                  <a:cubicBezTo>
                    <a:pt x="5429" y="139"/>
                    <a:pt x="2667" y="-242"/>
                    <a:pt x="0" y="139"/>
                  </a:cubicBezTo>
                  <a:cubicBezTo>
                    <a:pt x="3620" y="13855"/>
                    <a:pt x="4953" y="20236"/>
                    <a:pt x="7144" y="30142"/>
                  </a:cubicBezTo>
                  <a:cubicBezTo>
                    <a:pt x="23527" y="95674"/>
                    <a:pt x="36481" y="154158"/>
                    <a:pt x="49054" y="221023"/>
                  </a:cubicBezTo>
                  <a:cubicBezTo>
                    <a:pt x="51054" y="230167"/>
                    <a:pt x="52007" y="239407"/>
                    <a:pt x="52007" y="248646"/>
                  </a:cubicBezTo>
                  <a:cubicBezTo>
                    <a:pt x="53912" y="247693"/>
                    <a:pt x="55721" y="246550"/>
                    <a:pt x="57436" y="245217"/>
                  </a:cubicBezTo>
                  <a:cubicBezTo>
                    <a:pt x="59341" y="243788"/>
                    <a:pt x="61055" y="242359"/>
                    <a:pt x="62675" y="240740"/>
                  </a:cubicBezTo>
                  <a:close/>
                </a:path>
              </a:pathLst>
            </a:custGeom>
            <a:solidFill>
              <a:srgbClr val="EEEFF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grpSp>
        <p:nvGrpSpPr>
          <p:cNvPr id="378" name="مجموعة 377">
            <a:extLst>
              <a:ext uri="{FF2B5EF4-FFF2-40B4-BE49-F238E27FC236}">
                <a16:creationId xmlns:a16="http://schemas.microsoft.com/office/drawing/2014/main" id="{E3E45B0D-43A1-43A9-A29A-4ED7966A1657}"/>
              </a:ext>
            </a:extLst>
          </p:cNvPr>
          <p:cNvGrpSpPr/>
          <p:nvPr/>
        </p:nvGrpSpPr>
        <p:grpSpPr>
          <a:xfrm>
            <a:off x="6788550" y="2367174"/>
            <a:ext cx="1359355" cy="2327854"/>
            <a:chOff x="10852754" y="4265649"/>
            <a:chExt cx="811183" cy="1760614"/>
          </a:xfrm>
        </p:grpSpPr>
        <p:sp>
          <p:nvSpPr>
            <p:cNvPr id="379" name="شكل حر: شكل 378">
              <a:extLst>
                <a:ext uri="{FF2B5EF4-FFF2-40B4-BE49-F238E27FC236}">
                  <a16:creationId xmlns:a16="http://schemas.microsoft.com/office/drawing/2014/main" id="{68D98B43-1717-4F6D-9C47-27F076130F6F}"/>
                </a:ext>
              </a:extLst>
            </p:cNvPr>
            <p:cNvSpPr/>
            <p:nvPr/>
          </p:nvSpPr>
          <p:spPr>
            <a:xfrm>
              <a:off x="10852754" y="4798581"/>
              <a:ext cx="166333" cy="96606"/>
            </a:xfrm>
            <a:custGeom>
              <a:avLst/>
              <a:gdLst>
                <a:gd name="connsiteX0" fmla="*/ 72651 w 77889"/>
                <a:gd name="connsiteY0" fmla="*/ 24257 h 39129"/>
                <a:gd name="connsiteX1" fmla="*/ 77889 w 77889"/>
                <a:gd name="connsiteY1" fmla="*/ 21209 h 39129"/>
                <a:gd name="connsiteX2" fmla="*/ 76842 w 77889"/>
                <a:gd name="connsiteY2" fmla="*/ 15684 h 39129"/>
                <a:gd name="connsiteX3" fmla="*/ 57220 w 77889"/>
                <a:gd name="connsiteY3" fmla="*/ 4159 h 39129"/>
                <a:gd name="connsiteX4" fmla="*/ 52934 w 77889"/>
                <a:gd name="connsiteY4" fmla="*/ 4159 h 39129"/>
                <a:gd name="connsiteX5" fmla="*/ 45028 w 77889"/>
                <a:gd name="connsiteY5" fmla="*/ 1778 h 39129"/>
                <a:gd name="connsiteX6" fmla="*/ 25597 w 77889"/>
                <a:gd name="connsiteY6" fmla="*/ 1206 h 39129"/>
                <a:gd name="connsiteX7" fmla="*/ 15881 w 77889"/>
                <a:gd name="connsiteY7" fmla="*/ 444 h 39129"/>
                <a:gd name="connsiteX8" fmla="*/ 15596 w 77889"/>
                <a:gd name="connsiteY8" fmla="*/ 1873 h 39129"/>
                <a:gd name="connsiteX9" fmla="*/ 28264 w 77889"/>
                <a:gd name="connsiteY9" fmla="*/ 8826 h 39129"/>
                <a:gd name="connsiteX10" fmla="*/ 20549 w 77889"/>
                <a:gd name="connsiteY10" fmla="*/ 10255 h 39129"/>
                <a:gd name="connsiteX11" fmla="*/ 2927 w 77889"/>
                <a:gd name="connsiteY11" fmla="*/ 16827 h 39129"/>
                <a:gd name="connsiteX12" fmla="*/ 7404 w 77889"/>
                <a:gd name="connsiteY12" fmla="*/ 18446 h 39129"/>
                <a:gd name="connsiteX13" fmla="*/ 25788 w 77889"/>
                <a:gd name="connsiteY13" fmla="*/ 16446 h 39129"/>
                <a:gd name="connsiteX14" fmla="*/ 10547 w 77889"/>
                <a:gd name="connsiteY14" fmla="*/ 19589 h 39129"/>
                <a:gd name="connsiteX15" fmla="*/ 70 w 77889"/>
                <a:gd name="connsiteY15" fmla="*/ 25971 h 39129"/>
                <a:gd name="connsiteX16" fmla="*/ 2451 w 77889"/>
                <a:gd name="connsiteY16" fmla="*/ 27495 h 39129"/>
                <a:gd name="connsiteX17" fmla="*/ 17024 w 77889"/>
                <a:gd name="connsiteY17" fmla="*/ 25019 h 39129"/>
                <a:gd name="connsiteX18" fmla="*/ 7881 w 77889"/>
                <a:gd name="connsiteY18" fmla="*/ 27876 h 39129"/>
                <a:gd name="connsiteX19" fmla="*/ 3785 w 77889"/>
                <a:gd name="connsiteY19" fmla="*/ 31305 h 39129"/>
                <a:gd name="connsiteX20" fmla="*/ 8357 w 77889"/>
                <a:gd name="connsiteY20" fmla="*/ 33686 h 39129"/>
                <a:gd name="connsiteX21" fmla="*/ 27026 w 77889"/>
                <a:gd name="connsiteY21" fmla="*/ 29591 h 39129"/>
                <a:gd name="connsiteX22" fmla="*/ 11690 w 77889"/>
                <a:gd name="connsiteY22" fmla="*/ 36830 h 39129"/>
                <a:gd name="connsiteX23" fmla="*/ 11500 w 77889"/>
                <a:gd name="connsiteY23" fmla="*/ 36830 h 39129"/>
                <a:gd name="connsiteX24" fmla="*/ 11595 w 77889"/>
                <a:gd name="connsiteY24" fmla="*/ 38544 h 39129"/>
                <a:gd name="connsiteX25" fmla="*/ 15310 w 77889"/>
                <a:gd name="connsiteY25" fmla="*/ 39020 h 39129"/>
                <a:gd name="connsiteX26" fmla="*/ 35027 w 77889"/>
                <a:gd name="connsiteY26" fmla="*/ 36830 h 39129"/>
                <a:gd name="connsiteX27" fmla="*/ 46076 w 77889"/>
                <a:gd name="connsiteY27" fmla="*/ 34258 h 39129"/>
                <a:gd name="connsiteX28" fmla="*/ 56458 w 77889"/>
                <a:gd name="connsiteY28" fmla="*/ 31305 h 39129"/>
                <a:gd name="connsiteX29" fmla="*/ 65697 w 77889"/>
                <a:gd name="connsiteY29" fmla="*/ 28067 h 39129"/>
                <a:gd name="connsiteX30" fmla="*/ 72651 w 77889"/>
                <a:gd name="connsiteY30" fmla="*/ 24257 h 39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889" h="39129">
                  <a:moveTo>
                    <a:pt x="72651" y="24257"/>
                  </a:moveTo>
                  <a:lnTo>
                    <a:pt x="77889" y="21209"/>
                  </a:lnTo>
                  <a:cubicBezTo>
                    <a:pt x="77794" y="19304"/>
                    <a:pt x="77508" y="17494"/>
                    <a:pt x="76842" y="15684"/>
                  </a:cubicBezTo>
                  <a:cubicBezTo>
                    <a:pt x="73793" y="7397"/>
                    <a:pt x="65221" y="5207"/>
                    <a:pt x="57220" y="4159"/>
                  </a:cubicBezTo>
                  <a:cubicBezTo>
                    <a:pt x="55029" y="4349"/>
                    <a:pt x="53124" y="4254"/>
                    <a:pt x="52934" y="4159"/>
                  </a:cubicBezTo>
                  <a:cubicBezTo>
                    <a:pt x="51600" y="3683"/>
                    <a:pt x="46076" y="1968"/>
                    <a:pt x="45028" y="1778"/>
                  </a:cubicBezTo>
                  <a:cubicBezTo>
                    <a:pt x="38646" y="825"/>
                    <a:pt x="31979" y="2063"/>
                    <a:pt x="25597" y="1206"/>
                  </a:cubicBezTo>
                  <a:cubicBezTo>
                    <a:pt x="23692" y="920"/>
                    <a:pt x="17691" y="-794"/>
                    <a:pt x="15881" y="444"/>
                  </a:cubicBezTo>
                  <a:cubicBezTo>
                    <a:pt x="15501" y="825"/>
                    <a:pt x="15405" y="1397"/>
                    <a:pt x="15596" y="1873"/>
                  </a:cubicBezTo>
                  <a:cubicBezTo>
                    <a:pt x="16072" y="8445"/>
                    <a:pt x="22835" y="8731"/>
                    <a:pt x="28264" y="8826"/>
                  </a:cubicBezTo>
                  <a:cubicBezTo>
                    <a:pt x="25788" y="9398"/>
                    <a:pt x="23216" y="9779"/>
                    <a:pt x="20549" y="10255"/>
                  </a:cubicBezTo>
                  <a:cubicBezTo>
                    <a:pt x="17596" y="10826"/>
                    <a:pt x="2165" y="13208"/>
                    <a:pt x="2927" y="16827"/>
                  </a:cubicBezTo>
                  <a:cubicBezTo>
                    <a:pt x="3404" y="18637"/>
                    <a:pt x="6071" y="18446"/>
                    <a:pt x="7404" y="18446"/>
                  </a:cubicBezTo>
                  <a:cubicBezTo>
                    <a:pt x="13595" y="18161"/>
                    <a:pt x="19692" y="17589"/>
                    <a:pt x="25788" y="16446"/>
                  </a:cubicBezTo>
                  <a:cubicBezTo>
                    <a:pt x="20644" y="17589"/>
                    <a:pt x="15501" y="18542"/>
                    <a:pt x="10547" y="19589"/>
                  </a:cubicBezTo>
                  <a:cubicBezTo>
                    <a:pt x="8166" y="20066"/>
                    <a:pt x="-882" y="22447"/>
                    <a:pt x="70" y="25971"/>
                  </a:cubicBezTo>
                  <a:cubicBezTo>
                    <a:pt x="356" y="26924"/>
                    <a:pt x="1308" y="27495"/>
                    <a:pt x="2451" y="27495"/>
                  </a:cubicBezTo>
                  <a:cubicBezTo>
                    <a:pt x="7404" y="27305"/>
                    <a:pt x="12167" y="26352"/>
                    <a:pt x="17024" y="25019"/>
                  </a:cubicBezTo>
                  <a:cubicBezTo>
                    <a:pt x="13977" y="25971"/>
                    <a:pt x="11024" y="26924"/>
                    <a:pt x="7881" y="27876"/>
                  </a:cubicBezTo>
                  <a:cubicBezTo>
                    <a:pt x="6452" y="28257"/>
                    <a:pt x="3785" y="29210"/>
                    <a:pt x="3785" y="31305"/>
                  </a:cubicBezTo>
                  <a:cubicBezTo>
                    <a:pt x="3689" y="33782"/>
                    <a:pt x="6833" y="33782"/>
                    <a:pt x="8357" y="33686"/>
                  </a:cubicBezTo>
                  <a:cubicBezTo>
                    <a:pt x="14929" y="32829"/>
                    <a:pt x="20739" y="31496"/>
                    <a:pt x="27026" y="29591"/>
                  </a:cubicBezTo>
                  <a:cubicBezTo>
                    <a:pt x="23692" y="31686"/>
                    <a:pt x="14167" y="34448"/>
                    <a:pt x="11690" y="36830"/>
                  </a:cubicBezTo>
                  <a:cubicBezTo>
                    <a:pt x="11690" y="36830"/>
                    <a:pt x="11595" y="36734"/>
                    <a:pt x="11500" y="36830"/>
                  </a:cubicBezTo>
                  <a:cubicBezTo>
                    <a:pt x="10738" y="37496"/>
                    <a:pt x="10643" y="37973"/>
                    <a:pt x="11595" y="38544"/>
                  </a:cubicBezTo>
                  <a:cubicBezTo>
                    <a:pt x="12738" y="39211"/>
                    <a:pt x="14072" y="39211"/>
                    <a:pt x="15310" y="39020"/>
                  </a:cubicBezTo>
                  <a:cubicBezTo>
                    <a:pt x="22930" y="38068"/>
                    <a:pt x="27407" y="37687"/>
                    <a:pt x="35027" y="36830"/>
                  </a:cubicBezTo>
                  <a:cubicBezTo>
                    <a:pt x="38170" y="36353"/>
                    <a:pt x="43123" y="35401"/>
                    <a:pt x="46076" y="34258"/>
                  </a:cubicBezTo>
                  <a:cubicBezTo>
                    <a:pt x="49790" y="33020"/>
                    <a:pt x="52743" y="32258"/>
                    <a:pt x="56458" y="31305"/>
                  </a:cubicBezTo>
                  <a:cubicBezTo>
                    <a:pt x="58935" y="30638"/>
                    <a:pt x="62364" y="29495"/>
                    <a:pt x="65697" y="28067"/>
                  </a:cubicBezTo>
                  <a:lnTo>
                    <a:pt x="72651" y="24257"/>
                  </a:ln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380" name="رسم 2">
              <a:extLst>
                <a:ext uri="{FF2B5EF4-FFF2-40B4-BE49-F238E27FC236}">
                  <a16:creationId xmlns:a16="http://schemas.microsoft.com/office/drawing/2014/main" id="{B09EF75C-1504-473F-8DFD-B22C3DD1A881}"/>
                </a:ext>
              </a:extLst>
            </p:cNvPr>
            <p:cNvGrpSpPr/>
            <p:nvPr/>
          </p:nvGrpSpPr>
          <p:grpSpPr>
            <a:xfrm>
              <a:off x="11240845" y="5065647"/>
              <a:ext cx="328051" cy="960616"/>
              <a:chOff x="5896757" y="1847659"/>
              <a:chExt cx="153617" cy="389087"/>
            </a:xfrm>
          </p:grpSpPr>
          <p:sp>
            <p:nvSpPr>
              <p:cNvPr id="405" name="شكل حر: شكل 404">
                <a:extLst>
                  <a:ext uri="{FF2B5EF4-FFF2-40B4-BE49-F238E27FC236}">
                    <a16:creationId xmlns:a16="http://schemas.microsoft.com/office/drawing/2014/main" id="{22A5A9EF-E679-46F6-A821-4C00E884D2DF}"/>
                  </a:ext>
                </a:extLst>
              </p:cNvPr>
              <p:cNvSpPr/>
              <p:nvPr/>
            </p:nvSpPr>
            <p:spPr>
              <a:xfrm>
                <a:off x="5990262" y="2161793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8 w 47603"/>
                  <a:gd name="connsiteY1" fmla="*/ 8668 h 74953"/>
                  <a:gd name="connsiteX2" fmla="*/ 5058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6" y="6953"/>
                      <a:pt x="12298" y="7810"/>
                      <a:pt x="12678" y="8668"/>
                    </a:cubicBezTo>
                    <a:cubicBezTo>
                      <a:pt x="12298" y="17907"/>
                      <a:pt x="9059" y="27242"/>
                      <a:pt x="5058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3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776" y="4286"/>
                      <a:pt x="20489" y="6668"/>
                      <a:pt x="11536" y="609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6" name="شكل حر: شكل 405">
                <a:extLst>
                  <a:ext uri="{FF2B5EF4-FFF2-40B4-BE49-F238E27FC236}">
                    <a16:creationId xmlns:a16="http://schemas.microsoft.com/office/drawing/2014/main" id="{276299DF-09CE-49F6-9E07-6B7A5028F001}"/>
                  </a:ext>
                </a:extLst>
              </p:cNvPr>
              <p:cNvSpPr/>
              <p:nvPr/>
            </p:nvSpPr>
            <p:spPr>
              <a:xfrm>
                <a:off x="5988738" y="2157698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9 w 47603"/>
                  <a:gd name="connsiteY1" fmla="*/ 8668 h 74953"/>
                  <a:gd name="connsiteX2" fmla="*/ 5059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7" y="6953"/>
                      <a:pt x="12298" y="7810"/>
                      <a:pt x="12679" y="8668"/>
                    </a:cubicBezTo>
                    <a:cubicBezTo>
                      <a:pt x="12298" y="17907"/>
                      <a:pt x="9059" y="27242"/>
                      <a:pt x="5059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4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681" y="4381"/>
                      <a:pt x="20394" y="6763"/>
                      <a:pt x="11536" y="6096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407" name="رسم 2">
                <a:extLst>
                  <a:ext uri="{FF2B5EF4-FFF2-40B4-BE49-F238E27FC236}">
                    <a16:creationId xmlns:a16="http://schemas.microsoft.com/office/drawing/2014/main" id="{2F902765-6577-491E-8E2F-36EAFDC6DC51}"/>
                  </a:ext>
                </a:extLst>
              </p:cNvPr>
              <p:cNvGrpSpPr/>
              <p:nvPr/>
            </p:nvGrpSpPr>
            <p:grpSpPr>
              <a:xfrm>
                <a:off x="5896757" y="2121909"/>
                <a:ext cx="79438" cy="66180"/>
                <a:chOff x="5896757" y="2121909"/>
                <a:chExt cx="79438" cy="66180"/>
              </a:xfrm>
            </p:grpSpPr>
            <p:sp>
              <p:nvSpPr>
                <p:cNvPr id="411" name="شكل حر: شكل 410">
                  <a:extLst>
                    <a:ext uri="{FF2B5EF4-FFF2-40B4-BE49-F238E27FC236}">
                      <a16:creationId xmlns:a16="http://schemas.microsoft.com/office/drawing/2014/main" id="{2B1D6B4B-A948-4283-AD03-28626594D1F8}"/>
                    </a:ext>
                  </a:extLst>
                </p:cNvPr>
                <p:cNvSpPr/>
                <p:nvPr/>
              </p:nvSpPr>
              <p:spPr>
                <a:xfrm>
                  <a:off x="5896757" y="2127148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12" name="شكل حر: شكل 411">
                  <a:extLst>
                    <a:ext uri="{FF2B5EF4-FFF2-40B4-BE49-F238E27FC236}">
                      <a16:creationId xmlns:a16="http://schemas.microsoft.com/office/drawing/2014/main" id="{A42A25BA-2215-4392-8978-0762DB0E3FBC}"/>
                    </a:ext>
                  </a:extLst>
                </p:cNvPr>
                <p:cNvSpPr/>
                <p:nvPr/>
              </p:nvSpPr>
              <p:spPr>
                <a:xfrm>
                  <a:off x="5896757" y="2121909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408" name="شكل حر: شكل 407">
                <a:extLst>
                  <a:ext uri="{FF2B5EF4-FFF2-40B4-BE49-F238E27FC236}">
                    <a16:creationId xmlns:a16="http://schemas.microsoft.com/office/drawing/2014/main" id="{8C2F5AA4-23BE-4535-8C21-2208D59C4137}"/>
                  </a:ext>
                </a:extLst>
              </p:cNvPr>
              <p:cNvSpPr/>
              <p:nvPr/>
            </p:nvSpPr>
            <p:spPr>
              <a:xfrm>
                <a:off x="5923828" y="1847659"/>
                <a:ext cx="62991" cy="295671"/>
              </a:xfrm>
              <a:custGeom>
                <a:avLst/>
                <a:gdLst>
                  <a:gd name="connsiteX0" fmla="*/ 60919 w 62991"/>
                  <a:gd name="connsiteY0" fmla="*/ 129540 h 295671"/>
                  <a:gd name="connsiteX1" fmla="*/ 62062 w 62991"/>
                  <a:gd name="connsiteY1" fmla="*/ 118491 h 295671"/>
                  <a:gd name="connsiteX2" fmla="*/ 54728 w 62991"/>
                  <a:gd name="connsiteY2" fmla="*/ 44101 h 295671"/>
                  <a:gd name="connsiteX3" fmla="*/ 2245 w 62991"/>
                  <a:gd name="connsiteY3" fmla="*/ 0 h 295671"/>
                  <a:gd name="connsiteX4" fmla="*/ 54 w 62991"/>
                  <a:gd name="connsiteY4" fmla="*/ 81439 h 295671"/>
                  <a:gd name="connsiteX5" fmla="*/ 816 w 62991"/>
                  <a:gd name="connsiteY5" fmla="*/ 106680 h 295671"/>
                  <a:gd name="connsiteX6" fmla="*/ 2626 w 62991"/>
                  <a:gd name="connsiteY6" fmla="*/ 157639 h 295671"/>
                  <a:gd name="connsiteX7" fmla="*/ 1388 w 62991"/>
                  <a:gd name="connsiteY7" fmla="*/ 286893 h 295671"/>
                  <a:gd name="connsiteX8" fmla="*/ 14532 w 62991"/>
                  <a:gd name="connsiteY8" fmla="*/ 290893 h 295671"/>
                  <a:gd name="connsiteX9" fmla="*/ 59871 w 62991"/>
                  <a:gd name="connsiteY9" fmla="*/ 295275 h 295671"/>
                  <a:gd name="connsiteX10" fmla="*/ 60919 w 62991"/>
                  <a:gd name="connsiteY10" fmla="*/ 129540 h 295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2991" h="295671">
                    <a:moveTo>
                      <a:pt x="60919" y="129540"/>
                    </a:moveTo>
                    <a:cubicBezTo>
                      <a:pt x="61300" y="125920"/>
                      <a:pt x="61776" y="122206"/>
                      <a:pt x="62062" y="118491"/>
                    </a:cubicBezTo>
                    <a:cubicBezTo>
                      <a:pt x="64158" y="93250"/>
                      <a:pt x="63110" y="67818"/>
                      <a:pt x="54728" y="44101"/>
                    </a:cubicBezTo>
                    <a:lnTo>
                      <a:pt x="2245" y="0"/>
                    </a:lnTo>
                    <a:cubicBezTo>
                      <a:pt x="626" y="18383"/>
                      <a:pt x="-231" y="60007"/>
                      <a:pt x="54" y="81439"/>
                    </a:cubicBezTo>
                    <a:cubicBezTo>
                      <a:pt x="245" y="90107"/>
                      <a:pt x="435" y="98584"/>
                      <a:pt x="816" y="106680"/>
                    </a:cubicBezTo>
                    <a:cubicBezTo>
                      <a:pt x="1578" y="128778"/>
                      <a:pt x="2626" y="147828"/>
                      <a:pt x="2626" y="157639"/>
                    </a:cubicBezTo>
                    <a:cubicBezTo>
                      <a:pt x="2626" y="168593"/>
                      <a:pt x="816" y="249555"/>
                      <a:pt x="1388" y="286893"/>
                    </a:cubicBezTo>
                    <a:cubicBezTo>
                      <a:pt x="1197" y="287179"/>
                      <a:pt x="14723" y="290608"/>
                      <a:pt x="14532" y="290893"/>
                    </a:cubicBezTo>
                    <a:cubicBezTo>
                      <a:pt x="27867" y="292703"/>
                      <a:pt x="48346" y="296990"/>
                      <a:pt x="59871" y="295275"/>
                    </a:cubicBezTo>
                    <a:cubicBezTo>
                      <a:pt x="58919" y="289370"/>
                      <a:pt x="57490" y="158115"/>
                      <a:pt x="60919" y="129540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9" name="شكل حر: شكل 408">
                <a:extLst>
                  <a:ext uri="{FF2B5EF4-FFF2-40B4-BE49-F238E27FC236}">
                    <a16:creationId xmlns:a16="http://schemas.microsoft.com/office/drawing/2014/main" id="{376A3A78-3C07-4A45-A1C5-81DFDF7D6324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012" cy="301511"/>
              </a:xfrm>
              <a:custGeom>
                <a:avLst/>
                <a:gdLst>
                  <a:gd name="connsiteX0" fmla="*/ 22860 w 96012"/>
                  <a:gd name="connsiteY0" fmla="*/ 6953 h 301511"/>
                  <a:gd name="connsiteX1" fmla="*/ 22860 w 96012"/>
                  <a:gd name="connsiteY1" fmla="*/ 2477 h 301511"/>
                  <a:gd name="connsiteX2" fmla="*/ 0 w 96012"/>
                  <a:gd name="connsiteY2" fmla="*/ 0 h 301511"/>
                  <a:gd name="connsiteX3" fmla="*/ 28289 w 96012"/>
                  <a:gd name="connsiteY3" fmla="*/ 77915 h 301511"/>
                  <a:gd name="connsiteX4" fmla="*/ 29432 w 96012"/>
                  <a:gd name="connsiteY4" fmla="*/ 117539 h 301511"/>
                  <a:gd name="connsiteX5" fmla="*/ 33338 w 96012"/>
                  <a:gd name="connsiteY5" fmla="*/ 162020 h 301511"/>
                  <a:gd name="connsiteX6" fmla="*/ 40672 w 96012"/>
                  <a:gd name="connsiteY6" fmla="*/ 296894 h 301511"/>
                  <a:gd name="connsiteX7" fmla="*/ 87154 w 96012"/>
                  <a:gd name="connsiteY7" fmla="*/ 301085 h 301511"/>
                  <a:gd name="connsiteX8" fmla="*/ 88678 w 96012"/>
                  <a:gd name="connsiteY8" fmla="*/ 262509 h 301511"/>
                  <a:gd name="connsiteX9" fmla="*/ 90011 w 96012"/>
                  <a:gd name="connsiteY9" fmla="*/ 256127 h 301511"/>
                  <a:gd name="connsiteX10" fmla="*/ 89916 w 96012"/>
                  <a:gd name="connsiteY10" fmla="*/ 256127 h 301511"/>
                  <a:gd name="connsiteX11" fmla="*/ 92678 w 96012"/>
                  <a:gd name="connsiteY11" fmla="*/ 234601 h 301511"/>
                  <a:gd name="connsiteX12" fmla="*/ 86201 w 96012"/>
                  <a:gd name="connsiteY12" fmla="*/ 140779 h 301511"/>
                  <a:gd name="connsiteX13" fmla="*/ 96012 w 96012"/>
                  <a:gd name="connsiteY13" fmla="*/ 15240 h 301511"/>
                  <a:gd name="connsiteX14" fmla="*/ 96012 w 96012"/>
                  <a:gd name="connsiteY14" fmla="*/ 14954 h 301511"/>
                  <a:gd name="connsiteX15" fmla="*/ 95917 w 96012"/>
                  <a:gd name="connsiteY15" fmla="*/ 6858 h 301511"/>
                  <a:gd name="connsiteX16" fmla="*/ 22860 w 96012"/>
                  <a:gd name="connsiteY16" fmla="*/ 6858 h 30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012" h="301511">
                    <a:moveTo>
                      <a:pt x="22860" y="6953"/>
                    </a:move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28194" y="71723"/>
                      <a:pt x="28289" y="77915"/>
                    </a:cubicBezTo>
                    <a:cubicBezTo>
                      <a:pt x="28670" y="91726"/>
                      <a:pt x="28956" y="107918"/>
                      <a:pt x="29432" y="117539"/>
                    </a:cubicBezTo>
                    <a:cubicBezTo>
                      <a:pt x="29718" y="124206"/>
                      <a:pt x="32480" y="154400"/>
                      <a:pt x="33338" y="162020"/>
                    </a:cubicBezTo>
                    <a:cubicBezTo>
                      <a:pt x="38671" y="209169"/>
                      <a:pt x="38957" y="259366"/>
                      <a:pt x="40672" y="296894"/>
                    </a:cubicBezTo>
                    <a:cubicBezTo>
                      <a:pt x="48768" y="300514"/>
                      <a:pt x="78486" y="302419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4954"/>
                    </a:lnTo>
                    <a:cubicBezTo>
                      <a:pt x="96012" y="13811"/>
                      <a:pt x="95917" y="10668"/>
                      <a:pt x="95917" y="6858"/>
                    </a:cubicBezTo>
                    <a:lnTo>
                      <a:pt x="22860" y="6858"/>
                    </a:lnTo>
                    <a:close/>
                  </a:path>
                </a:pathLst>
              </a:custGeom>
              <a:solidFill>
                <a:srgbClr val="21222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10" name="شكل حر: شكل 409">
                <a:extLst>
                  <a:ext uri="{FF2B5EF4-FFF2-40B4-BE49-F238E27FC236}">
                    <a16:creationId xmlns:a16="http://schemas.microsoft.com/office/drawing/2014/main" id="{7B95FDE2-7111-4C9D-8B69-5BD3AAE8B035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107" cy="301585"/>
              </a:xfrm>
              <a:custGeom>
                <a:avLst/>
                <a:gdLst>
                  <a:gd name="connsiteX0" fmla="*/ 96107 w 96107"/>
                  <a:gd name="connsiteY0" fmla="*/ 15050 h 301585"/>
                  <a:gd name="connsiteX1" fmla="*/ 96012 w 96107"/>
                  <a:gd name="connsiteY1" fmla="*/ 6953 h 301585"/>
                  <a:gd name="connsiteX2" fmla="*/ 22860 w 96107"/>
                  <a:gd name="connsiteY2" fmla="*/ 6953 h 301585"/>
                  <a:gd name="connsiteX3" fmla="*/ 22860 w 96107"/>
                  <a:gd name="connsiteY3" fmla="*/ 2477 h 301585"/>
                  <a:gd name="connsiteX4" fmla="*/ 0 w 96107"/>
                  <a:gd name="connsiteY4" fmla="*/ 0 h 301585"/>
                  <a:gd name="connsiteX5" fmla="*/ 14097 w 96107"/>
                  <a:gd name="connsiteY5" fmla="*/ 36671 h 301585"/>
                  <a:gd name="connsiteX6" fmla="*/ 62103 w 96107"/>
                  <a:gd name="connsiteY6" fmla="*/ 43339 h 301585"/>
                  <a:gd name="connsiteX7" fmla="*/ 70961 w 96107"/>
                  <a:gd name="connsiteY7" fmla="*/ 54673 h 301585"/>
                  <a:gd name="connsiteX8" fmla="*/ 73438 w 96107"/>
                  <a:gd name="connsiteY8" fmla="*/ 145447 h 301585"/>
                  <a:gd name="connsiteX9" fmla="*/ 82296 w 96107"/>
                  <a:gd name="connsiteY9" fmla="*/ 242506 h 301585"/>
                  <a:gd name="connsiteX10" fmla="*/ 76962 w 96107"/>
                  <a:gd name="connsiteY10" fmla="*/ 301562 h 301585"/>
                  <a:gd name="connsiteX11" fmla="*/ 87154 w 96107"/>
                  <a:gd name="connsiteY11" fmla="*/ 301085 h 301585"/>
                  <a:gd name="connsiteX12" fmla="*/ 88678 w 96107"/>
                  <a:gd name="connsiteY12" fmla="*/ 262509 h 301585"/>
                  <a:gd name="connsiteX13" fmla="*/ 90011 w 96107"/>
                  <a:gd name="connsiteY13" fmla="*/ 256127 h 301585"/>
                  <a:gd name="connsiteX14" fmla="*/ 89916 w 96107"/>
                  <a:gd name="connsiteY14" fmla="*/ 256127 h 301585"/>
                  <a:gd name="connsiteX15" fmla="*/ 92678 w 96107"/>
                  <a:gd name="connsiteY15" fmla="*/ 234601 h 301585"/>
                  <a:gd name="connsiteX16" fmla="*/ 86201 w 96107"/>
                  <a:gd name="connsiteY16" fmla="*/ 140779 h 301585"/>
                  <a:gd name="connsiteX17" fmla="*/ 96012 w 96107"/>
                  <a:gd name="connsiteY17" fmla="*/ 15240 h 301585"/>
                  <a:gd name="connsiteX18" fmla="*/ 96012 w 96107"/>
                  <a:gd name="connsiteY18" fmla="*/ 15050 h 301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6107" h="301585">
                    <a:moveTo>
                      <a:pt x="96107" y="15050"/>
                    </a:moveTo>
                    <a:cubicBezTo>
                      <a:pt x="96107" y="13906"/>
                      <a:pt x="96012" y="10763"/>
                      <a:pt x="96012" y="6953"/>
                    </a:cubicBezTo>
                    <a:lnTo>
                      <a:pt x="22860" y="6953"/>
                    </a:ln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7049" y="17907"/>
                      <a:pt x="14097" y="36671"/>
                    </a:cubicBezTo>
                    <a:cubicBezTo>
                      <a:pt x="29242" y="41148"/>
                      <a:pt x="46482" y="38386"/>
                      <a:pt x="62103" y="43339"/>
                    </a:cubicBezTo>
                    <a:cubicBezTo>
                      <a:pt x="65913" y="44577"/>
                      <a:pt x="69628" y="49625"/>
                      <a:pt x="70961" y="54673"/>
                    </a:cubicBezTo>
                    <a:cubicBezTo>
                      <a:pt x="76010" y="86201"/>
                      <a:pt x="68485" y="115157"/>
                      <a:pt x="73438" y="145447"/>
                    </a:cubicBezTo>
                    <a:cubicBezTo>
                      <a:pt x="78486" y="178213"/>
                      <a:pt x="89821" y="209741"/>
                      <a:pt x="82296" y="242506"/>
                    </a:cubicBezTo>
                    <a:cubicBezTo>
                      <a:pt x="77915" y="262509"/>
                      <a:pt x="76771" y="282131"/>
                      <a:pt x="76962" y="301562"/>
                    </a:cubicBezTo>
                    <a:cubicBezTo>
                      <a:pt x="81248" y="301657"/>
                      <a:pt x="84963" y="301466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5050"/>
                    </a:ln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381" name="شكل حر: شكل 380">
              <a:extLst>
                <a:ext uri="{FF2B5EF4-FFF2-40B4-BE49-F238E27FC236}">
                  <a16:creationId xmlns:a16="http://schemas.microsoft.com/office/drawing/2014/main" id="{85D204F8-DA9E-42EA-A38D-E6C182A24A3E}"/>
                </a:ext>
              </a:extLst>
            </p:cNvPr>
            <p:cNvSpPr/>
            <p:nvPr/>
          </p:nvSpPr>
          <p:spPr>
            <a:xfrm>
              <a:off x="10976167" y="4766912"/>
              <a:ext cx="295015" cy="118305"/>
            </a:xfrm>
            <a:custGeom>
              <a:avLst/>
              <a:gdLst>
                <a:gd name="connsiteX0" fmla="*/ 112300 w 138147"/>
                <a:gd name="connsiteY0" fmla="*/ 127 h 47918"/>
                <a:gd name="connsiteX1" fmla="*/ 0 w 138147"/>
                <a:gd name="connsiteY1" fmla="*/ 13367 h 47918"/>
                <a:gd name="connsiteX2" fmla="*/ 1238 w 138147"/>
                <a:gd name="connsiteY2" fmla="*/ 45752 h 47918"/>
                <a:gd name="connsiteX3" fmla="*/ 116777 w 138147"/>
                <a:gd name="connsiteY3" fmla="*/ 46514 h 47918"/>
                <a:gd name="connsiteX4" fmla="*/ 117634 w 138147"/>
                <a:gd name="connsiteY4" fmla="*/ 46418 h 47918"/>
                <a:gd name="connsiteX5" fmla="*/ 138017 w 138147"/>
                <a:gd name="connsiteY5" fmla="*/ 20796 h 47918"/>
                <a:gd name="connsiteX6" fmla="*/ 112300 w 138147"/>
                <a:gd name="connsiteY6" fmla="*/ 127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47" h="47918">
                  <a:moveTo>
                    <a:pt x="112300" y="127"/>
                  </a:moveTo>
                  <a:cubicBezTo>
                    <a:pt x="112300" y="127"/>
                    <a:pt x="-190" y="9080"/>
                    <a:pt x="0" y="13367"/>
                  </a:cubicBezTo>
                  <a:lnTo>
                    <a:pt x="1238" y="45752"/>
                  </a:lnTo>
                  <a:cubicBezTo>
                    <a:pt x="1429" y="50133"/>
                    <a:pt x="116777" y="46514"/>
                    <a:pt x="116777" y="46514"/>
                  </a:cubicBezTo>
                  <a:cubicBezTo>
                    <a:pt x="117062" y="46514"/>
                    <a:pt x="117348" y="46514"/>
                    <a:pt x="117634" y="46418"/>
                  </a:cubicBezTo>
                  <a:cubicBezTo>
                    <a:pt x="130302" y="44894"/>
                    <a:pt x="139351" y="33464"/>
                    <a:pt x="138017" y="20796"/>
                  </a:cubicBezTo>
                  <a:cubicBezTo>
                    <a:pt x="136684" y="8128"/>
                    <a:pt x="125159" y="-1207"/>
                    <a:pt x="112300" y="12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2" name="شكل حر: شكل 381">
              <a:extLst>
                <a:ext uri="{FF2B5EF4-FFF2-40B4-BE49-F238E27FC236}">
                  <a16:creationId xmlns:a16="http://schemas.microsoft.com/office/drawing/2014/main" id="{0983200D-A1CC-4C0F-A4C1-F0D399FE6A9A}"/>
                </a:ext>
              </a:extLst>
            </p:cNvPr>
            <p:cNvSpPr/>
            <p:nvPr/>
          </p:nvSpPr>
          <p:spPr>
            <a:xfrm>
              <a:off x="11171251" y="4523442"/>
              <a:ext cx="224124" cy="357943"/>
            </a:xfrm>
            <a:custGeom>
              <a:avLst/>
              <a:gdLst>
                <a:gd name="connsiteX0" fmla="*/ 44284 w 104951"/>
                <a:gd name="connsiteY0" fmla="*/ 132651 h 144981"/>
                <a:gd name="connsiteX1" fmla="*/ 12185 w 104951"/>
                <a:gd name="connsiteY1" fmla="*/ 142080 h 144981"/>
                <a:gd name="connsiteX2" fmla="*/ 12185 w 104951"/>
                <a:gd name="connsiteY2" fmla="*/ 142080 h 144981"/>
                <a:gd name="connsiteX3" fmla="*/ 2946 w 104951"/>
                <a:gd name="connsiteY3" fmla="*/ 109981 h 144981"/>
                <a:gd name="connsiteX4" fmla="*/ 60667 w 104951"/>
                <a:gd name="connsiteY4" fmla="*/ 12350 h 144981"/>
                <a:gd name="connsiteX5" fmla="*/ 92766 w 104951"/>
                <a:gd name="connsiteY5" fmla="*/ 2920 h 144981"/>
                <a:gd name="connsiteX6" fmla="*/ 92766 w 104951"/>
                <a:gd name="connsiteY6" fmla="*/ 2920 h 144981"/>
                <a:gd name="connsiteX7" fmla="*/ 102006 w 104951"/>
                <a:gd name="connsiteY7" fmla="*/ 35019 h 144981"/>
                <a:gd name="connsiteX8" fmla="*/ 44284 w 104951"/>
                <a:gd name="connsiteY8" fmla="*/ 132651 h 14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951" h="144981">
                  <a:moveTo>
                    <a:pt x="44284" y="132651"/>
                  </a:moveTo>
                  <a:cubicBezTo>
                    <a:pt x="37998" y="144081"/>
                    <a:pt x="23615" y="148367"/>
                    <a:pt x="12185" y="142080"/>
                  </a:cubicBezTo>
                  <a:lnTo>
                    <a:pt x="12185" y="142080"/>
                  </a:lnTo>
                  <a:cubicBezTo>
                    <a:pt x="755" y="135794"/>
                    <a:pt x="-3341" y="121411"/>
                    <a:pt x="2946" y="109981"/>
                  </a:cubicBezTo>
                  <a:lnTo>
                    <a:pt x="60667" y="12350"/>
                  </a:lnTo>
                  <a:cubicBezTo>
                    <a:pt x="66954" y="825"/>
                    <a:pt x="81336" y="-3366"/>
                    <a:pt x="92766" y="2920"/>
                  </a:cubicBezTo>
                  <a:lnTo>
                    <a:pt x="92766" y="2920"/>
                  </a:lnTo>
                  <a:cubicBezTo>
                    <a:pt x="104196" y="9207"/>
                    <a:pt x="108292" y="23589"/>
                    <a:pt x="102006" y="35019"/>
                  </a:cubicBezTo>
                  <a:lnTo>
                    <a:pt x="44284" y="13265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3" name="شكل حر: شكل 382">
              <a:extLst>
                <a:ext uri="{FF2B5EF4-FFF2-40B4-BE49-F238E27FC236}">
                  <a16:creationId xmlns:a16="http://schemas.microsoft.com/office/drawing/2014/main" id="{DDD4C781-E3AE-484F-868F-06A7814E7C75}"/>
                </a:ext>
              </a:extLst>
            </p:cNvPr>
            <p:cNvSpPr/>
            <p:nvPr/>
          </p:nvSpPr>
          <p:spPr>
            <a:xfrm>
              <a:off x="11272865" y="4523489"/>
              <a:ext cx="122510" cy="313577"/>
            </a:xfrm>
            <a:custGeom>
              <a:avLst/>
              <a:gdLst>
                <a:gd name="connsiteX0" fmla="*/ 45183 w 57368"/>
                <a:gd name="connsiteY0" fmla="*/ 2901 h 127011"/>
                <a:gd name="connsiteX1" fmla="*/ 13084 w 57368"/>
                <a:gd name="connsiteY1" fmla="*/ 12331 h 127011"/>
                <a:gd name="connsiteX2" fmla="*/ 12227 w 57368"/>
                <a:gd name="connsiteY2" fmla="*/ 13759 h 127011"/>
                <a:gd name="connsiteX3" fmla="*/ 35 w 57368"/>
                <a:gd name="connsiteY3" fmla="*/ 127012 h 127011"/>
                <a:gd name="connsiteX4" fmla="*/ 54423 w 57368"/>
                <a:gd name="connsiteY4" fmla="*/ 35000 h 127011"/>
                <a:gd name="connsiteX5" fmla="*/ 45183 w 57368"/>
                <a:gd name="connsiteY5" fmla="*/ 2901 h 12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368" h="127011">
                  <a:moveTo>
                    <a:pt x="45183" y="2901"/>
                  </a:moveTo>
                  <a:cubicBezTo>
                    <a:pt x="33753" y="-3386"/>
                    <a:pt x="19371" y="901"/>
                    <a:pt x="13084" y="12331"/>
                  </a:cubicBezTo>
                  <a:lnTo>
                    <a:pt x="12227" y="13759"/>
                  </a:lnTo>
                  <a:cubicBezTo>
                    <a:pt x="-727" y="49669"/>
                    <a:pt x="-60" y="88340"/>
                    <a:pt x="35" y="127012"/>
                  </a:cubicBezTo>
                  <a:lnTo>
                    <a:pt x="54423" y="35000"/>
                  </a:lnTo>
                  <a:cubicBezTo>
                    <a:pt x="60709" y="23570"/>
                    <a:pt x="56614" y="9187"/>
                    <a:pt x="45183" y="2901"/>
                  </a:cubicBezTo>
                  <a:close/>
                </a:path>
              </a:pathLst>
            </a:custGeom>
            <a:solidFill>
              <a:srgbClr val="B9BEC7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4" name="شكل حر: شكل 383">
              <a:extLst>
                <a:ext uri="{FF2B5EF4-FFF2-40B4-BE49-F238E27FC236}">
                  <a16:creationId xmlns:a16="http://schemas.microsoft.com/office/drawing/2014/main" id="{CB49C88C-805F-45A7-8085-CC254B51F8F4}"/>
                </a:ext>
              </a:extLst>
            </p:cNvPr>
            <p:cNvSpPr/>
            <p:nvPr/>
          </p:nvSpPr>
          <p:spPr>
            <a:xfrm>
              <a:off x="11323385" y="4507606"/>
              <a:ext cx="183270" cy="365678"/>
            </a:xfrm>
            <a:custGeom>
              <a:avLst/>
              <a:gdLst>
                <a:gd name="connsiteX0" fmla="*/ 73914 w 85820"/>
                <a:gd name="connsiteY0" fmla="*/ 15240 h 148114"/>
                <a:gd name="connsiteX1" fmla="*/ 85820 w 85820"/>
                <a:gd name="connsiteY1" fmla="*/ 25241 h 148114"/>
                <a:gd name="connsiteX2" fmla="*/ 72390 w 85820"/>
                <a:gd name="connsiteY2" fmla="*/ 148114 h 148114"/>
                <a:gd name="connsiteX3" fmla="*/ 0 w 85820"/>
                <a:gd name="connsiteY3" fmla="*/ 124587 h 148114"/>
                <a:gd name="connsiteX4" fmla="*/ 23241 w 85820"/>
                <a:gd name="connsiteY4" fmla="*/ 26289 h 148114"/>
                <a:gd name="connsiteX5" fmla="*/ 29813 w 85820"/>
                <a:gd name="connsiteY5" fmla="*/ 0 h 148114"/>
                <a:gd name="connsiteX6" fmla="*/ 73914 w 85820"/>
                <a:gd name="connsiteY6" fmla="*/ 15240 h 14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820" h="148114">
                  <a:moveTo>
                    <a:pt x="73914" y="15240"/>
                  </a:moveTo>
                  <a:lnTo>
                    <a:pt x="85820" y="25241"/>
                  </a:lnTo>
                  <a:cubicBezTo>
                    <a:pt x="85820" y="25241"/>
                    <a:pt x="73438" y="148495"/>
                    <a:pt x="72390" y="148114"/>
                  </a:cubicBezTo>
                  <a:cubicBezTo>
                    <a:pt x="71342" y="147733"/>
                    <a:pt x="0" y="124587"/>
                    <a:pt x="0" y="124587"/>
                  </a:cubicBezTo>
                  <a:lnTo>
                    <a:pt x="23241" y="26289"/>
                  </a:lnTo>
                  <a:lnTo>
                    <a:pt x="29813" y="0"/>
                  </a:lnTo>
                  <a:lnTo>
                    <a:pt x="73914" y="1524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5" name="شكل حر: شكل 384">
              <a:extLst>
                <a:ext uri="{FF2B5EF4-FFF2-40B4-BE49-F238E27FC236}">
                  <a16:creationId xmlns:a16="http://schemas.microsoft.com/office/drawing/2014/main" id="{E3C032D1-47AF-41BB-8CAF-E4A51F0D4E9F}"/>
                </a:ext>
              </a:extLst>
            </p:cNvPr>
            <p:cNvSpPr/>
            <p:nvPr/>
          </p:nvSpPr>
          <p:spPr>
            <a:xfrm>
              <a:off x="11372813" y="4610372"/>
              <a:ext cx="64275" cy="261735"/>
            </a:xfrm>
            <a:custGeom>
              <a:avLst/>
              <a:gdLst>
                <a:gd name="connsiteX0" fmla="*/ 30099 w 30098"/>
                <a:gd name="connsiteY0" fmla="*/ 8668 h 106013"/>
                <a:gd name="connsiteX1" fmla="*/ 22574 w 30098"/>
                <a:gd name="connsiteY1" fmla="*/ 4382 h 106013"/>
                <a:gd name="connsiteX2" fmla="*/ 15049 w 30098"/>
                <a:gd name="connsiteY2" fmla="*/ 0 h 106013"/>
                <a:gd name="connsiteX3" fmla="*/ 0 w 30098"/>
                <a:gd name="connsiteY3" fmla="*/ 83820 h 106013"/>
                <a:gd name="connsiteX4" fmla="*/ 6191 w 30098"/>
                <a:gd name="connsiteY4" fmla="*/ 106013 h 106013"/>
                <a:gd name="connsiteX5" fmla="*/ 24289 w 30098"/>
                <a:gd name="connsiteY5" fmla="*/ 87821 h 10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98" h="106013">
                  <a:moveTo>
                    <a:pt x="30099" y="8668"/>
                  </a:moveTo>
                  <a:lnTo>
                    <a:pt x="22574" y="4382"/>
                  </a:lnTo>
                  <a:lnTo>
                    <a:pt x="15049" y="0"/>
                  </a:lnTo>
                  <a:lnTo>
                    <a:pt x="0" y="83820"/>
                  </a:lnTo>
                  <a:lnTo>
                    <a:pt x="6191" y="106013"/>
                  </a:lnTo>
                  <a:lnTo>
                    <a:pt x="24289" y="87821"/>
                  </a:lnTo>
                  <a:close/>
                </a:path>
              </a:pathLst>
            </a:custGeom>
            <a:solidFill>
              <a:srgbClr val="C62B2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6" name="شكل حر: شكل 385">
              <a:extLst>
                <a:ext uri="{FF2B5EF4-FFF2-40B4-BE49-F238E27FC236}">
                  <a16:creationId xmlns:a16="http://schemas.microsoft.com/office/drawing/2014/main" id="{27327D9D-A6C0-4666-93E6-10791594D4A1}"/>
                </a:ext>
              </a:extLst>
            </p:cNvPr>
            <p:cNvSpPr/>
            <p:nvPr/>
          </p:nvSpPr>
          <p:spPr>
            <a:xfrm>
              <a:off x="11395187" y="4596734"/>
              <a:ext cx="44393" cy="49198"/>
            </a:xfrm>
            <a:custGeom>
              <a:avLst/>
              <a:gdLst>
                <a:gd name="connsiteX0" fmla="*/ 20003 w 20788"/>
                <a:gd name="connsiteY0" fmla="*/ 11049 h 19927"/>
                <a:gd name="connsiteX1" fmla="*/ 20003 w 20788"/>
                <a:gd name="connsiteY1" fmla="*/ 16764 h 19927"/>
                <a:gd name="connsiteX2" fmla="*/ 12383 w 20788"/>
                <a:gd name="connsiteY2" fmla="*/ 19812 h 19927"/>
                <a:gd name="connsiteX3" fmla="*/ 8382 w 20788"/>
                <a:gd name="connsiteY3" fmla="*/ 17526 h 19927"/>
                <a:gd name="connsiteX4" fmla="*/ 857 w 20788"/>
                <a:gd name="connsiteY4" fmla="*/ 5715 h 19927"/>
                <a:gd name="connsiteX5" fmla="*/ 857 w 20788"/>
                <a:gd name="connsiteY5" fmla="*/ 0 h 19927"/>
                <a:gd name="connsiteX6" fmla="*/ 10382 w 20788"/>
                <a:gd name="connsiteY6" fmla="*/ 571 h 19927"/>
                <a:gd name="connsiteX7" fmla="*/ 20003 w 20788"/>
                <a:gd name="connsiteY7" fmla="*/ 11049 h 1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88" h="19927">
                  <a:moveTo>
                    <a:pt x="20003" y="11049"/>
                  </a:moveTo>
                  <a:cubicBezTo>
                    <a:pt x="21050" y="12764"/>
                    <a:pt x="21050" y="16288"/>
                    <a:pt x="20003" y="16764"/>
                  </a:cubicBezTo>
                  <a:lnTo>
                    <a:pt x="12383" y="19812"/>
                  </a:lnTo>
                  <a:cubicBezTo>
                    <a:pt x="11335" y="20288"/>
                    <a:pt x="9525" y="19241"/>
                    <a:pt x="8382" y="17526"/>
                  </a:cubicBezTo>
                  <a:lnTo>
                    <a:pt x="857" y="5715"/>
                  </a:lnTo>
                  <a:cubicBezTo>
                    <a:pt x="-286" y="4000"/>
                    <a:pt x="-286" y="476"/>
                    <a:pt x="857" y="0"/>
                  </a:cubicBezTo>
                  <a:lnTo>
                    <a:pt x="10382" y="571"/>
                  </a:lnTo>
                  <a:lnTo>
                    <a:pt x="20003" y="11049"/>
                  </a:lnTo>
                  <a:close/>
                </a:path>
              </a:pathLst>
            </a:custGeom>
            <a:solidFill>
              <a:srgbClr val="FA7564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7" name="شكل حر: شكل 386">
              <a:extLst>
                <a:ext uri="{FF2B5EF4-FFF2-40B4-BE49-F238E27FC236}">
                  <a16:creationId xmlns:a16="http://schemas.microsoft.com/office/drawing/2014/main" id="{479FA79E-2665-4B24-84DA-5B6795EC5FFE}"/>
                </a:ext>
              </a:extLst>
            </p:cNvPr>
            <p:cNvSpPr/>
            <p:nvPr/>
          </p:nvSpPr>
          <p:spPr>
            <a:xfrm>
              <a:off x="11391119" y="4455164"/>
              <a:ext cx="93973" cy="148860"/>
            </a:xfrm>
            <a:custGeom>
              <a:avLst/>
              <a:gdLst>
                <a:gd name="connsiteX0" fmla="*/ 8192 w 44005"/>
                <a:gd name="connsiteY0" fmla="*/ 58865 h 60294"/>
                <a:gd name="connsiteX1" fmla="*/ 26670 w 44005"/>
                <a:gd name="connsiteY1" fmla="*/ 57722 h 60294"/>
                <a:gd name="connsiteX2" fmla="*/ 41910 w 44005"/>
                <a:gd name="connsiteY2" fmla="*/ 41815 h 60294"/>
                <a:gd name="connsiteX3" fmla="*/ 44005 w 44005"/>
                <a:gd name="connsiteY3" fmla="*/ 7239 h 60294"/>
                <a:gd name="connsiteX4" fmla="*/ 3429 w 44005"/>
                <a:gd name="connsiteY4" fmla="*/ 0 h 60294"/>
                <a:gd name="connsiteX5" fmla="*/ 0 w 44005"/>
                <a:gd name="connsiteY5" fmla="*/ 42481 h 60294"/>
                <a:gd name="connsiteX6" fmla="*/ 8192 w 44005"/>
                <a:gd name="connsiteY6" fmla="*/ 58865 h 6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05" h="60294">
                  <a:moveTo>
                    <a:pt x="8192" y="58865"/>
                  </a:moveTo>
                  <a:cubicBezTo>
                    <a:pt x="14097" y="61627"/>
                    <a:pt x="20574" y="59912"/>
                    <a:pt x="26670" y="57722"/>
                  </a:cubicBezTo>
                  <a:cubicBezTo>
                    <a:pt x="36004" y="54388"/>
                    <a:pt x="41910" y="41815"/>
                    <a:pt x="41910" y="41815"/>
                  </a:cubicBezTo>
                  <a:lnTo>
                    <a:pt x="44005" y="7239"/>
                  </a:lnTo>
                  <a:lnTo>
                    <a:pt x="3429" y="0"/>
                  </a:lnTo>
                  <a:lnTo>
                    <a:pt x="0" y="42481"/>
                  </a:lnTo>
                  <a:cubicBezTo>
                    <a:pt x="857" y="49816"/>
                    <a:pt x="2667" y="56293"/>
                    <a:pt x="8192" y="58865"/>
                  </a:cubicBezTo>
                  <a:close/>
                </a:path>
              </a:pathLst>
            </a:custGeom>
            <a:solidFill>
              <a:srgbClr val="E0B29D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8" name="شكل حر: شكل 387">
              <a:extLst>
                <a:ext uri="{FF2B5EF4-FFF2-40B4-BE49-F238E27FC236}">
                  <a16:creationId xmlns:a16="http://schemas.microsoft.com/office/drawing/2014/main" id="{9FF29AF7-E76F-49C5-8CAB-99AD2A01CBE1}"/>
                </a:ext>
              </a:extLst>
            </p:cNvPr>
            <p:cNvSpPr/>
            <p:nvPr/>
          </p:nvSpPr>
          <p:spPr>
            <a:xfrm>
              <a:off x="11371592" y="4530683"/>
              <a:ext cx="45766" cy="105555"/>
            </a:xfrm>
            <a:custGeom>
              <a:avLst/>
              <a:gdLst>
                <a:gd name="connsiteX0" fmla="*/ 12383 w 21431"/>
                <a:gd name="connsiteY0" fmla="*/ 23133 h 42754"/>
                <a:gd name="connsiteX1" fmla="*/ 9620 w 21431"/>
                <a:gd name="connsiteY1" fmla="*/ 464 h 42754"/>
                <a:gd name="connsiteX2" fmla="*/ 0 w 21431"/>
                <a:gd name="connsiteY2" fmla="*/ 9798 h 42754"/>
                <a:gd name="connsiteX3" fmla="*/ 0 w 21431"/>
                <a:gd name="connsiteY3" fmla="*/ 42755 h 42754"/>
                <a:gd name="connsiteX4" fmla="*/ 2191 w 21431"/>
                <a:gd name="connsiteY4" fmla="*/ 40564 h 42754"/>
                <a:gd name="connsiteX5" fmla="*/ 7811 w 21431"/>
                <a:gd name="connsiteY5" fmla="*/ 35325 h 42754"/>
                <a:gd name="connsiteX6" fmla="*/ 13811 w 21431"/>
                <a:gd name="connsiteY6" fmla="*/ 30753 h 42754"/>
                <a:gd name="connsiteX7" fmla="*/ 21431 w 21431"/>
                <a:gd name="connsiteY7" fmla="*/ 29515 h 42754"/>
                <a:gd name="connsiteX8" fmla="*/ 12383 w 21431"/>
                <a:gd name="connsiteY8" fmla="*/ 23133 h 4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31" h="42754">
                  <a:moveTo>
                    <a:pt x="12383" y="23133"/>
                  </a:moveTo>
                  <a:cubicBezTo>
                    <a:pt x="10192" y="20847"/>
                    <a:pt x="7906" y="13989"/>
                    <a:pt x="9620" y="464"/>
                  </a:cubicBezTo>
                  <a:cubicBezTo>
                    <a:pt x="10001" y="-2394"/>
                    <a:pt x="3429" y="8846"/>
                    <a:pt x="0" y="9798"/>
                  </a:cubicBezTo>
                  <a:lnTo>
                    <a:pt x="0" y="42755"/>
                  </a:lnTo>
                  <a:cubicBezTo>
                    <a:pt x="762" y="41993"/>
                    <a:pt x="1429" y="41231"/>
                    <a:pt x="2191" y="40564"/>
                  </a:cubicBezTo>
                  <a:cubicBezTo>
                    <a:pt x="4000" y="38754"/>
                    <a:pt x="5906" y="37040"/>
                    <a:pt x="7811" y="35325"/>
                  </a:cubicBezTo>
                  <a:cubicBezTo>
                    <a:pt x="9620" y="33706"/>
                    <a:pt x="11621" y="31896"/>
                    <a:pt x="13811" y="30753"/>
                  </a:cubicBezTo>
                  <a:cubicBezTo>
                    <a:pt x="15812" y="29706"/>
                    <a:pt x="19241" y="30182"/>
                    <a:pt x="21431" y="29515"/>
                  </a:cubicBezTo>
                  <a:cubicBezTo>
                    <a:pt x="18479" y="27991"/>
                    <a:pt x="14573" y="25515"/>
                    <a:pt x="12383" y="23133"/>
                  </a:cubicBez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9" name="شكل حر: شكل 388">
              <a:extLst>
                <a:ext uri="{FF2B5EF4-FFF2-40B4-BE49-F238E27FC236}">
                  <a16:creationId xmlns:a16="http://schemas.microsoft.com/office/drawing/2014/main" id="{7058EEF9-1520-4616-A0AD-BE4DDA80B237}"/>
                </a:ext>
              </a:extLst>
            </p:cNvPr>
            <p:cNvSpPr/>
            <p:nvPr/>
          </p:nvSpPr>
          <p:spPr>
            <a:xfrm>
              <a:off x="11416781" y="4564045"/>
              <a:ext cx="65056" cy="82158"/>
            </a:xfrm>
            <a:custGeom>
              <a:avLst/>
              <a:gdLst>
                <a:gd name="connsiteX0" fmla="*/ 30465 w 30464"/>
                <a:gd name="connsiteY0" fmla="*/ 0 h 33277"/>
                <a:gd name="connsiteX1" fmla="*/ 27893 w 30464"/>
                <a:gd name="connsiteY1" fmla="*/ 2191 h 33277"/>
                <a:gd name="connsiteX2" fmla="*/ 14939 w 30464"/>
                <a:gd name="connsiteY2" fmla="*/ 9906 h 33277"/>
                <a:gd name="connsiteX3" fmla="*/ 7891 w 30464"/>
                <a:gd name="connsiteY3" fmla="*/ 12859 h 33277"/>
                <a:gd name="connsiteX4" fmla="*/ 4462 w 30464"/>
                <a:gd name="connsiteY4" fmla="*/ 14192 h 33277"/>
                <a:gd name="connsiteX5" fmla="*/ 176 w 30464"/>
                <a:gd name="connsiteY5" fmla="*/ 16097 h 33277"/>
                <a:gd name="connsiteX6" fmla="*/ 5129 w 30464"/>
                <a:gd name="connsiteY6" fmla="*/ 21431 h 33277"/>
                <a:gd name="connsiteX7" fmla="*/ 9796 w 30464"/>
                <a:gd name="connsiteY7" fmla="*/ 26479 h 33277"/>
                <a:gd name="connsiteX8" fmla="*/ 15320 w 30464"/>
                <a:gd name="connsiteY8" fmla="*/ 30480 h 33277"/>
                <a:gd name="connsiteX9" fmla="*/ 21416 w 30464"/>
                <a:gd name="connsiteY9" fmla="*/ 33242 h 33277"/>
                <a:gd name="connsiteX10" fmla="*/ 27989 w 30464"/>
                <a:gd name="connsiteY10" fmla="*/ 26670 h 33277"/>
                <a:gd name="connsiteX11" fmla="*/ 30465 w 30464"/>
                <a:gd name="connsiteY11" fmla="*/ 24384 h 33277"/>
                <a:gd name="connsiteX12" fmla="*/ 30465 w 30464"/>
                <a:gd name="connsiteY12" fmla="*/ 0 h 3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64" h="33277">
                  <a:moveTo>
                    <a:pt x="30465" y="0"/>
                  </a:moveTo>
                  <a:cubicBezTo>
                    <a:pt x="29608" y="762"/>
                    <a:pt x="28751" y="1524"/>
                    <a:pt x="27893" y="2191"/>
                  </a:cubicBezTo>
                  <a:cubicBezTo>
                    <a:pt x="23988" y="5334"/>
                    <a:pt x="19511" y="7810"/>
                    <a:pt x="14939" y="9906"/>
                  </a:cubicBezTo>
                  <a:cubicBezTo>
                    <a:pt x="12653" y="10954"/>
                    <a:pt x="10272" y="11906"/>
                    <a:pt x="7891" y="12859"/>
                  </a:cubicBezTo>
                  <a:cubicBezTo>
                    <a:pt x="6748" y="13335"/>
                    <a:pt x="5605" y="13716"/>
                    <a:pt x="4462" y="14192"/>
                  </a:cubicBezTo>
                  <a:cubicBezTo>
                    <a:pt x="3319" y="14668"/>
                    <a:pt x="271" y="16097"/>
                    <a:pt x="176" y="16097"/>
                  </a:cubicBezTo>
                  <a:cubicBezTo>
                    <a:pt x="-967" y="16478"/>
                    <a:pt x="3795" y="19621"/>
                    <a:pt x="5129" y="21431"/>
                  </a:cubicBezTo>
                  <a:cubicBezTo>
                    <a:pt x="6462" y="23241"/>
                    <a:pt x="8081" y="24955"/>
                    <a:pt x="9796" y="26479"/>
                  </a:cubicBezTo>
                  <a:cubicBezTo>
                    <a:pt x="11510" y="28003"/>
                    <a:pt x="13320" y="29337"/>
                    <a:pt x="15320" y="30480"/>
                  </a:cubicBezTo>
                  <a:cubicBezTo>
                    <a:pt x="15797" y="30766"/>
                    <a:pt x="21130" y="33623"/>
                    <a:pt x="21416" y="33242"/>
                  </a:cubicBezTo>
                  <a:cubicBezTo>
                    <a:pt x="23035" y="30575"/>
                    <a:pt x="25607" y="28670"/>
                    <a:pt x="27989" y="26670"/>
                  </a:cubicBezTo>
                  <a:cubicBezTo>
                    <a:pt x="28846" y="25908"/>
                    <a:pt x="29608" y="25146"/>
                    <a:pt x="30465" y="24384"/>
                  </a:cubicBezTo>
                  <a:lnTo>
                    <a:pt x="30465" y="0"/>
                  </a:ln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0" name="شكل حر: شكل 389">
              <a:extLst>
                <a:ext uri="{FF2B5EF4-FFF2-40B4-BE49-F238E27FC236}">
                  <a16:creationId xmlns:a16="http://schemas.microsoft.com/office/drawing/2014/main" id="{6858AAEB-7DC5-4F78-A176-EA122BB217E0}"/>
                </a:ext>
              </a:extLst>
            </p:cNvPr>
            <p:cNvSpPr/>
            <p:nvPr/>
          </p:nvSpPr>
          <p:spPr>
            <a:xfrm>
              <a:off x="11292781" y="4521546"/>
              <a:ext cx="312383" cy="700718"/>
            </a:xfrm>
            <a:custGeom>
              <a:avLst/>
              <a:gdLst>
                <a:gd name="connsiteX0" fmla="*/ 2044 w 146280"/>
                <a:gd name="connsiteY0" fmla="*/ 244766 h 283818"/>
                <a:gd name="connsiteX1" fmla="*/ 9092 w 146280"/>
                <a:gd name="connsiteY1" fmla="*/ 261530 h 283818"/>
                <a:gd name="connsiteX2" fmla="*/ 130250 w 146280"/>
                <a:gd name="connsiteY2" fmla="*/ 272579 h 283818"/>
                <a:gd name="connsiteX3" fmla="*/ 124059 w 146280"/>
                <a:gd name="connsiteY3" fmla="*/ 179805 h 283818"/>
                <a:gd name="connsiteX4" fmla="*/ 131012 w 146280"/>
                <a:gd name="connsiteY4" fmla="*/ 107606 h 283818"/>
                <a:gd name="connsiteX5" fmla="*/ 135870 w 146280"/>
                <a:gd name="connsiteY5" fmla="*/ 80650 h 283818"/>
                <a:gd name="connsiteX6" fmla="*/ 143585 w 146280"/>
                <a:gd name="connsiteY6" fmla="*/ 33501 h 283818"/>
                <a:gd name="connsiteX7" fmla="*/ 93674 w 146280"/>
                <a:gd name="connsiteY7" fmla="*/ 11879 h 283818"/>
                <a:gd name="connsiteX8" fmla="*/ 88150 w 146280"/>
                <a:gd name="connsiteY8" fmla="*/ 9593 h 283818"/>
                <a:gd name="connsiteX9" fmla="*/ 42430 w 146280"/>
                <a:gd name="connsiteY9" fmla="*/ 125989 h 283818"/>
                <a:gd name="connsiteX10" fmla="*/ 43477 w 146280"/>
                <a:gd name="connsiteY10" fmla="*/ 4069 h 283818"/>
                <a:gd name="connsiteX11" fmla="*/ 11092 w 146280"/>
                <a:gd name="connsiteY11" fmla="*/ 4926 h 283818"/>
                <a:gd name="connsiteX12" fmla="*/ 1948 w 146280"/>
                <a:gd name="connsiteY12" fmla="*/ 57123 h 283818"/>
                <a:gd name="connsiteX13" fmla="*/ 2044 w 146280"/>
                <a:gd name="connsiteY13" fmla="*/ 244766 h 28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6280" h="283818">
                  <a:moveTo>
                    <a:pt x="2044" y="244766"/>
                  </a:moveTo>
                  <a:cubicBezTo>
                    <a:pt x="1948" y="251052"/>
                    <a:pt x="4425" y="256672"/>
                    <a:pt x="9092" y="261530"/>
                  </a:cubicBezTo>
                  <a:cubicBezTo>
                    <a:pt x="32905" y="286866"/>
                    <a:pt x="112153" y="290676"/>
                    <a:pt x="130250" y="272579"/>
                  </a:cubicBezTo>
                  <a:cubicBezTo>
                    <a:pt x="133965" y="268864"/>
                    <a:pt x="125678" y="221239"/>
                    <a:pt x="124059" y="179805"/>
                  </a:cubicBezTo>
                  <a:cubicBezTo>
                    <a:pt x="122821" y="149706"/>
                    <a:pt x="127012" y="127894"/>
                    <a:pt x="131012" y="107606"/>
                  </a:cubicBezTo>
                  <a:cubicBezTo>
                    <a:pt x="132822" y="98557"/>
                    <a:pt x="134536" y="89794"/>
                    <a:pt x="135870" y="80650"/>
                  </a:cubicBezTo>
                  <a:cubicBezTo>
                    <a:pt x="138346" y="63219"/>
                    <a:pt x="151967" y="41883"/>
                    <a:pt x="143585" y="33501"/>
                  </a:cubicBezTo>
                  <a:cubicBezTo>
                    <a:pt x="137489" y="27405"/>
                    <a:pt x="113391" y="20928"/>
                    <a:pt x="93674" y="11879"/>
                  </a:cubicBezTo>
                  <a:cubicBezTo>
                    <a:pt x="91579" y="11117"/>
                    <a:pt x="89674" y="10355"/>
                    <a:pt x="88150" y="9593"/>
                  </a:cubicBezTo>
                  <a:lnTo>
                    <a:pt x="42430" y="125989"/>
                  </a:lnTo>
                  <a:lnTo>
                    <a:pt x="43477" y="4069"/>
                  </a:lnTo>
                  <a:cubicBezTo>
                    <a:pt x="36143" y="926"/>
                    <a:pt x="18808" y="-3646"/>
                    <a:pt x="11092" y="4926"/>
                  </a:cubicBezTo>
                  <a:cubicBezTo>
                    <a:pt x="7378" y="9022"/>
                    <a:pt x="6234" y="25119"/>
                    <a:pt x="1948" y="57123"/>
                  </a:cubicBezTo>
                  <a:cubicBezTo>
                    <a:pt x="-3005" y="94080"/>
                    <a:pt x="3187" y="198950"/>
                    <a:pt x="2044" y="244766"/>
                  </a:cubicBezTo>
                  <a:close/>
                </a:path>
              </a:pathLst>
            </a:custGeom>
            <a:solidFill>
              <a:srgbClr val="21242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1" name="شكل حر: شكل 390">
              <a:extLst>
                <a:ext uri="{FF2B5EF4-FFF2-40B4-BE49-F238E27FC236}">
                  <a16:creationId xmlns:a16="http://schemas.microsoft.com/office/drawing/2014/main" id="{A1487984-EEB4-4456-B209-3138633DFE4F}"/>
                </a:ext>
              </a:extLst>
            </p:cNvPr>
            <p:cNvSpPr/>
            <p:nvPr/>
          </p:nvSpPr>
          <p:spPr>
            <a:xfrm>
              <a:off x="11475534" y="4565927"/>
              <a:ext cx="129630" cy="656102"/>
            </a:xfrm>
            <a:custGeom>
              <a:avLst/>
              <a:gdLst>
                <a:gd name="connsiteX0" fmla="*/ 50292 w 60702"/>
                <a:gd name="connsiteY0" fmla="*/ 62579 h 265747"/>
                <a:gd name="connsiteX1" fmla="*/ 58007 w 60702"/>
                <a:gd name="connsiteY1" fmla="*/ 15430 h 265747"/>
                <a:gd name="connsiteX2" fmla="*/ 22955 w 60702"/>
                <a:gd name="connsiteY2" fmla="*/ 0 h 265747"/>
                <a:gd name="connsiteX3" fmla="*/ 27242 w 60702"/>
                <a:gd name="connsiteY3" fmla="*/ 13526 h 265747"/>
                <a:gd name="connsiteX4" fmla="*/ 28194 w 60702"/>
                <a:gd name="connsiteY4" fmla="*/ 244221 h 265747"/>
                <a:gd name="connsiteX5" fmla="*/ 0 w 60702"/>
                <a:gd name="connsiteY5" fmla="*/ 265747 h 265747"/>
                <a:gd name="connsiteX6" fmla="*/ 44672 w 60702"/>
                <a:gd name="connsiteY6" fmla="*/ 254508 h 265747"/>
                <a:gd name="connsiteX7" fmla="*/ 38481 w 60702"/>
                <a:gd name="connsiteY7" fmla="*/ 161735 h 265747"/>
                <a:gd name="connsiteX8" fmla="*/ 45434 w 60702"/>
                <a:gd name="connsiteY8" fmla="*/ 89535 h 265747"/>
                <a:gd name="connsiteX9" fmla="*/ 50292 w 60702"/>
                <a:gd name="connsiteY9" fmla="*/ 62579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02" h="265747">
                  <a:moveTo>
                    <a:pt x="50292" y="62579"/>
                  </a:moveTo>
                  <a:cubicBezTo>
                    <a:pt x="52769" y="45149"/>
                    <a:pt x="66389" y="23813"/>
                    <a:pt x="58007" y="15430"/>
                  </a:cubicBezTo>
                  <a:cubicBezTo>
                    <a:pt x="53435" y="10858"/>
                    <a:pt x="38481" y="6001"/>
                    <a:pt x="22955" y="0"/>
                  </a:cubicBezTo>
                  <a:cubicBezTo>
                    <a:pt x="25718" y="4001"/>
                    <a:pt x="27242" y="8763"/>
                    <a:pt x="27242" y="13526"/>
                  </a:cubicBezTo>
                  <a:cubicBezTo>
                    <a:pt x="27242" y="90392"/>
                    <a:pt x="36957" y="167354"/>
                    <a:pt x="28194" y="244221"/>
                  </a:cubicBezTo>
                  <a:cubicBezTo>
                    <a:pt x="27908" y="256889"/>
                    <a:pt x="9049" y="260414"/>
                    <a:pt x="0" y="265747"/>
                  </a:cubicBezTo>
                  <a:cubicBezTo>
                    <a:pt x="19812" y="265652"/>
                    <a:pt x="37243" y="261842"/>
                    <a:pt x="44672" y="254508"/>
                  </a:cubicBezTo>
                  <a:cubicBezTo>
                    <a:pt x="48387" y="250793"/>
                    <a:pt x="40100" y="203168"/>
                    <a:pt x="38481" y="161735"/>
                  </a:cubicBezTo>
                  <a:cubicBezTo>
                    <a:pt x="37243" y="131636"/>
                    <a:pt x="41434" y="109823"/>
                    <a:pt x="45434" y="89535"/>
                  </a:cubicBezTo>
                  <a:cubicBezTo>
                    <a:pt x="47244" y="80486"/>
                    <a:pt x="49054" y="71723"/>
                    <a:pt x="50292" y="62579"/>
                  </a:cubicBezTo>
                  <a:close/>
                </a:path>
              </a:pathLst>
            </a:custGeom>
            <a:solidFill>
              <a:srgbClr val="212428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2" name="شكل حر: شكل 391">
              <a:extLst>
                <a:ext uri="{FF2B5EF4-FFF2-40B4-BE49-F238E27FC236}">
                  <a16:creationId xmlns:a16="http://schemas.microsoft.com/office/drawing/2014/main" id="{A59AC2A4-2569-4FA7-AFBB-8B6DAB7622CE}"/>
                </a:ext>
              </a:extLst>
            </p:cNvPr>
            <p:cNvSpPr/>
            <p:nvPr/>
          </p:nvSpPr>
          <p:spPr>
            <a:xfrm>
              <a:off x="11343535" y="4316274"/>
              <a:ext cx="165571" cy="242935"/>
            </a:xfrm>
            <a:custGeom>
              <a:avLst/>
              <a:gdLst>
                <a:gd name="connsiteX0" fmla="*/ 76385 w 77532"/>
                <a:gd name="connsiteY0" fmla="*/ 53970 h 98398"/>
                <a:gd name="connsiteX1" fmla="*/ 57049 w 77532"/>
                <a:gd name="connsiteY1" fmla="*/ 88832 h 98398"/>
                <a:gd name="connsiteX2" fmla="*/ 12948 w 77532"/>
                <a:gd name="connsiteY2" fmla="*/ 93404 h 98398"/>
                <a:gd name="connsiteX3" fmla="*/ 6090 w 77532"/>
                <a:gd name="connsiteY3" fmla="*/ 85117 h 98398"/>
                <a:gd name="connsiteX4" fmla="*/ 1328 w 77532"/>
                <a:gd name="connsiteY4" fmla="*/ 25776 h 98398"/>
                <a:gd name="connsiteX5" fmla="*/ 42571 w 77532"/>
                <a:gd name="connsiteY5" fmla="*/ 7488 h 98398"/>
                <a:gd name="connsiteX6" fmla="*/ 42666 w 77532"/>
                <a:gd name="connsiteY6" fmla="*/ 7488 h 98398"/>
                <a:gd name="connsiteX7" fmla="*/ 76385 w 77532"/>
                <a:gd name="connsiteY7" fmla="*/ 53970 h 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532" h="98398">
                  <a:moveTo>
                    <a:pt x="76385" y="53970"/>
                  </a:moveTo>
                  <a:cubicBezTo>
                    <a:pt x="74289" y="62638"/>
                    <a:pt x="63145" y="83688"/>
                    <a:pt x="57049" y="88832"/>
                  </a:cubicBezTo>
                  <a:cubicBezTo>
                    <a:pt x="45905" y="98166"/>
                    <a:pt x="24188" y="102453"/>
                    <a:pt x="12948" y="93404"/>
                  </a:cubicBezTo>
                  <a:cubicBezTo>
                    <a:pt x="10091" y="91118"/>
                    <a:pt x="7900" y="88356"/>
                    <a:pt x="6090" y="85117"/>
                  </a:cubicBezTo>
                  <a:cubicBezTo>
                    <a:pt x="-1625" y="71020"/>
                    <a:pt x="-482" y="48541"/>
                    <a:pt x="1328" y="25776"/>
                  </a:cubicBezTo>
                  <a:cubicBezTo>
                    <a:pt x="3518" y="-2322"/>
                    <a:pt x="25331" y="-5847"/>
                    <a:pt x="42571" y="7488"/>
                  </a:cubicBezTo>
                  <a:cubicBezTo>
                    <a:pt x="42571" y="7488"/>
                    <a:pt x="42571" y="7488"/>
                    <a:pt x="42666" y="7488"/>
                  </a:cubicBezTo>
                  <a:cubicBezTo>
                    <a:pt x="59906" y="20919"/>
                    <a:pt x="82957" y="26634"/>
                    <a:pt x="76385" y="5397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3" name="شكل حر: شكل 392">
              <a:extLst>
                <a:ext uri="{FF2B5EF4-FFF2-40B4-BE49-F238E27FC236}">
                  <a16:creationId xmlns:a16="http://schemas.microsoft.com/office/drawing/2014/main" id="{49104D72-9567-4ECF-A0E7-124BA7FC876F}"/>
                </a:ext>
              </a:extLst>
            </p:cNvPr>
            <p:cNvSpPr/>
            <p:nvPr/>
          </p:nvSpPr>
          <p:spPr>
            <a:xfrm>
              <a:off x="11356541" y="4334527"/>
              <a:ext cx="152563" cy="224682"/>
            </a:xfrm>
            <a:custGeom>
              <a:avLst/>
              <a:gdLst>
                <a:gd name="connsiteX0" fmla="*/ 70294 w 71441"/>
                <a:gd name="connsiteY0" fmla="*/ 46577 h 91005"/>
                <a:gd name="connsiteX1" fmla="*/ 50959 w 71441"/>
                <a:gd name="connsiteY1" fmla="*/ 81439 h 91005"/>
                <a:gd name="connsiteX2" fmla="*/ 6858 w 71441"/>
                <a:gd name="connsiteY2" fmla="*/ 86011 h 91005"/>
                <a:gd name="connsiteX3" fmla="*/ 0 w 71441"/>
                <a:gd name="connsiteY3" fmla="*/ 77724 h 91005"/>
                <a:gd name="connsiteX4" fmla="*/ 28765 w 71441"/>
                <a:gd name="connsiteY4" fmla="*/ 83344 h 91005"/>
                <a:gd name="connsiteX5" fmla="*/ 55054 w 71441"/>
                <a:gd name="connsiteY5" fmla="*/ 55817 h 91005"/>
                <a:gd name="connsiteX6" fmla="*/ 54197 w 71441"/>
                <a:gd name="connsiteY6" fmla="*/ 48482 h 91005"/>
                <a:gd name="connsiteX7" fmla="*/ 39052 w 71441"/>
                <a:gd name="connsiteY7" fmla="*/ 42958 h 91005"/>
                <a:gd name="connsiteX8" fmla="*/ 37529 w 71441"/>
                <a:gd name="connsiteY8" fmla="*/ 29242 h 91005"/>
                <a:gd name="connsiteX9" fmla="*/ 40386 w 71441"/>
                <a:gd name="connsiteY9" fmla="*/ 15049 h 91005"/>
                <a:gd name="connsiteX10" fmla="*/ 35338 w 71441"/>
                <a:gd name="connsiteY10" fmla="*/ 3620 h 91005"/>
                <a:gd name="connsiteX11" fmla="*/ 36481 w 71441"/>
                <a:gd name="connsiteY11" fmla="*/ 0 h 91005"/>
                <a:gd name="connsiteX12" fmla="*/ 36576 w 71441"/>
                <a:gd name="connsiteY12" fmla="*/ 0 h 91005"/>
                <a:gd name="connsiteX13" fmla="*/ 70294 w 71441"/>
                <a:gd name="connsiteY13" fmla="*/ 46577 h 9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1441" h="91005">
                  <a:moveTo>
                    <a:pt x="70294" y="46577"/>
                  </a:moveTo>
                  <a:cubicBezTo>
                    <a:pt x="68199" y="55245"/>
                    <a:pt x="57055" y="76295"/>
                    <a:pt x="50959" y="81439"/>
                  </a:cubicBezTo>
                  <a:cubicBezTo>
                    <a:pt x="39814" y="90773"/>
                    <a:pt x="18097" y="95059"/>
                    <a:pt x="6858" y="86011"/>
                  </a:cubicBezTo>
                  <a:cubicBezTo>
                    <a:pt x="4000" y="83725"/>
                    <a:pt x="1810" y="80963"/>
                    <a:pt x="0" y="77724"/>
                  </a:cubicBezTo>
                  <a:cubicBezTo>
                    <a:pt x="8287" y="83439"/>
                    <a:pt x="18955" y="85725"/>
                    <a:pt x="28765" y="83344"/>
                  </a:cubicBezTo>
                  <a:cubicBezTo>
                    <a:pt x="41815" y="80201"/>
                    <a:pt x="52483" y="68961"/>
                    <a:pt x="55054" y="55817"/>
                  </a:cubicBezTo>
                  <a:cubicBezTo>
                    <a:pt x="55531" y="53340"/>
                    <a:pt x="55721" y="50482"/>
                    <a:pt x="54197" y="48482"/>
                  </a:cubicBezTo>
                  <a:cubicBezTo>
                    <a:pt x="51054" y="44005"/>
                    <a:pt x="43339" y="46387"/>
                    <a:pt x="39052" y="42958"/>
                  </a:cubicBezTo>
                  <a:cubicBezTo>
                    <a:pt x="35242" y="39910"/>
                    <a:pt x="35814" y="33909"/>
                    <a:pt x="37529" y="29242"/>
                  </a:cubicBezTo>
                  <a:cubicBezTo>
                    <a:pt x="39243" y="24670"/>
                    <a:pt x="41719" y="19812"/>
                    <a:pt x="40386" y="15049"/>
                  </a:cubicBezTo>
                  <a:cubicBezTo>
                    <a:pt x="39243" y="10954"/>
                    <a:pt x="35338" y="7810"/>
                    <a:pt x="35338" y="3620"/>
                  </a:cubicBezTo>
                  <a:cubicBezTo>
                    <a:pt x="35338" y="2286"/>
                    <a:pt x="35719" y="1048"/>
                    <a:pt x="36481" y="0"/>
                  </a:cubicBezTo>
                  <a:cubicBezTo>
                    <a:pt x="36481" y="0"/>
                    <a:pt x="36481" y="0"/>
                    <a:pt x="36576" y="0"/>
                  </a:cubicBezTo>
                  <a:cubicBezTo>
                    <a:pt x="53816" y="13526"/>
                    <a:pt x="76867" y="19241"/>
                    <a:pt x="70294" y="46577"/>
                  </a:cubicBezTo>
                  <a:close/>
                </a:path>
              </a:pathLst>
            </a:custGeom>
            <a:solidFill>
              <a:srgbClr val="E9C2B0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4" name="شكل حر: شكل 393">
              <a:extLst>
                <a:ext uri="{FF2B5EF4-FFF2-40B4-BE49-F238E27FC236}">
                  <a16:creationId xmlns:a16="http://schemas.microsoft.com/office/drawing/2014/main" id="{D4E2595F-9B35-408D-9C42-59C5545ACA51}"/>
                </a:ext>
              </a:extLst>
            </p:cNvPr>
            <p:cNvSpPr/>
            <p:nvPr/>
          </p:nvSpPr>
          <p:spPr>
            <a:xfrm>
              <a:off x="11437090" y="4730775"/>
              <a:ext cx="68751" cy="79012"/>
            </a:xfrm>
            <a:custGeom>
              <a:avLst/>
              <a:gdLst>
                <a:gd name="connsiteX0" fmla="*/ 0 w 32194"/>
                <a:gd name="connsiteY0" fmla="*/ 20193 h 32003"/>
                <a:gd name="connsiteX1" fmla="*/ 26670 w 32194"/>
                <a:gd name="connsiteY1" fmla="*/ 32004 h 32003"/>
                <a:gd name="connsiteX2" fmla="*/ 32195 w 32194"/>
                <a:gd name="connsiteY2" fmla="*/ 10954 h 32003"/>
                <a:gd name="connsiteX3" fmla="*/ 6096 w 32194"/>
                <a:gd name="connsiteY3" fmla="*/ 0 h 3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94" h="32003">
                  <a:moveTo>
                    <a:pt x="0" y="20193"/>
                  </a:moveTo>
                  <a:lnTo>
                    <a:pt x="26670" y="32004"/>
                  </a:lnTo>
                  <a:lnTo>
                    <a:pt x="32195" y="10954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5" name="شكل حر: شكل 394">
              <a:extLst>
                <a:ext uri="{FF2B5EF4-FFF2-40B4-BE49-F238E27FC236}">
                  <a16:creationId xmlns:a16="http://schemas.microsoft.com/office/drawing/2014/main" id="{E27C5A8B-3817-4FC9-BCE2-6D0DA4B159F3}"/>
                </a:ext>
              </a:extLst>
            </p:cNvPr>
            <p:cNvSpPr/>
            <p:nvPr/>
          </p:nvSpPr>
          <p:spPr>
            <a:xfrm>
              <a:off x="11546693" y="4596168"/>
              <a:ext cx="117244" cy="423737"/>
            </a:xfrm>
            <a:custGeom>
              <a:avLst/>
              <a:gdLst>
                <a:gd name="connsiteX0" fmla="*/ 54784 w 54902"/>
                <a:gd name="connsiteY0" fmla="*/ 133483 h 171630"/>
                <a:gd name="connsiteX1" fmla="*/ 54498 w 54902"/>
                <a:gd name="connsiteY1" fmla="*/ 137388 h 171630"/>
                <a:gd name="connsiteX2" fmla="*/ 53355 w 54902"/>
                <a:gd name="connsiteY2" fmla="*/ 143199 h 171630"/>
                <a:gd name="connsiteX3" fmla="*/ 37544 w 54902"/>
                <a:gd name="connsiteY3" fmla="*/ 170059 h 171630"/>
                <a:gd name="connsiteX4" fmla="*/ 36306 w 54902"/>
                <a:gd name="connsiteY4" fmla="*/ 171393 h 171630"/>
                <a:gd name="connsiteX5" fmla="*/ 25542 w 54902"/>
                <a:gd name="connsiteY5" fmla="*/ 156629 h 171630"/>
                <a:gd name="connsiteX6" fmla="*/ 11826 w 54902"/>
                <a:gd name="connsiteY6" fmla="*/ 126054 h 171630"/>
                <a:gd name="connsiteX7" fmla="*/ 1635 w 54902"/>
                <a:gd name="connsiteY7" fmla="*/ 22231 h 171630"/>
                <a:gd name="connsiteX8" fmla="*/ 16970 w 54902"/>
                <a:gd name="connsiteY8" fmla="*/ 38 h 171630"/>
                <a:gd name="connsiteX9" fmla="*/ 18208 w 54902"/>
                <a:gd name="connsiteY9" fmla="*/ 419 h 171630"/>
                <a:gd name="connsiteX10" fmla="*/ 38020 w 54902"/>
                <a:gd name="connsiteY10" fmla="*/ 18516 h 171630"/>
                <a:gd name="connsiteX11" fmla="*/ 54784 w 54902"/>
                <a:gd name="connsiteY11" fmla="*/ 133483 h 17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902" h="171630">
                  <a:moveTo>
                    <a:pt x="54784" y="133483"/>
                  </a:moveTo>
                  <a:cubicBezTo>
                    <a:pt x="54689" y="134817"/>
                    <a:pt x="54594" y="136150"/>
                    <a:pt x="54498" y="137388"/>
                  </a:cubicBezTo>
                  <a:cubicBezTo>
                    <a:pt x="54308" y="139389"/>
                    <a:pt x="53927" y="141294"/>
                    <a:pt x="53355" y="143199"/>
                  </a:cubicBezTo>
                  <a:cubicBezTo>
                    <a:pt x="49926" y="155867"/>
                    <a:pt x="40878" y="166440"/>
                    <a:pt x="37544" y="170059"/>
                  </a:cubicBezTo>
                  <a:cubicBezTo>
                    <a:pt x="36782" y="170916"/>
                    <a:pt x="36306" y="171393"/>
                    <a:pt x="36306" y="171393"/>
                  </a:cubicBezTo>
                  <a:cubicBezTo>
                    <a:pt x="26304" y="173488"/>
                    <a:pt x="28400" y="161201"/>
                    <a:pt x="25542" y="156629"/>
                  </a:cubicBezTo>
                  <a:cubicBezTo>
                    <a:pt x="23066" y="152628"/>
                    <a:pt x="17256" y="142056"/>
                    <a:pt x="11826" y="126054"/>
                  </a:cubicBezTo>
                  <a:cubicBezTo>
                    <a:pt x="3825" y="102432"/>
                    <a:pt x="-3318" y="66903"/>
                    <a:pt x="1635" y="22231"/>
                  </a:cubicBezTo>
                  <a:cubicBezTo>
                    <a:pt x="3254" y="7563"/>
                    <a:pt x="14017" y="-629"/>
                    <a:pt x="16970" y="38"/>
                  </a:cubicBezTo>
                  <a:cubicBezTo>
                    <a:pt x="17351" y="133"/>
                    <a:pt x="17827" y="324"/>
                    <a:pt x="18208" y="419"/>
                  </a:cubicBezTo>
                  <a:cubicBezTo>
                    <a:pt x="29448" y="3943"/>
                    <a:pt x="35067" y="7277"/>
                    <a:pt x="38020" y="18516"/>
                  </a:cubicBezTo>
                  <a:cubicBezTo>
                    <a:pt x="40878" y="29565"/>
                    <a:pt x="56403" y="101193"/>
                    <a:pt x="54784" y="13348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6" name="شكل حر: شكل 395">
              <a:extLst>
                <a:ext uri="{FF2B5EF4-FFF2-40B4-BE49-F238E27FC236}">
                  <a16:creationId xmlns:a16="http://schemas.microsoft.com/office/drawing/2014/main" id="{41B9C5D7-48FD-4058-805E-6566F6AECA7E}"/>
                </a:ext>
              </a:extLst>
            </p:cNvPr>
            <p:cNvSpPr/>
            <p:nvPr/>
          </p:nvSpPr>
          <p:spPr>
            <a:xfrm>
              <a:off x="11546614" y="5209277"/>
              <a:ext cx="60856" cy="135844"/>
            </a:xfrm>
            <a:custGeom>
              <a:avLst/>
              <a:gdLst>
                <a:gd name="connsiteX0" fmla="*/ 6148 w 28497"/>
                <a:gd name="connsiteY0" fmla="*/ 6308 h 55022"/>
                <a:gd name="connsiteX1" fmla="*/ 11387 w 28497"/>
                <a:gd name="connsiteY1" fmla="*/ 22 h 55022"/>
                <a:gd name="connsiteX2" fmla="*/ 20245 w 28497"/>
                <a:gd name="connsiteY2" fmla="*/ 2498 h 55022"/>
                <a:gd name="connsiteX3" fmla="*/ 27103 w 28497"/>
                <a:gd name="connsiteY3" fmla="*/ 7832 h 55022"/>
                <a:gd name="connsiteX4" fmla="*/ 28437 w 28497"/>
                <a:gd name="connsiteY4" fmla="*/ 29073 h 55022"/>
                <a:gd name="connsiteX5" fmla="*/ 19197 w 28497"/>
                <a:gd name="connsiteY5" fmla="*/ 51552 h 55022"/>
                <a:gd name="connsiteX6" fmla="*/ 17578 w 28497"/>
                <a:gd name="connsiteY6" fmla="*/ 53647 h 55022"/>
                <a:gd name="connsiteX7" fmla="*/ 15006 w 28497"/>
                <a:gd name="connsiteY7" fmla="*/ 53933 h 55022"/>
                <a:gd name="connsiteX8" fmla="*/ 14149 w 28497"/>
                <a:gd name="connsiteY8" fmla="*/ 50409 h 55022"/>
                <a:gd name="connsiteX9" fmla="*/ 5767 w 28497"/>
                <a:gd name="connsiteY9" fmla="*/ 51171 h 55022"/>
                <a:gd name="connsiteX10" fmla="*/ 12149 w 28497"/>
                <a:gd name="connsiteY10" fmla="*/ 38598 h 55022"/>
                <a:gd name="connsiteX11" fmla="*/ 9958 w 28497"/>
                <a:gd name="connsiteY11" fmla="*/ 24691 h 55022"/>
                <a:gd name="connsiteX12" fmla="*/ 6815 w 28497"/>
                <a:gd name="connsiteY12" fmla="*/ 31454 h 55022"/>
                <a:gd name="connsiteX13" fmla="*/ 5577 w 28497"/>
                <a:gd name="connsiteY13" fmla="*/ 36883 h 55022"/>
                <a:gd name="connsiteX14" fmla="*/ 1005 w 28497"/>
                <a:gd name="connsiteY14" fmla="*/ 39360 h 55022"/>
                <a:gd name="connsiteX15" fmla="*/ 6148 w 28497"/>
                <a:gd name="connsiteY15" fmla="*/ 6308 h 5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497" h="55022">
                  <a:moveTo>
                    <a:pt x="6148" y="6308"/>
                  </a:moveTo>
                  <a:cubicBezTo>
                    <a:pt x="7767" y="2308"/>
                    <a:pt x="9672" y="-264"/>
                    <a:pt x="11387" y="22"/>
                  </a:cubicBezTo>
                  <a:cubicBezTo>
                    <a:pt x="14435" y="593"/>
                    <a:pt x="17483" y="1260"/>
                    <a:pt x="20245" y="2498"/>
                  </a:cubicBezTo>
                  <a:cubicBezTo>
                    <a:pt x="22055" y="3260"/>
                    <a:pt x="27008" y="5451"/>
                    <a:pt x="27103" y="7832"/>
                  </a:cubicBezTo>
                  <a:cubicBezTo>
                    <a:pt x="27294" y="14976"/>
                    <a:pt x="28818" y="21929"/>
                    <a:pt x="28437" y="29073"/>
                  </a:cubicBezTo>
                  <a:cubicBezTo>
                    <a:pt x="27960" y="37645"/>
                    <a:pt x="23293" y="44218"/>
                    <a:pt x="19197" y="51552"/>
                  </a:cubicBezTo>
                  <a:cubicBezTo>
                    <a:pt x="18721" y="52314"/>
                    <a:pt x="18340" y="53171"/>
                    <a:pt x="17578" y="53647"/>
                  </a:cubicBezTo>
                  <a:cubicBezTo>
                    <a:pt x="16816" y="54219"/>
                    <a:pt x="15768" y="54409"/>
                    <a:pt x="15006" y="53933"/>
                  </a:cubicBezTo>
                  <a:cubicBezTo>
                    <a:pt x="13959" y="53266"/>
                    <a:pt x="13959" y="51647"/>
                    <a:pt x="14149" y="50409"/>
                  </a:cubicBezTo>
                  <a:cubicBezTo>
                    <a:pt x="11292" y="52219"/>
                    <a:pt x="4624" y="59362"/>
                    <a:pt x="5767" y="51171"/>
                  </a:cubicBezTo>
                  <a:cubicBezTo>
                    <a:pt x="6339" y="46980"/>
                    <a:pt x="10339" y="42503"/>
                    <a:pt x="12149" y="38598"/>
                  </a:cubicBezTo>
                  <a:cubicBezTo>
                    <a:pt x="14340" y="34026"/>
                    <a:pt x="13482" y="28501"/>
                    <a:pt x="9958" y="24691"/>
                  </a:cubicBezTo>
                  <a:cubicBezTo>
                    <a:pt x="8244" y="26882"/>
                    <a:pt x="7196" y="28597"/>
                    <a:pt x="6815" y="31454"/>
                  </a:cubicBezTo>
                  <a:cubicBezTo>
                    <a:pt x="6529" y="33264"/>
                    <a:pt x="6434" y="35264"/>
                    <a:pt x="5577" y="36883"/>
                  </a:cubicBezTo>
                  <a:cubicBezTo>
                    <a:pt x="4719" y="38503"/>
                    <a:pt x="2814" y="39836"/>
                    <a:pt x="1005" y="39360"/>
                  </a:cubicBezTo>
                  <a:cubicBezTo>
                    <a:pt x="-1758" y="38788"/>
                    <a:pt x="1576" y="17262"/>
                    <a:pt x="6148" y="6308"/>
                  </a:cubicBez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7" name="شكل حر: شكل 396">
              <a:extLst>
                <a:ext uri="{FF2B5EF4-FFF2-40B4-BE49-F238E27FC236}">
                  <a16:creationId xmlns:a16="http://schemas.microsoft.com/office/drawing/2014/main" id="{F952BB00-3828-47CC-9C69-1A70399749A1}"/>
                </a:ext>
              </a:extLst>
            </p:cNvPr>
            <p:cNvSpPr/>
            <p:nvPr/>
          </p:nvSpPr>
          <p:spPr>
            <a:xfrm>
              <a:off x="11546723" y="4871043"/>
              <a:ext cx="116962" cy="367412"/>
            </a:xfrm>
            <a:custGeom>
              <a:avLst/>
              <a:gdLst>
                <a:gd name="connsiteX0" fmla="*/ 54771 w 54770"/>
                <a:gd name="connsiteY0" fmla="*/ 22148 h 148816"/>
                <a:gd name="connsiteX1" fmla="*/ 54771 w 54770"/>
                <a:gd name="connsiteY1" fmla="*/ 22244 h 148816"/>
                <a:gd name="connsiteX2" fmla="*/ 54485 w 54770"/>
                <a:gd name="connsiteY2" fmla="*/ 26054 h 148816"/>
                <a:gd name="connsiteX3" fmla="*/ 53342 w 54770"/>
                <a:gd name="connsiteY3" fmla="*/ 31864 h 148816"/>
                <a:gd name="connsiteX4" fmla="*/ 31244 w 54770"/>
                <a:gd name="connsiteY4" fmla="*/ 148164 h 148816"/>
                <a:gd name="connsiteX5" fmla="*/ 22957 w 54770"/>
                <a:gd name="connsiteY5" fmla="*/ 148640 h 148816"/>
                <a:gd name="connsiteX6" fmla="*/ 2 w 54770"/>
                <a:gd name="connsiteY6" fmla="*/ 145021 h 148816"/>
                <a:gd name="connsiteX7" fmla="*/ 10480 w 54770"/>
                <a:gd name="connsiteY7" fmla="*/ 18719 h 148816"/>
                <a:gd name="connsiteX8" fmla="*/ 11718 w 54770"/>
                <a:gd name="connsiteY8" fmla="*/ 14719 h 148816"/>
                <a:gd name="connsiteX9" fmla="*/ 36197 w 54770"/>
                <a:gd name="connsiteY9" fmla="*/ 336 h 148816"/>
                <a:gd name="connsiteX10" fmla="*/ 43531 w 54770"/>
                <a:gd name="connsiteY10" fmla="*/ 3003 h 148816"/>
                <a:gd name="connsiteX11" fmla="*/ 54771 w 54770"/>
                <a:gd name="connsiteY11" fmla="*/ 22148 h 14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770" h="148816">
                  <a:moveTo>
                    <a:pt x="54771" y="22148"/>
                  </a:moveTo>
                  <a:lnTo>
                    <a:pt x="54771" y="22244"/>
                  </a:lnTo>
                  <a:cubicBezTo>
                    <a:pt x="54771" y="23577"/>
                    <a:pt x="54676" y="24720"/>
                    <a:pt x="54485" y="26054"/>
                  </a:cubicBezTo>
                  <a:lnTo>
                    <a:pt x="53342" y="31864"/>
                  </a:lnTo>
                  <a:lnTo>
                    <a:pt x="31244" y="148164"/>
                  </a:lnTo>
                  <a:cubicBezTo>
                    <a:pt x="31149" y="148926"/>
                    <a:pt x="27625" y="148926"/>
                    <a:pt x="22957" y="148640"/>
                  </a:cubicBezTo>
                  <a:cubicBezTo>
                    <a:pt x="13623" y="147974"/>
                    <a:pt x="-188" y="145783"/>
                    <a:pt x="2" y="145021"/>
                  </a:cubicBezTo>
                  <a:cubicBezTo>
                    <a:pt x="2" y="145021"/>
                    <a:pt x="1431" y="58153"/>
                    <a:pt x="10480" y="18719"/>
                  </a:cubicBezTo>
                  <a:cubicBezTo>
                    <a:pt x="10765" y="17291"/>
                    <a:pt x="11242" y="15957"/>
                    <a:pt x="11718" y="14719"/>
                  </a:cubicBezTo>
                  <a:cubicBezTo>
                    <a:pt x="15718" y="4813"/>
                    <a:pt x="25434" y="-1569"/>
                    <a:pt x="36197" y="336"/>
                  </a:cubicBezTo>
                  <a:cubicBezTo>
                    <a:pt x="38864" y="812"/>
                    <a:pt x="41341" y="1670"/>
                    <a:pt x="43531" y="3003"/>
                  </a:cubicBezTo>
                  <a:cubicBezTo>
                    <a:pt x="50294" y="6813"/>
                    <a:pt x="54676" y="14147"/>
                    <a:pt x="54771" y="2214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8" name="شكل حر: شكل 397">
              <a:extLst>
                <a:ext uri="{FF2B5EF4-FFF2-40B4-BE49-F238E27FC236}">
                  <a16:creationId xmlns:a16="http://schemas.microsoft.com/office/drawing/2014/main" id="{E06B004F-7FA5-4549-939C-51B3CFE3B6D0}"/>
                </a:ext>
              </a:extLst>
            </p:cNvPr>
            <p:cNvSpPr/>
            <p:nvPr/>
          </p:nvSpPr>
          <p:spPr>
            <a:xfrm>
              <a:off x="11585064" y="4596968"/>
              <a:ext cx="78871" cy="641487"/>
            </a:xfrm>
            <a:custGeom>
              <a:avLst/>
              <a:gdLst>
                <a:gd name="connsiteX0" fmla="*/ 36816 w 36933"/>
                <a:gd name="connsiteY0" fmla="*/ 133160 h 259827"/>
                <a:gd name="connsiteX1" fmla="*/ 36816 w 36933"/>
                <a:gd name="connsiteY1" fmla="*/ 133255 h 259827"/>
                <a:gd name="connsiteX2" fmla="*/ 36530 w 36933"/>
                <a:gd name="connsiteY2" fmla="*/ 137065 h 259827"/>
                <a:gd name="connsiteX3" fmla="*/ 35387 w 36933"/>
                <a:gd name="connsiteY3" fmla="*/ 142875 h 259827"/>
                <a:gd name="connsiteX4" fmla="*/ 13289 w 36933"/>
                <a:gd name="connsiteY4" fmla="*/ 259175 h 259827"/>
                <a:gd name="connsiteX5" fmla="*/ 5002 w 36933"/>
                <a:gd name="connsiteY5" fmla="*/ 259651 h 259827"/>
                <a:gd name="connsiteX6" fmla="*/ 19576 w 36933"/>
                <a:gd name="connsiteY6" fmla="*/ 169736 h 259827"/>
                <a:gd name="connsiteX7" fmla="*/ 23957 w 36933"/>
                <a:gd name="connsiteY7" fmla="*/ 141923 h 259827"/>
                <a:gd name="connsiteX8" fmla="*/ 25576 w 36933"/>
                <a:gd name="connsiteY8" fmla="*/ 113824 h 259827"/>
                <a:gd name="connsiteX9" fmla="*/ 9574 w 36933"/>
                <a:gd name="connsiteY9" fmla="*/ 20669 h 259827"/>
                <a:gd name="connsiteX10" fmla="*/ 5002 w 36933"/>
                <a:gd name="connsiteY10" fmla="*/ 9620 h 259827"/>
                <a:gd name="connsiteX11" fmla="*/ 49 w 36933"/>
                <a:gd name="connsiteY11" fmla="*/ 286 h 259827"/>
                <a:gd name="connsiteX12" fmla="*/ 145 w 36933"/>
                <a:gd name="connsiteY12" fmla="*/ 0 h 259827"/>
                <a:gd name="connsiteX13" fmla="*/ 19957 w 36933"/>
                <a:gd name="connsiteY13" fmla="*/ 18098 h 259827"/>
                <a:gd name="connsiteX14" fmla="*/ 36816 w 36933"/>
                <a:gd name="connsiteY14" fmla="*/ 133160 h 25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933" h="259827">
                  <a:moveTo>
                    <a:pt x="36816" y="133160"/>
                  </a:moveTo>
                  <a:lnTo>
                    <a:pt x="36816" y="133255"/>
                  </a:lnTo>
                  <a:cubicBezTo>
                    <a:pt x="36816" y="134588"/>
                    <a:pt x="36721" y="135731"/>
                    <a:pt x="36530" y="137065"/>
                  </a:cubicBezTo>
                  <a:cubicBezTo>
                    <a:pt x="36340" y="139065"/>
                    <a:pt x="35959" y="140970"/>
                    <a:pt x="35387" y="142875"/>
                  </a:cubicBezTo>
                  <a:lnTo>
                    <a:pt x="13289" y="259175"/>
                  </a:lnTo>
                  <a:cubicBezTo>
                    <a:pt x="13194" y="259937"/>
                    <a:pt x="9670" y="259937"/>
                    <a:pt x="5002" y="259651"/>
                  </a:cubicBezTo>
                  <a:cubicBezTo>
                    <a:pt x="5955" y="229362"/>
                    <a:pt x="13861" y="199739"/>
                    <a:pt x="19576" y="169736"/>
                  </a:cubicBezTo>
                  <a:cubicBezTo>
                    <a:pt x="21385" y="160496"/>
                    <a:pt x="22909" y="151257"/>
                    <a:pt x="23957" y="141923"/>
                  </a:cubicBezTo>
                  <a:cubicBezTo>
                    <a:pt x="25005" y="132588"/>
                    <a:pt x="25576" y="123254"/>
                    <a:pt x="25576" y="113824"/>
                  </a:cubicBezTo>
                  <a:cubicBezTo>
                    <a:pt x="25767" y="82105"/>
                    <a:pt x="20433" y="50387"/>
                    <a:pt x="9574" y="20669"/>
                  </a:cubicBezTo>
                  <a:cubicBezTo>
                    <a:pt x="8241" y="16955"/>
                    <a:pt x="6812" y="13240"/>
                    <a:pt x="5002" y="9620"/>
                  </a:cubicBezTo>
                  <a:cubicBezTo>
                    <a:pt x="4050" y="7715"/>
                    <a:pt x="-522" y="2381"/>
                    <a:pt x="49" y="286"/>
                  </a:cubicBezTo>
                  <a:cubicBezTo>
                    <a:pt x="49" y="191"/>
                    <a:pt x="145" y="95"/>
                    <a:pt x="145" y="0"/>
                  </a:cubicBezTo>
                  <a:cubicBezTo>
                    <a:pt x="11384" y="3524"/>
                    <a:pt x="17004" y="6858"/>
                    <a:pt x="19957" y="18098"/>
                  </a:cubicBezTo>
                  <a:cubicBezTo>
                    <a:pt x="22909" y="29242"/>
                    <a:pt x="38435" y="100870"/>
                    <a:pt x="36816" y="13316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399" name="رسم 2">
              <a:extLst>
                <a:ext uri="{FF2B5EF4-FFF2-40B4-BE49-F238E27FC236}">
                  <a16:creationId xmlns:a16="http://schemas.microsoft.com/office/drawing/2014/main" id="{0ADA18F6-C979-4F6D-91C9-D03AFCEB9F21}"/>
                </a:ext>
              </a:extLst>
            </p:cNvPr>
            <p:cNvGrpSpPr/>
            <p:nvPr/>
          </p:nvGrpSpPr>
          <p:grpSpPr>
            <a:xfrm>
              <a:off x="11334775" y="4265649"/>
              <a:ext cx="201195" cy="242685"/>
              <a:chOff x="5940742" y="1523629"/>
              <a:chExt cx="94214" cy="98297"/>
            </a:xfrm>
          </p:grpSpPr>
          <p:sp>
            <p:nvSpPr>
              <p:cNvPr id="401" name="شكل حر: شكل 400">
                <a:extLst>
                  <a:ext uri="{FF2B5EF4-FFF2-40B4-BE49-F238E27FC236}">
                    <a16:creationId xmlns:a16="http://schemas.microsoft.com/office/drawing/2014/main" id="{65EB3749-B3ED-4901-A208-06A72ADBD096}"/>
                  </a:ext>
                </a:extLst>
              </p:cNvPr>
              <p:cNvSpPr/>
              <p:nvPr/>
            </p:nvSpPr>
            <p:spPr>
              <a:xfrm>
                <a:off x="6000940" y="1603343"/>
                <a:ext cx="1333" cy="2295"/>
              </a:xfrm>
              <a:custGeom>
                <a:avLst/>
                <a:gdLst>
                  <a:gd name="connsiteX0" fmla="*/ 857 w 1333"/>
                  <a:gd name="connsiteY0" fmla="*/ 2191 h 2295"/>
                  <a:gd name="connsiteX1" fmla="*/ 1333 w 1333"/>
                  <a:gd name="connsiteY1" fmla="*/ 0 h 2295"/>
                  <a:gd name="connsiteX2" fmla="*/ 0 w 1333"/>
                  <a:gd name="connsiteY2" fmla="*/ 0 h 2295"/>
                  <a:gd name="connsiteX3" fmla="*/ 857 w 1333"/>
                  <a:gd name="connsiteY3" fmla="*/ 2191 h 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" h="2295">
                    <a:moveTo>
                      <a:pt x="857" y="2191"/>
                    </a:moveTo>
                    <a:cubicBezTo>
                      <a:pt x="1048" y="1429"/>
                      <a:pt x="1143" y="667"/>
                      <a:pt x="1333" y="0"/>
                    </a:cubicBezTo>
                    <a:lnTo>
                      <a:pt x="0" y="0"/>
                    </a:lnTo>
                    <a:cubicBezTo>
                      <a:pt x="190" y="857"/>
                      <a:pt x="667" y="2762"/>
                      <a:pt x="857" y="219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2" name="شكل حر: شكل 401">
                <a:extLst>
                  <a:ext uri="{FF2B5EF4-FFF2-40B4-BE49-F238E27FC236}">
                    <a16:creationId xmlns:a16="http://schemas.microsoft.com/office/drawing/2014/main" id="{D21F815D-2361-4BF1-BAA9-277A72F549F8}"/>
                  </a:ext>
                </a:extLst>
              </p:cNvPr>
              <p:cNvSpPr/>
              <p:nvPr/>
            </p:nvSpPr>
            <p:spPr>
              <a:xfrm>
                <a:off x="5940742" y="1523629"/>
                <a:ext cx="94214" cy="98297"/>
              </a:xfrm>
              <a:custGeom>
                <a:avLst/>
                <a:gdLst>
                  <a:gd name="connsiteX0" fmla="*/ 94202 w 94214"/>
                  <a:gd name="connsiteY0" fmla="*/ 48281 h 98297"/>
                  <a:gd name="connsiteX1" fmla="*/ 92964 w 94214"/>
                  <a:gd name="connsiteY1" fmla="*/ 60854 h 98297"/>
                  <a:gd name="connsiteX2" fmla="*/ 84392 w 94214"/>
                  <a:gd name="connsiteY2" fmla="*/ 83048 h 98297"/>
                  <a:gd name="connsiteX3" fmla="*/ 74295 w 94214"/>
                  <a:gd name="connsiteY3" fmla="*/ 93716 h 98297"/>
                  <a:gd name="connsiteX4" fmla="*/ 69533 w 94214"/>
                  <a:gd name="connsiteY4" fmla="*/ 98288 h 98297"/>
                  <a:gd name="connsiteX5" fmla="*/ 65151 w 94214"/>
                  <a:gd name="connsiteY5" fmla="*/ 71713 h 98297"/>
                  <a:gd name="connsiteX6" fmla="*/ 65151 w 94214"/>
                  <a:gd name="connsiteY6" fmla="*/ 66093 h 98297"/>
                  <a:gd name="connsiteX7" fmla="*/ 62198 w 94214"/>
                  <a:gd name="connsiteY7" fmla="*/ 67141 h 98297"/>
                  <a:gd name="connsiteX8" fmla="*/ 53435 w 94214"/>
                  <a:gd name="connsiteY8" fmla="*/ 68855 h 98297"/>
                  <a:gd name="connsiteX9" fmla="*/ 49530 w 94214"/>
                  <a:gd name="connsiteY9" fmla="*/ 63140 h 98297"/>
                  <a:gd name="connsiteX10" fmla="*/ 52197 w 94214"/>
                  <a:gd name="connsiteY10" fmla="*/ 53234 h 98297"/>
                  <a:gd name="connsiteX11" fmla="*/ 53054 w 94214"/>
                  <a:gd name="connsiteY11" fmla="*/ 41423 h 98297"/>
                  <a:gd name="connsiteX12" fmla="*/ 20669 w 94214"/>
                  <a:gd name="connsiteY12" fmla="*/ 48377 h 98297"/>
                  <a:gd name="connsiteX13" fmla="*/ 0 w 94214"/>
                  <a:gd name="connsiteY13" fmla="*/ 48853 h 98297"/>
                  <a:gd name="connsiteX14" fmla="*/ 1715 w 94214"/>
                  <a:gd name="connsiteY14" fmla="*/ 41995 h 98297"/>
                  <a:gd name="connsiteX15" fmla="*/ 2000 w 94214"/>
                  <a:gd name="connsiteY15" fmla="*/ 40090 h 98297"/>
                  <a:gd name="connsiteX16" fmla="*/ 7239 w 94214"/>
                  <a:gd name="connsiteY16" fmla="*/ 24659 h 98297"/>
                  <a:gd name="connsiteX17" fmla="*/ 20098 w 94214"/>
                  <a:gd name="connsiteY17" fmla="*/ 8276 h 98297"/>
                  <a:gd name="connsiteX18" fmla="*/ 53531 w 94214"/>
                  <a:gd name="connsiteY18" fmla="*/ 1799 h 98297"/>
                  <a:gd name="connsiteX19" fmla="*/ 56769 w 94214"/>
                  <a:gd name="connsiteY19" fmla="*/ 1514 h 98297"/>
                  <a:gd name="connsiteX20" fmla="*/ 65151 w 94214"/>
                  <a:gd name="connsiteY20" fmla="*/ 4276 h 98297"/>
                  <a:gd name="connsiteX21" fmla="*/ 75724 w 94214"/>
                  <a:gd name="connsiteY21" fmla="*/ 10372 h 98297"/>
                  <a:gd name="connsiteX22" fmla="*/ 93821 w 94214"/>
                  <a:gd name="connsiteY22" fmla="*/ 42662 h 98297"/>
                  <a:gd name="connsiteX23" fmla="*/ 94202 w 94214"/>
                  <a:gd name="connsiteY23" fmla="*/ 48281 h 98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4214" h="98297">
                    <a:moveTo>
                      <a:pt x="94202" y="48281"/>
                    </a:moveTo>
                    <a:cubicBezTo>
                      <a:pt x="94298" y="52472"/>
                      <a:pt x="93821" y="56663"/>
                      <a:pt x="92964" y="60854"/>
                    </a:cubicBezTo>
                    <a:cubicBezTo>
                      <a:pt x="91345" y="68665"/>
                      <a:pt x="88297" y="76285"/>
                      <a:pt x="84392" y="83048"/>
                    </a:cubicBezTo>
                    <a:cubicBezTo>
                      <a:pt x="83153" y="85143"/>
                      <a:pt x="78296" y="89906"/>
                      <a:pt x="74295" y="93716"/>
                    </a:cubicBezTo>
                    <a:cubicBezTo>
                      <a:pt x="72200" y="95716"/>
                      <a:pt x="70295" y="97430"/>
                      <a:pt x="69533" y="98288"/>
                    </a:cubicBezTo>
                    <a:cubicBezTo>
                      <a:pt x="69152" y="98859"/>
                      <a:pt x="68008" y="73999"/>
                      <a:pt x="65151" y="71713"/>
                    </a:cubicBezTo>
                    <a:lnTo>
                      <a:pt x="65151" y="66093"/>
                    </a:lnTo>
                    <a:cubicBezTo>
                      <a:pt x="64199" y="66474"/>
                      <a:pt x="63151" y="66760"/>
                      <a:pt x="62198" y="67141"/>
                    </a:cubicBezTo>
                    <a:cubicBezTo>
                      <a:pt x="59150" y="65998"/>
                      <a:pt x="56769" y="69141"/>
                      <a:pt x="53435" y="68855"/>
                    </a:cubicBezTo>
                    <a:cubicBezTo>
                      <a:pt x="50102" y="68570"/>
                      <a:pt x="49340" y="66093"/>
                      <a:pt x="49530" y="63140"/>
                    </a:cubicBezTo>
                    <a:cubicBezTo>
                      <a:pt x="49721" y="59807"/>
                      <a:pt x="51340" y="56568"/>
                      <a:pt x="52197" y="53234"/>
                    </a:cubicBezTo>
                    <a:cubicBezTo>
                      <a:pt x="55817" y="46662"/>
                      <a:pt x="58579" y="41423"/>
                      <a:pt x="53054" y="41423"/>
                    </a:cubicBezTo>
                    <a:cubicBezTo>
                      <a:pt x="50006" y="41423"/>
                      <a:pt x="31623" y="47043"/>
                      <a:pt x="20669" y="48377"/>
                    </a:cubicBezTo>
                    <a:cubicBezTo>
                      <a:pt x="13811" y="49234"/>
                      <a:pt x="6858" y="49520"/>
                      <a:pt x="0" y="48853"/>
                    </a:cubicBezTo>
                    <a:cubicBezTo>
                      <a:pt x="571" y="46567"/>
                      <a:pt x="1429" y="44376"/>
                      <a:pt x="1715" y="41995"/>
                    </a:cubicBezTo>
                    <a:cubicBezTo>
                      <a:pt x="1810" y="41328"/>
                      <a:pt x="1905" y="40757"/>
                      <a:pt x="2000" y="40090"/>
                    </a:cubicBezTo>
                    <a:cubicBezTo>
                      <a:pt x="3429" y="34851"/>
                      <a:pt x="4667" y="29708"/>
                      <a:pt x="7239" y="24659"/>
                    </a:cubicBezTo>
                    <a:cubicBezTo>
                      <a:pt x="10382" y="18468"/>
                      <a:pt x="14764" y="12848"/>
                      <a:pt x="20098" y="8276"/>
                    </a:cubicBezTo>
                    <a:cubicBezTo>
                      <a:pt x="35528" y="-5154"/>
                      <a:pt x="53531" y="1799"/>
                      <a:pt x="53531" y="1799"/>
                    </a:cubicBezTo>
                    <a:cubicBezTo>
                      <a:pt x="53531" y="1799"/>
                      <a:pt x="55626" y="1228"/>
                      <a:pt x="56769" y="1514"/>
                    </a:cubicBezTo>
                    <a:cubicBezTo>
                      <a:pt x="59531" y="2180"/>
                      <a:pt x="62389" y="3133"/>
                      <a:pt x="65151" y="4276"/>
                    </a:cubicBezTo>
                    <a:cubicBezTo>
                      <a:pt x="69247" y="5990"/>
                      <a:pt x="72771" y="7991"/>
                      <a:pt x="75724" y="10372"/>
                    </a:cubicBezTo>
                    <a:cubicBezTo>
                      <a:pt x="85534" y="17325"/>
                      <a:pt x="92012" y="28946"/>
                      <a:pt x="93821" y="42662"/>
                    </a:cubicBezTo>
                    <a:cubicBezTo>
                      <a:pt x="94012" y="44567"/>
                      <a:pt x="94202" y="46376"/>
                      <a:pt x="94202" y="4828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3" name="شكل حر: شكل 402">
                <a:extLst>
                  <a:ext uri="{FF2B5EF4-FFF2-40B4-BE49-F238E27FC236}">
                    <a16:creationId xmlns:a16="http://schemas.microsoft.com/office/drawing/2014/main" id="{EC14E7AD-22D5-4881-8FD8-2C59906973F2}"/>
                  </a:ext>
                </a:extLst>
              </p:cNvPr>
              <p:cNvSpPr/>
              <p:nvPr/>
            </p:nvSpPr>
            <p:spPr>
              <a:xfrm>
                <a:off x="5997511" y="1525238"/>
                <a:ext cx="37445" cy="92106"/>
              </a:xfrm>
              <a:custGeom>
                <a:avLst/>
                <a:gdLst>
                  <a:gd name="connsiteX0" fmla="*/ 37433 w 37445"/>
                  <a:gd name="connsiteY0" fmla="*/ 46673 h 92106"/>
                  <a:gd name="connsiteX1" fmla="*/ 36195 w 37445"/>
                  <a:gd name="connsiteY1" fmla="*/ 59246 h 92106"/>
                  <a:gd name="connsiteX2" fmla="*/ 27622 w 37445"/>
                  <a:gd name="connsiteY2" fmla="*/ 81439 h 92106"/>
                  <a:gd name="connsiteX3" fmla="*/ 17526 w 37445"/>
                  <a:gd name="connsiteY3" fmla="*/ 92107 h 92106"/>
                  <a:gd name="connsiteX4" fmla="*/ 17812 w 37445"/>
                  <a:gd name="connsiteY4" fmla="*/ 91535 h 92106"/>
                  <a:gd name="connsiteX5" fmla="*/ 23908 w 37445"/>
                  <a:gd name="connsiteY5" fmla="*/ 83534 h 92106"/>
                  <a:gd name="connsiteX6" fmla="*/ 26384 w 37445"/>
                  <a:gd name="connsiteY6" fmla="*/ 60008 h 92106"/>
                  <a:gd name="connsiteX7" fmla="*/ 20288 w 37445"/>
                  <a:gd name="connsiteY7" fmla="*/ 29337 h 92106"/>
                  <a:gd name="connsiteX8" fmla="*/ 7429 w 37445"/>
                  <a:gd name="connsiteY8" fmla="*/ 7049 h 92106"/>
                  <a:gd name="connsiteX9" fmla="*/ 0 w 37445"/>
                  <a:gd name="connsiteY9" fmla="*/ 0 h 92106"/>
                  <a:gd name="connsiteX10" fmla="*/ 8382 w 37445"/>
                  <a:gd name="connsiteY10" fmla="*/ 2762 h 92106"/>
                  <a:gd name="connsiteX11" fmla="*/ 18955 w 37445"/>
                  <a:gd name="connsiteY11" fmla="*/ 8858 h 92106"/>
                  <a:gd name="connsiteX12" fmla="*/ 37052 w 37445"/>
                  <a:gd name="connsiteY12" fmla="*/ 41148 h 92106"/>
                  <a:gd name="connsiteX13" fmla="*/ 37433 w 37445"/>
                  <a:gd name="connsiteY13" fmla="*/ 46673 h 92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445" h="92106">
                    <a:moveTo>
                      <a:pt x="37433" y="46673"/>
                    </a:moveTo>
                    <a:cubicBezTo>
                      <a:pt x="37529" y="50864"/>
                      <a:pt x="37052" y="55055"/>
                      <a:pt x="36195" y="59246"/>
                    </a:cubicBezTo>
                    <a:cubicBezTo>
                      <a:pt x="34576" y="67056"/>
                      <a:pt x="31528" y="74676"/>
                      <a:pt x="27622" y="81439"/>
                    </a:cubicBezTo>
                    <a:cubicBezTo>
                      <a:pt x="26384" y="83534"/>
                      <a:pt x="21526" y="88297"/>
                      <a:pt x="17526" y="92107"/>
                    </a:cubicBezTo>
                    <a:cubicBezTo>
                      <a:pt x="17621" y="91916"/>
                      <a:pt x="17717" y="91726"/>
                      <a:pt x="17812" y="91535"/>
                    </a:cubicBezTo>
                    <a:cubicBezTo>
                      <a:pt x="19431" y="88583"/>
                      <a:pt x="22003" y="86296"/>
                      <a:pt x="23908" y="83534"/>
                    </a:cubicBezTo>
                    <a:cubicBezTo>
                      <a:pt x="28289" y="76771"/>
                      <a:pt x="27432" y="68009"/>
                      <a:pt x="26384" y="60008"/>
                    </a:cubicBezTo>
                    <a:cubicBezTo>
                      <a:pt x="24955" y="49625"/>
                      <a:pt x="23622" y="39243"/>
                      <a:pt x="20288" y="29337"/>
                    </a:cubicBezTo>
                    <a:cubicBezTo>
                      <a:pt x="17526" y="21146"/>
                      <a:pt x="13430" y="13240"/>
                      <a:pt x="7429" y="7049"/>
                    </a:cubicBezTo>
                    <a:cubicBezTo>
                      <a:pt x="5525" y="5048"/>
                      <a:pt x="2096" y="2858"/>
                      <a:pt x="0" y="0"/>
                    </a:cubicBezTo>
                    <a:cubicBezTo>
                      <a:pt x="2762" y="667"/>
                      <a:pt x="5620" y="1619"/>
                      <a:pt x="8382" y="2762"/>
                    </a:cubicBezTo>
                    <a:cubicBezTo>
                      <a:pt x="12478" y="4477"/>
                      <a:pt x="16002" y="6477"/>
                      <a:pt x="18955" y="8858"/>
                    </a:cubicBezTo>
                    <a:cubicBezTo>
                      <a:pt x="28765" y="15812"/>
                      <a:pt x="35242" y="27432"/>
                      <a:pt x="37052" y="41148"/>
                    </a:cubicBezTo>
                    <a:cubicBezTo>
                      <a:pt x="37243" y="42958"/>
                      <a:pt x="37433" y="44768"/>
                      <a:pt x="37433" y="46673"/>
                    </a:cubicBezTo>
                    <a:close/>
                  </a:path>
                </a:pathLst>
              </a:custGeom>
              <a:solidFill>
                <a:srgbClr val="212428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4" name="شكل حر: شكل 403">
                <a:extLst>
                  <a:ext uri="{FF2B5EF4-FFF2-40B4-BE49-F238E27FC236}">
                    <a16:creationId xmlns:a16="http://schemas.microsoft.com/office/drawing/2014/main" id="{C5432B18-D0FC-42C1-8D08-DA5B28A1DC54}"/>
                  </a:ext>
                </a:extLst>
              </p:cNvPr>
              <p:cNvSpPr/>
              <p:nvPr/>
            </p:nvSpPr>
            <p:spPr>
              <a:xfrm>
                <a:off x="6002178" y="1595185"/>
                <a:ext cx="3619" cy="8158"/>
              </a:xfrm>
              <a:custGeom>
                <a:avLst/>
                <a:gdLst>
                  <a:gd name="connsiteX0" fmla="*/ 0 w 3619"/>
                  <a:gd name="connsiteY0" fmla="*/ 8158 h 8158"/>
                  <a:gd name="connsiteX1" fmla="*/ 3620 w 3619"/>
                  <a:gd name="connsiteY1" fmla="*/ 8158 h 8158"/>
                  <a:gd name="connsiteX2" fmla="*/ 3620 w 3619"/>
                  <a:gd name="connsiteY2" fmla="*/ 157 h 8158"/>
                  <a:gd name="connsiteX3" fmla="*/ 0 w 3619"/>
                  <a:gd name="connsiteY3" fmla="*/ 8158 h 8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19" h="8158">
                    <a:moveTo>
                      <a:pt x="0" y="8158"/>
                    </a:moveTo>
                    <a:lnTo>
                      <a:pt x="3620" y="8158"/>
                    </a:lnTo>
                    <a:lnTo>
                      <a:pt x="3620" y="157"/>
                    </a:lnTo>
                    <a:cubicBezTo>
                      <a:pt x="2667" y="-605"/>
                      <a:pt x="1429" y="1300"/>
                      <a:pt x="0" y="8158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400" name="شكل حر: شكل 399">
              <a:extLst>
                <a:ext uri="{FF2B5EF4-FFF2-40B4-BE49-F238E27FC236}">
                  <a16:creationId xmlns:a16="http://schemas.microsoft.com/office/drawing/2014/main" id="{4F4FE7E5-2B4D-409C-9677-D29C645D0262}"/>
                </a:ext>
              </a:extLst>
            </p:cNvPr>
            <p:cNvSpPr/>
            <p:nvPr/>
          </p:nvSpPr>
          <p:spPr>
            <a:xfrm>
              <a:off x="11452716" y="4418787"/>
              <a:ext cx="42262" cy="54644"/>
            </a:xfrm>
            <a:custGeom>
              <a:avLst/>
              <a:gdLst>
                <a:gd name="connsiteX0" fmla="*/ 2112 w 19790"/>
                <a:gd name="connsiteY0" fmla="*/ 21020 h 22133"/>
                <a:gd name="connsiteX1" fmla="*/ 16018 w 19790"/>
                <a:gd name="connsiteY1" fmla="*/ 15877 h 22133"/>
                <a:gd name="connsiteX2" fmla="*/ 17638 w 19790"/>
                <a:gd name="connsiteY2" fmla="*/ 1113 h 22133"/>
                <a:gd name="connsiteX3" fmla="*/ 3731 w 19790"/>
                <a:gd name="connsiteY3" fmla="*/ 6257 h 22133"/>
                <a:gd name="connsiteX4" fmla="*/ 2112 w 19790"/>
                <a:gd name="connsiteY4" fmla="*/ 21020 h 2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0" h="22133">
                  <a:moveTo>
                    <a:pt x="2112" y="21020"/>
                  </a:moveTo>
                  <a:cubicBezTo>
                    <a:pt x="5446" y="23687"/>
                    <a:pt x="11732" y="21401"/>
                    <a:pt x="16018" y="15877"/>
                  </a:cubicBezTo>
                  <a:cubicBezTo>
                    <a:pt x="20305" y="10352"/>
                    <a:pt x="21067" y="3780"/>
                    <a:pt x="17638" y="1113"/>
                  </a:cubicBezTo>
                  <a:cubicBezTo>
                    <a:pt x="14304" y="-1554"/>
                    <a:pt x="8017" y="732"/>
                    <a:pt x="3731" y="6257"/>
                  </a:cubicBezTo>
                  <a:cubicBezTo>
                    <a:pt x="-555" y="11781"/>
                    <a:pt x="-1222" y="18353"/>
                    <a:pt x="2112" y="2102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413" name="فقاعة الكلام: مستطيلة 412">
            <a:extLst>
              <a:ext uri="{FF2B5EF4-FFF2-40B4-BE49-F238E27FC236}">
                <a16:creationId xmlns:a16="http://schemas.microsoft.com/office/drawing/2014/main" id="{F248BAAD-3789-47CA-AA0C-A36D1F5DBE2E}"/>
              </a:ext>
            </a:extLst>
          </p:cNvPr>
          <p:cNvSpPr/>
          <p:nvPr/>
        </p:nvSpPr>
        <p:spPr>
          <a:xfrm>
            <a:off x="6081335" y="1304687"/>
            <a:ext cx="1329880" cy="1349749"/>
          </a:xfrm>
          <a:prstGeom prst="wedgeRectCallout">
            <a:avLst>
              <a:gd name="adj1" fmla="val -81732"/>
              <a:gd name="adj2" fmla="val 42557"/>
            </a:avLst>
          </a:prstGeom>
          <a:solidFill>
            <a:srgbClr val="2349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لقد دفعت عنك، وسأمهلك سنة أخرى ، يسّر الله أمرك.</a:t>
            </a:r>
          </a:p>
        </p:txBody>
      </p:sp>
      <p:pic>
        <p:nvPicPr>
          <p:cNvPr id="3913" name="صورة 3912">
            <a:extLst>
              <a:ext uri="{FF2B5EF4-FFF2-40B4-BE49-F238E27FC236}">
                <a16:creationId xmlns:a16="http://schemas.microsoft.com/office/drawing/2014/main" id="{48007146-49FD-4ED0-9462-7004526236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40167" l="29167" r="100000">
                        <a14:foregroundMark x1="30208" y1="65332" x2="30208" y2="65332"/>
                        <a14:foregroundMark x1="31667" y1="66826" x2="31667" y2="66826"/>
                        <a14:foregroundMark x1="32240" y1="68679" x2="32240" y2="68679"/>
                        <a14:foregroundMark x1="12865" y1="87268" x2="12865" y2="87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44" t="6945" r="37102" b="64702"/>
          <a:stretch/>
        </p:blipFill>
        <p:spPr>
          <a:xfrm>
            <a:off x="261080" y="88800"/>
            <a:ext cx="4644480" cy="4643435"/>
          </a:xfrm>
          <a:prstGeom prst="rect">
            <a:avLst/>
          </a:prstGeom>
        </p:spPr>
      </p:pic>
      <p:sp>
        <p:nvSpPr>
          <p:cNvPr id="5" name="سهم: خماسي 4">
            <a:extLst>
              <a:ext uri="{FF2B5EF4-FFF2-40B4-BE49-F238E27FC236}">
                <a16:creationId xmlns:a16="http://schemas.microsoft.com/office/drawing/2014/main" id="{162F34C0-50A4-40CE-8414-50B725F22451}"/>
              </a:ext>
            </a:extLst>
          </p:cNvPr>
          <p:cNvSpPr/>
          <p:nvPr/>
        </p:nvSpPr>
        <p:spPr>
          <a:xfrm flipH="1">
            <a:off x="7709094" y="457535"/>
            <a:ext cx="4248443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أحكام مترتبة على الضمان: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EB4C817-F588-423A-BB14-B8335C5EA1D5}"/>
              </a:ext>
            </a:extLst>
          </p:cNvPr>
          <p:cNvSpPr/>
          <p:nvPr/>
        </p:nvSpPr>
        <p:spPr>
          <a:xfrm>
            <a:off x="909452" y="1335312"/>
            <a:ext cx="321225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0"/>
                <a:solidFill>
                  <a:schemeClr val="accent6">
                    <a:lumMod val="75000"/>
                  </a:schemeClr>
                </a:solidFill>
              </a:rPr>
              <a:t>استنبط/ي الحكم الثالث من أحكام الضمان من خلال القصة.</a:t>
            </a:r>
            <a:endParaRPr lang="ar-SA" sz="3600" b="1" cap="none" spc="0" dirty="0">
              <a:ln w="0"/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8" name="رسم 2">
            <a:extLst>
              <a:ext uri="{FF2B5EF4-FFF2-40B4-BE49-F238E27FC236}">
                <a16:creationId xmlns:a16="http://schemas.microsoft.com/office/drawing/2014/main" id="{B7803F40-9166-4DD8-9E15-E3DECA2DB59C}"/>
              </a:ext>
            </a:extLst>
          </p:cNvPr>
          <p:cNvGrpSpPr/>
          <p:nvPr/>
        </p:nvGrpSpPr>
        <p:grpSpPr>
          <a:xfrm>
            <a:off x="9080727" y="1753044"/>
            <a:ext cx="2190198" cy="2975882"/>
            <a:chOff x="4236992" y="1590291"/>
            <a:chExt cx="470643" cy="853118"/>
          </a:xfrm>
        </p:grpSpPr>
        <p:sp>
          <p:nvSpPr>
            <p:cNvPr id="9" name="شكل حر: شكل 8">
              <a:extLst>
                <a:ext uri="{FF2B5EF4-FFF2-40B4-BE49-F238E27FC236}">
                  <a16:creationId xmlns:a16="http://schemas.microsoft.com/office/drawing/2014/main" id="{0A8C4126-4051-4EA7-AC9A-539CC08BD96D}"/>
                </a:ext>
              </a:extLst>
            </p:cNvPr>
            <p:cNvSpPr/>
            <p:nvPr/>
          </p:nvSpPr>
          <p:spPr>
            <a:xfrm>
              <a:off x="4473081" y="2191568"/>
              <a:ext cx="234554" cy="170509"/>
            </a:xfrm>
            <a:custGeom>
              <a:avLst/>
              <a:gdLst>
                <a:gd name="connsiteX0" fmla="*/ 2335 w 234554"/>
                <a:gd name="connsiteY0" fmla="*/ 40425 h 170509"/>
                <a:gd name="connsiteX1" fmla="*/ 25576 w 234554"/>
                <a:gd name="connsiteY1" fmla="*/ 97385 h 170509"/>
                <a:gd name="connsiteX2" fmla="*/ 79202 w 234554"/>
                <a:gd name="connsiteY2" fmla="*/ 95765 h 170509"/>
                <a:gd name="connsiteX3" fmla="*/ 89584 w 234554"/>
                <a:gd name="connsiteY3" fmla="*/ 96623 h 170509"/>
                <a:gd name="connsiteX4" fmla="*/ 99966 w 234554"/>
                <a:gd name="connsiteY4" fmla="*/ 116244 h 170509"/>
                <a:gd name="connsiteX5" fmla="*/ 171118 w 234554"/>
                <a:gd name="connsiteY5" fmla="*/ 170441 h 170509"/>
                <a:gd name="connsiteX6" fmla="*/ 234459 w 234554"/>
                <a:gd name="connsiteY6" fmla="*/ 108624 h 170509"/>
                <a:gd name="connsiteX7" fmla="*/ 188263 w 234554"/>
                <a:gd name="connsiteY7" fmla="*/ 30900 h 170509"/>
                <a:gd name="connsiteX8" fmla="*/ 74154 w 234554"/>
                <a:gd name="connsiteY8" fmla="*/ 3278 h 170509"/>
                <a:gd name="connsiteX9" fmla="*/ 38149 w 234554"/>
                <a:gd name="connsiteY9" fmla="*/ 1754 h 170509"/>
                <a:gd name="connsiteX10" fmla="*/ 2335 w 234554"/>
                <a:gd name="connsiteY10" fmla="*/ 40425 h 17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4554" h="170509">
                  <a:moveTo>
                    <a:pt x="2335" y="40425"/>
                  </a:moveTo>
                  <a:cubicBezTo>
                    <a:pt x="-4713" y="61952"/>
                    <a:pt x="4526" y="89098"/>
                    <a:pt x="25576" y="97385"/>
                  </a:cubicBezTo>
                  <a:cubicBezTo>
                    <a:pt x="42435" y="104052"/>
                    <a:pt x="61200" y="97766"/>
                    <a:pt x="79202" y="95765"/>
                  </a:cubicBezTo>
                  <a:cubicBezTo>
                    <a:pt x="82726" y="95384"/>
                    <a:pt x="86346" y="95194"/>
                    <a:pt x="89584" y="96623"/>
                  </a:cubicBezTo>
                  <a:cubicBezTo>
                    <a:pt x="96633" y="99766"/>
                    <a:pt x="98157" y="108719"/>
                    <a:pt x="99966" y="116244"/>
                  </a:cubicBezTo>
                  <a:cubicBezTo>
                    <a:pt x="107586" y="147677"/>
                    <a:pt x="138828" y="171965"/>
                    <a:pt x="171118" y="170441"/>
                  </a:cubicBezTo>
                  <a:cubicBezTo>
                    <a:pt x="203408" y="168917"/>
                    <a:pt x="232650" y="140914"/>
                    <a:pt x="234459" y="108624"/>
                  </a:cubicBezTo>
                  <a:cubicBezTo>
                    <a:pt x="236174" y="77096"/>
                    <a:pt x="214457" y="48521"/>
                    <a:pt x="188263" y="30900"/>
                  </a:cubicBezTo>
                  <a:cubicBezTo>
                    <a:pt x="151401" y="6135"/>
                    <a:pt x="115968" y="7564"/>
                    <a:pt x="74154" y="3278"/>
                  </a:cubicBezTo>
                  <a:cubicBezTo>
                    <a:pt x="61962" y="2039"/>
                    <a:pt x="50246" y="-2437"/>
                    <a:pt x="38149" y="1754"/>
                  </a:cubicBezTo>
                  <a:cubicBezTo>
                    <a:pt x="21861" y="7373"/>
                    <a:pt x="7574" y="24518"/>
                    <a:pt x="2335" y="40425"/>
                  </a:cubicBezTo>
                  <a:close/>
                </a:path>
              </a:pathLst>
            </a:custGeom>
            <a:solidFill>
              <a:srgbClr val="A5B9D4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10" name="شكل حر: شكل 9">
              <a:extLst>
                <a:ext uri="{FF2B5EF4-FFF2-40B4-BE49-F238E27FC236}">
                  <a16:creationId xmlns:a16="http://schemas.microsoft.com/office/drawing/2014/main" id="{40A7B479-00B9-4F43-85FF-D7BBCFF024C0}"/>
                </a:ext>
              </a:extLst>
            </p:cNvPr>
            <p:cNvSpPr/>
            <p:nvPr/>
          </p:nvSpPr>
          <p:spPr>
            <a:xfrm>
              <a:off x="4236999" y="2298526"/>
              <a:ext cx="256603" cy="144883"/>
            </a:xfrm>
            <a:custGeom>
              <a:avLst/>
              <a:gdLst>
                <a:gd name="connsiteX0" fmla="*/ 160788 w 256603"/>
                <a:gd name="connsiteY0" fmla="*/ 2808 h 144883"/>
                <a:gd name="connsiteX1" fmla="*/ 77349 w 256603"/>
                <a:gd name="connsiteY1" fmla="*/ 2142 h 144883"/>
                <a:gd name="connsiteX2" fmla="*/ 34772 w 256603"/>
                <a:gd name="connsiteY2" fmla="*/ 15572 h 144883"/>
                <a:gd name="connsiteX3" fmla="*/ 6769 w 256603"/>
                <a:gd name="connsiteY3" fmla="*/ 57291 h 144883"/>
                <a:gd name="connsiteX4" fmla="*/ 1054 w 256603"/>
                <a:gd name="connsiteY4" fmla="*/ 88533 h 144883"/>
                <a:gd name="connsiteX5" fmla="*/ 12293 w 256603"/>
                <a:gd name="connsiteY5" fmla="*/ 104535 h 144883"/>
                <a:gd name="connsiteX6" fmla="*/ 161740 w 256603"/>
                <a:gd name="connsiteY6" fmla="*/ 143397 h 144883"/>
                <a:gd name="connsiteX7" fmla="*/ 218414 w 256603"/>
                <a:gd name="connsiteY7" fmla="*/ 128824 h 144883"/>
                <a:gd name="connsiteX8" fmla="*/ 255181 w 256603"/>
                <a:gd name="connsiteY8" fmla="*/ 85200 h 144883"/>
                <a:gd name="connsiteX9" fmla="*/ 160788 w 256603"/>
                <a:gd name="connsiteY9" fmla="*/ 2808 h 14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603" h="144883">
                  <a:moveTo>
                    <a:pt x="160788" y="2808"/>
                  </a:moveTo>
                  <a:cubicBezTo>
                    <a:pt x="133165" y="-716"/>
                    <a:pt x="105067" y="-906"/>
                    <a:pt x="77349" y="2142"/>
                  </a:cubicBezTo>
                  <a:cubicBezTo>
                    <a:pt x="62395" y="3761"/>
                    <a:pt x="46869" y="6618"/>
                    <a:pt x="34772" y="15572"/>
                  </a:cubicBezTo>
                  <a:cubicBezTo>
                    <a:pt x="21056" y="25573"/>
                    <a:pt x="13627" y="41766"/>
                    <a:pt x="6769" y="57291"/>
                  </a:cubicBezTo>
                  <a:cubicBezTo>
                    <a:pt x="2387" y="67197"/>
                    <a:pt x="-2090" y="78151"/>
                    <a:pt x="1054" y="88533"/>
                  </a:cubicBezTo>
                  <a:cubicBezTo>
                    <a:pt x="2959" y="94820"/>
                    <a:pt x="7531" y="99963"/>
                    <a:pt x="12293" y="104535"/>
                  </a:cubicBezTo>
                  <a:cubicBezTo>
                    <a:pt x="50869" y="141016"/>
                    <a:pt x="108877" y="148636"/>
                    <a:pt x="161740" y="143397"/>
                  </a:cubicBezTo>
                  <a:cubicBezTo>
                    <a:pt x="181267" y="141492"/>
                    <a:pt x="200983" y="137968"/>
                    <a:pt x="218414" y="128824"/>
                  </a:cubicBezTo>
                  <a:cubicBezTo>
                    <a:pt x="235750" y="119680"/>
                    <a:pt x="250609" y="104250"/>
                    <a:pt x="255181" y="85200"/>
                  </a:cubicBezTo>
                  <a:cubicBezTo>
                    <a:pt x="267277" y="34336"/>
                    <a:pt x="199364" y="7666"/>
                    <a:pt x="160788" y="2808"/>
                  </a:cubicBezTo>
                  <a:close/>
                </a:path>
              </a:pathLst>
            </a:custGeom>
            <a:solidFill>
              <a:srgbClr val="A5B9D4">
                <a:alpha val="5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11" name="رسم 2">
              <a:extLst>
                <a:ext uri="{FF2B5EF4-FFF2-40B4-BE49-F238E27FC236}">
                  <a16:creationId xmlns:a16="http://schemas.microsoft.com/office/drawing/2014/main" id="{B7803F40-9166-4DD8-9E15-E3DECA2DB59C}"/>
                </a:ext>
              </a:extLst>
            </p:cNvPr>
            <p:cNvGrpSpPr/>
            <p:nvPr/>
          </p:nvGrpSpPr>
          <p:grpSpPr>
            <a:xfrm>
              <a:off x="4236992" y="1590291"/>
              <a:ext cx="467451" cy="832106"/>
              <a:chOff x="4236992" y="1590291"/>
              <a:chExt cx="467451" cy="832106"/>
            </a:xfrm>
          </p:grpSpPr>
          <p:grpSp>
            <p:nvGrpSpPr>
              <p:cNvPr id="12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470558" y="1590291"/>
                <a:ext cx="233885" cy="723394"/>
                <a:chOff x="4470558" y="1590291"/>
                <a:chExt cx="233885" cy="723394"/>
              </a:xfrm>
            </p:grpSpPr>
            <p:sp>
              <p:nvSpPr>
                <p:cNvPr id="13" name="شكل حر: شكل 12">
                  <a:extLst>
                    <a:ext uri="{FF2B5EF4-FFF2-40B4-BE49-F238E27FC236}">
                      <a16:creationId xmlns:a16="http://schemas.microsoft.com/office/drawing/2014/main" id="{BCE38397-C80A-44A5-AF15-169A187FF26A}"/>
                    </a:ext>
                  </a:extLst>
                </p:cNvPr>
                <p:cNvSpPr/>
                <p:nvPr/>
              </p:nvSpPr>
              <p:spPr>
                <a:xfrm>
                  <a:off x="4470558" y="1949100"/>
                  <a:ext cx="34197" cy="50998"/>
                </a:xfrm>
                <a:custGeom>
                  <a:avLst/>
                  <a:gdLst>
                    <a:gd name="connsiteX0" fmla="*/ 25622 w 34197"/>
                    <a:gd name="connsiteY0" fmla="*/ 26385 h 50998"/>
                    <a:gd name="connsiteX1" fmla="*/ 31623 w 34197"/>
                    <a:gd name="connsiteY1" fmla="*/ 19622 h 50998"/>
                    <a:gd name="connsiteX2" fmla="*/ 33623 w 34197"/>
                    <a:gd name="connsiteY2" fmla="*/ 9526 h 50998"/>
                    <a:gd name="connsiteX3" fmla="*/ 31433 w 34197"/>
                    <a:gd name="connsiteY3" fmla="*/ 1429 h 50998"/>
                    <a:gd name="connsiteX4" fmla="*/ 22003 w 34197"/>
                    <a:gd name="connsiteY4" fmla="*/ 1 h 50998"/>
                    <a:gd name="connsiteX5" fmla="*/ 13240 w 34197"/>
                    <a:gd name="connsiteY5" fmla="*/ 2096 h 50998"/>
                    <a:gd name="connsiteX6" fmla="*/ 0 w 34197"/>
                    <a:gd name="connsiteY6" fmla="*/ 25528 h 50998"/>
                    <a:gd name="connsiteX7" fmla="*/ 1905 w 34197"/>
                    <a:gd name="connsiteY7" fmla="*/ 46387 h 50998"/>
                    <a:gd name="connsiteX8" fmla="*/ 2477 w 34197"/>
                    <a:gd name="connsiteY8" fmla="*/ 49054 h 50998"/>
                    <a:gd name="connsiteX9" fmla="*/ 4763 w 34197"/>
                    <a:gd name="connsiteY9" fmla="*/ 50388 h 50998"/>
                    <a:gd name="connsiteX10" fmla="*/ 7049 w 34197"/>
                    <a:gd name="connsiteY10" fmla="*/ 47435 h 50998"/>
                    <a:gd name="connsiteX11" fmla="*/ 8668 w 34197"/>
                    <a:gd name="connsiteY11" fmla="*/ 50483 h 50998"/>
                    <a:gd name="connsiteX12" fmla="*/ 14954 w 34197"/>
                    <a:gd name="connsiteY12" fmla="*/ 48197 h 50998"/>
                    <a:gd name="connsiteX13" fmla="*/ 16002 w 34197"/>
                    <a:gd name="connsiteY13" fmla="*/ 47626 h 50998"/>
                    <a:gd name="connsiteX14" fmla="*/ 20479 w 34197"/>
                    <a:gd name="connsiteY14" fmla="*/ 43244 h 50998"/>
                    <a:gd name="connsiteX15" fmla="*/ 22193 w 34197"/>
                    <a:gd name="connsiteY15" fmla="*/ 42577 h 50998"/>
                    <a:gd name="connsiteX16" fmla="*/ 23717 w 34197"/>
                    <a:gd name="connsiteY16" fmla="*/ 42958 h 50998"/>
                    <a:gd name="connsiteX17" fmla="*/ 25241 w 34197"/>
                    <a:gd name="connsiteY17" fmla="*/ 42101 h 50998"/>
                    <a:gd name="connsiteX18" fmla="*/ 25622 w 34197"/>
                    <a:gd name="connsiteY18" fmla="*/ 38672 h 50998"/>
                    <a:gd name="connsiteX19" fmla="*/ 25622 w 34197"/>
                    <a:gd name="connsiteY19" fmla="*/ 26385 h 50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4197" h="50998">
                      <a:moveTo>
                        <a:pt x="25622" y="26385"/>
                      </a:moveTo>
                      <a:cubicBezTo>
                        <a:pt x="26670" y="23813"/>
                        <a:pt x="28956" y="21527"/>
                        <a:pt x="31623" y="19622"/>
                      </a:cubicBezTo>
                      <a:cubicBezTo>
                        <a:pt x="35909" y="14288"/>
                        <a:pt x="33528" y="11812"/>
                        <a:pt x="33623" y="9526"/>
                      </a:cubicBezTo>
                      <a:cubicBezTo>
                        <a:pt x="33814" y="5049"/>
                        <a:pt x="33147" y="1906"/>
                        <a:pt x="31433" y="1429"/>
                      </a:cubicBezTo>
                      <a:cubicBezTo>
                        <a:pt x="28385" y="667"/>
                        <a:pt x="25241" y="1"/>
                        <a:pt x="22003" y="1"/>
                      </a:cubicBezTo>
                      <a:cubicBezTo>
                        <a:pt x="20003" y="1"/>
                        <a:pt x="14383" y="-95"/>
                        <a:pt x="13240" y="2096"/>
                      </a:cubicBezTo>
                      <a:cubicBezTo>
                        <a:pt x="10001" y="8668"/>
                        <a:pt x="0" y="25528"/>
                        <a:pt x="0" y="25528"/>
                      </a:cubicBezTo>
                      <a:cubicBezTo>
                        <a:pt x="0" y="25528"/>
                        <a:pt x="1238" y="37815"/>
                        <a:pt x="1905" y="46387"/>
                      </a:cubicBezTo>
                      <a:cubicBezTo>
                        <a:pt x="2000" y="47340"/>
                        <a:pt x="2096" y="48292"/>
                        <a:pt x="2477" y="49054"/>
                      </a:cubicBezTo>
                      <a:cubicBezTo>
                        <a:pt x="2953" y="49912"/>
                        <a:pt x="3810" y="50483"/>
                        <a:pt x="4763" y="50388"/>
                      </a:cubicBezTo>
                      <a:cubicBezTo>
                        <a:pt x="6096" y="50197"/>
                        <a:pt x="6668" y="48673"/>
                        <a:pt x="7049" y="47435"/>
                      </a:cubicBezTo>
                      <a:cubicBezTo>
                        <a:pt x="7525" y="48197"/>
                        <a:pt x="8096" y="49340"/>
                        <a:pt x="8668" y="50483"/>
                      </a:cubicBezTo>
                      <a:cubicBezTo>
                        <a:pt x="11144" y="51245"/>
                        <a:pt x="13907" y="51626"/>
                        <a:pt x="14954" y="48197"/>
                      </a:cubicBezTo>
                      <a:cubicBezTo>
                        <a:pt x="15050" y="47816"/>
                        <a:pt x="15526" y="47435"/>
                        <a:pt x="16002" y="47626"/>
                      </a:cubicBezTo>
                      <a:cubicBezTo>
                        <a:pt x="19241" y="48864"/>
                        <a:pt x="19812" y="44959"/>
                        <a:pt x="20479" y="43244"/>
                      </a:cubicBezTo>
                      <a:cubicBezTo>
                        <a:pt x="20765" y="42577"/>
                        <a:pt x="21431" y="42196"/>
                        <a:pt x="22193" y="42577"/>
                      </a:cubicBezTo>
                      <a:cubicBezTo>
                        <a:pt x="22670" y="42863"/>
                        <a:pt x="23241" y="42958"/>
                        <a:pt x="23717" y="42958"/>
                      </a:cubicBezTo>
                      <a:cubicBezTo>
                        <a:pt x="23813" y="42863"/>
                        <a:pt x="24860" y="42577"/>
                        <a:pt x="25241" y="42101"/>
                      </a:cubicBezTo>
                      <a:cubicBezTo>
                        <a:pt x="25432" y="41053"/>
                        <a:pt x="25527" y="39910"/>
                        <a:pt x="25622" y="38672"/>
                      </a:cubicBezTo>
                      <a:cubicBezTo>
                        <a:pt x="24860" y="34767"/>
                        <a:pt x="24194" y="30004"/>
                        <a:pt x="25622" y="26385"/>
                      </a:cubicBez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" name="شكل حر: شكل 13">
                  <a:extLst>
                    <a:ext uri="{FF2B5EF4-FFF2-40B4-BE49-F238E27FC236}">
                      <a16:creationId xmlns:a16="http://schemas.microsoft.com/office/drawing/2014/main" id="{CC416FE5-A539-482F-8ADA-CF0DBCC86144}"/>
                    </a:ext>
                  </a:extLst>
                </p:cNvPr>
                <p:cNvSpPr/>
                <p:nvPr/>
              </p:nvSpPr>
              <p:spPr>
                <a:xfrm>
                  <a:off x="4480621" y="1956905"/>
                  <a:ext cx="10739" cy="35465"/>
                </a:xfrm>
                <a:custGeom>
                  <a:avLst/>
                  <a:gdLst>
                    <a:gd name="connsiteX0" fmla="*/ 3272 w 10739"/>
                    <a:gd name="connsiteY0" fmla="*/ 768 h 35465"/>
                    <a:gd name="connsiteX1" fmla="*/ 2986 w 10739"/>
                    <a:gd name="connsiteY1" fmla="*/ 958 h 35465"/>
                    <a:gd name="connsiteX2" fmla="*/ 34 w 10739"/>
                    <a:gd name="connsiteY2" fmla="*/ 8959 h 35465"/>
                    <a:gd name="connsiteX3" fmla="*/ 2320 w 10739"/>
                    <a:gd name="connsiteY3" fmla="*/ 20389 h 35465"/>
                    <a:gd name="connsiteX4" fmla="*/ 3748 w 10739"/>
                    <a:gd name="connsiteY4" fmla="*/ 32295 h 35465"/>
                    <a:gd name="connsiteX5" fmla="*/ 6511 w 10739"/>
                    <a:gd name="connsiteY5" fmla="*/ 35439 h 35465"/>
                    <a:gd name="connsiteX6" fmla="*/ 9654 w 10739"/>
                    <a:gd name="connsiteY6" fmla="*/ 33629 h 35465"/>
                    <a:gd name="connsiteX7" fmla="*/ 10702 w 10739"/>
                    <a:gd name="connsiteY7" fmla="*/ 27438 h 35465"/>
                    <a:gd name="connsiteX8" fmla="*/ 9463 w 10739"/>
                    <a:gd name="connsiteY8" fmla="*/ 15246 h 35465"/>
                    <a:gd name="connsiteX9" fmla="*/ 9654 w 10739"/>
                    <a:gd name="connsiteY9" fmla="*/ 9721 h 35465"/>
                    <a:gd name="connsiteX10" fmla="*/ 9082 w 10739"/>
                    <a:gd name="connsiteY10" fmla="*/ 3530 h 35465"/>
                    <a:gd name="connsiteX11" fmla="*/ 3272 w 10739"/>
                    <a:gd name="connsiteY11" fmla="*/ 768 h 35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739" h="35465">
                      <a:moveTo>
                        <a:pt x="3272" y="768"/>
                      </a:moveTo>
                      <a:cubicBezTo>
                        <a:pt x="3177" y="863"/>
                        <a:pt x="3082" y="863"/>
                        <a:pt x="2986" y="958"/>
                      </a:cubicBezTo>
                      <a:cubicBezTo>
                        <a:pt x="415" y="2577"/>
                        <a:pt x="-157" y="6006"/>
                        <a:pt x="34" y="8959"/>
                      </a:cubicBezTo>
                      <a:cubicBezTo>
                        <a:pt x="224" y="12864"/>
                        <a:pt x="1843" y="16484"/>
                        <a:pt x="2320" y="20389"/>
                      </a:cubicBezTo>
                      <a:cubicBezTo>
                        <a:pt x="2796" y="24390"/>
                        <a:pt x="2510" y="28485"/>
                        <a:pt x="3748" y="32295"/>
                      </a:cubicBezTo>
                      <a:cubicBezTo>
                        <a:pt x="4225" y="33724"/>
                        <a:pt x="5082" y="35248"/>
                        <a:pt x="6511" y="35439"/>
                      </a:cubicBezTo>
                      <a:cubicBezTo>
                        <a:pt x="7749" y="35629"/>
                        <a:pt x="8987" y="34772"/>
                        <a:pt x="9654" y="33629"/>
                      </a:cubicBezTo>
                      <a:cubicBezTo>
                        <a:pt x="10797" y="31819"/>
                        <a:pt x="10797" y="29533"/>
                        <a:pt x="10702" y="27438"/>
                      </a:cubicBezTo>
                      <a:cubicBezTo>
                        <a:pt x="10511" y="23342"/>
                        <a:pt x="9844" y="19341"/>
                        <a:pt x="9463" y="15246"/>
                      </a:cubicBezTo>
                      <a:cubicBezTo>
                        <a:pt x="9273" y="13436"/>
                        <a:pt x="9654" y="11531"/>
                        <a:pt x="9654" y="9721"/>
                      </a:cubicBezTo>
                      <a:cubicBezTo>
                        <a:pt x="9654" y="7626"/>
                        <a:pt x="9463" y="5625"/>
                        <a:pt x="9082" y="3530"/>
                      </a:cubicBezTo>
                      <a:cubicBezTo>
                        <a:pt x="8416" y="101"/>
                        <a:pt x="6130" y="-852"/>
                        <a:pt x="3272" y="768"/>
                      </a:cubicBezTo>
                      <a:close/>
                    </a:path>
                  </a:pathLst>
                </a:custGeom>
                <a:solidFill>
                  <a:srgbClr val="D5946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" name="شكل حر: شكل 14">
                  <a:extLst>
                    <a:ext uri="{FF2B5EF4-FFF2-40B4-BE49-F238E27FC236}">
                      <a16:creationId xmlns:a16="http://schemas.microsoft.com/office/drawing/2014/main" id="{87D9B37C-1D1D-43F3-A87F-E6DB77D2A1EE}"/>
                    </a:ext>
                  </a:extLst>
                </p:cNvPr>
                <p:cNvSpPr/>
                <p:nvPr/>
              </p:nvSpPr>
              <p:spPr>
                <a:xfrm>
                  <a:off x="4476081" y="1709409"/>
                  <a:ext cx="81631" cy="258191"/>
                </a:xfrm>
                <a:custGeom>
                  <a:avLst/>
                  <a:gdLst>
                    <a:gd name="connsiteX0" fmla="*/ 78964 w 81631"/>
                    <a:gd name="connsiteY0" fmla="*/ 2042 h 258191"/>
                    <a:gd name="connsiteX1" fmla="*/ 65343 w 81631"/>
                    <a:gd name="connsiteY1" fmla="*/ 1376 h 258191"/>
                    <a:gd name="connsiteX2" fmla="*/ 41531 w 81631"/>
                    <a:gd name="connsiteY2" fmla="*/ 21759 h 258191"/>
                    <a:gd name="connsiteX3" fmla="*/ 19909 w 81631"/>
                    <a:gd name="connsiteY3" fmla="*/ 127487 h 258191"/>
                    <a:gd name="connsiteX4" fmla="*/ 2 w 81631"/>
                    <a:gd name="connsiteY4" fmla="*/ 251883 h 258191"/>
                    <a:gd name="connsiteX5" fmla="*/ 31911 w 81631"/>
                    <a:gd name="connsiteY5" fmla="*/ 257693 h 258191"/>
                    <a:gd name="connsiteX6" fmla="*/ 65915 w 81631"/>
                    <a:gd name="connsiteY6" fmla="*/ 134249 h 258191"/>
                    <a:gd name="connsiteX7" fmla="*/ 66582 w 81631"/>
                    <a:gd name="connsiteY7" fmla="*/ 130344 h 258191"/>
                    <a:gd name="connsiteX8" fmla="*/ 60771 w 81631"/>
                    <a:gd name="connsiteY8" fmla="*/ 113199 h 258191"/>
                    <a:gd name="connsiteX9" fmla="*/ 75345 w 81631"/>
                    <a:gd name="connsiteY9" fmla="*/ 36999 h 258191"/>
                    <a:gd name="connsiteX10" fmla="*/ 81631 w 81631"/>
                    <a:gd name="connsiteY10" fmla="*/ 11091 h 258191"/>
                    <a:gd name="connsiteX11" fmla="*/ 78964 w 81631"/>
                    <a:gd name="connsiteY11" fmla="*/ 2042 h 25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1631" h="258191">
                      <a:moveTo>
                        <a:pt x="78964" y="2042"/>
                      </a:moveTo>
                      <a:cubicBezTo>
                        <a:pt x="75630" y="-1482"/>
                        <a:pt x="70106" y="423"/>
                        <a:pt x="65343" y="1376"/>
                      </a:cubicBezTo>
                      <a:cubicBezTo>
                        <a:pt x="51818" y="4138"/>
                        <a:pt x="47151" y="8710"/>
                        <a:pt x="41531" y="21759"/>
                      </a:cubicBezTo>
                      <a:cubicBezTo>
                        <a:pt x="36578" y="33094"/>
                        <a:pt x="23052" y="106151"/>
                        <a:pt x="19909" y="127487"/>
                      </a:cubicBezTo>
                      <a:cubicBezTo>
                        <a:pt x="8003" y="169111"/>
                        <a:pt x="2" y="251883"/>
                        <a:pt x="2" y="251883"/>
                      </a:cubicBezTo>
                      <a:cubicBezTo>
                        <a:pt x="-284" y="253217"/>
                        <a:pt x="31339" y="260075"/>
                        <a:pt x="31911" y="257693"/>
                      </a:cubicBezTo>
                      <a:lnTo>
                        <a:pt x="65915" y="134249"/>
                      </a:lnTo>
                      <a:cubicBezTo>
                        <a:pt x="66201" y="132916"/>
                        <a:pt x="66486" y="131678"/>
                        <a:pt x="66582" y="130344"/>
                      </a:cubicBezTo>
                      <a:cubicBezTo>
                        <a:pt x="67058" y="123962"/>
                        <a:pt x="64867" y="117771"/>
                        <a:pt x="60771" y="113199"/>
                      </a:cubicBezTo>
                      <a:cubicBezTo>
                        <a:pt x="62391" y="87291"/>
                        <a:pt x="67344" y="61669"/>
                        <a:pt x="75345" y="36999"/>
                      </a:cubicBezTo>
                      <a:cubicBezTo>
                        <a:pt x="78107" y="28522"/>
                        <a:pt x="81250" y="20045"/>
                        <a:pt x="81631" y="11091"/>
                      </a:cubicBezTo>
                      <a:cubicBezTo>
                        <a:pt x="81441" y="7853"/>
                        <a:pt x="81155" y="4328"/>
                        <a:pt x="78964" y="2042"/>
                      </a:cubicBez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6" name="شكل حر: شكل 15">
                  <a:extLst>
                    <a:ext uri="{FF2B5EF4-FFF2-40B4-BE49-F238E27FC236}">
                      <a16:creationId xmlns:a16="http://schemas.microsoft.com/office/drawing/2014/main" id="{03E54FE5-19F4-4FAF-B86F-B298EBD896FD}"/>
                    </a:ext>
                  </a:extLst>
                </p:cNvPr>
                <p:cNvSpPr/>
                <p:nvPr/>
              </p:nvSpPr>
              <p:spPr>
                <a:xfrm>
                  <a:off x="4518088" y="1709339"/>
                  <a:ext cx="39448" cy="182611"/>
                </a:xfrm>
                <a:custGeom>
                  <a:avLst/>
                  <a:gdLst>
                    <a:gd name="connsiteX0" fmla="*/ 23241 w 39448"/>
                    <a:gd name="connsiteY0" fmla="*/ 1446 h 182611"/>
                    <a:gd name="connsiteX1" fmla="*/ 14954 w 39448"/>
                    <a:gd name="connsiteY1" fmla="*/ 3827 h 182611"/>
                    <a:gd name="connsiteX2" fmla="*/ 11906 w 39448"/>
                    <a:gd name="connsiteY2" fmla="*/ 14781 h 182611"/>
                    <a:gd name="connsiteX3" fmla="*/ 10382 w 39448"/>
                    <a:gd name="connsiteY3" fmla="*/ 182612 h 182611"/>
                    <a:gd name="connsiteX4" fmla="*/ 23717 w 39448"/>
                    <a:gd name="connsiteY4" fmla="*/ 134320 h 182611"/>
                    <a:gd name="connsiteX5" fmla="*/ 24384 w 39448"/>
                    <a:gd name="connsiteY5" fmla="*/ 130415 h 182611"/>
                    <a:gd name="connsiteX6" fmla="*/ 18573 w 39448"/>
                    <a:gd name="connsiteY6" fmla="*/ 113269 h 182611"/>
                    <a:gd name="connsiteX7" fmla="*/ 33147 w 39448"/>
                    <a:gd name="connsiteY7" fmla="*/ 37069 h 182611"/>
                    <a:gd name="connsiteX8" fmla="*/ 39433 w 39448"/>
                    <a:gd name="connsiteY8" fmla="*/ 11162 h 182611"/>
                    <a:gd name="connsiteX9" fmla="*/ 37052 w 39448"/>
                    <a:gd name="connsiteY9" fmla="*/ 2113 h 182611"/>
                    <a:gd name="connsiteX10" fmla="*/ 23241 w 39448"/>
                    <a:gd name="connsiteY10" fmla="*/ 1446 h 182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9448" h="182611">
                      <a:moveTo>
                        <a:pt x="23241" y="1446"/>
                      </a:moveTo>
                      <a:cubicBezTo>
                        <a:pt x="20002" y="2113"/>
                        <a:pt x="17240" y="2875"/>
                        <a:pt x="14954" y="3827"/>
                      </a:cubicBezTo>
                      <a:cubicBezTo>
                        <a:pt x="13430" y="7351"/>
                        <a:pt x="12382" y="11066"/>
                        <a:pt x="11906" y="14781"/>
                      </a:cubicBezTo>
                      <a:cubicBezTo>
                        <a:pt x="2286" y="71360"/>
                        <a:pt x="-8478" y="129176"/>
                        <a:pt x="10382" y="182612"/>
                      </a:cubicBezTo>
                      <a:lnTo>
                        <a:pt x="23717" y="134320"/>
                      </a:lnTo>
                      <a:cubicBezTo>
                        <a:pt x="24003" y="132986"/>
                        <a:pt x="24288" y="131748"/>
                        <a:pt x="24384" y="130415"/>
                      </a:cubicBezTo>
                      <a:cubicBezTo>
                        <a:pt x="24860" y="124033"/>
                        <a:pt x="22669" y="117842"/>
                        <a:pt x="18573" y="113269"/>
                      </a:cubicBezTo>
                      <a:cubicBezTo>
                        <a:pt x="20193" y="87362"/>
                        <a:pt x="25146" y="61739"/>
                        <a:pt x="33147" y="37069"/>
                      </a:cubicBezTo>
                      <a:cubicBezTo>
                        <a:pt x="35909" y="28592"/>
                        <a:pt x="39052" y="20115"/>
                        <a:pt x="39433" y="11162"/>
                      </a:cubicBezTo>
                      <a:cubicBezTo>
                        <a:pt x="39528" y="8018"/>
                        <a:pt x="39243" y="4494"/>
                        <a:pt x="37052" y="2113"/>
                      </a:cubicBezTo>
                      <a:cubicBezTo>
                        <a:pt x="33623" y="-1507"/>
                        <a:pt x="28098" y="398"/>
                        <a:pt x="23241" y="1446"/>
                      </a:cubicBezTo>
                      <a:close/>
                    </a:path>
                  </a:pathLst>
                </a:custGeom>
                <a:solidFill>
                  <a:srgbClr val="B9BEC7">
                    <a:alpha val="2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7" name="شكل حر: شكل 16">
                  <a:extLst>
                    <a:ext uri="{FF2B5EF4-FFF2-40B4-BE49-F238E27FC236}">
                      <a16:creationId xmlns:a16="http://schemas.microsoft.com/office/drawing/2014/main" id="{3AF1C909-1CEB-468B-A290-A490CAF39D85}"/>
                    </a:ext>
                  </a:extLst>
                </p:cNvPr>
                <p:cNvSpPr/>
                <p:nvPr/>
              </p:nvSpPr>
              <p:spPr>
                <a:xfrm>
                  <a:off x="4475983" y="1712785"/>
                  <a:ext cx="58202" cy="249840"/>
                </a:xfrm>
                <a:custGeom>
                  <a:avLst/>
                  <a:gdLst>
                    <a:gd name="connsiteX0" fmla="*/ 41534 w 58202"/>
                    <a:gd name="connsiteY0" fmla="*/ 18288 h 249840"/>
                    <a:gd name="connsiteX1" fmla="*/ 19912 w 58202"/>
                    <a:gd name="connsiteY1" fmla="*/ 124016 h 249840"/>
                    <a:gd name="connsiteX2" fmla="*/ 5 w 58202"/>
                    <a:gd name="connsiteY2" fmla="*/ 248412 h 249840"/>
                    <a:gd name="connsiteX3" fmla="*/ 3339 w 58202"/>
                    <a:gd name="connsiteY3" fmla="*/ 249841 h 249840"/>
                    <a:gd name="connsiteX4" fmla="*/ 54012 w 58202"/>
                    <a:gd name="connsiteY4" fmla="*/ 2572 h 249840"/>
                    <a:gd name="connsiteX5" fmla="*/ 58203 w 58202"/>
                    <a:gd name="connsiteY5" fmla="*/ 0 h 249840"/>
                    <a:gd name="connsiteX6" fmla="*/ 41534 w 58202"/>
                    <a:gd name="connsiteY6" fmla="*/ 18288 h 249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202" h="249840">
                      <a:moveTo>
                        <a:pt x="41534" y="18288"/>
                      </a:moveTo>
                      <a:cubicBezTo>
                        <a:pt x="36581" y="29623"/>
                        <a:pt x="23055" y="102679"/>
                        <a:pt x="19912" y="124016"/>
                      </a:cubicBezTo>
                      <a:cubicBezTo>
                        <a:pt x="8006" y="165640"/>
                        <a:pt x="5" y="248412"/>
                        <a:pt x="5" y="248412"/>
                      </a:cubicBezTo>
                      <a:cubicBezTo>
                        <a:pt x="-90" y="248698"/>
                        <a:pt x="1243" y="249174"/>
                        <a:pt x="3339" y="249841"/>
                      </a:cubicBezTo>
                      <a:cubicBezTo>
                        <a:pt x="16674" y="167259"/>
                        <a:pt x="25722" y="81248"/>
                        <a:pt x="54012" y="2572"/>
                      </a:cubicBezTo>
                      <a:cubicBezTo>
                        <a:pt x="55440" y="1715"/>
                        <a:pt x="56774" y="857"/>
                        <a:pt x="58203" y="0"/>
                      </a:cubicBezTo>
                      <a:cubicBezTo>
                        <a:pt x="49916" y="2953"/>
                        <a:pt x="46106" y="7906"/>
                        <a:pt x="41534" y="18288"/>
                      </a:cubicBezTo>
                      <a:close/>
                    </a:path>
                  </a:pathLst>
                </a:custGeom>
                <a:solidFill>
                  <a:srgbClr val="DEE0E4">
                    <a:alpha val="4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" name="شكل حر: شكل 17">
                  <a:extLst>
                    <a:ext uri="{FF2B5EF4-FFF2-40B4-BE49-F238E27FC236}">
                      <a16:creationId xmlns:a16="http://schemas.microsoft.com/office/drawing/2014/main" id="{F7E37857-7208-4178-ACF8-349D3F789595}"/>
                    </a:ext>
                  </a:extLst>
                </p:cNvPr>
                <p:cNvSpPr/>
                <p:nvPr/>
              </p:nvSpPr>
              <p:spPr>
                <a:xfrm>
                  <a:off x="4515391" y="2219552"/>
                  <a:ext cx="65566" cy="49106"/>
                </a:xfrm>
                <a:custGeom>
                  <a:avLst/>
                  <a:gdLst>
                    <a:gd name="connsiteX0" fmla="*/ 42130 w 65566"/>
                    <a:gd name="connsiteY0" fmla="*/ 1297 h 49106"/>
                    <a:gd name="connsiteX1" fmla="*/ 65562 w 65566"/>
                    <a:gd name="connsiteY1" fmla="*/ 21490 h 49106"/>
                    <a:gd name="connsiteX2" fmla="*/ 51941 w 65566"/>
                    <a:gd name="connsiteY2" fmla="*/ 31967 h 49106"/>
                    <a:gd name="connsiteX3" fmla="*/ 44607 w 65566"/>
                    <a:gd name="connsiteY3" fmla="*/ 33777 h 49106"/>
                    <a:gd name="connsiteX4" fmla="*/ 38987 w 65566"/>
                    <a:gd name="connsiteY4" fmla="*/ 40064 h 49106"/>
                    <a:gd name="connsiteX5" fmla="*/ 2506 w 65566"/>
                    <a:gd name="connsiteY5" fmla="*/ 45397 h 49106"/>
                    <a:gd name="connsiteX6" fmla="*/ 22223 w 65566"/>
                    <a:gd name="connsiteY6" fmla="*/ 17299 h 49106"/>
                    <a:gd name="connsiteX7" fmla="*/ 42130 w 65566"/>
                    <a:gd name="connsiteY7" fmla="*/ 1297 h 4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5566" h="49106">
                      <a:moveTo>
                        <a:pt x="42130" y="1297"/>
                      </a:moveTo>
                      <a:cubicBezTo>
                        <a:pt x="42130" y="1297"/>
                        <a:pt x="64514" y="-7657"/>
                        <a:pt x="65562" y="21490"/>
                      </a:cubicBezTo>
                      <a:cubicBezTo>
                        <a:pt x="65847" y="29110"/>
                        <a:pt x="51941" y="31967"/>
                        <a:pt x="51941" y="31967"/>
                      </a:cubicBezTo>
                      <a:cubicBezTo>
                        <a:pt x="51941" y="31967"/>
                        <a:pt x="47274" y="31586"/>
                        <a:pt x="44607" y="33777"/>
                      </a:cubicBezTo>
                      <a:cubicBezTo>
                        <a:pt x="41273" y="36539"/>
                        <a:pt x="40035" y="39016"/>
                        <a:pt x="38987" y="40064"/>
                      </a:cubicBezTo>
                      <a:cubicBezTo>
                        <a:pt x="28414" y="51398"/>
                        <a:pt x="8412" y="50731"/>
                        <a:pt x="2506" y="45397"/>
                      </a:cubicBezTo>
                      <a:cubicBezTo>
                        <a:pt x="-5876" y="37777"/>
                        <a:pt x="8316" y="27205"/>
                        <a:pt x="22223" y="17299"/>
                      </a:cubicBezTo>
                      <a:cubicBezTo>
                        <a:pt x="36987" y="6916"/>
                        <a:pt x="42130" y="1297"/>
                        <a:pt x="42130" y="1297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9" name="شكل حر: شكل 18">
                  <a:extLst>
                    <a:ext uri="{FF2B5EF4-FFF2-40B4-BE49-F238E27FC236}">
                      <a16:creationId xmlns:a16="http://schemas.microsoft.com/office/drawing/2014/main" id="{80D6B3A1-2A45-4066-82BF-25CE6BF62913}"/>
                    </a:ext>
                  </a:extLst>
                </p:cNvPr>
                <p:cNvSpPr/>
                <p:nvPr/>
              </p:nvSpPr>
              <p:spPr>
                <a:xfrm>
                  <a:off x="4616408" y="2247734"/>
                  <a:ext cx="34264" cy="65950"/>
                </a:xfrm>
                <a:custGeom>
                  <a:avLst/>
                  <a:gdLst>
                    <a:gd name="connsiteX0" fmla="*/ 32268 w 34264"/>
                    <a:gd name="connsiteY0" fmla="*/ 22739 h 65950"/>
                    <a:gd name="connsiteX1" fmla="*/ 32078 w 34264"/>
                    <a:gd name="connsiteY1" fmla="*/ 22835 h 65950"/>
                    <a:gd name="connsiteX2" fmla="*/ 26553 w 34264"/>
                    <a:gd name="connsiteY2" fmla="*/ 4737 h 65950"/>
                    <a:gd name="connsiteX3" fmla="*/ 19124 w 34264"/>
                    <a:gd name="connsiteY3" fmla="*/ 165 h 65950"/>
                    <a:gd name="connsiteX4" fmla="*/ 7122 w 34264"/>
                    <a:gd name="connsiteY4" fmla="*/ 5785 h 65950"/>
                    <a:gd name="connsiteX5" fmla="*/ 4455 w 34264"/>
                    <a:gd name="connsiteY5" fmla="*/ 19310 h 65950"/>
                    <a:gd name="connsiteX6" fmla="*/ 7217 w 34264"/>
                    <a:gd name="connsiteY6" fmla="*/ 30169 h 65950"/>
                    <a:gd name="connsiteX7" fmla="*/ 359 w 34264"/>
                    <a:gd name="connsiteY7" fmla="*/ 45790 h 65950"/>
                    <a:gd name="connsiteX8" fmla="*/ 5789 w 34264"/>
                    <a:gd name="connsiteY8" fmla="*/ 63221 h 65950"/>
                    <a:gd name="connsiteX9" fmla="*/ 25220 w 34264"/>
                    <a:gd name="connsiteY9" fmla="*/ 62078 h 65950"/>
                    <a:gd name="connsiteX10" fmla="*/ 34078 w 34264"/>
                    <a:gd name="connsiteY10" fmla="*/ 43599 h 65950"/>
                    <a:gd name="connsiteX11" fmla="*/ 32268 w 34264"/>
                    <a:gd name="connsiteY11" fmla="*/ 22739 h 65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4264" h="65950">
                      <a:moveTo>
                        <a:pt x="32268" y="22739"/>
                      </a:moveTo>
                      <a:lnTo>
                        <a:pt x="32078" y="22835"/>
                      </a:lnTo>
                      <a:cubicBezTo>
                        <a:pt x="32840" y="16358"/>
                        <a:pt x="31030" y="9595"/>
                        <a:pt x="26553" y="4737"/>
                      </a:cubicBezTo>
                      <a:cubicBezTo>
                        <a:pt x="24553" y="2546"/>
                        <a:pt x="21981" y="737"/>
                        <a:pt x="19124" y="165"/>
                      </a:cubicBezTo>
                      <a:cubicBezTo>
                        <a:pt x="14552" y="-692"/>
                        <a:pt x="9694" y="1880"/>
                        <a:pt x="7122" y="5785"/>
                      </a:cubicBezTo>
                      <a:cubicBezTo>
                        <a:pt x="4550" y="9690"/>
                        <a:pt x="3884" y="14643"/>
                        <a:pt x="4455" y="19310"/>
                      </a:cubicBezTo>
                      <a:cubicBezTo>
                        <a:pt x="4931" y="23025"/>
                        <a:pt x="5979" y="26645"/>
                        <a:pt x="7217" y="30169"/>
                      </a:cubicBezTo>
                      <a:cubicBezTo>
                        <a:pt x="4265" y="35122"/>
                        <a:pt x="1407" y="40170"/>
                        <a:pt x="359" y="45790"/>
                      </a:cubicBezTo>
                      <a:cubicBezTo>
                        <a:pt x="-784" y="52076"/>
                        <a:pt x="740" y="59315"/>
                        <a:pt x="5789" y="63221"/>
                      </a:cubicBezTo>
                      <a:cubicBezTo>
                        <a:pt x="11313" y="67507"/>
                        <a:pt x="19790" y="66459"/>
                        <a:pt x="25220" y="62078"/>
                      </a:cubicBezTo>
                      <a:cubicBezTo>
                        <a:pt x="30649" y="57696"/>
                        <a:pt x="33411" y="50552"/>
                        <a:pt x="34078" y="43599"/>
                      </a:cubicBezTo>
                      <a:cubicBezTo>
                        <a:pt x="34745" y="36646"/>
                        <a:pt x="33506" y="29693"/>
                        <a:pt x="32268" y="22739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0" name="شكل حر: شكل 19">
                  <a:extLst>
                    <a:ext uri="{FF2B5EF4-FFF2-40B4-BE49-F238E27FC236}">
                      <a16:creationId xmlns:a16="http://schemas.microsoft.com/office/drawing/2014/main" id="{4B2DDF3A-ACDF-4EC6-9889-336B647E718F}"/>
                    </a:ext>
                  </a:extLst>
                </p:cNvPr>
                <p:cNvSpPr/>
                <p:nvPr/>
              </p:nvSpPr>
              <p:spPr>
                <a:xfrm>
                  <a:off x="4503515" y="1704946"/>
                  <a:ext cx="174607" cy="575846"/>
                </a:xfrm>
                <a:custGeom>
                  <a:avLst/>
                  <a:gdLst>
                    <a:gd name="connsiteX0" fmla="*/ 166878 w 174607"/>
                    <a:gd name="connsiteY0" fmla="*/ 570290 h 575846"/>
                    <a:gd name="connsiteX1" fmla="*/ 94583 w 174607"/>
                    <a:gd name="connsiteY1" fmla="*/ 560670 h 575846"/>
                    <a:gd name="connsiteX2" fmla="*/ 93154 w 174607"/>
                    <a:gd name="connsiteY2" fmla="*/ 558384 h 575846"/>
                    <a:gd name="connsiteX3" fmla="*/ 69342 w 174607"/>
                    <a:gd name="connsiteY3" fmla="*/ 542477 h 575846"/>
                    <a:gd name="connsiteX4" fmla="*/ 5810 w 174607"/>
                    <a:gd name="connsiteY4" fmla="*/ 529142 h 575846"/>
                    <a:gd name="connsiteX5" fmla="*/ 4667 w 174607"/>
                    <a:gd name="connsiteY5" fmla="*/ 527999 h 575846"/>
                    <a:gd name="connsiteX6" fmla="*/ 95 w 174607"/>
                    <a:gd name="connsiteY6" fmla="*/ 499995 h 575846"/>
                    <a:gd name="connsiteX7" fmla="*/ 95 w 174607"/>
                    <a:gd name="connsiteY7" fmla="*/ 499995 h 575846"/>
                    <a:gd name="connsiteX8" fmla="*/ 0 w 174607"/>
                    <a:gd name="connsiteY8" fmla="*/ 489709 h 575846"/>
                    <a:gd name="connsiteX9" fmla="*/ 25717 w 174607"/>
                    <a:gd name="connsiteY9" fmla="*/ 206626 h 575846"/>
                    <a:gd name="connsiteX10" fmla="*/ 38767 w 174607"/>
                    <a:gd name="connsiteY10" fmla="*/ 7077 h 575846"/>
                    <a:gd name="connsiteX11" fmla="*/ 65818 w 174607"/>
                    <a:gd name="connsiteY11" fmla="*/ 1076 h 575846"/>
                    <a:gd name="connsiteX12" fmla="*/ 68199 w 174607"/>
                    <a:gd name="connsiteY12" fmla="*/ 885 h 575846"/>
                    <a:gd name="connsiteX13" fmla="*/ 114491 w 174607"/>
                    <a:gd name="connsiteY13" fmla="*/ 7458 h 575846"/>
                    <a:gd name="connsiteX14" fmla="*/ 125158 w 174607"/>
                    <a:gd name="connsiteY14" fmla="*/ 13458 h 575846"/>
                    <a:gd name="connsiteX15" fmla="*/ 144494 w 174607"/>
                    <a:gd name="connsiteY15" fmla="*/ 19745 h 575846"/>
                    <a:gd name="connsiteX16" fmla="*/ 161639 w 174607"/>
                    <a:gd name="connsiteY16" fmla="*/ 24984 h 575846"/>
                    <a:gd name="connsiteX17" fmla="*/ 162973 w 174607"/>
                    <a:gd name="connsiteY17" fmla="*/ 25650 h 575846"/>
                    <a:gd name="connsiteX18" fmla="*/ 170212 w 174607"/>
                    <a:gd name="connsiteY18" fmla="*/ 68227 h 575846"/>
                    <a:gd name="connsiteX19" fmla="*/ 158687 w 174607"/>
                    <a:gd name="connsiteY19" fmla="*/ 108994 h 575846"/>
                    <a:gd name="connsiteX20" fmla="*/ 171545 w 174607"/>
                    <a:gd name="connsiteY20" fmla="*/ 269967 h 575846"/>
                    <a:gd name="connsiteX21" fmla="*/ 166878 w 174607"/>
                    <a:gd name="connsiteY21" fmla="*/ 570290 h 575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74607" h="575846">
                      <a:moveTo>
                        <a:pt x="166878" y="570290"/>
                      </a:moveTo>
                      <a:cubicBezTo>
                        <a:pt x="162687" y="579053"/>
                        <a:pt x="108585" y="578577"/>
                        <a:pt x="94583" y="560670"/>
                      </a:cubicBezTo>
                      <a:cubicBezTo>
                        <a:pt x="94012" y="559908"/>
                        <a:pt x="93535" y="559241"/>
                        <a:pt x="93154" y="558384"/>
                      </a:cubicBezTo>
                      <a:cubicBezTo>
                        <a:pt x="88964" y="550287"/>
                        <a:pt x="80010" y="545525"/>
                        <a:pt x="69342" y="542477"/>
                      </a:cubicBezTo>
                      <a:cubicBezTo>
                        <a:pt x="46291" y="535905"/>
                        <a:pt x="15145" y="537238"/>
                        <a:pt x="5810" y="529142"/>
                      </a:cubicBezTo>
                      <a:cubicBezTo>
                        <a:pt x="5334" y="528761"/>
                        <a:pt x="5048" y="528380"/>
                        <a:pt x="4667" y="527999"/>
                      </a:cubicBezTo>
                      <a:cubicBezTo>
                        <a:pt x="1810" y="524475"/>
                        <a:pt x="476" y="514474"/>
                        <a:pt x="95" y="499995"/>
                      </a:cubicBezTo>
                      <a:cubicBezTo>
                        <a:pt x="95" y="499995"/>
                        <a:pt x="95" y="499995"/>
                        <a:pt x="95" y="499995"/>
                      </a:cubicBezTo>
                      <a:cubicBezTo>
                        <a:pt x="0" y="496757"/>
                        <a:pt x="0" y="493423"/>
                        <a:pt x="0" y="489709"/>
                      </a:cubicBezTo>
                      <a:cubicBezTo>
                        <a:pt x="762" y="412556"/>
                        <a:pt x="23622" y="246345"/>
                        <a:pt x="25717" y="206626"/>
                      </a:cubicBezTo>
                      <a:cubicBezTo>
                        <a:pt x="27908" y="165287"/>
                        <a:pt x="15335" y="30413"/>
                        <a:pt x="38767" y="7077"/>
                      </a:cubicBezTo>
                      <a:cubicBezTo>
                        <a:pt x="43339" y="2505"/>
                        <a:pt x="58198" y="1647"/>
                        <a:pt x="65818" y="1076"/>
                      </a:cubicBezTo>
                      <a:cubicBezTo>
                        <a:pt x="66675" y="981"/>
                        <a:pt x="67532" y="981"/>
                        <a:pt x="68199" y="885"/>
                      </a:cubicBezTo>
                      <a:cubicBezTo>
                        <a:pt x="85534" y="-829"/>
                        <a:pt x="102489" y="-734"/>
                        <a:pt x="114491" y="7458"/>
                      </a:cubicBezTo>
                      <a:cubicBezTo>
                        <a:pt x="118110" y="9934"/>
                        <a:pt x="121634" y="11839"/>
                        <a:pt x="125158" y="13458"/>
                      </a:cubicBezTo>
                      <a:cubicBezTo>
                        <a:pt x="131921" y="16506"/>
                        <a:pt x="138398" y="18221"/>
                        <a:pt x="144494" y="19745"/>
                      </a:cubicBezTo>
                      <a:cubicBezTo>
                        <a:pt x="150590" y="21269"/>
                        <a:pt x="156305" y="22602"/>
                        <a:pt x="161639" y="24984"/>
                      </a:cubicBezTo>
                      <a:cubicBezTo>
                        <a:pt x="162116" y="25174"/>
                        <a:pt x="162592" y="25365"/>
                        <a:pt x="162973" y="25650"/>
                      </a:cubicBezTo>
                      <a:cubicBezTo>
                        <a:pt x="174498" y="31270"/>
                        <a:pt x="174117" y="61464"/>
                        <a:pt x="170212" y="68227"/>
                      </a:cubicBezTo>
                      <a:cubicBezTo>
                        <a:pt x="163544" y="79562"/>
                        <a:pt x="160020" y="93278"/>
                        <a:pt x="158687" y="108994"/>
                      </a:cubicBezTo>
                      <a:cubicBezTo>
                        <a:pt x="155162" y="149666"/>
                        <a:pt x="165735" y="204244"/>
                        <a:pt x="171545" y="269967"/>
                      </a:cubicBezTo>
                      <a:cubicBezTo>
                        <a:pt x="172783" y="285112"/>
                        <a:pt x="179927" y="543049"/>
                        <a:pt x="166878" y="570290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1" name="شكل حر: شكل 20">
                  <a:extLst>
                    <a:ext uri="{FF2B5EF4-FFF2-40B4-BE49-F238E27FC236}">
                      <a16:creationId xmlns:a16="http://schemas.microsoft.com/office/drawing/2014/main" id="{5831EFE7-9C18-44C8-915A-64FDF0C16136}"/>
                    </a:ext>
                  </a:extLst>
                </p:cNvPr>
                <p:cNvSpPr/>
                <p:nvPr/>
              </p:nvSpPr>
              <p:spPr>
                <a:xfrm>
                  <a:off x="4568346" y="1704289"/>
                  <a:ext cx="61184" cy="28974"/>
                </a:xfrm>
                <a:custGeom>
                  <a:avLst/>
                  <a:gdLst>
                    <a:gd name="connsiteX0" fmla="*/ 60422 w 61184"/>
                    <a:gd name="connsiteY0" fmla="*/ 13449 h 28974"/>
                    <a:gd name="connsiteX1" fmla="*/ 49850 w 61184"/>
                    <a:gd name="connsiteY1" fmla="*/ 7544 h 28974"/>
                    <a:gd name="connsiteX2" fmla="*/ 3177 w 61184"/>
                    <a:gd name="connsiteY2" fmla="*/ 876 h 28974"/>
                    <a:gd name="connsiteX3" fmla="*/ 1463 w 61184"/>
                    <a:gd name="connsiteY3" fmla="*/ 1066 h 28974"/>
                    <a:gd name="connsiteX4" fmla="*/ 320 w 61184"/>
                    <a:gd name="connsiteY4" fmla="*/ 1162 h 28974"/>
                    <a:gd name="connsiteX5" fmla="*/ 224 w 61184"/>
                    <a:gd name="connsiteY5" fmla="*/ 1638 h 28974"/>
                    <a:gd name="connsiteX6" fmla="*/ 7273 w 61184"/>
                    <a:gd name="connsiteY6" fmla="*/ 20878 h 28974"/>
                    <a:gd name="connsiteX7" fmla="*/ 27180 w 61184"/>
                    <a:gd name="connsiteY7" fmla="*/ 28879 h 28974"/>
                    <a:gd name="connsiteX8" fmla="*/ 29466 w 61184"/>
                    <a:gd name="connsiteY8" fmla="*/ 28975 h 28974"/>
                    <a:gd name="connsiteX9" fmla="*/ 53469 w 61184"/>
                    <a:gd name="connsiteY9" fmla="*/ 21164 h 28974"/>
                    <a:gd name="connsiteX10" fmla="*/ 60613 w 61184"/>
                    <a:gd name="connsiteY10" fmla="*/ 14497 h 28974"/>
                    <a:gd name="connsiteX11" fmla="*/ 61184 w 61184"/>
                    <a:gd name="connsiteY11" fmla="*/ 13830 h 28974"/>
                    <a:gd name="connsiteX12" fmla="*/ 60422 w 61184"/>
                    <a:gd name="connsiteY12" fmla="*/ 13449 h 28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1184" h="28974">
                      <a:moveTo>
                        <a:pt x="60422" y="13449"/>
                      </a:moveTo>
                      <a:cubicBezTo>
                        <a:pt x="56612" y="11734"/>
                        <a:pt x="53183" y="9829"/>
                        <a:pt x="49850" y="7544"/>
                      </a:cubicBezTo>
                      <a:cubicBezTo>
                        <a:pt x="37181" y="-1124"/>
                        <a:pt x="19179" y="-648"/>
                        <a:pt x="3177" y="876"/>
                      </a:cubicBezTo>
                      <a:cubicBezTo>
                        <a:pt x="2701" y="971"/>
                        <a:pt x="2129" y="971"/>
                        <a:pt x="1463" y="1066"/>
                      </a:cubicBezTo>
                      <a:lnTo>
                        <a:pt x="320" y="1162"/>
                      </a:lnTo>
                      <a:lnTo>
                        <a:pt x="224" y="1638"/>
                      </a:lnTo>
                      <a:cubicBezTo>
                        <a:pt x="-823" y="8401"/>
                        <a:pt x="1844" y="15735"/>
                        <a:pt x="7273" y="20878"/>
                      </a:cubicBezTo>
                      <a:cubicBezTo>
                        <a:pt x="12226" y="25546"/>
                        <a:pt x="19370" y="28403"/>
                        <a:pt x="27180" y="28879"/>
                      </a:cubicBezTo>
                      <a:cubicBezTo>
                        <a:pt x="27942" y="28879"/>
                        <a:pt x="28704" y="28975"/>
                        <a:pt x="29466" y="28975"/>
                      </a:cubicBezTo>
                      <a:cubicBezTo>
                        <a:pt x="38039" y="28975"/>
                        <a:pt x="46516" y="26212"/>
                        <a:pt x="53469" y="21164"/>
                      </a:cubicBezTo>
                      <a:cubicBezTo>
                        <a:pt x="56136" y="19259"/>
                        <a:pt x="58517" y="16973"/>
                        <a:pt x="60613" y="14497"/>
                      </a:cubicBezTo>
                      <a:lnTo>
                        <a:pt x="61184" y="13830"/>
                      </a:lnTo>
                      <a:lnTo>
                        <a:pt x="60422" y="13449"/>
                      </a:ln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2" name="شكل حر: شكل 21">
                  <a:extLst>
                    <a:ext uri="{FF2B5EF4-FFF2-40B4-BE49-F238E27FC236}">
                      <a16:creationId xmlns:a16="http://schemas.microsoft.com/office/drawing/2014/main" id="{CC3FD791-6CF3-4255-A3BD-850767BEACDE}"/>
                    </a:ext>
                  </a:extLst>
                </p:cNvPr>
                <p:cNvSpPr/>
                <p:nvPr/>
              </p:nvSpPr>
              <p:spPr>
                <a:xfrm>
                  <a:off x="4503515" y="1724596"/>
                  <a:ext cx="174598" cy="556213"/>
                </a:xfrm>
                <a:custGeom>
                  <a:avLst/>
                  <a:gdLst>
                    <a:gd name="connsiteX0" fmla="*/ 166878 w 174598"/>
                    <a:gd name="connsiteY0" fmla="*/ 550640 h 556213"/>
                    <a:gd name="connsiteX1" fmla="*/ 101918 w 174598"/>
                    <a:gd name="connsiteY1" fmla="*/ 547211 h 556213"/>
                    <a:gd name="connsiteX2" fmla="*/ 94583 w 174598"/>
                    <a:gd name="connsiteY2" fmla="*/ 541020 h 556213"/>
                    <a:gd name="connsiteX3" fmla="*/ 93154 w 174598"/>
                    <a:gd name="connsiteY3" fmla="*/ 538734 h 556213"/>
                    <a:gd name="connsiteX4" fmla="*/ 69342 w 174598"/>
                    <a:gd name="connsiteY4" fmla="*/ 522827 h 556213"/>
                    <a:gd name="connsiteX5" fmla="*/ 51244 w 174598"/>
                    <a:gd name="connsiteY5" fmla="*/ 519112 h 556213"/>
                    <a:gd name="connsiteX6" fmla="*/ 5810 w 174598"/>
                    <a:gd name="connsiteY6" fmla="*/ 509397 h 556213"/>
                    <a:gd name="connsiteX7" fmla="*/ 4667 w 174598"/>
                    <a:gd name="connsiteY7" fmla="*/ 508254 h 556213"/>
                    <a:gd name="connsiteX8" fmla="*/ 95 w 174598"/>
                    <a:gd name="connsiteY8" fmla="*/ 480251 h 556213"/>
                    <a:gd name="connsiteX9" fmla="*/ 95 w 174598"/>
                    <a:gd name="connsiteY9" fmla="*/ 480251 h 556213"/>
                    <a:gd name="connsiteX10" fmla="*/ 0 w 174598"/>
                    <a:gd name="connsiteY10" fmla="*/ 469964 h 556213"/>
                    <a:gd name="connsiteX11" fmla="*/ 19812 w 174598"/>
                    <a:gd name="connsiteY11" fmla="*/ 419576 h 556213"/>
                    <a:gd name="connsiteX12" fmla="*/ 16097 w 174598"/>
                    <a:gd name="connsiteY12" fmla="*/ 464439 h 556213"/>
                    <a:gd name="connsiteX13" fmla="*/ 20288 w 174598"/>
                    <a:gd name="connsiteY13" fmla="*/ 486823 h 556213"/>
                    <a:gd name="connsiteX14" fmla="*/ 40291 w 174598"/>
                    <a:gd name="connsiteY14" fmla="*/ 493395 h 556213"/>
                    <a:gd name="connsiteX15" fmla="*/ 65722 w 174598"/>
                    <a:gd name="connsiteY15" fmla="*/ 488347 h 556213"/>
                    <a:gd name="connsiteX16" fmla="*/ 83915 w 174598"/>
                    <a:gd name="connsiteY16" fmla="*/ 455771 h 556213"/>
                    <a:gd name="connsiteX17" fmla="*/ 84106 w 174598"/>
                    <a:gd name="connsiteY17" fmla="*/ 417100 h 556213"/>
                    <a:gd name="connsiteX18" fmla="*/ 98203 w 174598"/>
                    <a:gd name="connsiteY18" fmla="*/ 339662 h 556213"/>
                    <a:gd name="connsiteX19" fmla="*/ 99917 w 174598"/>
                    <a:gd name="connsiteY19" fmla="*/ 435197 h 556213"/>
                    <a:gd name="connsiteX20" fmla="*/ 95059 w 174598"/>
                    <a:gd name="connsiteY20" fmla="*/ 489395 h 556213"/>
                    <a:gd name="connsiteX21" fmla="*/ 124778 w 174598"/>
                    <a:gd name="connsiteY21" fmla="*/ 531685 h 556213"/>
                    <a:gd name="connsiteX22" fmla="*/ 128873 w 174598"/>
                    <a:gd name="connsiteY22" fmla="*/ 531971 h 556213"/>
                    <a:gd name="connsiteX23" fmla="*/ 150400 w 174598"/>
                    <a:gd name="connsiteY23" fmla="*/ 318802 h 556213"/>
                    <a:gd name="connsiteX24" fmla="*/ 135445 w 174598"/>
                    <a:gd name="connsiteY24" fmla="*/ 237363 h 556213"/>
                    <a:gd name="connsiteX25" fmla="*/ 102775 w 174598"/>
                    <a:gd name="connsiteY25" fmla="*/ 263652 h 556213"/>
                    <a:gd name="connsiteX26" fmla="*/ 99155 w 174598"/>
                    <a:gd name="connsiteY26" fmla="*/ 263366 h 556213"/>
                    <a:gd name="connsiteX27" fmla="*/ 64960 w 174598"/>
                    <a:gd name="connsiteY27" fmla="*/ 287369 h 556213"/>
                    <a:gd name="connsiteX28" fmla="*/ 55435 w 174598"/>
                    <a:gd name="connsiteY28" fmla="*/ 279940 h 556213"/>
                    <a:gd name="connsiteX29" fmla="*/ 129921 w 174598"/>
                    <a:gd name="connsiteY29" fmla="*/ 205740 h 556213"/>
                    <a:gd name="connsiteX30" fmla="*/ 108109 w 174598"/>
                    <a:gd name="connsiteY30" fmla="*/ 190405 h 556213"/>
                    <a:gd name="connsiteX31" fmla="*/ 81058 w 174598"/>
                    <a:gd name="connsiteY31" fmla="*/ 187452 h 556213"/>
                    <a:gd name="connsiteX32" fmla="*/ 105632 w 174598"/>
                    <a:gd name="connsiteY32" fmla="*/ 176212 h 556213"/>
                    <a:gd name="connsiteX33" fmla="*/ 118205 w 174598"/>
                    <a:gd name="connsiteY33" fmla="*/ 177832 h 556213"/>
                    <a:gd name="connsiteX34" fmla="*/ 129349 w 174598"/>
                    <a:gd name="connsiteY34" fmla="*/ 173164 h 556213"/>
                    <a:gd name="connsiteX35" fmla="*/ 128778 w 174598"/>
                    <a:gd name="connsiteY35" fmla="*/ 158210 h 556213"/>
                    <a:gd name="connsiteX36" fmla="*/ 110966 w 174598"/>
                    <a:gd name="connsiteY36" fmla="*/ 108299 h 556213"/>
                    <a:gd name="connsiteX37" fmla="*/ 143542 w 174598"/>
                    <a:gd name="connsiteY37" fmla="*/ 147161 h 556213"/>
                    <a:gd name="connsiteX38" fmla="*/ 123444 w 174598"/>
                    <a:gd name="connsiteY38" fmla="*/ 45720 h 556213"/>
                    <a:gd name="connsiteX39" fmla="*/ 136112 w 174598"/>
                    <a:gd name="connsiteY39" fmla="*/ 78676 h 556213"/>
                    <a:gd name="connsiteX40" fmla="*/ 144399 w 174598"/>
                    <a:gd name="connsiteY40" fmla="*/ 0 h 556213"/>
                    <a:gd name="connsiteX41" fmla="*/ 161544 w 174598"/>
                    <a:gd name="connsiteY41" fmla="*/ 5239 h 556213"/>
                    <a:gd name="connsiteX42" fmla="*/ 158210 w 174598"/>
                    <a:gd name="connsiteY42" fmla="*/ 88868 h 556213"/>
                    <a:gd name="connsiteX43" fmla="*/ 158591 w 174598"/>
                    <a:gd name="connsiteY43" fmla="*/ 89154 h 556213"/>
                    <a:gd name="connsiteX44" fmla="*/ 171450 w 174598"/>
                    <a:gd name="connsiteY44" fmla="*/ 250126 h 556213"/>
                    <a:gd name="connsiteX45" fmla="*/ 166878 w 174598"/>
                    <a:gd name="connsiteY45" fmla="*/ 550640 h 5562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174598" h="556213">
                      <a:moveTo>
                        <a:pt x="166878" y="550640"/>
                      </a:moveTo>
                      <a:cubicBezTo>
                        <a:pt x="163258" y="558260"/>
                        <a:pt x="121920" y="558927"/>
                        <a:pt x="101918" y="547211"/>
                      </a:cubicBezTo>
                      <a:cubicBezTo>
                        <a:pt x="98870" y="545402"/>
                        <a:pt x="96393" y="543401"/>
                        <a:pt x="94583" y="541020"/>
                      </a:cubicBezTo>
                      <a:cubicBezTo>
                        <a:pt x="94012" y="540258"/>
                        <a:pt x="93535" y="539591"/>
                        <a:pt x="93154" y="538734"/>
                      </a:cubicBezTo>
                      <a:cubicBezTo>
                        <a:pt x="88964" y="530638"/>
                        <a:pt x="80010" y="525875"/>
                        <a:pt x="69342" y="522827"/>
                      </a:cubicBezTo>
                      <a:cubicBezTo>
                        <a:pt x="63627" y="521208"/>
                        <a:pt x="57436" y="520065"/>
                        <a:pt x="51244" y="519112"/>
                      </a:cubicBezTo>
                      <a:cubicBezTo>
                        <a:pt x="32194" y="516350"/>
                        <a:pt x="12859" y="515588"/>
                        <a:pt x="5810" y="509397"/>
                      </a:cubicBezTo>
                      <a:cubicBezTo>
                        <a:pt x="5429" y="509016"/>
                        <a:pt x="5048" y="508635"/>
                        <a:pt x="4667" y="508254"/>
                      </a:cubicBezTo>
                      <a:cubicBezTo>
                        <a:pt x="1810" y="504730"/>
                        <a:pt x="476" y="494729"/>
                        <a:pt x="95" y="480251"/>
                      </a:cubicBezTo>
                      <a:cubicBezTo>
                        <a:pt x="95" y="480251"/>
                        <a:pt x="95" y="480251"/>
                        <a:pt x="95" y="480251"/>
                      </a:cubicBezTo>
                      <a:cubicBezTo>
                        <a:pt x="0" y="477012"/>
                        <a:pt x="0" y="473678"/>
                        <a:pt x="0" y="469964"/>
                      </a:cubicBezTo>
                      <a:cubicBezTo>
                        <a:pt x="10858" y="455581"/>
                        <a:pt x="8953" y="434149"/>
                        <a:pt x="19812" y="419576"/>
                      </a:cubicBezTo>
                      <a:cubicBezTo>
                        <a:pt x="18574" y="434531"/>
                        <a:pt x="17335" y="449485"/>
                        <a:pt x="16097" y="464439"/>
                      </a:cubicBezTo>
                      <a:cubicBezTo>
                        <a:pt x="15430" y="472249"/>
                        <a:pt x="15145" y="481012"/>
                        <a:pt x="20288" y="486823"/>
                      </a:cubicBezTo>
                      <a:cubicBezTo>
                        <a:pt x="25146" y="492252"/>
                        <a:pt x="33052" y="493204"/>
                        <a:pt x="40291" y="493395"/>
                      </a:cubicBezTo>
                      <a:cubicBezTo>
                        <a:pt x="49054" y="493585"/>
                        <a:pt x="58198" y="492824"/>
                        <a:pt x="65722" y="488347"/>
                      </a:cubicBezTo>
                      <a:cubicBezTo>
                        <a:pt x="76867" y="481870"/>
                        <a:pt x="82391" y="468535"/>
                        <a:pt x="83915" y="455771"/>
                      </a:cubicBezTo>
                      <a:cubicBezTo>
                        <a:pt x="85439" y="443008"/>
                        <a:pt x="83725" y="429958"/>
                        <a:pt x="84106" y="417100"/>
                      </a:cubicBezTo>
                      <a:cubicBezTo>
                        <a:pt x="84582" y="404241"/>
                        <a:pt x="89059" y="348806"/>
                        <a:pt x="98203" y="339662"/>
                      </a:cubicBezTo>
                      <a:cubicBezTo>
                        <a:pt x="105632" y="356330"/>
                        <a:pt x="102775" y="417195"/>
                        <a:pt x="99917" y="435197"/>
                      </a:cubicBezTo>
                      <a:cubicBezTo>
                        <a:pt x="97060" y="453199"/>
                        <a:pt x="92869" y="471297"/>
                        <a:pt x="95059" y="489395"/>
                      </a:cubicBezTo>
                      <a:cubicBezTo>
                        <a:pt x="97250" y="507492"/>
                        <a:pt x="107537" y="525971"/>
                        <a:pt x="124778" y="531685"/>
                      </a:cubicBezTo>
                      <a:cubicBezTo>
                        <a:pt x="127064" y="532448"/>
                        <a:pt x="130397" y="533781"/>
                        <a:pt x="128873" y="531971"/>
                      </a:cubicBezTo>
                      <a:cubicBezTo>
                        <a:pt x="137922" y="505873"/>
                        <a:pt x="156020" y="345853"/>
                        <a:pt x="150400" y="318802"/>
                      </a:cubicBezTo>
                      <a:cubicBezTo>
                        <a:pt x="144780" y="291751"/>
                        <a:pt x="136589" y="264985"/>
                        <a:pt x="135445" y="237363"/>
                      </a:cubicBezTo>
                      <a:cubicBezTo>
                        <a:pt x="135350" y="236125"/>
                        <a:pt x="119539" y="250126"/>
                        <a:pt x="102775" y="263652"/>
                      </a:cubicBezTo>
                      <a:cubicBezTo>
                        <a:pt x="101918" y="264414"/>
                        <a:pt x="99917" y="262509"/>
                        <a:pt x="99155" y="263366"/>
                      </a:cubicBezTo>
                      <a:cubicBezTo>
                        <a:pt x="87535" y="275558"/>
                        <a:pt x="70009" y="288512"/>
                        <a:pt x="64960" y="287369"/>
                      </a:cubicBezTo>
                      <a:cubicBezTo>
                        <a:pt x="62484" y="286798"/>
                        <a:pt x="51340" y="285560"/>
                        <a:pt x="55435" y="279940"/>
                      </a:cubicBezTo>
                      <a:cubicBezTo>
                        <a:pt x="71247" y="258128"/>
                        <a:pt x="133350" y="211455"/>
                        <a:pt x="129921" y="205740"/>
                      </a:cubicBezTo>
                      <a:cubicBezTo>
                        <a:pt x="125254" y="197929"/>
                        <a:pt x="116872" y="192881"/>
                        <a:pt x="108109" y="190405"/>
                      </a:cubicBezTo>
                      <a:cubicBezTo>
                        <a:pt x="99346" y="187928"/>
                        <a:pt x="90106" y="187738"/>
                        <a:pt x="81058" y="187452"/>
                      </a:cubicBezTo>
                      <a:cubicBezTo>
                        <a:pt x="86678" y="179927"/>
                        <a:pt x="96203" y="175546"/>
                        <a:pt x="105632" y="176212"/>
                      </a:cubicBezTo>
                      <a:cubicBezTo>
                        <a:pt x="109823" y="176498"/>
                        <a:pt x="113919" y="177737"/>
                        <a:pt x="118205" y="177832"/>
                      </a:cubicBezTo>
                      <a:cubicBezTo>
                        <a:pt x="122396" y="177927"/>
                        <a:pt x="127064" y="176689"/>
                        <a:pt x="129349" y="173164"/>
                      </a:cubicBezTo>
                      <a:cubicBezTo>
                        <a:pt x="132207" y="168783"/>
                        <a:pt x="130493" y="163068"/>
                        <a:pt x="128778" y="158210"/>
                      </a:cubicBezTo>
                      <a:cubicBezTo>
                        <a:pt x="122872" y="141541"/>
                        <a:pt x="116872" y="124968"/>
                        <a:pt x="110966" y="108299"/>
                      </a:cubicBezTo>
                      <a:cubicBezTo>
                        <a:pt x="121825" y="121253"/>
                        <a:pt x="132683" y="134207"/>
                        <a:pt x="143542" y="147161"/>
                      </a:cubicBezTo>
                      <a:cubicBezTo>
                        <a:pt x="136874" y="113347"/>
                        <a:pt x="130112" y="79534"/>
                        <a:pt x="123444" y="45720"/>
                      </a:cubicBezTo>
                      <a:cubicBezTo>
                        <a:pt x="124301" y="46958"/>
                        <a:pt x="136493" y="82677"/>
                        <a:pt x="136112" y="78676"/>
                      </a:cubicBezTo>
                      <a:cubicBezTo>
                        <a:pt x="132493" y="40005"/>
                        <a:pt x="136398" y="12478"/>
                        <a:pt x="144399" y="0"/>
                      </a:cubicBezTo>
                      <a:cubicBezTo>
                        <a:pt x="150495" y="1524"/>
                        <a:pt x="156210" y="2857"/>
                        <a:pt x="161544" y="5239"/>
                      </a:cubicBezTo>
                      <a:cubicBezTo>
                        <a:pt x="162020" y="29718"/>
                        <a:pt x="150781" y="82391"/>
                        <a:pt x="158210" y="88868"/>
                      </a:cubicBezTo>
                      <a:cubicBezTo>
                        <a:pt x="158305" y="88964"/>
                        <a:pt x="158496" y="89059"/>
                        <a:pt x="158591" y="89154"/>
                      </a:cubicBezTo>
                      <a:cubicBezTo>
                        <a:pt x="155067" y="129826"/>
                        <a:pt x="165640" y="184404"/>
                        <a:pt x="171450" y="250126"/>
                      </a:cubicBezTo>
                      <a:cubicBezTo>
                        <a:pt x="172783" y="265462"/>
                        <a:pt x="179927" y="523399"/>
                        <a:pt x="166878" y="550640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23" name="شكل حر: شكل 22">
                  <a:extLst>
                    <a:ext uri="{FF2B5EF4-FFF2-40B4-BE49-F238E27FC236}">
                      <a16:creationId xmlns:a16="http://schemas.microsoft.com/office/drawing/2014/main" id="{C7D34BB3-C67E-44FD-8335-F509AC203872}"/>
                    </a:ext>
                  </a:extLst>
                </p:cNvPr>
                <p:cNvSpPr/>
                <p:nvPr/>
              </p:nvSpPr>
              <p:spPr>
                <a:xfrm>
                  <a:off x="4554855" y="2121979"/>
                  <a:ext cx="50672" cy="149828"/>
                </a:xfrm>
                <a:custGeom>
                  <a:avLst/>
                  <a:gdLst>
                    <a:gd name="connsiteX0" fmla="*/ 50673 w 50672"/>
                    <a:gd name="connsiteY0" fmla="*/ 149828 h 149828"/>
                    <a:gd name="connsiteX1" fmla="*/ 43339 w 50672"/>
                    <a:gd name="connsiteY1" fmla="*/ 143637 h 149828"/>
                    <a:gd name="connsiteX2" fmla="*/ 41910 w 50672"/>
                    <a:gd name="connsiteY2" fmla="*/ 141351 h 149828"/>
                    <a:gd name="connsiteX3" fmla="*/ 18097 w 50672"/>
                    <a:gd name="connsiteY3" fmla="*/ 125444 h 149828"/>
                    <a:gd name="connsiteX4" fmla="*/ 0 w 50672"/>
                    <a:gd name="connsiteY4" fmla="*/ 121729 h 149828"/>
                    <a:gd name="connsiteX5" fmla="*/ 14954 w 50672"/>
                    <a:gd name="connsiteY5" fmla="*/ 107442 h 149828"/>
                    <a:gd name="connsiteX6" fmla="*/ 33052 w 50672"/>
                    <a:gd name="connsiteY6" fmla="*/ 71438 h 149828"/>
                    <a:gd name="connsiteX7" fmla="*/ 42482 w 50672"/>
                    <a:gd name="connsiteY7" fmla="*/ 0 h 149828"/>
                    <a:gd name="connsiteX8" fmla="*/ 37433 w 50672"/>
                    <a:gd name="connsiteY8" fmla="*/ 73057 h 149828"/>
                    <a:gd name="connsiteX9" fmla="*/ 34195 w 50672"/>
                    <a:gd name="connsiteY9" fmla="*/ 107537 h 149828"/>
                    <a:gd name="connsiteX10" fmla="*/ 50673 w 50672"/>
                    <a:gd name="connsiteY10" fmla="*/ 149828 h 149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0672" h="149828">
                      <a:moveTo>
                        <a:pt x="50673" y="149828"/>
                      </a:moveTo>
                      <a:cubicBezTo>
                        <a:pt x="47625" y="148019"/>
                        <a:pt x="45149" y="146018"/>
                        <a:pt x="43339" y="143637"/>
                      </a:cubicBezTo>
                      <a:cubicBezTo>
                        <a:pt x="42767" y="142875"/>
                        <a:pt x="42291" y="142208"/>
                        <a:pt x="41910" y="141351"/>
                      </a:cubicBezTo>
                      <a:cubicBezTo>
                        <a:pt x="37719" y="133255"/>
                        <a:pt x="28766" y="128492"/>
                        <a:pt x="18097" y="125444"/>
                      </a:cubicBezTo>
                      <a:cubicBezTo>
                        <a:pt x="12382" y="123825"/>
                        <a:pt x="6191" y="122682"/>
                        <a:pt x="0" y="121729"/>
                      </a:cubicBezTo>
                      <a:cubicBezTo>
                        <a:pt x="5715" y="118015"/>
                        <a:pt x="10763" y="112871"/>
                        <a:pt x="14954" y="107442"/>
                      </a:cubicBezTo>
                      <a:cubicBezTo>
                        <a:pt x="23146" y="96679"/>
                        <a:pt x="29337" y="84392"/>
                        <a:pt x="33052" y="71438"/>
                      </a:cubicBezTo>
                      <a:cubicBezTo>
                        <a:pt x="39624" y="48292"/>
                        <a:pt x="38291" y="23717"/>
                        <a:pt x="42482" y="0"/>
                      </a:cubicBezTo>
                      <a:cubicBezTo>
                        <a:pt x="43148" y="24479"/>
                        <a:pt x="41434" y="48958"/>
                        <a:pt x="37433" y="73057"/>
                      </a:cubicBezTo>
                      <a:cubicBezTo>
                        <a:pt x="35528" y="84487"/>
                        <a:pt x="33052" y="96012"/>
                        <a:pt x="34195" y="107537"/>
                      </a:cubicBezTo>
                      <a:cubicBezTo>
                        <a:pt x="35433" y="122873"/>
                        <a:pt x="42767" y="136589"/>
                        <a:pt x="50673" y="149828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24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541186" y="1590291"/>
                  <a:ext cx="120019" cy="169959"/>
                  <a:chOff x="4541186" y="1590291"/>
                  <a:chExt cx="120019" cy="169959"/>
                </a:xfrm>
              </p:grpSpPr>
              <p:sp>
                <p:nvSpPr>
                  <p:cNvPr id="25" name="شكل حر: شكل 24">
                    <a:extLst>
                      <a:ext uri="{FF2B5EF4-FFF2-40B4-BE49-F238E27FC236}">
                        <a16:creationId xmlns:a16="http://schemas.microsoft.com/office/drawing/2014/main" id="{E906D5B9-D51A-486E-A68D-2D77C0E03CDA}"/>
                      </a:ext>
                    </a:extLst>
                  </p:cNvPr>
                  <p:cNvSpPr/>
                  <p:nvPr/>
                </p:nvSpPr>
                <p:spPr>
                  <a:xfrm>
                    <a:off x="4551309" y="1637252"/>
                    <a:ext cx="73268" cy="25205"/>
                  </a:xfrm>
                  <a:custGeom>
                    <a:avLst/>
                    <a:gdLst>
                      <a:gd name="connsiteX0" fmla="*/ 21 w 73268"/>
                      <a:gd name="connsiteY0" fmla="*/ 0 h 25205"/>
                      <a:gd name="connsiteX1" fmla="*/ 9832 w 73268"/>
                      <a:gd name="connsiteY1" fmla="*/ 12764 h 25205"/>
                      <a:gd name="connsiteX2" fmla="*/ 26977 w 73268"/>
                      <a:gd name="connsiteY2" fmla="*/ 12573 h 25205"/>
                      <a:gd name="connsiteX3" fmla="*/ 37645 w 73268"/>
                      <a:gd name="connsiteY3" fmla="*/ 12287 h 25205"/>
                      <a:gd name="connsiteX4" fmla="*/ 45741 w 73268"/>
                      <a:gd name="connsiteY4" fmla="*/ 20193 h 25205"/>
                      <a:gd name="connsiteX5" fmla="*/ 60791 w 73268"/>
                      <a:gd name="connsiteY5" fmla="*/ 24955 h 25205"/>
                      <a:gd name="connsiteX6" fmla="*/ 73269 w 73268"/>
                      <a:gd name="connsiteY6" fmla="*/ 15240 h 25205"/>
                      <a:gd name="connsiteX7" fmla="*/ 21 w 73268"/>
                      <a:gd name="connsiteY7" fmla="*/ 0 h 25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268" h="25205">
                        <a:moveTo>
                          <a:pt x="21" y="0"/>
                        </a:moveTo>
                        <a:cubicBezTo>
                          <a:pt x="-360" y="5810"/>
                          <a:pt x="4403" y="10954"/>
                          <a:pt x="9832" y="12764"/>
                        </a:cubicBezTo>
                        <a:cubicBezTo>
                          <a:pt x="15261" y="14573"/>
                          <a:pt x="21262" y="13811"/>
                          <a:pt x="26977" y="12573"/>
                        </a:cubicBezTo>
                        <a:cubicBezTo>
                          <a:pt x="30501" y="11811"/>
                          <a:pt x="34311" y="10763"/>
                          <a:pt x="37645" y="12287"/>
                        </a:cubicBezTo>
                        <a:cubicBezTo>
                          <a:pt x="41169" y="13811"/>
                          <a:pt x="43074" y="17526"/>
                          <a:pt x="45741" y="20193"/>
                        </a:cubicBezTo>
                        <a:cubicBezTo>
                          <a:pt x="49647" y="24098"/>
                          <a:pt x="55457" y="25908"/>
                          <a:pt x="60791" y="24955"/>
                        </a:cubicBezTo>
                        <a:cubicBezTo>
                          <a:pt x="66220" y="24003"/>
                          <a:pt x="70983" y="20288"/>
                          <a:pt x="73269" y="15240"/>
                        </a:cubicBezTo>
                        <a:lnTo>
                          <a:pt x="21" y="0"/>
                        </a:lnTo>
                        <a:close/>
                      </a:path>
                    </a:pathLst>
                  </a:custGeom>
                  <a:solidFill>
                    <a:srgbClr val="ECF5F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6" name="شكل حر: شكل 25">
                    <a:extLst>
                      <a:ext uri="{FF2B5EF4-FFF2-40B4-BE49-F238E27FC236}">
                        <a16:creationId xmlns:a16="http://schemas.microsoft.com/office/drawing/2014/main" id="{3B81B0DE-B70F-41B6-8772-79EBB4192123}"/>
                      </a:ext>
                    </a:extLst>
                  </p:cNvPr>
                  <p:cNvSpPr/>
                  <p:nvPr/>
                </p:nvSpPr>
                <p:spPr>
                  <a:xfrm>
                    <a:off x="4541186" y="1623821"/>
                    <a:ext cx="33892" cy="117252"/>
                  </a:xfrm>
                  <a:custGeom>
                    <a:avLst/>
                    <a:gdLst>
                      <a:gd name="connsiteX0" fmla="*/ 8240 w 33892"/>
                      <a:gd name="connsiteY0" fmla="*/ 117253 h 117252"/>
                      <a:gd name="connsiteX1" fmla="*/ 21479 w 33892"/>
                      <a:gd name="connsiteY1" fmla="*/ 83153 h 117252"/>
                      <a:gd name="connsiteX2" fmla="*/ 33862 w 33892"/>
                      <a:gd name="connsiteY2" fmla="*/ 80963 h 117252"/>
                      <a:gd name="connsiteX3" fmla="*/ 22718 w 33892"/>
                      <a:gd name="connsiteY3" fmla="*/ 60293 h 117252"/>
                      <a:gd name="connsiteX4" fmla="*/ 19003 w 33892"/>
                      <a:gd name="connsiteY4" fmla="*/ 0 h 117252"/>
                      <a:gd name="connsiteX5" fmla="*/ 9097 w 33892"/>
                      <a:gd name="connsiteY5" fmla="*/ 1715 h 117252"/>
                      <a:gd name="connsiteX6" fmla="*/ 4906 w 33892"/>
                      <a:gd name="connsiteY6" fmla="*/ 16288 h 117252"/>
                      <a:gd name="connsiteX7" fmla="*/ 334 w 33892"/>
                      <a:gd name="connsiteY7" fmla="*/ 50197 h 117252"/>
                      <a:gd name="connsiteX8" fmla="*/ 8240 w 33892"/>
                      <a:gd name="connsiteY8" fmla="*/ 117253 h 117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892" h="117252">
                        <a:moveTo>
                          <a:pt x="8240" y="117253"/>
                        </a:moveTo>
                        <a:cubicBezTo>
                          <a:pt x="9764" y="104394"/>
                          <a:pt x="11288" y="91059"/>
                          <a:pt x="21479" y="83153"/>
                        </a:cubicBezTo>
                        <a:cubicBezTo>
                          <a:pt x="23003" y="81915"/>
                          <a:pt x="33671" y="82391"/>
                          <a:pt x="33862" y="80963"/>
                        </a:cubicBezTo>
                        <a:cubicBezTo>
                          <a:pt x="34529" y="74867"/>
                          <a:pt x="24146" y="66199"/>
                          <a:pt x="22718" y="60293"/>
                        </a:cubicBezTo>
                        <a:cubicBezTo>
                          <a:pt x="17860" y="40672"/>
                          <a:pt x="16622" y="20098"/>
                          <a:pt x="19003" y="0"/>
                        </a:cubicBezTo>
                        <a:cubicBezTo>
                          <a:pt x="19003" y="191"/>
                          <a:pt x="10335" y="476"/>
                          <a:pt x="9097" y="1715"/>
                        </a:cubicBezTo>
                        <a:cubicBezTo>
                          <a:pt x="6335" y="4286"/>
                          <a:pt x="5668" y="12668"/>
                          <a:pt x="4906" y="16288"/>
                        </a:cubicBezTo>
                        <a:cubicBezTo>
                          <a:pt x="2429" y="27432"/>
                          <a:pt x="905" y="38767"/>
                          <a:pt x="334" y="50197"/>
                        </a:cubicBezTo>
                        <a:cubicBezTo>
                          <a:pt x="-1000" y="72771"/>
                          <a:pt x="1667" y="102775"/>
                          <a:pt x="8240" y="117253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27" name="شكل حر: شكل 26">
                    <a:extLst>
                      <a:ext uri="{FF2B5EF4-FFF2-40B4-BE49-F238E27FC236}">
                        <a16:creationId xmlns:a16="http://schemas.microsoft.com/office/drawing/2014/main" id="{C3B49569-9C53-4CA0-9C9B-39621DEF4681}"/>
                      </a:ext>
                    </a:extLst>
                  </p:cNvPr>
                  <p:cNvSpPr/>
                  <p:nvPr/>
                </p:nvSpPr>
                <p:spPr>
                  <a:xfrm>
                    <a:off x="4542165" y="1623821"/>
                    <a:ext cx="33961" cy="117252"/>
                  </a:xfrm>
                  <a:custGeom>
                    <a:avLst/>
                    <a:gdLst>
                      <a:gd name="connsiteX0" fmla="*/ 7260 w 33961"/>
                      <a:gd name="connsiteY0" fmla="*/ 117253 h 117252"/>
                      <a:gd name="connsiteX1" fmla="*/ 21548 w 33961"/>
                      <a:gd name="connsiteY1" fmla="*/ 83153 h 117252"/>
                      <a:gd name="connsiteX2" fmla="*/ 33930 w 33961"/>
                      <a:gd name="connsiteY2" fmla="*/ 80963 h 117252"/>
                      <a:gd name="connsiteX3" fmla="*/ 22786 w 33961"/>
                      <a:gd name="connsiteY3" fmla="*/ 60293 h 117252"/>
                      <a:gd name="connsiteX4" fmla="*/ 19071 w 33961"/>
                      <a:gd name="connsiteY4" fmla="*/ 0 h 117252"/>
                      <a:gd name="connsiteX5" fmla="*/ 9165 w 33961"/>
                      <a:gd name="connsiteY5" fmla="*/ 1715 h 117252"/>
                      <a:gd name="connsiteX6" fmla="*/ 4974 w 33961"/>
                      <a:gd name="connsiteY6" fmla="*/ 16288 h 117252"/>
                      <a:gd name="connsiteX7" fmla="*/ 402 w 33961"/>
                      <a:gd name="connsiteY7" fmla="*/ 50197 h 117252"/>
                      <a:gd name="connsiteX8" fmla="*/ 7260 w 33961"/>
                      <a:gd name="connsiteY8" fmla="*/ 117253 h 117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961" h="117252">
                        <a:moveTo>
                          <a:pt x="7260" y="117253"/>
                        </a:moveTo>
                        <a:cubicBezTo>
                          <a:pt x="8784" y="104394"/>
                          <a:pt x="11356" y="91059"/>
                          <a:pt x="21548" y="83153"/>
                        </a:cubicBezTo>
                        <a:cubicBezTo>
                          <a:pt x="23072" y="81915"/>
                          <a:pt x="33740" y="82391"/>
                          <a:pt x="33930" y="80963"/>
                        </a:cubicBezTo>
                        <a:cubicBezTo>
                          <a:pt x="34597" y="74867"/>
                          <a:pt x="24215" y="66199"/>
                          <a:pt x="22786" y="60293"/>
                        </a:cubicBezTo>
                        <a:cubicBezTo>
                          <a:pt x="17928" y="40672"/>
                          <a:pt x="16690" y="20098"/>
                          <a:pt x="19071" y="0"/>
                        </a:cubicBezTo>
                        <a:cubicBezTo>
                          <a:pt x="19071" y="191"/>
                          <a:pt x="10404" y="476"/>
                          <a:pt x="9165" y="1715"/>
                        </a:cubicBezTo>
                        <a:cubicBezTo>
                          <a:pt x="6403" y="4286"/>
                          <a:pt x="5736" y="12668"/>
                          <a:pt x="4974" y="16288"/>
                        </a:cubicBezTo>
                        <a:cubicBezTo>
                          <a:pt x="2498" y="27432"/>
                          <a:pt x="974" y="38767"/>
                          <a:pt x="402" y="50197"/>
                        </a:cubicBezTo>
                        <a:cubicBezTo>
                          <a:pt x="-931" y="72771"/>
                          <a:pt x="974" y="95536"/>
                          <a:pt x="7260" y="117253"/>
                        </a:cubicBezTo>
                        <a:close/>
                      </a:path>
                    </a:pathLst>
                  </a:custGeom>
                  <a:solidFill>
                    <a:srgbClr val="B9BEC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28" name="رسم 2">
                    <a:extLst>
                      <a:ext uri="{FF2B5EF4-FFF2-40B4-BE49-F238E27FC236}">
                        <a16:creationId xmlns:a16="http://schemas.microsoft.com/office/drawing/2014/main" id="{B7803F40-9166-4DD8-9E15-E3DECA2DB59C}"/>
                      </a:ext>
                    </a:extLst>
                  </p:cNvPr>
                  <p:cNvGrpSpPr/>
                  <p:nvPr/>
                </p:nvGrpSpPr>
                <p:grpSpPr>
                  <a:xfrm>
                    <a:off x="4557446" y="1611930"/>
                    <a:ext cx="76370" cy="111141"/>
                    <a:chOff x="4557446" y="1611930"/>
                    <a:chExt cx="76370" cy="111141"/>
                  </a:xfrm>
                </p:grpSpPr>
                <p:sp>
                  <p:nvSpPr>
                    <p:cNvPr id="29" name="شكل حر: شكل 28">
                      <a:extLst>
                        <a:ext uri="{FF2B5EF4-FFF2-40B4-BE49-F238E27FC236}">
                          <a16:creationId xmlns:a16="http://schemas.microsoft.com/office/drawing/2014/main" id="{3E590423-A57D-4F92-81E9-81CEB02382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7446" y="1611983"/>
                      <a:ext cx="73191" cy="92911"/>
                    </a:xfrm>
                    <a:custGeom>
                      <a:avLst/>
                      <a:gdLst>
                        <a:gd name="connsiteX0" fmla="*/ 72084 w 73191"/>
                        <a:gd name="connsiteY0" fmla="*/ 51081 h 92911"/>
                        <a:gd name="connsiteX1" fmla="*/ 53796 w 73191"/>
                        <a:gd name="connsiteY1" fmla="*/ 83942 h 92911"/>
                        <a:gd name="connsiteX2" fmla="*/ 12172 w 73191"/>
                        <a:gd name="connsiteY2" fmla="*/ 88229 h 92911"/>
                        <a:gd name="connsiteX3" fmla="*/ 1314 w 73191"/>
                        <a:gd name="connsiteY3" fmla="*/ 24316 h 92911"/>
                        <a:gd name="connsiteX4" fmla="*/ 40366 w 73191"/>
                        <a:gd name="connsiteY4" fmla="*/ 7171 h 92911"/>
                        <a:gd name="connsiteX5" fmla="*/ 72084 w 73191"/>
                        <a:gd name="connsiteY5" fmla="*/ 51081 h 92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3191" h="92911">
                          <a:moveTo>
                            <a:pt x="72084" y="51081"/>
                          </a:moveTo>
                          <a:cubicBezTo>
                            <a:pt x="70084" y="59273"/>
                            <a:pt x="59511" y="79180"/>
                            <a:pt x="53796" y="83942"/>
                          </a:cubicBezTo>
                          <a:cubicBezTo>
                            <a:pt x="43224" y="92705"/>
                            <a:pt x="22745" y="96706"/>
                            <a:pt x="12172" y="88229"/>
                          </a:cubicBezTo>
                          <a:cubicBezTo>
                            <a:pt x="-2020" y="76894"/>
                            <a:pt x="-877" y="50795"/>
                            <a:pt x="1314" y="24316"/>
                          </a:cubicBezTo>
                          <a:cubicBezTo>
                            <a:pt x="3504" y="-2164"/>
                            <a:pt x="24078" y="-5593"/>
                            <a:pt x="40366" y="7171"/>
                          </a:cubicBezTo>
                          <a:cubicBezTo>
                            <a:pt x="56559" y="19744"/>
                            <a:pt x="78371" y="25173"/>
                            <a:pt x="72084" y="51081"/>
                          </a:cubicBez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0" name="شكل حر: شكل 29">
                      <a:extLst>
                        <a:ext uri="{FF2B5EF4-FFF2-40B4-BE49-F238E27FC236}">
                          <a16:creationId xmlns:a16="http://schemas.microsoft.com/office/drawing/2014/main" id="{0331D0D0-89A7-47F5-BB09-3CD5067EC5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76475" y="1666970"/>
                      <a:ext cx="47080" cy="56102"/>
                    </a:xfrm>
                    <a:custGeom>
                      <a:avLst/>
                      <a:gdLst>
                        <a:gd name="connsiteX0" fmla="*/ 2192 w 47080"/>
                        <a:gd name="connsiteY0" fmla="*/ 12192 h 56102"/>
                        <a:gd name="connsiteX1" fmla="*/ 96 w 47080"/>
                        <a:gd name="connsiteY1" fmla="*/ 33623 h 56102"/>
                        <a:gd name="connsiteX2" fmla="*/ 7716 w 47080"/>
                        <a:gd name="connsiteY2" fmla="*/ 52578 h 56102"/>
                        <a:gd name="connsiteX3" fmla="*/ 20003 w 47080"/>
                        <a:gd name="connsiteY3" fmla="*/ 56102 h 56102"/>
                        <a:gd name="connsiteX4" fmla="*/ 34672 w 47080"/>
                        <a:gd name="connsiteY4" fmla="*/ 51435 h 56102"/>
                        <a:gd name="connsiteX5" fmla="*/ 42959 w 47080"/>
                        <a:gd name="connsiteY5" fmla="*/ 41434 h 56102"/>
                        <a:gd name="connsiteX6" fmla="*/ 46959 w 47080"/>
                        <a:gd name="connsiteY6" fmla="*/ 0 h 56102"/>
                        <a:gd name="connsiteX7" fmla="*/ 2192 w 47080"/>
                        <a:gd name="connsiteY7" fmla="*/ 12192 h 56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7080" h="56102">
                          <a:moveTo>
                            <a:pt x="2192" y="12192"/>
                          </a:moveTo>
                          <a:cubicBezTo>
                            <a:pt x="2858" y="19336"/>
                            <a:pt x="572" y="26384"/>
                            <a:pt x="96" y="33623"/>
                          </a:cubicBezTo>
                          <a:cubicBezTo>
                            <a:pt x="-475" y="40767"/>
                            <a:pt x="1430" y="49054"/>
                            <a:pt x="7716" y="52578"/>
                          </a:cubicBezTo>
                          <a:cubicBezTo>
                            <a:pt x="11431" y="54674"/>
                            <a:pt x="15812" y="56102"/>
                            <a:pt x="20003" y="56102"/>
                          </a:cubicBezTo>
                          <a:cubicBezTo>
                            <a:pt x="25052" y="56007"/>
                            <a:pt x="30481" y="54388"/>
                            <a:pt x="34672" y="51435"/>
                          </a:cubicBezTo>
                          <a:cubicBezTo>
                            <a:pt x="39720" y="48006"/>
                            <a:pt x="42959" y="41434"/>
                            <a:pt x="42959" y="41434"/>
                          </a:cubicBezTo>
                          <a:cubicBezTo>
                            <a:pt x="42959" y="41434"/>
                            <a:pt x="47912" y="11716"/>
                            <a:pt x="46959" y="0"/>
                          </a:cubicBezTo>
                          <a:lnTo>
                            <a:pt x="2192" y="12192"/>
                          </a:lnTo>
                          <a:close/>
                        </a:path>
                      </a:pathLst>
                    </a:custGeom>
                    <a:solidFill>
                      <a:srgbClr val="BD825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1" name="شكل حر: شكل 30">
                      <a:extLst>
                        <a:ext uri="{FF2B5EF4-FFF2-40B4-BE49-F238E27FC236}">
                          <a16:creationId xmlns:a16="http://schemas.microsoft.com/office/drawing/2014/main" id="{D88B551E-EC02-45BD-B836-A7DE95D9DE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78858" y="1666970"/>
                      <a:ext cx="44698" cy="56102"/>
                    </a:xfrm>
                    <a:custGeom>
                      <a:avLst/>
                      <a:gdLst>
                        <a:gd name="connsiteX0" fmla="*/ 44577 w 44698"/>
                        <a:gd name="connsiteY0" fmla="*/ 0 h 56102"/>
                        <a:gd name="connsiteX1" fmla="*/ 34576 w 44698"/>
                        <a:gd name="connsiteY1" fmla="*/ 2762 h 56102"/>
                        <a:gd name="connsiteX2" fmla="*/ 23050 w 44698"/>
                        <a:gd name="connsiteY2" fmla="*/ 46958 h 56102"/>
                        <a:gd name="connsiteX3" fmla="*/ 0 w 44698"/>
                        <a:gd name="connsiteY3" fmla="*/ 46863 h 56102"/>
                        <a:gd name="connsiteX4" fmla="*/ 5334 w 44698"/>
                        <a:gd name="connsiteY4" fmla="*/ 52578 h 56102"/>
                        <a:gd name="connsiteX5" fmla="*/ 17621 w 44698"/>
                        <a:gd name="connsiteY5" fmla="*/ 56102 h 56102"/>
                        <a:gd name="connsiteX6" fmla="*/ 32290 w 44698"/>
                        <a:gd name="connsiteY6" fmla="*/ 51435 h 56102"/>
                        <a:gd name="connsiteX7" fmla="*/ 40577 w 44698"/>
                        <a:gd name="connsiteY7" fmla="*/ 41434 h 56102"/>
                        <a:gd name="connsiteX8" fmla="*/ 44577 w 44698"/>
                        <a:gd name="connsiteY8" fmla="*/ 0 h 561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4698" h="56102">
                          <a:moveTo>
                            <a:pt x="44577" y="0"/>
                          </a:moveTo>
                          <a:lnTo>
                            <a:pt x="34576" y="2762"/>
                          </a:lnTo>
                          <a:cubicBezTo>
                            <a:pt x="36767" y="21431"/>
                            <a:pt x="39148" y="41339"/>
                            <a:pt x="23050" y="46958"/>
                          </a:cubicBezTo>
                          <a:cubicBezTo>
                            <a:pt x="16002" y="49435"/>
                            <a:pt x="8096" y="48482"/>
                            <a:pt x="0" y="46863"/>
                          </a:cubicBezTo>
                          <a:cubicBezTo>
                            <a:pt x="1238" y="49244"/>
                            <a:pt x="2953" y="51245"/>
                            <a:pt x="5334" y="52578"/>
                          </a:cubicBezTo>
                          <a:cubicBezTo>
                            <a:pt x="9049" y="54674"/>
                            <a:pt x="13430" y="56102"/>
                            <a:pt x="17621" y="56102"/>
                          </a:cubicBezTo>
                          <a:cubicBezTo>
                            <a:pt x="22669" y="56007"/>
                            <a:pt x="28099" y="54388"/>
                            <a:pt x="32290" y="51435"/>
                          </a:cubicBezTo>
                          <a:cubicBezTo>
                            <a:pt x="37338" y="48006"/>
                            <a:pt x="40577" y="41434"/>
                            <a:pt x="40577" y="41434"/>
                          </a:cubicBezTo>
                          <a:cubicBezTo>
                            <a:pt x="40577" y="41434"/>
                            <a:pt x="45529" y="11716"/>
                            <a:pt x="44577" y="0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" name="شكل حر: شكل 31">
                      <a:extLst>
                        <a:ext uri="{FF2B5EF4-FFF2-40B4-BE49-F238E27FC236}">
                          <a16:creationId xmlns:a16="http://schemas.microsoft.com/office/drawing/2014/main" id="{CB0396DA-1C4D-41DF-B07A-33BBE0D1D3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8093" y="1611930"/>
                      <a:ext cx="72545" cy="92869"/>
                    </a:xfrm>
                    <a:custGeom>
                      <a:avLst/>
                      <a:gdLst>
                        <a:gd name="connsiteX0" fmla="*/ 39719 w 72545"/>
                        <a:gd name="connsiteY0" fmla="*/ 7129 h 92869"/>
                        <a:gd name="connsiteX1" fmla="*/ 667 w 72545"/>
                        <a:gd name="connsiteY1" fmla="*/ 24274 h 92869"/>
                        <a:gd name="connsiteX2" fmla="*/ 0 w 72545"/>
                        <a:gd name="connsiteY2" fmla="*/ 33704 h 92869"/>
                        <a:gd name="connsiteX3" fmla="*/ 4763 w 72545"/>
                        <a:gd name="connsiteY3" fmla="*/ 36371 h 92869"/>
                        <a:gd name="connsiteX4" fmla="*/ 36290 w 72545"/>
                        <a:gd name="connsiteY4" fmla="*/ 37609 h 92869"/>
                        <a:gd name="connsiteX5" fmla="*/ 43815 w 72545"/>
                        <a:gd name="connsiteY5" fmla="*/ 76661 h 92869"/>
                        <a:gd name="connsiteX6" fmla="*/ 26003 w 72545"/>
                        <a:gd name="connsiteY6" fmla="*/ 92854 h 92869"/>
                        <a:gd name="connsiteX7" fmla="*/ 53150 w 72545"/>
                        <a:gd name="connsiteY7" fmla="*/ 83900 h 92869"/>
                        <a:gd name="connsiteX8" fmla="*/ 71438 w 72545"/>
                        <a:gd name="connsiteY8" fmla="*/ 51039 h 92869"/>
                        <a:gd name="connsiteX9" fmla="*/ 39719 w 72545"/>
                        <a:gd name="connsiteY9" fmla="*/ 7129 h 928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2545" h="92869">
                          <a:moveTo>
                            <a:pt x="39719" y="7129"/>
                          </a:moveTo>
                          <a:cubicBezTo>
                            <a:pt x="23431" y="-5539"/>
                            <a:pt x="2762" y="-2206"/>
                            <a:pt x="667" y="24274"/>
                          </a:cubicBezTo>
                          <a:cubicBezTo>
                            <a:pt x="381" y="27417"/>
                            <a:pt x="191" y="30656"/>
                            <a:pt x="0" y="33704"/>
                          </a:cubicBezTo>
                          <a:cubicBezTo>
                            <a:pt x="1429" y="35037"/>
                            <a:pt x="3143" y="35990"/>
                            <a:pt x="4763" y="36371"/>
                          </a:cubicBezTo>
                          <a:cubicBezTo>
                            <a:pt x="14859" y="40181"/>
                            <a:pt x="26194" y="33894"/>
                            <a:pt x="36290" y="37609"/>
                          </a:cubicBezTo>
                          <a:cubicBezTo>
                            <a:pt x="50197" y="43895"/>
                            <a:pt x="55245" y="66565"/>
                            <a:pt x="43815" y="76661"/>
                          </a:cubicBezTo>
                          <a:cubicBezTo>
                            <a:pt x="38100" y="82376"/>
                            <a:pt x="31909" y="87520"/>
                            <a:pt x="26003" y="92854"/>
                          </a:cubicBezTo>
                          <a:cubicBezTo>
                            <a:pt x="35719" y="93140"/>
                            <a:pt x="46482" y="89520"/>
                            <a:pt x="53150" y="83900"/>
                          </a:cubicBezTo>
                          <a:cubicBezTo>
                            <a:pt x="58960" y="79043"/>
                            <a:pt x="69532" y="59135"/>
                            <a:pt x="71438" y="51039"/>
                          </a:cubicBezTo>
                          <a:cubicBezTo>
                            <a:pt x="77724" y="25226"/>
                            <a:pt x="55912" y="19797"/>
                            <a:pt x="39719" y="7129"/>
                          </a:cubicBezTo>
                          <a:close/>
                        </a:path>
                      </a:pathLst>
                    </a:custGeom>
                    <a:solidFill>
                      <a:srgbClr val="BD825A">
                        <a:alpha val="30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3" name="شكل حر: شكل 32">
                      <a:extLst>
                        <a:ext uri="{FF2B5EF4-FFF2-40B4-BE49-F238E27FC236}">
                          <a16:creationId xmlns:a16="http://schemas.microsoft.com/office/drawing/2014/main" id="{0BFBC9AB-CFBB-4950-9933-51C7A7ED9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8927" y="1669732"/>
                      <a:ext cx="74889" cy="39804"/>
                    </a:xfrm>
                    <a:custGeom>
                      <a:avLst/>
                      <a:gdLst>
                        <a:gd name="connsiteX0" fmla="*/ 68889 w 74889"/>
                        <a:gd name="connsiteY0" fmla="*/ 0 h 39804"/>
                        <a:gd name="connsiteX1" fmla="*/ 61935 w 74889"/>
                        <a:gd name="connsiteY1" fmla="*/ 14002 h 39804"/>
                        <a:gd name="connsiteX2" fmla="*/ 45362 w 74889"/>
                        <a:gd name="connsiteY2" fmla="*/ 22193 h 39804"/>
                        <a:gd name="connsiteX3" fmla="*/ 26693 w 74889"/>
                        <a:gd name="connsiteY3" fmla="*/ 24384 h 39804"/>
                        <a:gd name="connsiteX4" fmla="*/ 11643 w 74889"/>
                        <a:gd name="connsiteY4" fmla="*/ 13049 h 39804"/>
                        <a:gd name="connsiteX5" fmla="*/ 1547 w 74889"/>
                        <a:gd name="connsiteY5" fmla="*/ 13430 h 39804"/>
                        <a:gd name="connsiteX6" fmla="*/ 23 w 74889"/>
                        <a:gd name="connsiteY6" fmla="*/ 10192 h 39804"/>
                        <a:gd name="connsiteX7" fmla="*/ 19740 w 74889"/>
                        <a:gd name="connsiteY7" fmla="*/ 39148 h 39804"/>
                        <a:gd name="connsiteX8" fmla="*/ 47362 w 74889"/>
                        <a:gd name="connsiteY8" fmla="*/ 30861 h 39804"/>
                        <a:gd name="connsiteX9" fmla="*/ 66698 w 74889"/>
                        <a:gd name="connsiteY9" fmla="*/ 11621 h 39804"/>
                        <a:gd name="connsiteX10" fmla="*/ 68222 w 74889"/>
                        <a:gd name="connsiteY10" fmla="*/ 9239 h 39804"/>
                        <a:gd name="connsiteX11" fmla="*/ 74318 w 74889"/>
                        <a:gd name="connsiteY11" fmla="*/ 1238 h 39804"/>
                        <a:gd name="connsiteX12" fmla="*/ 74889 w 74889"/>
                        <a:gd name="connsiteY12" fmla="*/ 191 h 39804"/>
                        <a:gd name="connsiteX13" fmla="*/ 68889 w 74889"/>
                        <a:gd name="connsiteY13" fmla="*/ 0 h 39804"/>
                        <a:gd name="connsiteX14" fmla="*/ 16406 w 74889"/>
                        <a:gd name="connsiteY14" fmla="*/ 24765 h 39804"/>
                        <a:gd name="connsiteX15" fmla="*/ 12120 w 74889"/>
                        <a:gd name="connsiteY15" fmla="*/ 24194 h 39804"/>
                        <a:gd name="connsiteX16" fmla="*/ 3738 w 74889"/>
                        <a:gd name="connsiteY16" fmla="*/ 16288 h 39804"/>
                        <a:gd name="connsiteX17" fmla="*/ 10310 w 74889"/>
                        <a:gd name="connsiteY17" fmla="*/ 17335 h 39804"/>
                        <a:gd name="connsiteX18" fmla="*/ 21168 w 74889"/>
                        <a:gd name="connsiteY18" fmla="*/ 24479 h 39804"/>
                        <a:gd name="connsiteX19" fmla="*/ 16406 w 74889"/>
                        <a:gd name="connsiteY19" fmla="*/ 24765 h 398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74889" h="39804">
                          <a:moveTo>
                            <a:pt x="68889" y="0"/>
                          </a:moveTo>
                          <a:cubicBezTo>
                            <a:pt x="70127" y="4953"/>
                            <a:pt x="69174" y="10382"/>
                            <a:pt x="61935" y="14002"/>
                          </a:cubicBezTo>
                          <a:cubicBezTo>
                            <a:pt x="58792" y="15621"/>
                            <a:pt x="51934" y="18955"/>
                            <a:pt x="45362" y="22193"/>
                          </a:cubicBezTo>
                          <a:cubicBezTo>
                            <a:pt x="42314" y="24098"/>
                            <a:pt x="36599" y="26384"/>
                            <a:pt x="26693" y="24384"/>
                          </a:cubicBezTo>
                          <a:cubicBezTo>
                            <a:pt x="20978" y="20288"/>
                            <a:pt x="20883" y="18764"/>
                            <a:pt x="11643" y="13049"/>
                          </a:cubicBezTo>
                          <a:cubicBezTo>
                            <a:pt x="10977" y="12668"/>
                            <a:pt x="6786" y="12097"/>
                            <a:pt x="1547" y="13430"/>
                          </a:cubicBezTo>
                          <a:cubicBezTo>
                            <a:pt x="975" y="13621"/>
                            <a:pt x="213" y="10573"/>
                            <a:pt x="23" y="10192"/>
                          </a:cubicBezTo>
                          <a:cubicBezTo>
                            <a:pt x="-358" y="12097"/>
                            <a:pt x="3928" y="35719"/>
                            <a:pt x="19740" y="39148"/>
                          </a:cubicBezTo>
                          <a:cubicBezTo>
                            <a:pt x="35932" y="42672"/>
                            <a:pt x="47362" y="30861"/>
                            <a:pt x="47362" y="30861"/>
                          </a:cubicBezTo>
                          <a:cubicBezTo>
                            <a:pt x="47362" y="30861"/>
                            <a:pt x="63364" y="16478"/>
                            <a:pt x="66698" y="11621"/>
                          </a:cubicBezTo>
                          <a:cubicBezTo>
                            <a:pt x="67269" y="10858"/>
                            <a:pt x="67746" y="10001"/>
                            <a:pt x="68222" y="9239"/>
                          </a:cubicBezTo>
                          <a:cubicBezTo>
                            <a:pt x="70413" y="6858"/>
                            <a:pt x="72508" y="4286"/>
                            <a:pt x="74318" y="1238"/>
                          </a:cubicBezTo>
                          <a:cubicBezTo>
                            <a:pt x="74508" y="857"/>
                            <a:pt x="74699" y="572"/>
                            <a:pt x="74889" y="191"/>
                          </a:cubicBezTo>
                          <a:lnTo>
                            <a:pt x="68889" y="0"/>
                          </a:lnTo>
                          <a:close/>
                          <a:moveTo>
                            <a:pt x="16406" y="24765"/>
                          </a:moveTo>
                          <a:cubicBezTo>
                            <a:pt x="14882" y="24670"/>
                            <a:pt x="13453" y="24479"/>
                            <a:pt x="12120" y="24194"/>
                          </a:cubicBezTo>
                          <a:cubicBezTo>
                            <a:pt x="9453" y="23527"/>
                            <a:pt x="6309" y="19907"/>
                            <a:pt x="3738" y="16288"/>
                          </a:cubicBezTo>
                          <a:cubicBezTo>
                            <a:pt x="4309" y="16288"/>
                            <a:pt x="6976" y="16002"/>
                            <a:pt x="10310" y="17335"/>
                          </a:cubicBezTo>
                          <a:cubicBezTo>
                            <a:pt x="18882" y="21717"/>
                            <a:pt x="20978" y="24003"/>
                            <a:pt x="21168" y="24479"/>
                          </a:cubicBezTo>
                          <a:cubicBezTo>
                            <a:pt x="21168" y="24575"/>
                            <a:pt x="17263" y="24765"/>
                            <a:pt x="16406" y="24765"/>
                          </a:cubicBezTo>
                          <a:close/>
                        </a:path>
                      </a:pathLst>
                    </a:custGeom>
                    <a:solidFill>
                      <a:srgbClr val="00010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  <p:sp>
                <p:nvSpPr>
                  <p:cNvPr id="34" name="شكل حر: شكل 33">
                    <a:extLst>
                      <a:ext uri="{FF2B5EF4-FFF2-40B4-BE49-F238E27FC236}">
                        <a16:creationId xmlns:a16="http://schemas.microsoft.com/office/drawing/2014/main" id="{99A0BB5C-5548-478C-B823-EC7A1D19C1DB}"/>
                      </a:ext>
                    </a:extLst>
                  </p:cNvPr>
                  <p:cNvSpPr/>
                  <p:nvPr/>
                </p:nvSpPr>
                <p:spPr>
                  <a:xfrm>
                    <a:off x="4629213" y="1621082"/>
                    <a:ext cx="31992" cy="113241"/>
                  </a:xfrm>
                  <a:custGeom>
                    <a:avLst/>
                    <a:gdLst>
                      <a:gd name="connsiteX0" fmla="*/ 14415 w 31992"/>
                      <a:gd name="connsiteY0" fmla="*/ 3216 h 113241"/>
                      <a:gd name="connsiteX1" fmla="*/ 6319 w 31992"/>
                      <a:gd name="connsiteY1" fmla="*/ 454 h 113241"/>
                      <a:gd name="connsiteX2" fmla="*/ 1366 w 31992"/>
                      <a:gd name="connsiteY2" fmla="*/ 21789 h 113241"/>
                      <a:gd name="connsiteX3" fmla="*/ 318 w 31992"/>
                      <a:gd name="connsiteY3" fmla="*/ 45697 h 113241"/>
                      <a:gd name="connsiteX4" fmla="*/ 2223 w 31992"/>
                      <a:gd name="connsiteY4" fmla="*/ 87798 h 113241"/>
                      <a:gd name="connsiteX5" fmla="*/ 10319 w 31992"/>
                      <a:gd name="connsiteY5" fmla="*/ 113230 h 113241"/>
                      <a:gd name="connsiteX6" fmla="*/ 20416 w 31992"/>
                      <a:gd name="connsiteY6" fmla="*/ 108753 h 113241"/>
                      <a:gd name="connsiteX7" fmla="*/ 31655 w 31992"/>
                      <a:gd name="connsiteY7" fmla="*/ 96942 h 113241"/>
                      <a:gd name="connsiteX8" fmla="*/ 28893 w 31992"/>
                      <a:gd name="connsiteY8" fmla="*/ 76273 h 113241"/>
                      <a:gd name="connsiteX9" fmla="*/ 26131 w 31992"/>
                      <a:gd name="connsiteY9" fmla="*/ 54936 h 113241"/>
                      <a:gd name="connsiteX10" fmla="*/ 14415 w 31992"/>
                      <a:gd name="connsiteY10" fmla="*/ 3216 h 113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1992" h="113241">
                        <a:moveTo>
                          <a:pt x="14415" y="3216"/>
                        </a:moveTo>
                        <a:cubicBezTo>
                          <a:pt x="13939" y="-118"/>
                          <a:pt x="9557" y="-499"/>
                          <a:pt x="6319" y="454"/>
                        </a:cubicBezTo>
                        <a:cubicBezTo>
                          <a:pt x="-635" y="4359"/>
                          <a:pt x="3175" y="13979"/>
                          <a:pt x="1366" y="21789"/>
                        </a:cubicBezTo>
                        <a:cubicBezTo>
                          <a:pt x="-444" y="29600"/>
                          <a:pt x="-63" y="37696"/>
                          <a:pt x="318" y="45697"/>
                        </a:cubicBezTo>
                        <a:cubicBezTo>
                          <a:pt x="985" y="59699"/>
                          <a:pt x="1651" y="73796"/>
                          <a:pt x="2223" y="87798"/>
                        </a:cubicBezTo>
                        <a:cubicBezTo>
                          <a:pt x="2604" y="95227"/>
                          <a:pt x="-635" y="112658"/>
                          <a:pt x="10319" y="113230"/>
                        </a:cubicBezTo>
                        <a:cubicBezTo>
                          <a:pt x="14224" y="113420"/>
                          <a:pt x="17653" y="111229"/>
                          <a:pt x="20416" y="108753"/>
                        </a:cubicBezTo>
                        <a:cubicBezTo>
                          <a:pt x="23178" y="106276"/>
                          <a:pt x="30703" y="99990"/>
                          <a:pt x="31655" y="96942"/>
                        </a:cubicBezTo>
                        <a:cubicBezTo>
                          <a:pt x="33084" y="91894"/>
                          <a:pt x="29560" y="81606"/>
                          <a:pt x="28893" y="76273"/>
                        </a:cubicBezTo>
                        <a:cubicBezTo>
                          <a:pt x="27940" y="69129"/>
                          <a:pt x="27083" y="62080"/>
                          <a:pt x="26131" y="54936"/>
                        </a:cubicBezTo>
                        <a:cubicBezTo>
                          <a:pt x="24226" y="40363"/>
                          <a:pt x="23464" y="29124"/>
                          <a:pt x="14415" y="321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5" name="شكل حر: شكل 34">
                    <a:extLst>
                      <a:ext uri="{FF2B5EF4-FFF2-40B4-BE49-F238E27FC236}">
                        <a16:creationId xmlns:a16="http://schemas.microsoft.com/office/drawing/2014/main" id="{A680924B-DE47-453E-84CE-4720ECE74E06}"/>
                      </a:ext>
                    </a:extLst>
                  </p:cNvPr>
                  <p:cNvSpPr/>
                  <p:nvPr/>
                </p:nvSpPr>
                <p:spPr>
                  <a:xfrm>
                    <a:off x="4543329" y="1590291"/>
                    <a:ext cx="101721" cy="169959"/>
                  </a:xfrm>
                  <a:custGeom>
                    <a:avLst/>
                    <a:gdLst>
                      <a:gd name="connsiteX0" fmla="*/ 101632 w 101721"/>
                      <a:gd name="connsiteY0" fmla="*/ 129066 h 169959"/>
                      <a:gd name="connsiteX1" fmla="*/ 100679 w 101721"/>
                      <a:gd name="connsiteY1" fmla="*/ 143544 h 169959"/>
                      <a:gd name="connsiteX2" fmla="*/ 98393 w 101721"/>
                      <a:gd name="connsiteY2" fmla="*/ 158308 h 169959"/>
                      <a:gd name="connsiteX3" fmla="*/ 96583 w 101721"/>
                      <a:gd name="connsiteY3" fmla="*/ 165642 h 169959"/>
                      <a:gd name="connsiteX4" fmla="*/ 85344 w 101721"/>
                      <a:gd name="connsiteY4" fmla="*/ 169643 h 169959"/>
                      <a:gd name="connsiteX5" fmla="*/ 79439 w 101721"/>
                      <a:gd name="connsiteY5" fmla="*/ 166690 h 169959"/>
                      <a:gd name="connsiteX6" fmla="*/ 76200 w 101721"/>
                      <a:gd name="connsiteY6" fmla="*/ 163928 h 169959"/>
                      <a:gd name="connsiteX7" fmla="*/ 68104 w 101721"/>
                      <a:gd name="connsiteY7" fmla="*/ 161927 h 169959"/>
                      <a:gd name="connsiteX8" fmla="*/ 71533 w 101721"/>
                      <a:gd name="connsiteY8" fmla="*/ 132686 h 169959"/>
                      <a:gd name="connsiteX9" fmla="*/ 66961 w 101721"/>
                      <a:gd name="connsiteY9" fmla="*/ 98681 h 169959"/>
                      <a:gd name="connsiteX10" fmla="*/ 64770 w 101721"/>
                      <a:gd name="connsiteY10" fmla="*/ 54771 h 169959"/>
                      <a:gd name="connsiteX11" fmla="*/ 41434 w 101721"/>
                      <a:gd name="connsiteY11" fmla="*/ 50866 h 169959"/>
                      <a:gd name="connsiteX12" fmla="*/ 19241 w 101721"/>
                      <a:gd name="connsiteY12" fmla="*/ 50771 h 169959"/>
                      <a:gd name="connsiteX13" fmla="*/ 11716 w 101721"/>
                      <a:gd name="connsiteY13" fmla="*/ 48389 h 169959"/>
                      <a:gd name="connsiteX14" fmla="*/ 9906 w 101721"/>
                      <a:gd name="connsiteY14" fmla="*/ 47342 h 169959"/>
                      <a:gd name="connsiteX15" fmla="*/ 7429 w 101721"/>
                      <a:gd name="connsiteY15" fmla="*/ 47913 h 169959"/>
                      <a:gd name="connsiteX16" fmla="*/ 7620 w 101721"/>
                      <a:gd name="connsiteY16" fmla="*/ 52390 h 169959"/>
                      <a:gd name="connsiteX17" fmla="*/ 4953 w 101721"/>
                      <a:gd name="connsiteY17" fmla="*/ 58581 h 169959"/>
                      <a:gd name="connsiteX18" fmla="*/ 0 w 101721"/>
                      <a:gd name="connsiteY18" fmla="*/ 63915 h 169959"/>
                      <a:gd name="connsiteX19" fmla="*/ 7620 w 101721"/>
                      <a:gd name="connsiteY19" fmla="*/ 28958 h 169959"/>
                      <a:gd name="connsiteX20" fmla="*/ 9906 w 101721"/>
                      <a:gd name="connsiteY20" fmla="*/ 24672 h 169959"/>
                      <a:gd name="connsiteX21" fmla="*/ 11049 w 101721"/>
                      <a:gd name="connsiteY21" fmla="*/ 22386 h 169959"/>
                      <a:gd name="connsiteX22" fmla="*/ 11335 w 101721"/>
                      <a:gd name="connsiteY22" fmla="*/ 21815 h 169959"/>
                      <a:gd name="connsiteX23" fmla="*/ 60293 w 101721"/>
                      <a:gd name="connsiteY23" fmla="*/ 2 h 169959"/>
                      <a:gd name="connsiteX24" fmla="*/ 98679 w 101721"/>
                      <a:gd name="connsiteY24" fmla="*/ 24958 h 169959"/>
                      <a:gd name="connsiteX25" fmla="*/ 99060 w 101721"/>
                      <a:gd name="connsiteY25" fmla="*/ 26006 h 169959"/>
                      <a:gd name="connsiteX26" fmla="*/ 100108 w 101721"/>
                      <a:gd name="connsiteY26" fmla="*/ 31054 h 169959"/>
                      <a:gd name="connsiteX27" fmla="*/ 100298 w 101721"/>
                      <a:gd name="connsiteY27" fmla="*/ 33911 h 169959"/>
                      <a:gd name="connsiteX28" fmla="*/ 96964 w 101721"/>
                      <a:gd name="connsiteY28" fmla="*/ 49532 h 169959"/>
                      <a:gd name="connsiteX29" fmla="*/ 97631 w 101721"/>
                      <a:gd name="connsiteY29" fmla="*/ 54676 h 169959"/>
                      <a:gd name="connsiteX30" fmla="*/ 99727 w 101721"/>
                      <a:gd name="connsiteY30" fmla="*/ 81251 h 169959"/>
                      <a:gd name="connsiteX31" fmla="*/ 101632 w 101721"/>
                      <a:gd name="connsiteY31" fmla="*/ 129066 h 169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01721" h="169959">
                        <a:moveTo>
                          <a:pt x="101632" y="129066"/>
                        </a:moveTo>
                        <a:cubicBezTo>
                          <a:pt x="101537" y="133924"/>
                          <a:pt x="101251" y="138686"/>
                          <a:pt x="100679" y="143544"/>
                        </a:cubicBezTo>
                        <a:cubicBezTo>
                          <a:pt x="100203" y="148497"/>
                          <a:pt x="99441" y="153450"/>
                          <a:pt x="98393" y="158308"/>
                        </a:cubicBezTo>
                        <a:cubicBezTo>
                          <a:pt x="97917" y="160784"/>
                          <a:pt x="97250" y="163261"/>
                          <a:pt x="96583" y="165642"/>
                        </a:cubicBezTo>
                        <a:cubicBezTo>
                          <a:pt x="93440" y="168690"/>
                          <a:pt x="90011" y="170786"/>
                          <a:pt x="85344" y="169643"/>
                        </a:cubicBezTo>
                        <a:cubicBezTo>
                          <a:pt x="82868" y="168976"/>
                          <a:pt x="81153" y="168023"/>
                          <a:pt x="79439" y="166690"/>
                        </a:cubicBezTo>
                        <a:cubicBezTo>
                          <a:pt x="78391" y="165928"/>
                          <a:pt x="77343" y="164975"/>
                          <a:pt x="76200" y="163928"/>
                        </a:cubicBezTo>
                        <a:cubicBezTo>
                          <a:pt x="74104" y="162213"/>
                          <a:pt x="70580" y="161070"/>
                          <a:pt x="68104" y="161927"/>
                        </a:cubicBezTo>
                        <a:cubicBezTo>
                          <a:pt x="67627" y="155069"/>
                          <a:pt x="71437" y="133924"/>
                          <a:pt x="71533" y="132686"/>
                        </a:cubicBezTo>
                        <a:cubicBezTo>
                          <a:pt x="71914" y="120398"/>
                          <a:pt x="68485" y="110873"/>
                          <a:pt x="66961" y="98681"/>
                        </a:cubicBezTo>
                        <a:cubicBezTo>
                          <a:pt x="65532" y="87632"/>
                          <a:pt x="74676" y="66677"/>
                          <a:pt x="64770" y="54771"/>
                        </a:cubicBezTo>
                        <a:cubicBezTo>
                          <a:pt x="58769" y="50294"/>
                          <a:pt x="52959" y="57629"/>
                          <a:pt x="41434" y="50866"/>
                        </a:cubicBezTo>
                        <a:cubicBezTo>
                          <a:pt x="29432" y="43817"/>
                          <a:pt x="26670" y="49913"/>
                          <a:pt x="19241" y="50771"/>
                        </a:cubicBezTo>
                        <a:cubicBezTo>
                          <a:pt x="16383" y="51056"/>
                          <a:pt x="13811" y="50199"/>
                          <a:pt x="11716" y="48389"/>
                        </a:cubicBezTo>
                        <a:cubicBezTo>
                          <a:pt x="10954" y="47913"/>
                          <a:pt x="10287" y="47437"/>
                          <a:pt x="9906" y="47342"/>
                        </a:cubicBezTo>
                        <a:cubicBezTo>
                          <a:pt x="9049" y="47151"/>
                          <a:pt x="8001" y="47246"/>
                          <a:pt x="7429" y="47913"/>
                        </a:cubicBezTo>
                        <a:cubicBezTo>
                          <a:pt x="6477" y="48961"/>
                          <a:pt x="7620" y="50961"/>
                          <a:pt x="7620" y="52390"/>
                        </a:cubicBezTo>
                        <a:cubicBezTo>
                          <a:pt x="7620" y="54676"/>
                          <a:pt x="6382" y="56771"/>
                          <a:pt x="4953" y="58581"/>
                        </a:cubicBezTo>
                        <a:cubicBezTo>
                          <a:pt x="3524" y="60391"/>
                          <a:pt x="1238" y="62010"/>
                          <a:pt x="0" y="63915"/>
                        </a:cubicBezTo>
                        <a:cubicBezTo>
                          <a:pt x="1048" y="49056"/>
                          <a:pt x="4286" y="35816"/>
                          <a:pt x="7620" y="28958"/>
                        </a:cubicBezTo>
                        <a:cubicBezTo>
                          <a:pt x="8287" y="27530"/>
                          <a:pt x="9144" y="26196"/>
                          <a:pt x="9906" y="24672"/>
                        </a:cubicBezTo>
                        <a:cubicBezTo>
                          <a:pt x="10287" y="23910"/>
                          <a:pt x="10668" y="23243"/>
                          <a:pt x="11049" y="22386"/>
                        </a:cubicBezTo>
                        <a:cubicBezTo>
                          <a:pt x="11144" y="22196"/>
                          <a:pt x="11239" y="22005"/>
                          <a:pt x="11335" y="21815"/>
                        </a:cubicBezTo>
                        <a:cubicBezTo>
                          <a:pt x="16192" y="11528"/>
                          <a:pt x="32099" y="-188"/>
                          <a:pt x="60293" y="2"/>
                        </a:cubicBezTo>
                        <a:cubicBezTo>
                          <a:pt x="88011" y="193"/>
                          <a:pt x="96869" y="20005"/>
                          <a:pt x="98679" y="24958"/>
                        </a:cubicBezTo>
                        <a:cubicBezTo>
                          <a:pt x="98870" y="25529"/>
                          <a:pt x="98965" y="25910"/>
                          <a:pt x="99060" y="26006"/>
                        </a:cubicBezTo>
                        <a:cubicBezTo>
                          <a:pt x="99536" y="27720"/>
                          <a:pt x="99822" y="29339"/>
                          <a:pt x="100108" y="31054"/>
                        </a:cubicBezTo>
                        <a:cubicBezTo>
                          <a:pt x="100203" y="32006"/>
                          <a:pt x="100298" y="32959"/>
                          <a:pt x="100298" y="33911"/>
                        </a:cubicBezTo>
                        <a:cubicBezTo>
                          <a:pt x="100489" y="39341"/>
                          <a:pt x="99346" y="44770"/>
                          <a:pt x="96964" y="49532"/>
                        </a:cubicBezTo>
                        <a:cubicBezTo>
                          <a:pt x="97250" y="51247"/>
                          <a:pt x="97441" y="52961"/>
                          <a:pt x="97631" y="54676"/>
                        </a:cubicBezTo>
                        <a:cubicBezTo>
                          <a:pt x="98679" y="63534"/>
                          <a:pt x="99155" y="72392"/>
                          <a:pt x="99727" y="81251"/>
                        </a:cubicBezTo>
                        <a:cubicBezTo>
                          <a:pt x="100584" y="97157"/>
                          <a:pt x="102108" y="113064"/>
                          <a:pt x="101632" y="129066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6" name="شكل حر: شكل 35">
                    <a:extLst>
                      <a:ext uri="{FF2B5EF4-FFF2-40B4-BE49-F238E27FC236}">
                        <a16:creationId xmlns:a16="http://schemas.microsoft.com/office/drawing/2014/main" id="{E8B8D8CF-8CF7-4EB9-AD20-29195F723710}"/>
                      </a:ext>
                    </a:extLst>
                  </p:cNvPr>
                  <p:cNvSpPr/>
                  <p:nvPr/>
                </p:nvSpPr>
                <p:spPr>
                  <a:xfrm>
                    <a:off x="4553426" y="1612011"/>
                    <a:ext cx="90011" cy="21373"/>
                  </a:xfrm>
                  <a:custGeom>
                    <a:avLst/>
                    <a:gdLst>
                      <a:gd name="connsiteX0" fmla="*/ 90011 w 90011"/>
                      <a:gd name="connsiteY0" fmla="*/ 9430 h 21373"/>
                      <a:gd name="connsiteX1" fmla="*/ 89440 w 90011"/>
                      <a:gd name="connsiteY1" fmla="*/ 9811 h 21373"/>
                      <a:gd name="connsiteX2" fmla="*/ 64199 w 90011"/>
                      <a:gd name="connsiteY2" fmla="*/ 19812 h 21373"/>
                      <a:gd name="connsiteX3" fmla="*/ 36957 w 90011"/>
                      <a:gd name="connsiteY3" fmla="*/ 21145 h 21373"/>
                      <a:gd name="connsiteX4" fmla="*/ 17717 w 90011"/>
                      <a:gd name="connsiteY4" fmla="*/ 17716 h 21373"/>
                      <a:gd name="connsiteX5" fmla="*/ 0 w 90011"/>
                      <a:gd name="connsiteY5" fmla="*/ 2857 h 21373"/>
                      <a:gd name="connsiteX6" fmla="*/ 1143 w 90011"/>
                      <a:gd name="connsiteY6" fmla="*/ 571 h 21373"/>
                      <a:gd name="connsiteX7" fmla="*/ 1429 w 90011"/>
                      <a:gd name="connsiteY7" fmla="*/ 0 h 21373"/>
                      <a:gd name="connsiteX8" fmla="*/ 11240 w 90011"/>
                      <a:gd name="connsiteY8" fmla="*/ 3048 h 21373"/>
                      <a:gd name="connsiteX9" fmla="*/ 11049 w 90011"/>
                      <a:gd name="connsiteY9" fmla="*/ 7715 h 21373"/>
                      <a:gd name="connsiteX10" fmla="*/ 15430 w 90011"/>
                      <a:gd name="connsiteY10" fmla="*/ 10287 h 21373"/>
                      <a:gd name="connsiteX11" fmla="*/ 23241 w 90011"/>
                      <a:gd name="connsiteY11" fmla="*/ 13240 h 21373"/>
                      <a:gd name="connsiteX12" fmla="*/ 28289 w 90011"/>
                      <a:gd name="connsiteY12" fmla="*/ 12192 h 21373"/>
                      <a:gd name="connsiteX13" fmla="*/ 34004 w 90011"/>
                      <a:gd name="connsiteY13" fmla="*/ 15621 h 21373"/>
                      <a:gd name="connsiteX14" fmla="*/ 66675 w 90011"/>
                      <a:gd name="connsiteY14" fmla="*/ 14668 h 21373"/>
                      <a:gd name="connsiteX15" fmla="*/ 75438 w 90011"/>
                      <a:gd name="connsiteY15" fmla="*/ 12287 h 21373"/>
                      <a:gd name="connsiteX16" fmla="*/ 80677 w 90011"/>
                      <a:gd name="connsiteY16" fmla="*/ 5239 h 21373"/>
                      <a:gd name="connsiteX17" fmla="*/ 84392 w 90011"/>
                      <a:gd name="connsiteY17" fmla="*/ 6001 h 21373"/>
                      <a:gd name="connsiteX18" fmla="*/ 87725 w 90011"/>
                      <a:gd name="connsiteY18" fmla="*/ 3619 h 21373"/>
                      <a:gd name="connsiteX19" fmla="*/ 88678 w 90011"/>
                      <a:gd name="connsiteY19" fmla="*/ 3143 h 21373"/>
                      <a:gd name="connsiteX20" fmla="*/ 89059 w 90011"/>
                      <a:gd name="connsiteY20" fmla="*/ 4191 h 21373"/>
                      <a:gd name="connsiteX21" fmla="*/ 90011 w 90011"/>
                      <a:gd name="connsiteY21" fmla="*/ 9430 h 21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90011" h="21373">
                        <a:moveTo>
                          <a:pt x="90011" y="9430"/>
                        </a:moveTo>
                        <a:cubicBezTo>
                          <a:pt x="89821" y="9525"/>
                          <a:pt x="89630" y="9715"/>
                          <a:pt x="89440" y="9811"/>
                        </a:cubicBezTo>
                        <a:cubicBezTo>
                          <a:pt x="82010" y="15049"/>
                          <a:pt x="73152" y="18193"/>
                          <a:pt x="64199" y="19812"/>
                        </a:cubicBezTo>
                        <a:cubicBezTo>
                          <a:pt x="55245" y="21431"/>
                          <a:pt x="46006" y="21622"/>
                          <a:pt x="36957" y="21145"/>
                        </a:cubicBezTo>
                        <a:cubicBezTo>
                          <a:pt x="30385" y="20860"/>
                          <a:pt x="23813" y="20193"/>
                          <a:pt x="17717" y="17716"/>
                        </a:cubicBezTo>
                        <a:cubicBezTo>
                          <a:pt x="10478" y="14764"/>
                          <a:pt x="4477" y="9334"/>
                          <a:pt x="0" y="2857"/>
                        </a:cubicBezTo>
                        <a:cubicBezTo>
                          <a:pt x="381" y="2095"/>
                          <a:pt x="762" y="1429"/>
                          <a:pt x="1143" y="571"/>
                        </a:cubicBezTo>
                        <a:cubicBezTo>
                          <a:pt x="1238" y="381"/>
                          <a:pt x="1333" y="190"/>
                          <a:pt x="1429" y="0"/>
                        </a:cubicBezTo>
                        <a:cubicBezTo>
                          <a:pt x="3429" y="3143"/>
                          <a:pt x="7810" y="4572"/>
                          <a:pt x="11240" y="3048"/>
                        </a:cubicBezTo>
                        <a:cubicBezTo>
                          <a:pt x="9811" y="4096"/>
                          <a:pt x="10001" y="6382"/>
                          <a:pt x="11049" y="7715"/>
                        </a:cubicBezTo>
                        <a:cubicBezTo>
                          <a:pt x="12097" y="9049"/>
                          <a:pt x="13811" y="9715"/>
                          <a:pt x="15430" y="10287"/>
                        </a:cubicBezTo>
                        <a:cubicBezTo>
                          <a:pt x="18002" y="11239"/>
                          <a:pt x="20669" y="12287"/>
                          <a:pt x="23241" y="13240"/>
                        </a:cubicBezTo>
                        <a:cubicBezTo>
                          <a:pt x="24574" y="13716"/>
                          <a:pt x="26956" y="11811"/>
                          <a:pt x="28289" y="12192"/>
                        </a:cubicBezTo>
                        <a:cubicBezTo>
                          <a:pt x="30480" y="12764"/>
                          <a:pt x="31718" y="15430"/>
                          <a:pt x="34004" y="15621"/>
                        </a:cubicBezTo>
                        <a:cubicBezTo>
                          <a:pt x="44863" y="16478"/>
                          <a:pt x="55817" y="16192"/>
                          <a:pt x="66675" y="14668"/>
                        </a:cubicBezTo>
                        <a:cubicBezTo>
                          <a:pt x="69723" y="14288"/>
                          <a:pt x="72771" y="13716"/>
                          <a:pt x="75438" y="12287"/>
                        </a:cubicBezTo>
                        <a:cubicBezTo>
                          <a:pt x="78105" y="10858"/>
                          <a:pt x="80391" y="8287"/>
                          <a:pt x="80677" y="5239"/>
                        </a:cubicBezTo>
                        <a:cubicBezTo>
                          <a:pt x="81343" y="6477"/>
                          <a:pt x="83058" y="6572"/>
                          <a:pt x="84392" y="6001"/>
                        </a:cubicBezTo>
                        <a:cubicBezTo>
                          <a:pt x="85630" y="5429"/>
                          <a:pt x="86582" y="4381"/>
                          <a:pt x="87725" y="3619"/>
                        </a:cubicBezTo>
                        <a:cubicBezTo>
                          <a:pt x="88011" y="3429"/>
                          <a:pt x="88297" y="3239"/>
                          <a:pt x="88678" y="3143"/>
                        </a:cubicBezTo>
                        <a:cubicBezTo>
                          <a:pt x="88868" y="3715"/>
                          <a:pt x="88964" y="4096"/>
                          <a:pt x="89059" y="4191"/>
                        </a:cubicBezTo>
                        <a:cubicBezTo>
                          <a:pt x="89440" y="6001"/>
                          <a:pt x="89821" y="7715"/>
                          <a:pt x="90011" y="9430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7" name="شكل حر: شكل 36">
                    <a:extLst>
                      <a:ext uri="{FF2B5EF4-FFF2-40B4-BE49-F238E27FC236}">
                        <a16:creationId xmlns:a16="http://schemas.microsoft.com/office/drawing/2014/main" id="{E8B32732-49AF-42CB-A796-B18E1586A3C4}"/>
                      </a:ext>
                    </a:extLst>
                  </p:cNvPr>
                  <p:cNvSpPr/>
                  <p:nvPr/>
                </p:nvSpPr>
                <p:spPr>
                  <a:xfrm>
                    <a:off x="4547711" y="1621164"/>
                    <a:ext cx="6969" cy="15515"/>
                  </a:xfrm>
                  <a:custGeom>
                    <a:avLst/>
                    <a:gdLst>
                      <a:gd name="connsiteX0" fmla="*/ 0 w 6969"/>
                      <a:gd name="connsiteY0" fmla="*/ 15516 h 15515"/>
                      <a:gd name="connsiteX1" fmla="*/ 4763 w 6969"/>
                      <a:gd name="connsiteY1" fmla="*/ 4848 h 15515"/>
                      <a:gd name="connsiteX2" fmla="*/ 6953 w 6969"/>
                      <a:gd name="connsiteY2" fmla="*/ 847 h 15515"/>
                      <a:gd name="connsiteX3" fmla="*/ 4858 w 6969"/>
                      <a:gd name="connsiteY3" fmla="*/ 752 h 15515"/>
                      <a:gd name="connsiteX4" fmla="*/ 667 w 6969"/>
                      <a:gd name="connsiteY4" fmla="*/ 9706 h 15515"/>
                      <a:gd name="connsiteX5" fmla="*/ 0 w 6969"/>
                      <a:gd name="connsiteY5" fmla="*/ 15516 h 155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69" h="15515">
                        <a:moveTo>
                          <a:pt x="0" y="15516"/>
                        </a:moveTo>
                        <a:cubicBezTo>
                          <a:pt x="571" y="11611"/>
                          <a:pt x="2286" y="7896"/>
                          <a:pt x="4763" y="4848"/>
                        </a:cubicBezTo>
                        <a:cubicBezTo>
                          <a:pt x="5620" y="3800"/>
                          <a:pt x="7144" y="2371"/>
                          <a:pt x="6953" y="847"/>
                        </a:cubicBezTo>
                        <a:cubicBezTo>
                          <a:pt x="6763" y="-581"/>
                          <a:pt x="5524" y="85"/>
                          <a:pt x="4858" y="752"/>
                        </a:cubicBezTo>
                        <a:cubicBezTo>
                          <a:pt x="2667" y="2848"/>
                          <a:pt x="1333" y="6848"/>
                          <a:pt x="667" y="9706"/>
                        </a:cubicBezTo>
                        <a:cubicBezTo>
                          <a:pt x="191" y="11706"/>
                          <a:pt x="381" y="13611"/>
                          <a:pt x="0" y="15516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8" name="شكل حر: شكل 37">
                    <a:extLst>
                      <a:ext uri="{FF2B5EF4-FFF2-40B4-BE49-F238E27FC236}">
                        <a16:creationId xmlns:a16="http://schemas.microsoft.com/office/drawing/2014/main" id="{8DBE9BB9-45B9-4657-8274-938655FA4211}"/>
                      </a:ext>
                    </a:extLst>
                  </p:cNvPr>
                  <p:cNvSpPr/>
                  <p:nvPr/>
                </p:nvSpPr>
                <p:spPr>
                  <a:xfrm>
                    <a:off x="4610408" y="1634476"/>
                    <a:ext cx="11979" cy="33922"/>
                  </a:xfrm>
                  <a:custGeom>
                    <a:avLst/>
                    <a:gdLst>
                      <a:gd name="connsiteX0" fmla="*/ 5597 w 11979"/>
                      <a:gd name="connsiteY0" fmla="*/ 8205 h 33922"/>
                      <a:gd name="connsiteX1" fmla="*/ 8741 w 11979"/>
                      <a:gd name="connsiteY1" fmla="*/ 18683 h 33922"/>
                      <a:gd name="connsiteX2" fmla="*/ 11979 w 11979"/>
                      <a:gd name="connsiteY2" fmla="*/ 33923 h 33922"/>
                      <a:gd name="connsiteX3" fmla="*/ 6359 w 11979"/>
                      <a:gd name="connsiteY3" fmla="*/ 1824 h 33922"/>
                      <a:gd name="connsiteX4" fmla="*/ 5883 w 11979"/>
                      <a:gd name="connsiteY4" fmla="*/ 681 h 33922"/>
                      <a:gd name="connsiteX5" fmla="*/ 1502 w 11979"/>
                      <a:gd name="connsiteY5" fmla="*/ 14 h 33922"/>
                      <a:gd name="connsiteX6" fmla="*/ 263 w 11979"/>
                      <a:gd name="connsiteY6" fmla="*/ 1538 h 33922"/>
                      <a:gd name="connsiteX7" fmla="*/ 3026 w 11979"/>
                      <a:gd name="connsiteY7" fmla="*/ 4300 h 33922"/>
                      <a:gd name="connsiteX8" fmla="*/ 5597 w 11979"/>
                      <a:gd name="connsiteY8" fmla="*/ 8205 h 33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979" h="33922">
                        <a:moveTo>
                          <a:pt x="5597" y="8205"/>
                        </a:moveTo>
                        <a:cubicBezTo>
                          <a:pt x="7217" y="11444"/>
                          <a:pt x="7979" y="15063"/>
                          <a:pt x="8741" y="18683"/>
                        </a:cubicBezTo>
                        <a:cubicBezTo>
                          <a:pt x="9788" y="23731"/>
                          <a:pt x="10931" y="28875"/>
                          <a:pt x="11979" y="33923"/>
                        </a:cubicBezTo>
                        <a:cubicBezTo>
                          <a:pt x="11217" y="23064"/>
                          <a:pt x="8836" y="12396"/>
                          <a:pt x="6359" y="1824"/>
                        </a:cubicBezTo>
                        <a:cubicBezTo>
                          <a:pt x="6264" y="1443"/>
                          <a:pt x="6169" y="966"/>
                          <a:pt x="5883" y="681"/>
                        </a:cubicBezTo>
                        <a:cubicBezTo>
                          <a:pt x="5026" y="-272"/>
                          <a:pt x="2645" y="109"/>
                          <a:pt x="1502" y="14"/>
                        </a:cubicBezTo>
                        <a:cubicBezTo>
                          <a:pt x="263" y="-81"/>
                          <a:pt x="-403" y="300"/>
                          <a:pt x="263" y="1538"/>
                        </a:cubicBezTo>
                        <a:cubicBezTo>
                          <a:pt x="835" y="2681"/>
                          <a:pt x="2168" y="3348"/>
                          <a:pt x="3026" y="4300"/>
                        </a:cubicBezTo>
                        <a:cubicBezTo>
                          <a:pt x="3978" y="5538"/>
                          <a:pt x="4835" y="6872"/>
                          <a:pt x="5597" y="8205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9" name="شكل حر: شكل 38">
                    <a:extLst>
                      <a:ext uri="{FF2B5EF4-FFF2-40B4-BE49-F238E27FC236}">
                        <a16:creationId xmlns:a16="http://schemas.microsoft.com/office/drawing/2014/main" id="{2BF57001-1C93-4A6B-B653-B0088E88156A}"/>
                      </a:ext>
                    </a:extLst>
                  </p:cNvPr>
                  <p:cNvSpPr/>
                  <p:nvPr/>
                </p:nvSpPr>
                <p:spPr>
                  <a:xfrm>
                    <a:off x="4623204" y="1632037"/>
                    <a:ext cx="20804" cy="116466"/>
                  </a:xfrm>
                  <a:custGeom>
                    <a:avLst/>
                    <a:gdLst>
                      <a:gd name="connsiteX0" fmla="*/ 20805 w 20804"/>
                      <a:gd name="connsiteY0" fmla="*/ 101703 h 116466"/>
                      <a:gd name="connsiteX1" fmla="*/ 18519 w 20804"/>
                      <a:gd name="connsiteY1" fmla="*/ 116467 h 116466"/>
                      <a:gd name="connsiteX2" fmla="*/ 8327 w 20804"/>
                      <a:gd name="connsiteY2" fmla="*/ 57602 h 116466"/>
                      <a:gd name="connsiteX3" fmla="*/ 135 w 20804"/>
                      <a:gd name="connsiteY3" fmla="*/ 15406 h 116466"/>
                      <a:gd name="connsiteX4" fmla="*/ 2707 w 20804"/>
                      <a:gd name="connsiteY4" fmla="*/ 166 h 116466"/>
                      <a:gd name="connsiteX5" fmla="*/ 3374 w 20804"/>
                      <a:gd name="connsiteY5" fmla="*/ 7596 h 116466"/>
                      <a:gd name="connsiteX6" fmla="*/ 4231 w 20804"/>
                      <a:gd name="connsiteY6" fmla="*/ 17502 h 116466"/>
                      <a:gd name="connsiteX7" fmla="*/ 6422 w 20804"/>
                      <a:gd name="connsiteY7" fmla="*/ 37695 h 116466"/>
                      <a:gd name="connsiteX8" fmla="*/ 11946 w 20804"/>
                      <a:gd name="connsiteY8" fmla="*/ 77224 h 116466"/>
                      <a:gd name="connsiteX9" fmla="*/ 20805 w 20804"/>
                      <a:gd name="connsiteY9" fmla="*/ 101703 h 116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0804" h="116466">
                        <a:moveTo>
                          <a:pt x="20805" y="101703"/>
                        </a:moveTo>
                        <a:cubicBezTo>
                          <a:pt x="20328" y="106656"/>
                          <a:pt x="19566" y="111609"/>
                          <a:pt x="18519" y="116467"/>
                        </a:cubicBezTo>
                        <a:cubicBezTo>
                          <a:pt x="13089" y="98274"/>
                          <a:pt x="10422" y="75985"/>
                          <a:pt x="8327" y="57602"/>
                        </a:cubicBezTo>
                        <a:cubicBezTo>
                          <a:pt x="6708" y="43124"/>
                          <a:pt x="3660" y="29503"/>
                          <a:pt x="135" y="15406"/>
                        </a:cubicBezTo>
                        <a:cubicBezTo>
                          <a:pt x="-341" y="13311"/>
                          <a:pt x="421" y="-1739"/>
                          <a:pt x="2707" y="166"/>
                        </a:cubicBezTo>
                        <a:cubicBezTo>
                          <a:pt x="3755" y="1024"/>
                          <a:pt x="3279" y="6262"/>
                          <a:pt x="3374" y="7596"/>
                        </a:cubicBezTo>
                        <a:cubicBezTo>
                          <a:pt x="3660" y="10930"/>
                          <a:pt x="3945" y="14263"/>
                          <a:pt x="4231" y="17502"/>
                        </a:cubicBezTo>
                        <a:cubicBezTo>
                          <a:pt x="4898" y="24265"/>
                          <a:pt x="5660" y="30932"/>
                          <a:pt x="6422" y="37695"/>
                        </a:cubicBezTo>
                        <a:cubicBezTo>
                          <a:pt x="8041" y="50935"/>
                          <a:pt x="9946" y="64079"/>
                          <a:pt x="11946" y="77224"/>
                        </a:cubicBezTo>
                        <a:cubicBezTo>
                          <a:pt x="13089" y="83415"/>
                          <a:pt x="19090" y="94845"/>
                          <a:pt x="20805" y="101703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0" name="شكل حر: شكل 39">
                    <a:extLst>
                      <a:ext uri="{FF2B5EF4-FFF2-40B4-BE49-F238E27FC236}">
                        <a16:creationId xmlns:a16="http://schemas.microsoft.com/office/drawing/2014/main" id="{A52ACE38-919A-4DF0-889B-79C9E6AFA69A}"/>
                      </a:ext>
                    </a:extLst>
                  </p:cNvPr>
                  <p:cNvSpPr/>
                  <p:nvPr/>
                </p:nvSpPr>
                <p:spPr>
                  <a:xfrm>
                    <a:off x="4636770" y="1627346"/>
                    <a:ext cx="16729" cy="105921"/>
                  </a:xfrm>
                  <a:custGeom>
                    <a:avLst/>
                    <a:gdLst>
                      <a:gd name="connsiteX0" fmla="*/ 5905 w 16729"/>
                      <a:gd name="connsiteY0" fmla="*/ 38862 h 105921"/>
                      <a:gd name="connsiteX1" fmla="*/ 12192 w 16729"/>
                      <a:gd name="connsiteY1" fmla="*/ 102870 h 105921"/>
                      <a:gd name="connsiteX2" fmla="*/ 13430 w 16729"/>
                      <a:gd name="connsiteY2" fmla="*/ 105728 h 105921"/>
                      <a:gd name="connsiteX3" fmla="*/ 16383 w 16729"/>
                      <a:gd name="connsiteY3" fmla="*/ 104394 h 105921"/>
                      <a:gd name="connsiteX4" fmla="*/ 16573 w 16729"/>
                      <a:gd name="connsiteY4" fmla="*/ 100775 h 105921"/>
                      <a:gd name="connsiteX5" fmla="*/ 4286 w 16729"/>
                      <a:gd name="connsiteY5" fmla="*/ 21717 h 105921"/>
                      <a:gd name="connsiteX6" fmla="*/ 2191 w 16729"/>
                      <a:gd name="connsiteY6" fmla="*/ 10478 h 105921"/>
                      <a:gd name="connsiteX7" fmla="*/ 0 w 16729"/>
                      <a:gd name="connsiteY7" fmla="*/ 0 h 105921"/>
                      <a:gd name="connsiteX8" fmla="*/ 5905 w 16729"/>
                      <a:gd name="connsiteY8" fmla="*/ 38862 h 105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729" h="105921">
                        <a:moveTo>
                          <a:pt x="5905" y="38862"/>
                        </a:moveTo>
                        <a:cubicBezTo>
                          <a:pt x="8001" y="60198"/>
                          <a:pt x="10096" y="81534"/>
                          <a:pt x="12192" y="102870"/>
                        </a:cubicBezTo>
                        <a:cubicBezTo>
                          <a:pt x="12287" y="103918"/>
                          <a:pt x="12478" y="105251"/>
                          <a:pt x="13430" y="105728"/>
                        </a:cubicBezTo>
                        <a:cubicBezTo>
                          <a:pt x="14478" y="106299"/>
                          <a:pt x="15907" y="105537"/>
                          <a:pt x="16383" y="104394"/>
                        </a:cubicBezTo>
                        <a:cubicBezTo>
                          <a:pt x="16859" y="103251"/>
                          <a:pt x="16764" y="102013"/>
                          <a:pt x="16573" y="100775"/>
                        </a:cubicBezTo>
                        <a:cubicBezTo>
                          <a:pt x="13240" y="74295"/>
                          <a:pt x="9144" y="47911"/>
                          <a:pt x="4286" y="21717"/>
                        </a:cubicBezTo>
                        <a:cubicBezTo>
                          <a:pt x="3619" y="18002"/>
                          <a:pt x="2857" y="14192"/>
                          <a:pt x="2191" y="10478"/>
                        </a:cubicBezTo>
                        <a:cubicBezTo>
                          <a:pt x="1619" y="7334"/>
                          <a:pt x="1524" y="2762"/>
                          <a:pt x="0" y="0"/>
                        </a:cubicBezTo>
                        <a:cubicBezTo>
                          <a:pt x="2476" y="12954"/>
                          <a:pt x="4572" y="25718"/>
                          <a:pt x="5905" y="38862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41" name="شكل حر: شكل 40">
                    <a:extLst>
                      <a:ext uri="{FF2B5EF4-FFF2-40B4-BE49-F238E27FC236}">
                        <a16:creationId xmlns:a16="http://schemas.microsoft.com/office/drawing/2014/main" id="{E4A05E6A-69DE-4BD2-9347-9AFA53DE7077}"/>
                      </a:ext>
                    </a:extLst>
                  </p:cNvPr>
                  <p:cNvSpPr/>
                  <p:nvPr/>
                </p:nvSpPr>
                <p:spPr>
                  <a:xfrm>
                    <a:off x="4551044" y="1612677"/>
                    <a:ext cx="92582" cy="24102"/>
                  </a:xfrm>
                  <a:custGeom>
                    <a:avLst/>
                    <a:gdLst>
                      <a:gd name="connsiteX0" fmla="*/ 92583 w 92582"/>
                      <a:gd name="connsiteY0" fmla="*/ 11620 h 24102"/>
                      <a:gd name="connsiteX1" fmla="*/ 51626 w 92582"/>
                      <a:gd name="connsiteY1" fmla="*/ 24098 h 24102"/>
                      <a:gd name="connsiteX2" fmla="*/ 49054 w 92582"/>
                      <a:gd name="connsiteY2" fmla="*/ 24003 h 24102"/>
                      <a:gd name="connsiteX3" fmla="*/ 0 w 92582"/>
                      <a:gd name="connsiteY3" fmla="*/ 6477 h 24102"/>
                      <a:gd name="connsiteX4" fmla="*/ 3429 w 92582"/>
                      <a:gd name="connsiteY4" fmla="*/ 0 h 24102"/>
                      <a:gd name="connsiteX5" fmla="*/ 51721 w 92582"/>
                      <a:gd name="connsiteY5" fmla="*/ 17240 h 24102"/>
                      <a:gd name="connsiteX6" fmla="*/ 91440 w 92582"/>
                      <a:gd name="connsiteY6" fmla="*/ 3619 h 24102"/>
                      <a:gd name="connsiteX7" fmla="*/ 92583 w 92582"/>
                      <a:gd name="connsiteY7" fmla="*/ 11620 h 24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582" h="24102">
                        <a:moveTo>
                          <a:pt x="92583" y="11620"/>
                        </a:moveTo>
                        <a:cubicBezTo>
                          <a:pt x="83439" y="18669"/>
                          <a:pt x="69056" y="24289"/>
                          <a:pt x="51626" y="24098"/>
                        </a:cubicBezTo>
                        <a:cubicBezTo>
                          <a:pt x="50768" y="24098"/>
                          <a:pt x="49911" y="24098"/>
                          <a:pt x="49054" y="24003"/>
                        </a:cubicBezTo>
                        <a:cubicBezTo>
                          <a:pt x="27242" y="23241"/>
                          <a:pt x="9144" y="16669"/>
                          <a:pt x="0" y="6477"/>
                        </a:cubicBezTo>
                        <a:cubicBezTo>
                          <a:pt x="857" y="4286"/>
                          <a:pt x="2096" y="2191"/>
                          <a:pt x="3429" y="0"/>
                        </a:cubicBezTo>
                        <a:cubicBezTo>
                          <a:pt x="10668" y="10096"/>
                          <a:pt x="29337" y="16954"/>
                          <a:pt x="51721" y="17240"/>
                        </a:cubicBezTo>
                        <a:cubicBezTo>
                          <a:pt x="69818" y="17431"/>
                          <a:pt x="84106" y="10477"/>
                          <a:pt x="91440" y="3619"/>
                        </a:cubicBezTo>
                        <a:cubicBezTo>
                          <a:pt x="92107" y="6286"/>
                          <a:pt x="92488" y="8953"/>
                          <a:pt x="92583" y="11620"/>
                        </a:cubicBezTo>
                        <a:close/>
                      </a:path>
                    </a:pathLst>
                  </a:custGeom>
                  <a:solidFill>
                    <a:srgbClr val="00010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42" name="شكل حر: شكل 41">
                  <a:extLst>
                    <a:ext uri="{FF2B5EF4-FFF2-40B4-BE49-F238E27FC236}">
                      <a16:creationId xmlns:a16="http://schemas.microsoft.com/office/drawing/2014/main" id="{1AD4E51C-388F-4583-B8B3-14C921B7A0AF}"/>
                    </a:ext>
                  </a:extLst>
                </p:cNvPr>
                <p:cNvSpPr/>
                <p:nvPr/>
              </p:nvSpPr>
              <p:spPr>
                <a:xfrm>
                  <a:off x="4611528" y="1701355"/>
                  <a:ext cx="11620" cy="55626"/>
                </a:xfrm>
                <a:custGeom>
                  <a:avLst/>
                  <a:gdLst>
                    <a:gd name="connsiteX0" fmla="*/ 9715 w 11620"/>
                    <a:gd name="connsiteY0" fmla="*/ 49435 h 55626"/>
                    <a:gd name="connsiteX1" fmla="*/ 11335 w 11620"/>
                    <a:gd name="connsiteY1" fmla="*/ 55626 h 55626"/>
                    <a:gd name="connsiteX2" fmla="*/ 8096 w 11620"/>
                    <a:gd name="connsiteY2" fmla="*/ 52864 h 55626"/>
                    <a:gd name="connsiteX3" fmla="*/ 0 w 11620"/>
                    <a:gd name="connsiteY3" fmla="*/ 50864 h 55626"/>
                    <a:gd name="connsiteX4" fmla="*/ 8858 w 11620"/>
                    <a:gd name="connsiteY4" fmla="*/ 32480 h 55626"/>
                    <a:gd name="connsiteX5" fmla="*/ 11621 w 11620"/>
                    <a:gd name="connsiteY5" fmla="*/ 0 h 55626"/>
                    <a:gd name="connsiteX6" fmla="*/ 10096 w 11620"/>
                    <a:gd name="connsiteY6" fmla="*/ 37433 h 55626"/>
                    <a:gd name="connsiteX7" fmla="*/ 9715 w 11620"/>
                    <a:gd name="connsiteY7" fmla="*/ 49435 h 55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620" h="55626">
                      <a:moveTo>
                        <a:pt x="9715" y="49435"/>
                      </a:moveTo>
                      <a:cubicBezTo>
                        <a:pt x="10001" y="51530"/>
                        <a:pt x="10573" y="53626"/>
                        <a:pt x="11335" y="55626"/>
                      </a:cubicBezTo>
                      <a:cubicBezTo>
                        <a:pt x="10287" y="54864"/>
                        <a:pt x="9239" y="53912"/>
                        <a:pt x="8096" y="52864"/>
                      </a:cubicBezTo>
                      <a:cubicBezTo>
                        <a:pt x="6001" y="51149"/>
                        <a:pt x="2477" y="50006"/>
                        <a:pt x="0" y="50864"/>
                      </a:cubicBezTo>
                      <a:cubicBezTo>
                        <a:pt x="4953" y="45149"/>
                        <a:pt x="8382" y="40005"/>
                        <a:pt x="8858" y="32480"/>
                      </a:cubicBezTo>
                      <a:cubicBezTo>
                        <a:pt x="9715" y="20479"/>
                        <a:pt x="10096" y="4001"/>
                        <a:pt x="11621" y="0"/>
                      </a:cubicBezTo>
                      <a:cubicBezTo>
                        <a:pt x="10668" y="4667"/>
                        <a:pt x="10954" y="30956"/>
                        <a:pt x="10096" y="37433"/>
                      </a:cubicBezTo>
                      <a:cubicBezTo>
                        <a:pt x="9715" y="41339"/>
                        <a:pt x="9144" y="45434"/>
                        <a:pt x="9715" y="49435"/>
                      </a:cubicBezTo>
                      <a:close/>
                    </a:path>
                  </a:pathLst>
                </a:custGeom>
                <a:solidFill>
                  <a:srgbClr val="E6E8E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3" name="شكل حر: شكل 42">
                  <a:extLst>
                    <a:ext uri="{FF2B5EF4-FFF2-40B4-BE49-F238E27FC236}">
                      <a16:creationId xmlns:a16="http://schemas.microsoft.com/office/drawing/2014/main" id="{CBFAAAD4-3041-48FC-81F5-7E7323E744B6}"/>
                    </a:ext>
                  </a:extLst>
                </p:cNvPr>
                <p:cNvSpPr/>
                <p:nvPr/>
              </p:nvSpPr>
              <p:spPr>
                <a:xfrm>
                  <a:off x="4559344" y="1958824"/>
                  <a:ext cx="44991" cy="50105"/>
                </a:xfrm>
                <a:custGeom>
                  <a:avLst/>
                  <a:gdLst>
                    <a:gd name="connsiteX0" fmla="*/ 27610 w 44991"/>
                    <a:gd name="connsiteY0" fmla="*/ 2849 h 50105"/>
                    <a:gd name="connsiteX1" fmla="*/ 35706 w 44991"/>
                    <a:gd name="connsiteY1" fmla="*/ 563 h 50105"/>
                    <a:gd name="connsiteX2" fmla="*/ 41897 w 44991"/>
                    <a:gd name="connsiteY2" fmla="*/ 7802 h 50105"/>
                    <a:gd name="connsiteX3" fmla="*/ 44659 w 44991"/>
                    <a:gd name="connsiteY3" fmla="*/ 16375 h 50105"/>
                    <a:gd name="connsiteX4" fmla="*/ 33610 w 44991"/>
                    <a:gd name="connsiteY4" fmla="*/ 35329 h 50105"/>
                    <a:gd name="connsiteX5" fmla="*/ 12846 w 44991"/>
                    <a:gd name="connsiteY5" fmla="*/ 49236 h 50105"/>
                    <a:gd name="connsiteX6" fmla="*/ 10274 w 44991"/>
                    <a:gd name="connsiteY6" fmla="*/ 50093 h 50105"/>
                    <a:gd name="connsiteX7" fmla="*/ 7988 w 44991"/>
                    <a:gd name="connsiteY7" fmla="*/ 48855 h 50105"/>
                    <a:gd name="connsiteX8" fmla="*/ 9322 w 44991"/>
                    <a:gd name="connsiteY8" fmla="*/ 45331 h 50105"/>
                    <a:gd name="connsiteX9" fmla="*/ 1702 w 44991"/>
                    <a:gd name="connsiteY9" fmla="*/ 41235 h 50105"/>
                    <a:gd name="connsiteX10" fmla="*/ 14370 w 44991"/>
                    <a:gd name="connsiteY10" fmla="*/ 34186 h 50105"/>
                    <a:gd name="connsiteX11" fmla="*/ 20466 w 44991"/>
                    <a:gd name="connsiteY11" fmla="*/ 21042 h 50105"/>
                    <a:gd name="connsiteX12" fmla="*/ 13798 w 44991"/>
                    <a:gd name="connsiteY12" fmla="*/ 25042 h 50105"/>
                    <a:gd name="connsiteX13" fmla="*/ 9607 w 44991"/>
                    <a:gd name="connsiteY13" fmla="*/ 28948 h 50105"/>
                    <a:gd name="connsiteX14" fmla="*/ 4273 w 44991"/>
                    <a:gd name="connsiteY14" fmla="*/ 28376 h 50105"/>
                    <a:gd name="connsiteX15" fmla="*/ 27610 w 44991"/>
                    <a:gd name="connsiteY15" fmla="*/ 2849 h 50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4991" h="50105">
                      <a:moveTo>
                        <a:pt x="27610" y="2849"/>
                      </a:moveTo>
                      <a:cubicBezTo>
                        <a:pt x="31324" y="373"/>
                        <a:pt x="34372" y="-770"/>
                        <a:pt x="35706" y="563"/>
                      </a:cubicBezTo>
                      <a:cubicBezTo>
                        <a:pt x="37992" y="2754"/>
                        <a:pt x="40183" y="5135"/>
                        <a:pt x="41897" y="7802"/>
                      </a:cubicBezTo>
                      <a:cubicBezTo>
                        <a:pt x="42945" y="9517"/>
                        <a:pt x="45993" y="14279"/>
                        <a:pt x="44659" y="16375"/>
                      </a:cubicBezTo>
                      <a:cubicBezTo>
                        <a:pt x="40754" y="22566"/>
                        <a:pt x="37992" y="29424"/>
                        <a:pt x="33610" y="35329"/>
                      </a:cubicBezTo>
                      <a:cubicBezTo>
                        <a:pt x="28276" y="42473"/>
                        <a:pt x="20561" y="45331"/>
                        <a:pt x="12846" y="49236"/>
                      </a:cubicBezTo>
                      <a:cubicBezTo>
                        <a:pt x="11989" y="49617"/>
                        <a:pt x="11131" y="50093"/>
                        <a:pt x="10274" y="50093"/>
                      </a:cubicBezTo>
                      <a:cubicBezTo>
                        <a:pt x="9322" y="50188"/>
                        <a:pt x="8274" y="49712"/>
                        <a:pt x="7988" y="48855"/>
                      </a:cubicBezTo>
                      <a:cubicBezTo>
                        <a:pt x="7417" y="47617"/>
                        <a:pt x="8369" y="46378"/>
                        <a:pt x="9322" y="45331"/>
                      </a:cubicBezTo>
                      <a:cubicBezTo>
                        <a:pt x="5893" y="45235"/>
                        <a:pt x="-3918" y="47521"/>
                        <a:pt x="1702" y="41235"/>
                      </a:cubicBezTo>
                      <a:cubicBezTo>
                        <a:pt x="4654" y="37996"/>
                        <a:pt x="10655" y="36377"/>
                        <a:pt x="14370" y="34186"/>
                      </a:cubicBezTo>
                      <a:cubicBezTo>
                        <a:pt x="18847" y="31519"/>
                        <a:pt x="21323" y="26281"/>
                        <a:pt x="20466" y="21042"/>
                      </a:cubicBezTo>
                      <a:cubicBezTo>
                        <a:pt x="17704" y="21994"/>
                        <a:pt x="15894" y="22852"/>
                        <a:pt x="13798" y="25042"/>
                      </a:cubicBezTo>
                      <a:cubicBezTo>
                        <a:pt x="12465" y="26471"/>
                        <a:pt x="11322" y="28090"/>
                        <a:pt x="9607" y="28948"/>
                      </a:cubicBezTo>
                      <a:cubicBezTo>
                        <a:pt x="7893" y="29900"/>
                        <a:pt x="5512" y="29900"/>
                        <a:pt x="4273" y="28376"/>
                      </a:cubicBezTo>
                      <a:cubicBezTo>
                        <a:pt x="2178" y="26090"/>
                        <a:pt x="17418" y="9612"/>
                        <a:pt x="27610" y="2849"/>
                      </a:cubicBez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4" name="شكل حر: شكل 43">
                  <a:extLst>
                    <a:ext uri="{FF2B5EF4-FFF2-40B4-BE49-F238E27FC236}">
                      <a16:creationId xmlns:a16="http://schemas.microsoft.com/office/drawing/2014/main" id="{612DF2F4-2480-4760-A439-33A3382CD41A}"/>
                    </a:ext>
                  </a:extLst>
                </p:cNvPr>
                <p:cNvSpPr/>
                <p:nvPr/>
              </p:nvSpPr>
              <p:spPr>
                <a:xfrm>
                  <a:off x="4581598" y="1730025"/>
                  <a:ext cx="122846" cy="252701"/>
                </a:xfrm>
                <a:custGeom>
                  <a:avLst/>
                  <a:gdLst>
                    <a:gd name="connsiteX0" fmla="*/ 122418 w 122846"/>
                    <a:gd name="connsiteY0" fmla="*/ 141446 h 252701"/>
                    <a:gd name="connsiteX1" fmla="*/ 120894 w 122846"/>
                    <a:gd name="connsiteY1" fmla="*/ 149733 h 252701"/>
                    <a:gd name="connsiteX2" fmla="*/ 117370 w 122846"/>
                    <a:gd name="connsiteY2" fmla="*/ 158401 h 252701"/>
                    <a:gd name="connsiteX3" fmla="*/ 114894 w 122846"/>
                    <a:gd name="connsiteY3" fmla="*/ 161449 h 252701"/>
                    <a:gd name="connsiteX4" fmla="*/ 24978 w 122846"/>
                    <a:gd name="connsiteY4" fmla="*/ 252603 h 252701"/>
                    <a:gd name="connsiteX5" fmla="*/ 21168 w 122846"/>
                    <a:gd name="connsiteY5" fmla="*/ 250889 h 252701"/>
                    <a:gd name="connsiteX6" fmla="*/ 22 w 122846"/>
                    <a:gd name="connsiteY6" fmla="*/ 231934 h 252701"/>
                    <a:gd name="connsiteX7" fmla="*/ 75555 w 122846"/>
                    <a:gd name="connsiteY7" fmla="*/ 135826 h 252701"/>
                    <a:gd name="connsiteX8" fmla="*/ 79175 w 122846"/>
                    <a:gd name="connsiteY8" fmla="*/ 132207 h 252701"/>
                    <a:gd name="connsiteX9" fmla="*/ 77841 w 122846"/>
                    <a:gd name="connsiteY9" fmla="*/ 128206 h 252701"/>
                    <a:gd name="connsiteX10" fmla="*/ 67935 w 122846"/>
                    <a:gd name="connsiteY10" fmla="*/ 22860 h 252701"/>
                    <a:gd name="connsiteX11" fmla="*/ 83080 w 122846"/>
                    <a:gd name="connsiteY11" fmla="*/ 0 h 252701"/>
                    <a:gd name="connsiteX12" fmla="*/ 83747 w 122846"/>
                    <a:gd name="connsiteY12" fmla="*/ 0 h 252701"/>
                    <a:gd name="connsiteX13" fmla="*/ 105369 w 122846"/>
                    <a:gd name="connsiteY13" fmla="*/ 19050 h 252701"/>
                    <a:gd name="connsiteX14" fmla="*/ 122418 w 122846"/>
                    <a:gd name="connsiteY14" fmla="*/ 141446 h 252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2846" h="252701">
                      <a:moveTo>
                        <a:pt x="122418" y="141446"/>
                      </a:moveTo>
                      <a:cubicBezTo>
                        <a:pt x="122037" y="144685"/>
                        <a:pt x="121561" y="147352"/>
                        <a:pt x="120894" y="149733"/>
                      </a:cubicBezTo>
                      <a:cubicBezTo>
                        <a:pt x="120323" y="152781"/>
                        <a:pt x="119180" y="155734"/>
                        <a:pt x="117370" y="158401"/>
                      </a:cubicBezTo>
                      <a:cubicBezTo>
                        <a:pt x="116703" y="159544"/>
                        <a:pt x="115846" y="160496"/>
                        <a:pt x="114894" y="161449"/>
                      </a:cubicBezTo>
                      <a:lnTo>
                        <a:pt x="24978" y="252603"/>
                      </a:lnTo>
                      <a:cubicBezTo>
                        <a:pt x="24597" y="252984"/>
                        <a:pt x="23168" y="252222"/>
                        <a:pt x="21168" y="250889"/>
                      </a:cubicBezTo>
                      <a:cubicBezTo>
                        <a:pt x="13929" y="245935"/>
                        <a:pt x="-645" y="232696"/>
                        <a:pt x="22" y="231934"/>
                      </a:cubicBezTo>
                      <a:cubicBezTo>
                        <a:pt x="22" y="231934"/>
                        <a:pt x="44885" y="167449"/>
                        <a:pt x="75555" y="135826"/>
                      </a:cubicBezTo>
                      <a:cubicBezTo>
                        <a:pt x="76794" y="134588"/>
                        <a:pt x="78032" y="133350"/>
                        <a:pt x="79175" y="132207"/>
                      </a:cubicBezTo>
                      <a:cubicBezTo>
                        <a:pt x="78699" y="130873"/>
                        <a:pt x="78222" y="129540"/>
                        <a:pt x="77841" y="128206"/>
                      </a:cubicBezTo>
                      <a:cubicBezTo>
                        <a:pt x="69840" y="103918"/>
                        <a:pt x="62792" y="67818"/>
                        <a:pt x="67935" y="22860"/>
                      </a:cubicBezTo>
                      <a:cubicBezTo>
                        <a:pt x="69555" y="8668"/>
                        <a:pt x="79365" y="381"/>
                        <a:pt x="83080" y="0"/>
                      </a:cubicBezTo>
                      <a:cubicBezTo>
                        <a:pt x="83366" y="0"/>
                        <a:pt x="83556" y="0"/>
                        <a:pt x="83747" y="0"/>
                      </a:cubicBezTo>
                      <a:cubicBezTo>
                        <a:pt x="96129" y="3810"/>
                        <a:pt x="102225" y="7048"/>
                        <a:pt x="105369" y="19050"/>
                      </a:cubicBezTo>
                      <a:cubicBezTo>
                        <a:pt x="108607" y="30861"/>
                        <a:pt x="125752" y="110585"/>
                        <a:pt x="122418" y="141446"/>
                      </a:cubicBezTo>
                      <a:close/>
                    </a:path>
                  </a:pathLst>
                </a:custGeom>
                <a:solidFill>
                  <a:srgbClr val="F7F7F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 dirty="0"/>
                </a:p>
              </p:txBody>
            </p:sp>
            <p:sp>
              <p:nvSpPr>
                <p:cNvPr id="45" name="شكل حر: شكل 44">
                  <a:extLst>
                    <a:ext uri="{FF2B5EF4-FFF2-40B4-BE49-F238E27FC236}">
                      <a16:creationId xmlns:a16="http://schemas.microsoft.com/office/drawing/2014/main" id="{618A5A23-6F5A-416F-926B-819AF4754951}"/>
                    </a:ext>
                  </a:extLst>
                </p:cNvPr>
                <p:cNvSpPr/>
                <p:nvPr/>
              </p:nvSpPr>
              <p:spPr>
                <a:xfrm>
                  <a:off x="4657248" y="1858232"/>
                  <a:ext cx="22288" cy="9822"/>
                </a:xfrm>
                <a:custGeom>
                  <a:avLst/>
                  <a:gdLst>
                    <a:gd name="connsiteX0" fmla="*/ 22289 w 22288"/>
                    <a:gd name="connsiteY0" fmla="*/ 8858 h 9822"/>
                    <a:gd name="connsiteX1" fmla="*/ 5048 w 22288"/>
                    <a:gd name="connsiteY1" fmla="*/ 9239 h 9822"/>
                    <a:gd name="connsiteX2" fmla="*/ 0 w 22288"/>
                    <a:gd name="connsiteY2" fmla="*/ 7620 h 9822"/>
                    <a:gd name="connsiteX3" fmla="*/ 3620 w 22288"/>
                    <a:gd name="connsiteY3" fmla="*/ 4000 h 9822"/>
                    <a:gd name="connsiteX4" fmla="*/ 2286 w 22288"/>
                    <a:gd name="connsiteY4" fmla="*/ 0 h 9822"/>
                    <a:gd name="connsiteX5" fmla="*/ 22289 w 22288"/>
                    <a:gd name="connsiteY5" fmla="*/ 8858 h 9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288" h="9822">
                      <a:moveTo>
                        <a:pt x="22289" y="8858"/>
                      </a:moveTo>
                      <a:cubicBezTo>
                        <a:pt x="16574" y="9620"/>
                        <a:pt x="10668" y="10382"/>
                        <a:pt x="5048" y="9239"/>
                      </a:cubicBezTo>
                      <a:cubicBezTo>
                        <a:pt x="3334" y="8858"/>
                        <a:pt x="1619" y="8382"/>
                        <a:pt x="0" y="7620"/>
                      </a:cubicBezTo>
                      <a:cubicBezTo>
                        <a:pt x="1238" y="6382"/>
                        <a:pt x="2477" y="5144"/>
                        <a:pt x="3620" y="4000"/>
                      </a:cubicBezTo>
                      <a:cubicBezTo>
                        <a:pt x="3143" y="2667"/>
                        <a:pt x="2667" y="1333"/>
                        <a:pt x="2286" y="0"/>
                      </a:cubicBezTo>
                      <a:cubicBezTo>
                        <a:pt x="8287" y="3905"/>
                        <a:pt x="15335" y="6477"/>
                        <a:pt x="22289" y="8858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6" name="شكل حر: شكل 45">
                  <a:extLst>
                    <a:ext uri="{FF2B5EF4-FFF2-40B4-BE49-F238E27FC236}">
                      <a16:creationId xmlns:a16="http://schemas.microsoft.com/office/drawing/2014/main" id="{DF86E3C4-BEF6-4116-9597-5027A0EBA2F3}"/>
                    </a:ext>
                  </a:extLst>
                </p:cNvPr>
                <p:cNvSpPr/>
                <p:nvPr/>
              </p:nvSpPr>
              <p:spPr>
                <a:xfrm>
                  <a:off x="4602765" y="1729930"/>
                  <a:ext cx="101678" cy="252796"/>
                </a:xfrm>
                <a:custGeom>
                  <a:avLst/>
                  <a:gdLst>
                    <a:gd name="connsiteX0" fmla="*/ 101251 w 101678"/>
                    <a:gd name="connsiteY0" fmla="*/ 141542 h 252796"/>
                    <a:gd name="connsiteX1" fmla="*/ 99727 w 101678"/>
                    <a:gd name="connsiteY1" fmla="*/ 149828 h 252796"/>
                    <a:gd name="connsiteX2" fmla="*/ 96202 w 101678"/>
                    <a:gd name="connsiteY2" fmla="*/ 158496 h 252796"/>
                    <a:gd name="connsiteX3" fmla="*/ 93726 w 101678"/>
                    <a:gd name="connsiteY3" fmla="*/ 161544 h 252796"/>
                    <a:gd name="connsiteX4" fmla="*/ 3810 w 101678"/>
                    <a:gd name="connsiteY4" fmla="*/ 252698 h 252796"/>
                    <a:gd name="connsiteX5" fmla="*/ 0 w 101678"/>
                    <a:gd name="connsiteY5" fmla="*/ 250984 h 252796"/>
                    <a:gd name="connsiteX6" fmla="*/ 62865 w 101678"/>
                    <a:gd name="connsiteY6" fmla="*/ 182975 h 252796"/>
                    <a:gd name="connsiteX7" fmla="*/ 92869 w 101678"/>
                    <a:gd name="connsiteY7" fmla="*/ 135636 h 252796"/>
                    <a:gd name="connsiteX8" fmla="*/ 86296 w 101678"/>
                    <a:gd name="connsiteY8" fmla="*/ 84677 h 252796"/>
                    <a:gd name="connsiteX9" fmla="*/ 63532 w 101678"/>
                    <a:gd name="connsiteY9" fmla="*/ 9334 h 252796"/>
                    <a:gd name="connsiteX10" fmla="*/ 61817 w 101678"/>
                    <a:gd name="connsiteY10" fmla="*/ 0 h 252796"/>
                    <a:gd name="connsiteX11" fmla="*/ 62484 w 101678"/>
                    <a:gd name="connsiteY11" fmla="*/ 0 h 252796"/>
                    <a:gd name="connsiteX12" fmla="*/ 84106 w 101678"/>
                    <a:gd name="connsiteY12" fmla="*/ 19050 h 252796"/>
                    <a:gd name="connsiteX13" fmla="*/ 101251 w 101678"/>
                    <a:gd name="connsiteY13" fmla="*/ 141542 h 252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678" h="252796">
                      <a:moveTo>
                        <a:pt x="101251" y="141542"/>
                      </a:moveTo>
                      <a:cubicBezTo>
                        <a:pt x="100870" y="144780"/>
                        <a:pt x="100393" y="147447"/>
                        <a:pt x="99727" y="149828"/>
                      </a:cubicBezTo>
                      <a:cubicBezTo>
                        <a:pt x="99155" y="152876"/>
                        <a:pt x="98012" y="155829"/>
                        <a:pt x="96202" y="158496"/>
                      </a:cubicBezTo>
                      <a:cubicBezTo>
                        <a:pt x="95536" y="159639"/>
                        <a:pt x="94678" y="160592"/>
                        <a:pt x="93726" y="161544"/>
                      </a:cubicBezTo>
                      <a:lnTo>
                        <a:pt x="3810" y="252698"/>
                      </a:lnTo>
                      <a:cubicBezTo>
                        <a:pt x="3429" y="253079"/>
                        <a:pt x="2000" y="252317"/>
                        <a:pt x="0" y="250984"/>
                      </a:cubicBezTo>
                      <a:cubicBezTo>
                        <a:pt x="20955" y="228314"/>
                        <a:pt x="41910" y="205645"/>
                        <a:pt x="62865" y="182975"/>
                      </a:cubicBezTo>
                      <a:cubicBezTo>
                        <a:pt x="75724" y="169069"/>
                        <a:pt x="89059" y="154210"/>
                        <a:pt x="92869" y="135636"/>
                      </a:cubicBezTo>
                      <a:cubicBezTo>
                        <a:pt x="96393" y="118682"/>
                        <a:pt x="91345" y="101251"/>
                        <a:pt x="86296" y="84677"/>
                      </a:cubicBezTo>
                      <a:cubicBezTo>
                        <a:pt x="78676" y="59531"/>
                        <a:pt x="71152" y="34385"/>
                        <a:pt x="63532" y="9334"/>
                      </a:cubicBezTo>
                      <a:cubicBezTo>
                        <a:pt x="62579" y="6286"/>
                        <a:pt x="61722" y="3143"/>
                        <a:pt x="61817" y="0"/>
                      </a:cubicBezTo>
                      <a:cubicBezTo>
                        <a:pt x="62103" y="0"/>
                        <a:pt x="62293" y="0"/>
                        <a:pt x="62484" y="0"/>
                      </a:cubicBezTo>
                      <a:cubicBezTo>
                        <a:pt x="74866" y="3810"/>
                        <a:pt x="80963" y="7049"/>
                        <a:pt x="84106" y="19050"/>
                      </a:cubicBezTo>
                      <a:cubicBezTo>
                        <a:pt x="87440" y="30956"/>
                        <a:pt x="104584" y="110681"/>
                        <a:pt x="101251" y="141542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7" name="شكل حر: شكل 46">
                  <a:extLst>
                    <a:ext uri="{FF2B5EF4-FFF2-40B4-BE49-F238E27FC236}">
                      <a16:creationId xmlns:a16="http://schemas.microsoft.com/office/drawing/2014/main" id="{EEADA757-D10A-4F33-BAF5-2C369987356E}"/>
                    </a:ext>
                  </a:extLst>
                </p:cNvPr>
                <p:cNvSpPr/>
                <p:nvPr/>
              </p:nvSpPr>
              <p:spPr>
                <a:xfrm>
                  <a:off x="4577195" y="1726120"/>
                  <a:ext cx="13568" cy="68294"/>
                </a:xfrm>
                <a:custGeom>
                  <a:avLst/>
                  <a:gdLst>
                    <a:gd name="connsiteX0" fmla="*/ 6425 w 13568"/>
                    <a:gd name="connsiteY0" fmla="*/ 68294 h 68294"/>
                    <a:gd name="connsiteX1" fmla="*/ 13569 w 13568"/>
                    <a:gd name="connsiteY1" fmla="*/ 0 h 68294"/>
                    <a:gd name="connsiteX2" fmla="*/ 7282 w 13568"/>
                    <a:gd name="connsiteY2" fmla="*/ 0 h 68294"/>
                    <a:gd name="connsiteX3" fmla="*/ 139 w 13568"/>
                    <a:gd name="connsiteY3" fmla="*/ 68294 h 68294"/>
                    <a:gd name="connsiteX4" fmla="*/ 6425 w 13568"/>
                    <a:gd name="connsiteY4" fmla="*/ 68294 h 68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568" h="68294">
                      <a:moveTo>
                        <a:pt x="6425" y="68294"/>
                      </a:moveTo>
                      <a:cubicBezTo>
                        <a:pt x="5663" y="45720"/>
                        <a:pt x="8044" y="23241"/>
                        <a:pt x="13569" y="0"/>
                      </a:cubicBezTo>
                      <a:cubicBezTo>
                        <a:pt x="11092" y="0"/>
                        <a:pt x="9854" y="0"/>
                        <a:pt x="7282" y="0"/>
                      </a:cubicBezTo>
                      <a:cubicBezTo>
                        <a:pt x="1758" y="23241"/>
                        <a:pt x="-623" y="45720"/>
                        <a:pt x="139" y="68294"/>
                      </a:cubicBezTo>
                      <a:lnTo>
                        <a:pt x="6425" y="68294"/>
                      </a:lnTo>
                      <a:close/>
                    </a:path>
                  </a:pathLst>
                </a:custGeom>
                <a:solidFill>
                  <a:srgbClr val="B9BE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48" name="رسم 2">
                <a:extLst>
                  <a:ext uri="{FF2B5EF4-FFF2-40B4-BE49-F238E27FC236}">
                    <a16:creationId xmlns:a16="http://schemas.microsoft.com/office/drawing/2014/main" id="{B7803F40-9166-4DD8-9E15-E3DECA2DB59C}"/>
                  </a:ext>
                </a:extLst>
              </p:cNvPr>
              <p:cNvGrpSpPr/>
              <p:nvPr/>
            </p:nvGrpSpPr>
            <p:grpSpPr>
              <a:xfrm>
                <a:off x="4236992" y="1700511"/>
                <a:ext cx="224969" cy="721886"/>
                <a:chOff x="4236992" y="1700511"/>
                <a:chExt cx="224969" cy="721886"/>
              </a:xfrm>
            </p:grpSpPr>
            <p:grpSp>
              <p:nvGrpSpPr>
                <p:cNvPr id="49" name="رسم 2">
                  <a:extLst>
                    <a:ext uri="{FF2B5EF4-FFF2-40B4-BE49-F238E27FC236}">
                      <a16:creationId xmlns:a16="http://schemas.microsoft.com/office/drawing/2014/main" id="{B7803F40-9166-4DD8-9E15-E3DECA2DB59C}"/>
                    </a:ext>
                  </a:extLst>
                </p:cNvPr>
                <p:cNvGrpSpPr/>
                <p:nvPr/>
              </p:nvGrpSpPr>
              <p:grpSpPr>
                <a:xfrm>
                  <a:off x="4236992" y="1700511"/>
                  <a:ext cx="177849" cy="721886"/>
                  <a:chOff x="4236992" y="1700511"/>
                  <a:chExt cx="177849" cy="721886"/>
                </a:xfrm>
              </p:grpSpPr>
              <p:sp>
                <p:nvSpPr>
                  <p:cNvPr id="50" name="شكل حر: شكل 49">
                    <a:extLst>
                      <a:ext uri="{FF2B5EF4-FFF2-40B4-BE49-F238E27FC236}">
                        <a16:creationId xmlns:a16="http://schemas.microsoft.com/office/drawing/2014/main" id="{1ADA3DDC-9F27-4042-89BE-8CFA5CE557F5}"/>
                      </a:ext>
                    </a:extLst>
                  </p:cNvPr>
                  <p:cNvSpPr/>
                  <p:nvPr/>
                </p:nvSpPr>
                <p:spPr>
                  <a:xfrm>
                    <a:off x="4248464" y="2348527"/>
                    <a:ext cx="87520" cy="54154"/>
                  </a:xfrm>
                  <a:custGeom>
                    <a:avLst/>
                    <a:gdLst>
                      <a:gd name="connsiteX0" fmla="*/ 86935 w 87520"/>
                      <a:gd name="connsiteY0" fmla="*/ 18531 h 54154"/>
                      <a:gd name="connsiteX1" fmla="*/ 85696 w 87520"/>
                      <a:gd name="connsiteY1" fmla="*/ 22055 h 54154"/>
                      <a:gd name="connsiteX2" fmla="*/ 70837 w 87520"/>
                      <a:gd name="connsiteY2" fmla="*/ 35676 h 54154"/>
                      <a:gd name="connsiteX3" fmla="*/ 46263 w 87520"/>
                      <a:gd name="connsiteY3" fmla="*/ 44248 h 54154"/>
                      <a:gd name="connsiteX4" fmla="*/ 23498 w 87520"/>
                      <a:gd name="connsiteY4" fmla="*/ 52630 h 54154"/>
                      <a:gd name="connsiteX5" fmla="*/ 16354 w 87520"/>
                      <a:gd name="connsiteY5" fmla="*/ 54154 h 54154"/>
                      <a:gd name="connsiteX6" fmla="*/ 67 w 87520"/>
                      <a:gd name="connsiteY6" fmla="*/ 42057 h 54154"/>
                      <a:gd name="connsiteX7" fmla="*/ 5496 w 87520"/>
                      <a:gd name="connsiteY7" fmla="*/ 21388 h 54154"/>
                      <a:gd name="connsiteX8" fmla="*/ 8258 w 87520"/>
                      <a:gd name="connsiteY8" fmla="*/ 17197 h 54154"/>
                      <a:gd name="connsiteX9" fmla="*/ 15116 w 87520"/>
                      <a:gd name="connsiteY9" fmla="*/ 11196 h 54154"/>
                      <a:gd name="connsiteX10" fmla="*/ 34261 w 87520"/>
                      <a:gd name="connsiteY10" fmla="*/ 2719 h 54154"/>
                      <a:gd name="connsiteX11" fmla="*/ 44167 w 87520"/>
                      <a:gd name="connsiteY11" fmla="*/ 4815 h 54154"/>
                      <a:gd name="connsiteX12" fmla="*/ 58169 w 87520"/>
                      <a:gd name="connsiteY12" fmla="*/ 2624 h 54154"/>
                      <a:gd name="connsiteX13" fmla="*/ 70837 w 87520"/>
                      <a:gd name="connsiteY13" fmla="*/ 52 h 54154"/>
                      <a:gd name="connsiteX14" fmla="*/ 82934 w 87520"/>
                      <a:gd name="connsiteY14" fmla="*/ 3386 h 54154"/>
                      <a:gd name="connsiteX15" fmla="*/ 85030 w 87520"/>
                      <a:gd name="connsiteY15" fmla="*/ 5767 h 54154"/>
                      <a:gd name="connsiteX16" fmla="*/ 86935 w 87520"/>
                      <a:gd name="connsiteY16" fmla="*/ 18531 h 54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87520" h="54154">
                        <a:moveTo>
                          <a:pt x="86935" y="18531"/>
                        </a:moveTo>
                        <a:cubicBezTo>
                          <a:pt x="86649" y="19769"/>
                          <a:pt x="86268" y="20912"/>
                          <a:pt x="85696" y="22055"/>
                        </a:cubicBezTo>
                        <a:cubicBezTo>
                          <a:pt x="82648" y="28151"/>
                          <a:pt x="76838" y="32437"/>
                          <a:pt x="70837" y="35676"/>
                        </a:cubicBezTo>
                        <a:cubicBezTo>
                          <a:pt x="63217" y="39867"/>
                          <a:pt x="54835" y="42629"/>
                          <a:pt x="46263" y="44248"/>
                        </a:cubicBezTo>
                        <a:cubicBezTo>
                          <a:pt x="39881" y="45391"/>
                          <a:pt x="24546" y="51868"/>
                          <a:pt x="23498" y="52630"/>
                        </a:cubicBezTo>
                        <a:cubicBezTo>
                          <a:pt x="21498" y="54154"/>
                          <a:pt x="18831" y="54154"/>
                          <a:pt x="16354" y="54154"/>
                        </a:cubicBezTo>
                        <a:cubicBezTo>
                          <a:pt x="6734" y="54059"/>
                          <a:pt x="-791" y="53487"/>
                          <a:pt x="67" y="42057"/>
                        </a:cubicBezTo>
                        <a:cubicBezTo>
                          <a:pt x="543" y="35199"/>
                          <a:pt x="2543" y="27675"/>
                          <a:pt x="5496" y="21388"/>
                        </a:cubicBezTo>
                        <a:cubicBezTo>
                          <a:pt x="6163" y="19769"/>
                          <a:pt x="7210" y="18435"/>
                          <a:pt x="8258" y="17197"/>
                        </a:cubicBezTo>
                        <a:cubicBezTo>
                          <a:pt x="10163" y="14911"/>
                          <a:pt x="12640" y="13006"/>
                          <a:pt x="15116" y="11196"/>
                        </a:cubicBezTo>
                        <a:cubicBezTo>
                          <a:pt x="20450" y="7196"/>
                          <a:pt x="27118" y="1100"/>
                          <a:pt x="34261" y="2719"/>
                        </a:cubicBezTo>
                        <a:cubicBezTo>
                          <a:pt x="38071" y="3481"/>
                          <a:pt x="39976" y="5100"/>
                          <a:pt x="44167" y="4815"/>
                        </a:cubicBezTo>
                        <a:cubicBezTo>
                          <a:pt x="48835" y="4529"/>
                          <a:pt x="53597" y="3672"/>
                          <a:pt x="58169" y="2624"/>
                        </a:cubicBezTo>
                        <a:cubicBezTo>
                          <a:pt x="62360" y="1671"/>
                          <a:pt x="66456" y="433"/>
                          <a:pt x="70837" y="52"/>
                        </a:cubicBezTo>
                        <a:cubicBezTo>
                          <a:pt x="75028" y="-234"/>
                          <a:pt x="79600" y="624"/>
                          <a:pt x="82934" y="3386"/>
                        </a:cubicBezTo>
                        <a:cubicBezTo>
                          <a:pt x="83696" y="4053"/>
                          <a:pt x="84458" y="4910"/>
                          <a:pt x="85030" y="5767"/>
                        </a:cubicBezTo>
                        <a:cubicBezTo>
                          <a:pt x="87601" y="9387"/>
                          <a:pt x="88078" y="14244"/>
                          <a:pt x="86935" y="18531"/>
                        </a:cubicBezTo>
                        <a:close/>
                      </a:path>
                    </a:pathLst>
                  </a:custGeom>
                  <a:solidFill>
                    <a:srgbClr val="17171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1" name="شكل حر: شكل 50">
                    <a:extLst>
                      <a:ext uri="{FF2B5EF4-FFF2-40B4-BE49-F238E27FC236}">
                        <a16:creationId xmlns:a16="http://schemas.microsoft.com/office/drawing/2014/main" id="{2E1D169D-AA1D-4C9D-B318-1F87B2AB979F}"/>
                      </a:ext>
                    </a:extLst>
                  </p:cNvPr>
                  <p:cNvSpPr/>
                  <p:nvPr/>
                </p:nvSpPr>
                <p:spPr>
                  <a:xfrm>
                    <a:off x="4324487" y="2368243"/>
                    <a:ext cx="87501" cy="54154"/>
                  </a:xfrm>
                  <a:custGeom>
                    <a:avLst/>
                    <a:gdLst>
                      <a:gd name="connsiteX0" fmla="*/ 87493 w 87501"/>
                      <a:gd name="connsiteY0" fmla="*/ 13387 h 54154"/>
                      <a:gd name="connsiteX1" fmla="*/ 85683 w 87501"/>
                      <a:gd name="connsiteY1" fmla="*/ 22055 h 54154"/>
                      <a:gd name="connsiteX2" fmla="*/ 73777 w 87501"/>
                      <a:gd name="connsiteY2" fmla="*/ 34057 h 54154"/>
                      <a:gd name="connsiteX3" fmla="*/ 70919 w 87501"/>
                      <a:gd name="connsiteY3" fmla="*/ 35676 h 54154"/>
                      <a:gd name="connsiteX4" fmla="*/ 46345 w 87501"/>
                      <a:gd name="connsiteY4" fmla="*/ 44153 h 54154"/>
                      <a:gd name="connsiteX5" fmla="*/ 23485 w 87501"/>
                      <a:gd name="connsiteY5" fmla="*/ 52630 h 54154"/>
                      <a:gd name="connsiteX6" fmla="*/ 16436 w 87501"/>
                      <a:gd name="connsiteY6" fmla="*/ 54154 h 54154"/>
                      <a:gd name="connsiteX7" fmla="*/ 53 w 87501"/>
                      <a:gd name="connsiteY7" fmla="*/ 41962 h 54154"/>
                      <a:gd name="connsiteX8" fmla="*/ 5482 w 87501"/>
                      <a:gd name="connsiteY8" fmla="*/ 21293 h 54154"/>
                      <a:gd name="connsiteX9" fmla="*/ 12340 w 87501"/>
                      <a:gd name="connsiteY9" fmla="*/ 13292 h 54154"/>
                      <a:gd name="connsiteX10" fmla="*/ 15198 w 87501"/>
                      <a:gd name="connsiteY10" fmla="*/ 11101 h 54154"/>
                      <a:gd name="connsiteX11" fmla="*/ 34343 w 87501"/>
                      <a:gd name="connsiteY11" fmla="*/ 2624 h 54154"/>
                      <a:gd name="connsiteX12" fmla="*/ 44154 w 87501"/>
                      <a:gd name="connsiteY12" fmla="*/ 4815 h 54154"/>
                      <a:gd name="connsiteX13" fmla="*/ 58251 w 87501"/>
                      <a:gd name="connsiteY13" fmla="*/ 2529 h 54154"/>
                      <a:gd name="connsiteX14" fmla="*/ 70824 w 87501"/>
                      <a:gd name="connsiteY14" fmla="*/ 52 h 54154"/>
                      <a:gd name="connsiteX15" fmla="*/ 82921 w 87501"/>
                      <a:gd name="connsiteY15" fmla="*/ 3291 h 54154"/>
                      <a:gd name="connsiteX16" fmla="*/ 85111 w 87501"/>
                      <a:gd name="connsiteY16" fmla="*/ 5672 h 54154"/>
                      <a:gd name="connsiteX17" fmla="*/ 85683 w 87501"/>
                      <a:gd name="connsiteY17" fmla="*/ 6625 h 54154"/>
                      <a:gd name="connsiteX18" fmla="*/ 87493 w 87501"/>
                      <a:gd name="connsiteY18" fmla="*/ 13387 h 54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87501" h="54154">
                        <a:moveTo>
                          <a:pt x="87493" y="13387"/>
                        </a:moveTo>
                        <a:cubicBezTo>
                          <a:pt x="87588" y="16435"/>
                          <a:pt x="86921" y="19388"/>
                          <a:pt x="85683" y="22055"/>
                        </a:cubicBezTo>
                        <a:cubicBezTo>
                          <a:pt x="83111" y="27199"/>
                          <a:pt x="78730" y="31009"/>
                          <a:pt x="73777" y="34057"/>
                        </a:cubicBezTo>
                        <a:cubicBezTo>
                          <a:pt x="72824" y="34628"/>
                          <a:pt x="71967" y="35104"/>
                          <a:pt x="70919" y="35676"/>
                        </a:cubicBezTo>
                        <a:cubicBezTo>
                          <a:pt x="63204" y="39867"/>
                          <a:pt x="54917" y="42629"/>
                          <a:pt x="46345" y="44153"/>
                        </a:cubicBezTo>
                        <a:cubicBezTo>
                          <a:pt x="39963" y="45296"/>
                          <a:pt x="24532" y="51868"/>
                          <a:pt x="23485" y="52630"/>
                        </a:cubicBezTo>
                        <a:cubicBezTo>
                          <a:pt x="21580" y="54154"/>
                          <a:pt x="18913" y="54154"/>
                          <a:pt x="16436" y="54154"/>
                        </a:cubicBezTo>
                        <a:cubicBezTo>
                          <a:pt x="6816" y="54059"/>
                          <a:pt x="-709" y="53392"/>
                          <a:pt x="53" y="41962"/>
                        </a:cubicBezTo>
                        <a:cubicBezTo>
                          <a:pt x="529" y="35104"/>
                          <a:pt x="2625" y="27580"/>
                          <a:pt x="5482" y="21293"/>
                        </a:cubicBezTo>
                        <a:cubicBezTo>
                          <a:pt x="7006" y="18055"/>
                          <a:pt x="9578" y="15483"/>
                          <a:pt x="12340" y="13292"/>
                        </a:cubicBezTo>
                        <a:cubicBezTo>
                          <a:pt x="13198" y="12530"/>
                          <a:pt x="14150" y="11768"/>
                          <a:pt x="15198" y="11101"/>
                        </a:cubicBezTo>
                        <a:cubicBezTo>
                          <a:pt x="20532" y="7101"/>
                          <a:pt x="27199" y="1100"/>
                          <a:pt x="34343" y="2624"/>
                        </a:cubicBezTo>
                        <a:cubicBezTo>
                          <a:pt x="38153" y="3481"/>
                          <a:pt x="39963" y="5101"/>
                          <a:pt x="44154" y="4815"/>
                        </a:cubicBezTo>
                        <a:cubicBezTo>
                          <a:pt x="48916" y="4529"/>
                          <a:pt x="53679" y="3672"/>
                          <a:pt x="58251" y="2529"/>
                        </a:cubicBezTo>
                        <a:cubicBezTo>
                          <a:pt x="62442" y="1576"/>
                          <a:pt x="66538" y="338"/>
                          <a:pt x="70824" y="52"/>
                        </a:cubicBezTo>
                        <a:cubicBezTo>
                          <a:pt x="75110" y="-233"/>
                          <a:pt x="79682" y="624"/>
                          <a:pt x="82921" y="3291"/>
                        </a:cubicBezTo>
                        <a:cubicBezTo>
                          <a:pt x="83778" y="3958"/>
                          <a:pt x="84540" y="4815"/>
                          <a:pt x="85111" y="5672"/>
                        </a:cubicBezTo>
                        <a:cubicBezTo>
                          <a:pt x="85302" y="6053"/>
                          <a:pt x="85588" y="6244"/>
                          <a:pt x="85683" y="6625"/>
                        </a:cubicBezTo>
                        <a:cubicBezTo>
                          <a:pt x="86731" y="8625"/>
                          <a:pt x="87397" y="10911"/>
                          <a:pt x="87493" y="13387"/>
                        </a:cubicBezTo>
                        <a:close/>
                      </a:path>
                    </a:pathLst>
                  </a:custGeom>
                  <a:solidFill>
                    <a:srgbClr val="171716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2" name="شكل حر: شكل 51">
                    <a:extLst>
                      <a:ext uri="{FF2B5EF4-FFF2-40B4-BE49-F238E27FC236}">
                        <a16:creationId xmlns:a16="http://schemas.microsoft.com/office/drawing/2014/main" id="{CBDD2053-634C-40D1-A4C4-96A8C6833A4A}"/>
                      </a:ext>
                    </a:extLst>
                  </p:cNvPr>
                  <p:cNvSpPr/>
                  <p:nvPr/>
                </p:nvSpPr>
                <p:spPr>
                  <a:xfrm>
                    <a:off x="4253175" y="2032920"/>
                    <a:ext cx="20597" cy="64865"/>
                  </a:xfrm>
                  <a:custGeom>
                    <a:avLst/>
                    <a:gdLst>
                      <a:gd name="connsiteX0" fmla="*/ 10215 w 20597"/>
                      <a:gd name="connsiteY0" fmla="*/ 0 h 64865"/>
                      <a:gd name="connsiteX1" fmla="*/ 20597 w 20597"/>
                      <a:gd name="connsiteY1" fmla="*/ 7906 h 64865"/>
                      <a:gd name="connsiteX2" fmla="*/ 17073 w 20597"/>
                      <a:gd name="connsiteY2" fmla="*/ 30099 h 64865"/>
                      <a:gd name="connsiteX3" fmla="*/ 15454 w 20597"/>
                      <a:gd name="connsiteY3" fmla="*/ 48387 h 64865"/>
                      <a:gd name="connsiteX4" fmla="*/ 7929 w 20597"/>
                      <a:gd name="connsiteY4" fmla="*/ 64865 h 64865"/>
                      <a:gd name="connsiteX5" fmla="*/ 3547 w 20597"/>
                      <a:gd name="connsiteY5" fmla="*/ 39433 h 64865"/>
                      <a:gd name="connsiteX6" fmla="*/ 118 w 20597"/>
                      <a:gd name="connsiteY6" fmla="*/ 20288 h 64865"/>
                      <a:gd name="connsiteX7" fmla="*/ 10215 w 20597"/>
                      <a:gd name="connsiteY7" fmla="*/ 0 h 64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0597" h="64865">
                        <a:moveTo>
                          <a:pt x="10215" y="0"/>
                        </a:moveTo>
                        <a:lnTo>
                          <a:pt x="20597" y="7906"/>
                        </a:lnTo>
                        <a:cubicBezTo>
                          <a:pt x="19168" y="15240"/>
                          <a:pt x="17740" y="22574"/>
                          <a:pt x="17073" y="30099"/>
                        </a:cubicBezTo>
                        <a:cubicBezTo>
                          <a:pt x="16501" y="36195"/>
                          <a:pt x="16501" y="42386"/>
                          <a:pt x="15454" y="48387"/>
                        </a:cubicBezTo>
                        <a:cubicBezTo>
                          <a:pt x="14406" y="54388"/>
                          <a:pt x="12120" y="60484"/>
                          <a:pt x="7929" y="64865"/>
                        </a:cubicBezTo>
                        <a:cubicBezTo>
                          <a:pt x="7357" y="56293"/>
                          <a:pt x="5929" y="47720"/>
                          <a:pt x="3547" y="39433"/>
                        </a:cubicBezTo>
                        <a:cubicBezTo>
                          <a:pt x="1738" y="33147"/>
                          <a:pt x="-548" y="26765"/>
                          <a:pt x="118" y="20288"/>
                        </a:cubicBezTo>
                        <a:cubicBezTo>
                          <a:pt x="785" y="12573"/>
                          <a:pt x="5548" y="6096"/>
                          <a:pt x="10215" y="0"/>
                        </a:cubicBezTo>
                        <a:close/>
                      </a:path>
                    </a:pathLst>
                  </a:custGeom>
                  <a:solidFill>
                    <a:srgbClr val="BD825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3" name="شكل حر: شكل 52">
                    <a:extLst>
                      <a:ext uri="{FF2B5EF4-FFF2-40B4-BE49-F238E27FC236}">
                        <a16:creationId xmlns:a16="http://schemas.microsoft.com/office/drawing/2014/main" id="{82F323A3-B38C-4876-8072-47FC25D77CB8}"/>
                      </a:ext>
                    </a:extLst>
                  </p:cNvPr>
                  <p:cNvSpPr/>
                  <p:nvPr/>
                </p:nvSpPr>
                <p:spPr>
                  <a:xfrm>
                    <a:off x="4240244" y="1827752"/>
                    <a:ext cx="38385" cy="232971"/>
                  </a:xfrm>
                  <a:custGeom>
                    <a:avLst/>
                    <a:gdLst>
                      <a:gd name="connsiteX0" fmla="*/ 34671 w 38385"/>
                      <a:gd name="connsiteY0" fmla="*/ 207836 h 232971"/>
                      <a:gd name="connsiteX1" fmla="*/ 29813 w 38385"/>
                      <a:gd name="connsiteY1" fmla="*/ 230219 h 232971"/>
                      <a:gd name="connsiteX2" fmla="*/ 13811 w 38385"/>
                      <a:gd name="connsiteY2" fmla="*/ 231839 h 232971"/>
                      <a:gd name="connsiteX3" fmla="*/ 2191 w 38385"/>
                      <a:gd name="connsiteY3" fmla="*/ 171450 h 232971"/>
                      <a:gd name="connsiteX4" fmla="*/ 381 w 38385"/>
                      <a:gd name="connsiteY4" fmla="*/ 126397 h 232971"/>
                      <a:gd name="connsiteX5" fmla="*/ 95 w 38385"/>
                      <a:gd name="connsiteY5" fmla="*/ 90202 h 232971"/>
                      <a:gd name="connsiteX6" fmla="*/ 6382 w 38385"/>
                      <a:gd name="connsiteY6" fmla="*/ 33338 h 232971"/>
                      <a:gd name="connsiteX7" fmla="*/ 16955 w 38385"/>
                      <a:gd name="connsiteY7" fmla="*/ 12002 h 232971"/>
                      <a:gd name="connsiteX8" fmla="*/ 25527 w 38385"/>
                      <a:gd name="connsiteY8" fmla="*/ 4763 h 232971"/>
                      <a:gd name="connsiteX9" fmla="*/ 38386 w 38385"/>
                      <a:gd name="connsiteY9" fmla="*/ 0 h 232971"/>
                      <a:gd name="connsiteX10" fmla="*/ 35147 w 38385"/>
                      <a:gd name="connsiteY10" fmla="*/ 3524 h 232971"/>
                      <a:gd name="connsiteX11" fmla="*/ 33814 w 38385"/>
                      <a:gd name="connsiteY11" fmla="*/ 7334 h 232971"/>
                      <a:gd name="connsiteX12" fmla="*/ 33337 w 38385"/>
                      <a:gd name="connsiteY12" fmla="*/ 15145 h 232971"/>
                      <a:gd name="connsiteX13" fmla="*/ 35147 w 38385"/>
                      <a:gd name="connsiteY13" fmla="*/ 24955 h 232971"/>
                      <a:gd name="connsiteX14" fmla="*/ 36862 w 38385"/>
                      <a:gd name="connsiteY14" fmla="*/ 114395 h 232971"/>
                      <a:gd name="connsiteX15" fmla="*/ 36862 w 38385"/>
                      <a:gd name="connsiteY15" fmla="*/ 138113 h 232971"/>
                      <a:gd name="connsiteX16" fmla="*/ 36386 w 38385"/>
                      <a:gd name="connsiteY16" fmla="*/ 145923 h 232971"/>
                      <a:gd name="connsiteX17" fmla="*/ 38195 w 38385"/>
                      <a:gd name="connsiteY17" fmla="*/ 160973 h 232971"/>
                      <a:gd name="connsiteX18" fmla="*/ 34671 w 38385"/>
                      <a:gd name="connsiteY18" fmla="*/ 207836 h 2329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8385" h="232971">
                        <a:moveTo>
                          <a:pt x="34671" y="207836"/>
                        </a:moveTo>
                        <a:cubicBezTo>
                          <a:pt x="34100" y="211836"/>
                          <a:pt x="32194" y="226886"/>
                          <a:pt x="29813" y="230219"/>
                        </a:cubicBezTo>
                        <a:cubicBezTo>
                          <a:pt x="27432" y="233553"/>
                          <a:pt x="17526" y="233553"/>
                          <a:pt x="13811" y="231839"/>
                        </a:cubicBezTo>
                        <a:cubicBezTo>
                          <a:pt x="10954" y="230505"/>
                          <a:pt x="4191" y="185166"/>
                          <a:pt x="2191" y="171450"/>
                        </a:cubicBezTo>
                        <a:cubicBezTo>
                          <a:pt x="-95" y="156210"/>
                          <a:pt x="857" y="141542"/>
                          <a:pt x="381" y="126397"/>
                        </a:cubicBezTo>
                        <a:cubicBezTo>
                          <a:pt x="0" y="114395"/>
                          <a:pt x="-95" y="102298"/>
                          <a:pt x="95" y="90202"/>
                        </a:cubicBezTo>
                        <a:cubicBezTo>
                          <a:pt x="381" y="71152"/>
                          <a:pt x="1429" y="51816"/>
                          <a:pt x="6382" y="33338"/>
                        </a:cubicBezTo>
                        <a:cubicBezTo>
                          <a:pt x="8477" y="25622"/>
                          <a:pt x="11811" y="18098"/>
                          <a:pt x="16955" y="12002"/>
                        </a:cubicBezTo>
                        <a:cubicBezTo>
                          <a:pt x="19526" y="8954"/>
                          <a:pt x="22098" y="6572"/>
                          <a:pt x="25527" y="4763"/>
                        </a:cubicBezTo>
                        <a:cubicBezTo>
                          <a:pt x="29623" y="2762"/>
                          <a:pt x="33909" y="1143"/>
                          <a:pt x="38386" y="0"/>
                        </a:cubicBezTo>
                        <a:cubicBezTo>
                          <a:pt x="37243" y="286"/>
                          <a:pt x="35719" y="2762"/>
                          <a:pt x="35147" y="3524"/>
                        </a:cubicBezTo>
                        <a:cubicBezTo>
                          <a:pt x="34195" y="4763"/>
                          <a:pt x="33718" y="5810"/>
                          <a:pt x="33814" y="7334"/>
                        </a:cubicBezTo>
                        <a:cubicBezTo>
                          <a:pt x="33814" y="9906"/>
                          <a:pt x="33052" y="12573"/>
                          <a:pt x="33337" y="15145"/>
                        </a:cubicBezTo>
                        <a:cubicBezTo>
                          <a:pt x="33623" y="18383"/>
                          <a:pt x="34671" y="21812"/>
                          <a:pt x="35147" y="24955"/>
                        </a:cubicBezTo>
                        <a:cubicBezTo>
                          <a:pt x="36100" y="54769"/>
                          <a:pt x="36671" y="84582"/>
                          <a:pt x="36862" y="114395"/>
                        </a:cubicBezTo>
                        <a:cubicBezTo>
                          <a:pt x="36862" y="122301"/>
                          <a:pt x="36862" y="130207"/>
                          <a:pt x="36862" y="138113"/>
                        </a:cubicBezTo>
                        <a:cubicBezTo>
                          <a:pt x="36862" y="140684"/>
                          <a:pt x="36862" y="143351"/>
                          <a:pt x="36386" y="145923"/>
                        </a:cubicBezTo>
                        <a:cubicBezTo>
                          <a:pt x="38290" y="150495"/>
                          <a:pt x="38386" y="155829"/>
                          <a:pt x="38195" y="160973"/>
                        </a:cubicBezTo>
                        <a:cubicBezTo>
                          <a:pt x="37719" y="176784"/>
                          <a:pt x="36862" y="192405"/>
                          <a:pt x="34671" y="207836"/>
                        </a:cubicBezTo>
                        <a:close/>
                      </a:path>
                    </a:pathLst>
                  </a:custGeom>
                  <a:solidFill>
                    <a:srgbClr val="B9BEC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4" name="شكل حر: شكل 53">
                    <a:extLst>
                      <a:ext uri="{FF2B5EF4-FFF2-40B4-BE49-F238E27FC236}">
                        <a16:creationId xmlns:a16="http://schemas.microsoft.com/office/drawing/2014/main" id="{A787D5CF-CC45-457E-B7F3-FD27B4F072B4}"/>
                      </a:ext>
                    </a:extLst>
                  </p:cNvPr>
                  <p:cNvSpPr/>
                  <p:nvPr/>
                </p:nvSpPr>
                <p:spPr>
                  <a:xfrm>
                    <a:off x="4253198" y="1827942"/>
                    <a:ext cx="25431" cy="232806"/>
                  </a:xfrm>
                  <a:custGeom>
                    <a:avLst/>
                    <a:gdLst>
                      <a:gd name="connsiteX0" fmla="*/ 22193 w 25431"/>
                      <a:gd name="connsiteY0" fmla="*/ 3524 h 232806"/>
                      <a:gd name="connsiteX1" fmla="*/ 25432 w 25431"/>
                      <a:gd name="connsiteY1" fmla="*/ 0 h 232806"/>
                      <a:gd name="connsiteX2" fmla="*/ 12573 w 25431"/>
                      <a:gd name="connsiteY2" fmla="*/ 4763 h 232806"/>
                      <a:gd name="connsiteX3" fmla="*/ 6191 w 25431"/>
                      <a:gd name="connsiteY3" fmla="*/ 9525 h 232806"/>
                      <a:gd name="connsiteX4" fmla="*/ 5810 w 25431"/>
                      <a:gd name="connsiteY4" fmla="*/ 43625 h 232806"/>
                      <a:gd name="connsiteX5" fmla="*/ 14668 w 25431"/>
                      <a:gd name="connsiteY5" fmla="*/ 149543 h 232806"/>
                      <a:gd name="connsiteX6" fmla="*/ 0 w 25431"/>
                      <a:gd name="connsiteY6" fmla="*/ 230505 h 232806"/>
                      <a:gd name="connsiteX7" fmla="*/ 762 w 25431"/>
                      <a:gd name="connsiteY7" fmla="*/ 231743 h 232806"/>
                      <a:gd name="connsiteX8" fmla="*/ 16764 w 25431"/>
                      <a:gd name="connsiteY8" fmla="*/ 230124 h 232806"/>
                      <a:gd name="connsiteX9" fmla="*/ 21622 w 25431"/>
                      <a:gd name="connsiteY9" fmla="*/ 207740 h 232806"/>
                      <a:gd name="connsiteX10" fmla="*/ 25146 w 25431"/>
                      <a:gd name="connsiteY10" fmla="*/ 161068 h 232806"/>
                      <a:gd name="connsiteX11" fmla="*/ 23336 w 25431"/>
                      <a:gd name="connsiteY11" fmla="*/ 146018 h 232806"/>
                      <a:gd name="connsiteX12" fmla="*/ 23812 w 25431"/>
                      <a:gd name="connsiteY12" fmla="*/ 138208 h 232806"/>
                      <a:gd name="connsiteX13" fmla="*/ 23812 w 25431"/>
                      <a:gd name="connsiteY13" fmla="*/ 114491 h 232806"/>
                      <a:gd name="connsiteX14" fmla="*/ 22098 w 25431"/>
                      <a:gd name="connsiteY14" fmla="*/ 25051 h 232806"/>
                      <a:gd name="connsiteX15" fmla="*/ 20288 w 25431"/>
                      <a:gd name="connsiteY15" fmla="*/ 15240 h 232806"/>
                      <a:gd name="connsiteX16" fmla="*/ 20764 w 25431"/>
                      <a:gd name="connsiteY16" fmla="*/ 7429 h 232806"/>
                      <a:gd name="connsiteX17" fmla="*/ 22193 w 25431"/>
                      <a:gd name="connsiteY17" fmla="*/ 3524 h 2328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5431" h="232806">
                        <a:moveTo>
                          <a:pt x="22193" y="3524"/>
                        </a:moveTo>
                        <a:cubicBezTo>
                          <a:pt x="22765" y="2667"/>
                          <a:pt x="24289" y="286"/>
                          <a:pt x="25432" y="0"/>
                        </a:cubicBezTo>
                        <a:cubicBezTo>
                          <a:pt x="20955" y="1238"/>
                          <a:pt x="16669" y="2762"/>
                          <a:pt x="12573" y="4763"/>
                        </a:cubicBezTo>
                        <a:cubicBezTo>
                          <a:pt x="10096" y="6096"/>
                          <a:pt x="8096" y="7620"/>
                          <a:pt x="6191" y="9525"/>
                        </a:cubicBezTo>
                        <a:cubicBezTo>
                          <a:pt x="2857" y="20098"/>
                          <a:pt x="3810" y="33623"/>
                          <a:pt x="5810" y="43625"/>
                        </a:cubicBezTo>
                        <a:cubicBezTo>
                          <a:pt x="13335" y="80201"/>
                          <a:pt x="23432" y="112966"/>
                          <a:pt x="14668" y="149543"/>
                        </a:cubicBezTo>
                        <a:cubicBezTo>
                          <a:pt x="8001" y="177260"/>
                          <a:pt x="4191" y="203454"/>
                          <a:pt x="0" y="230505"/>
                        </a:cubicBezTo>
                        <a:cubicBezTo>
                          <a:pt x="286" y="231172"/>
                          <a:pt x="571" y="231648"/>
                          <a:pt x="762" y="231743"/>
                        </a:cubicBezTo>
                        <a:cubicBezTo>
                          <a:pt x="4477" y="233363"/>
                          <a:pt x="14383" y="233363"/>
                          <a:pt x="16764" y="230124"/>
                        </a:cubicBezTo>
                        <a:cubicBezTo>
                          <a:pt x="19145" y="226790"/>
                          <a:pt x="21145" y="211836"/>
                          <a:pt x="21622" y="207740"/>
                        </a:cubicBezTo>
                        <a:cubicBezTo>
                          <a:pt x="23812" y="192310"/>
                          <a:pt x="24670" y="176593"/>
                          <a:pt x="25146" y="161068"/>
                        </a:cubicBezTo>
                        <a:cubicBezTo>
                          <a:pt x="25336" y="155924"/>
                          <a:pt x="25241" y="150590"/>
                          <a:pt x="23336" y="146018"/>
                        </a:cubicBezTo>
                        <a:cubicBezTo>
                          <a:pt x="23812" y="143447"/>
                          <a:pt x="23812" y="140780"/>
                          <a:pt x="23812" y="138208"/>
                        </a:cubicBezTo>
                        <a:cubicBezTo>
                          <a:pt x="23908" y="130302"/>
                          <a:pt x="23908" y="122396"/>
                          <a:pt x="23812" y="114491"/>
                        </a:cubicBezTo>
                        <a:cubicBezTo>
                          <a:pt x="23622" y="84677"/>
                          <a:pt x="23051" y="54864"/>
                          <a:pt x="22098" y="25051"/>
                        </a:cubicBezTo>
                        <a:cubicBezTo>
                          <a:pt x="21527" y="21907"/>
                          <a:pt x="20479" y="18478"/>
                          <a:pt x="20288" y="15240"/>
                        </a:cubicBezTo>
                        <a:cubicBezTo>
                          <a:pt x="20003" y="12668"/>
                          <a:pt x="20764" y="10001"/>
                          <a:pt x="20764" y="7429"/>
                        </a:cubicBezTo>
                        <a:cubicBezTo>
                          <a:pt x="20764" y="5810"/>
                          <a:pt x="21241" y="4667"/>
                          <a:pt x="22193" y="3524"/>
                        </a:cubicBezTo>
                        <a:close/>
                      </a:path>
                    </a:pathLst>
                  </a:custGeom>
                  <a:solidFill>
                    <a:srgbClr val="B9BEC7">
                      <a:alpha val="2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5" name="شكل حر: شكل 54">
                    <a:extLst>
                      <a:ext uri="{FF2B5EF4-FFF2-40B4-BE49-F238E27FC236}">
                        <a16:creationId xmlns:a16="http://schemas.microsoft.com/office/drawing/2014/main" id="{D6284165-20D7-4688-9F72-82EB19552C3E}"/>
                      </a:ext>
                    </a:extLst>
                  </p:cNvPr>
                  <p:cNvSpPr/>
                  <p:nvPr/>
                </p:nvSpPr>
                <p:spPr>
                  <a:xfrm>
                    <a:off x="4236992" y="1818738"/>
                    <a:ext cx="177849" cy="588625"/>
                  </a:xfrm>
                  <a:custGeom>
                    <a:avLst/>
                    <a:gdLst>
                      <a:gd name="connsiteX0" fmla="*/ 175368 w 177849"/>
                      <a:gd name="connsiteY0" fmla="*/ 577084 h 588625"/>
                      <a:gd name="connsiteX1" fmla="*/ 142983 w 177849"/>
                      <a:gd name="connsiteY1" fmla="*/ 588610 h 588625"/>
                      <a:gd name="connsiteX2" fmla="*/ 103550 w 177849"/>
                      <a:gd name="connsiteY2" fmla="*/ 580132 h 588625"/>
                      <a:gd name="connsiteX3" fmla="*/ 88215 w 177849"/>
                      <a:gd name="connsiteY3" fmla="*/ 577084 h 588625"/>
                      <a:gd name="connsiteX4" fmla="*/ 72308 w 177849"/>
                      <a:gd name="connsiteY4" fmla="*/ 579275 h 588625"/>
                      <a:gd name="connsiteX5" fmla="*/ 38304 w 177849"/>
                      <a:gd name="connsiteY5" fmla="*/ 573179 h 588625"/>
                      <a:gd name="connsiteX6" fmla="*/ 15539 w 177849"/>
                      <a:gd name="connsiteY6" fmla="*/ 554510 h 588625"/>
                      <a:gd name="connsiteX7" fmla="*/ 2490 w 177849"/>
                      <a:gd name="connsiteY7" fmla="*/ 549462 h 588625"/>
                      <a:gd name="connsiteX8" fmla="*/ 13 w 177849"/>
                      <a:gd name="connsiteY8" fmla="*/ 487740 h 588625"/>
                      <a:gd name="connsiteX9" fmla="*/ 489 w 177849"/>
                      <a:gd name="connsiteY9" fmla="*/ 456212 h 588625"/>
                      <a:gd name="connsiteX10" fmla="*/ 5823 w 177849"/>
                      <a:gd name="connsiteY10" fmla="*/ 407349 h 588625"/>
                      <a:gd name="connsiteX11" fmla="*/ 35256 w 177849"/>
                      <a:gd name="connsiteY11" fmla="*/ 164271 h 588625"/>
                      <a:gd name="connsiteX12" fmla="*/ 26969 w 177849"/>
                      <a:gd name="connsiteY12" fmla="*/ 40446 h 588625"/>
                      <a:gd name="connsiteX13" fmla="*/ 26302 w 177849"/>
                      <a:gd name="connsiteY13" fmla="*/ 31111 h 588625"/>
                      <a:gd name="connsiteX14" fmla="*/ 75642 w 177849"/>
                      <a:gd name="connsiteY14" fmla="*/ 822 h 588625"/>
                      <a:gd name="connsiteX15" fmla="*/ 129267 w 177849"/>
                      <a:gd name="connsiteY15" fmla="*/ 15586 h 588625"/>
                      <a:gd name="connsiteX16" fmla="*/ 163462 w 177849"/>
                      <a:gd name="connsiteY16" fmla="*/ 27682 h 588625"/>
                      <a:gd name="connsiteX17" fmla="*/ 165367 w 177849"/>
                      <a:gd name="connsiteY17" fmla="*/ 28730 h 588625"/>
                      <a:gd name="connsiteX18" fmla="*/ 168129 w 177849"/>
                      <a:gd name="connsiteY18" fmla="*/ 50637 h 588625"/>
                      <a:gd name="connsiteX19" fmla="*/ 162986 w 177849"/>
                      <a:gd name="connsiteY19" fmla="*/ 154174 h 588625"/>
                      <a:gd name="connsiteX20" fmla="*/ 169749 w 177849"/>
                      <a:gd name="connsiteY20" fmla="*/ 270855 h 588625"/>
                      <a:gd name="connsiteX21" fmla="*/ 175368 w 177849"/>
                      <a:gd name="connsiteY21" fmla="*/ 577084 h 58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77849" h="588625">
                        <a:moveTo>
                          <a:pt x="175368" y="577084"/>
                        </a:moveTo>
                        <a:cubicBezTo>
                          <a:pt x="166415" y="585276"/>
                          <a:pt x="155271" y="588895"/>
                          <a:pt x="142983" y="588610"/>
                        </a:cubicBezTo>
                        <a:cubicBezTo>
                          <a:pt x="129458" y="588324"/>
                          <a:pt x="116504" y="583752"/>
                          <a:pt x="103550" y="580132"/>
                        </a:cubicBezTo>
                        <a:cubicBezTo>
                          <a:pt x="98502" y="578704"/>
                          <a:pt x="93549" y="577180"/>
                          <a:pt x="88215" y="577084"/>
                        </a:cubicBezTo>
                        <a:cubicBezTo>
                          <a:pt x="82881" y="577084"/>
                          <a:pt x="77547" y="578323"/>
                          <a:pt x="72308" y="579275"/>
                        </a:cubicBezTo>
                        <a:cubicBezTo>
                          <a:pt x="59925" y="581656"/>
                          <a:pt x="48686" y="580704"/>
                          <a:pt x="38304" y="573179"/>
                        </a:cubicBezTo>
                        <a:cubicBezTo>
                          <a:pt x="30303" y="567464"/>
                          <a:pt x="23635" y="560130"/>
                          <a:pt x="15539" y="554510"/>
                        </a:cubicBezTo>
                        <a:cubicBezTo>
                          <a:pt x="11824" y="551938"/>
                          <a:pt x="7062" y="550129"/>
                          <a:pt x="2490" y="549462"/>
                        </a:cubicBezTo>
                        <a:cubicBezTo>
                          <a:pt x="299" y="540889"/>
                          <a:pt x="-82" y="511362"/>
                          <a:pt x="13" y="487740"/>
                        </a:cubicBezTo>
                        <a:cubicBezTo>
                          <a:pt x="13" y="470976"/>
                          <a:pt x="394" y="457260"/>
                          <a:pt x="489" y="456212"/>
                        </a:cubicBezTo>
                        <a:cubicBezTo>
                          <a:pt x="1442" y="447163"/>
                          <a:pt x="3061" y="430399"/>
                          <a:pt x="5823" y="407349"/>
                        </a:cubicBezTo>
                        <a:cubicBezTo>
                          <a:pt x="11729" y="357724"/>
                          <a:pt x="15253" y="260759"/>
                          <a:pt x="35256" y="164271"/>
                        </a:cubicBezTo>
                        <a:cubicBezTo>
                          <a:pt x="41923" y="131791"/>
                          <a:pt x="30874" y="67783"/>
                          <a:pt x="26969" y="40446"/>
                        </a:cubicBezTo>
                        <a:cubicBezTo>
                          <a:pt x="26397" y="36731"/>
                          <a:pt x="26207" y="33588"/>
                          <a:pt x="26302" y="31111"/>
                        </a:cubicBezTo>
                        <a:cubicBezTo>
                          <a:pt x="27159" y="13490"/>
                          <a:pt x="37256" y="-4036"/>
                          <a:pt x="75642" y="822"/>
                        </a:cubicBezTo>
                        <a:lnTo>
                          <a:pt x="129267" y="15586"/>
                        </a:lnTo>
                        <a:cubicBezTo>
                          <a:pt x="135459" y="19014"/>
                          <a:pt x="150889" y="21205"/>
                          <a:pt x="163462" y="27682"/>
                        </a:cubicBezTo>
                        <a:cubicBezTo>
                          <a:pt x="164129" y="27968"/>
                          <a:pt x="164700" y="28349"/>
                          <a:pt x="165367" y="28730"/>
                        </a:cubicBezTo>
                        <a:cubicBezTo>
                          <a:pt x="173178" y="33207"/>
                          <a:pt x="166510" y="41017"/>
                          <a:pt x="168129" y="50637"/>
                        </a:cubicBezTo>
                        <a:cubicBezTo>
                          <a:pt x="168129" y="50637"/>
                          <a:pt x="163367" y="126647"/>
                          <a:pt x="162986" y="154174"/>
                        </a:cubicBezTo>
                        <a:cubicBezTo>
                          <a:pt x="162700" y="175701"/>
                          <a:pt x="170130" y="270665"/>
                          <a:pt x="169749" y="270855"/>
                        </a:cubicBezTo>
                        <a:cubicBezTo>
                          <a:pt x="168415" y="301907"/>
                          <a:pt x="183655" y="475262"/>
                          <a:pt x="175368" y="577084"/>
                        </a:cubicBezTo>
                        <a:close/>
                      </a:path>
                    </a:pathLst>
                  </a:custGeom>
                  <a:solidFill>
                    <a:srgbClr val="EEEFF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6" name="شكل حر: شكل 55">
                    <a:extLst>
                      <a:ext uri="{FF2B5EF4-FFF2-40B4-BE49-F238E27FC236}">
                        <a16:creationId xmlns:a16="http://schemas.microsoft.com/office/drawing/2014/main" id="{52A53F69-22F9-4AFF-B5B6-B18CEC9A070F}"/>
                      </a:ext>
                    </a:extLst>
                  </p:cNvPr>
                  <p:cNvSpPr/>
                  <p:nvPr/>
                </p:nvSpPr>
                <p:spPr>
                  <a:xfrm>
                    <a:off x="4236992" y="1818738"/>
                    <a:ext cx="177849" cy="588625"/>
                  </a:xfrm>
                  <a:custGeom>
                    <a:avLst/>
                    <a:gdLst>
                      <a:gd name="connsiteX0" fmla="*/ 175368 w 177849"/>
                      <a:gd name="connsiteY0" fmla="*/ 577084 h 588625"/>
                      <a:gd name="connsiteX1" fmla="*/ 142983 w 177849"/>
                      <a:gd name="connsiteY1" fmla="*/ 588610 h 588625"/>
                      <a:gd name="connsiteX2" fmla="*/ 103550 w 177849"/>
                      <a:gd name="connsiteY2" fmla="*/ 580132 h 588625"/>
                      <a:gd name="connsiteX3" fmla="*/ 88215 w 177849"/>
                      <a:gd name="connsiteY3" fmla="*/ 577084 h 588625"/>
                      <a:gd name="connsiteX4" fmla="*/ 72308 w 177849"/>
                      <a:gd name="connsiteY4" fmla="*/ 579275 h 588625"/>
                      <a:gd name="connsiteX5" fmla="*/ 38304 w 177849"/>
                      <a:gd name="connsiteY5" fmla="*/ 573179 h 588625"/>
                      <a:gd name="connsiteX6" fmla="*/ 15539 w 177849"/>
                      <a:gd name="connsiteY6" fmla="*/ 554510 h 588625"/>
                      <a:gd name="connsiteX7" fmla="*/ 2490 w 177849"/>
                      <a:gd name="connsiteY7" fmla="*/ 549462 h 588625"/>
                      <a:gd name="connsiteX8" fmla="*/ 13 w 177849"/>
                      <a:gd name="connsiteY8" fmla="*/ 487740 h 588625"/>
                      <a:gd name="connsiteX9" fmla="*/ 489 w 177849"/>
                      <a:gd name="connsiteY9" fmla="*/ 456212 h 588625"/>
                      <a:gd name="connsiteX10" fmla="*/ 5823 w 177849"/>
                      <a:gd name="connsiteY10" fmla="*/ 407349 h 588625"/>
                      <a:gd name="connsiteX11" fmla="*/ 35256 w 177849"/>
                      <a:gd name="connsiteY11" fmla="*/ 164271 h 588625"/>
                      <a:gd name="connsiteX12" fmla="*/ 26969 w 177849"/>
                      <a:gd name="connsiteY12" fmla="*/ 40446 h 588625"/>
                      <a:gd name="connsiteX13" fmla="*/ 26302 w 177849"/>
                      <a:gd name="connsiteY13" fmla="*/ 31111 h 588625"/>
                      <a:gd name="connsiteX14" fmla="*/ 75642 w 177849"/>
                      <a:gd name="connsiteY14" fmla="*/ 822 h 588625"/>
                      <a:gd name="connsiteX15" fmla="*/ 129267 w 177849"/>
                      <a:gd name="connsiteY15" fmla="*/ 15586 h 588625"/>
                      <a:gd name="connsiteX16" fmla="*/ 163462 w 177849"/>
                      <a:gd name="connsiteY16" fmla="*/ 27682 h 588625"/>
                      <a:gd name="connsiteX17" fmla="*/ 165367 w 177849"/>
                      <a:gd name="connsiteY17" fmla="*/ 28730 h 588625"/>
                      <a:gd name="connsiteX18" fmla="*/ 168129 w 177849"/>
                      <a:gd name="connsiteY18" fmla="*/ 50637 h 588625"/>
                      <a:gd name="connsiteX19" fmla="*/ 162986 w 177849"/>
                      <a:gd name="connsiteY19" fmla="*/ 154174 h 588625"/>
                      <a:gd name="connsiteX20" fmla="*/ 169749 w 177849"/>
                      <a:gd name="connsiteY20" fmla="*/ 270855 h 588625"/>
                      <a:gd name="connsiteX21" fmla="*/ 175368 w 177849"/>
                      <a:gd name="connsiteY21" fmla="*/ 577084 h 58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77849" h="588625">
                        <a:moveTo>
                          <a:pt x="175368" y="577084"/>
                        </a:moveTo>
                        <a:cubicBezTo>
                          <a:pt x="166415" y="585276"/>
                          <a:pt x="155271" y="588895"/>
                          <a:pt x="142983" y="588610"/>
                        </a:cubicBezTo>
                        <a:cubicBezTo>
                          <a:pt x="129458" y="588324"/>
                          <a:pt x="116504" y="583752"/>
                          <a:pt x="103550" y="580132"/>
                        </a:cubicBezTo>
                        <a:cubicBezTo>
                          <a:pt x="98502" y="578704"/>
                          <a:pt x="93549" y="577180"/>
                          <a:pt x="88215" y="577084"/>
                        </a:cubicBezTo>
                        <a:cubicBezTo>
                          <a:pt x="82881" y="577084"/>
                          <a:pt x="77547" y="578323"/>
                          <a:pt x="72308" y="579275"/>
                        </a:cubicBezTo>
                        <a:cubicBezTo>
                          <a:pt x="59925" y="581656"/>
                          <a:pt x="48686" y="580704"/>
                          <a:pt x="38304" y="573179"/>
                        </a:cubicBezTo>
                        <a:cubicBezTo>
                          <a:pt x="30303" y="567464"/>
                          <a:pt x="23635" y="560130"/>
                          <a:pt x="15539" y="554510"/>
                        </a:cubicBezTo>
                        <a:cubicBezTo>
                          <a:pt x="11824" y="551938"/>
                          <a:pt x="7062" y="550129"/>
                          <a:pt x="2490" y="549462"/>
                        </a:cubicBezTo>
                        <a:cubicBezTo>
                          <a:pt x="299" y="540889"/>
                          <a:pt x="-82" y="511362"/>
                          <a:pt x="13" y="487740"/>
                        </a:cubicBezTo>
                        <a:cubicBezTo>
                          <a:pt x="13" y="470976"/>
                          <a:pt x="394" y="457260"/>
                          <a:pt x="489" y="456212"/>
                        </a:cubicBezTo>
                        <a:cubicBezTo>
                          <a:pt x="1442" y="447163"/>
                          <a:pt x="3061" y="430399"/>
                          <a:pt x="5823" y="407349"/>
                        </a:cubicBezTo>
                        <a:cubicBezTo>
                          <a:pt x="11729" y="357724"/>
                          <a:pt x="15253" y="260759"/>
                          <a:pt x="35256" y="164271"/>
                        </a:cubicBezTo>
                        <a:cubicBezTo>
                          <a:pt x="41923" y="131791"/>
                          <a:pt x="30874" y="67783"/>
                          <a:pt x="26969" y="40446"/>
                        </a:cubicBezTo>
                        <a:cubicBezTo>
                          <a:pt x="26397" y="36731"/>
                          <a:pt x="26207" y="33588"/>
                          <a:pt x="26302" y="31111"/>
                        </a:cubicBezTo>
                        <a:cubicBezTo>
                          <a:pt x="27159" y="13490"/>
                          <a:pt x="37256" y="-4036"/>
                          <a:pt x="75642" y="822"/>
                        </a:cubicBezTo>
                        <a:lnTo>
                          <a:pt x="129267" y="15586"/>
                        </a:lnTo>
                        <a:cubicBezTo>
                          <a:pt x="135459" y="19014"/>
                          <a:pt x="150889" y="21205"/>
                          <a:pt x="163462" y="27682"/>
                        </a:cubicBezTo>
                        <a:cubicBezTo>
                          <a:pt x="164129" y="27968"/>
                          <a:pt x="164700" y="28349"/>
                          <a:pt x="165367" y="28730"/>
                        </a:cubicBezTo>
                        <a:cubicBezTo>
                          <a:pt x="173178" y="33207"/>
                          <a:pt x="166510" y="41017"/>
                          <a:pt x="168129" y="50637"/>
                        </a:cubicBezTo>
                        <a:cubicBezTo>
                          <a:pt x="168129" y="50637"/>
                          <a:pt x="163367" y="126647"/>
                          <a:pt x="162986" y="154174"/>
                        </a:cubicBezTo>
                        <a:cubicBezTo>
                          <a:pt x="162700" y="175701"/>
                          <a:pt x="170130" y="270665"/>
                          <a:pt x="169749" y="270855"/>
                        </a:cubicBezTo>
                        <a:cubicBezTo>
                          <a:pt x="168415" y="301907"/>
                          <a:pt x="183655" y="475262"/>
                          <a:pt x="175368" y="577084"/>
                        </a:cubicBezTo>
                        <a:close/>
                      </a:path>
                    </a:pathLst>
                  </a:custGeom>
                  <a:solidFill>
                    <a:srgbClr val="EEEFF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7" name="شكل حر: شكل 56">
                    <a:extLst>
                      <a:ext uri="{FF2B5EF4-FFF2-40B4-BE49-F238E27FC236}">
                        <a16:creationId xmlns:a16="http://schemas.microsoft.com/office/drawing/2014/main" id="{552A5941-D64A-4A8F-A476-D3C78FBBB961}"/>
                      </a:ext>
                    </a:extLst>
                  </p:cNvPr>
                  <p:cNvSpPr/>
                  <p:nvPr/>
                </p:nvSpPr>
                <p:spPr>
                  <a:xfrm>
                    <a:off x="4237005" y="1846079"/>
                    <a:ext cx="177835" cy="561284"/>
                  </a:xfrm>
                  <a:custGeom>
                    <a:avLst/>
                    <a:gdLst>
                      <a:gd name="connsiteX0" fmla="*/ 175355 w 177835"/>
                      <a:gd name="connsiteY0" fmla="*/ 549744 h 561284"/>
                      <a:gd name="connsiteX1" fmla="*/ 142970 w 177835"/>
                      <a:gd name="connsiteY1" fmla="*/ 561269 h 561284"/>
                      <a:gd name="connsiteX2" fmla="*/ 103537 w 177835"/>
                      <a:gd name="connsiteY2" fmla="*/ 552792 h 561284"/>
                      <a:gd name="connsiteX3" fmla="*/ 88202 w 177835"/>
                      <a:gd name="connsiteY3" fmla="*/ 549744 h 561284"/>
                      <a:gd name="connsiteX4" fmla="*/ 72295 w 177835"/>
                      <a:gd name="connsiteY4" fmla="*/ 551934 h 561284"/>
                      <a:gd name="connsiteX5" fmla="*/ 38290 w 177835"/>
                      <a:gd name="connsiteY5" fmla="*/ 545838 h 561284"/>
                      <a:gd name="connsiteX6" fmla="*/ 27051 w 177835"/>
                      <a:gd name="connsiteY6" fmla="*/ 536504 h 561284"/>
                      <a:gd name="connsiteX7" fmla="*/ 15621 w 177835"/>
                      <a:gd name="connsiteY7" fmla="*/ 527169 h 561284"/>
                      <a:gd name="connsiteX8" fmla="*/ 2572 w 177835"/>
                      <a:gd name="connsiteY8" fmla="*/ 522121 h 561284"/>
                      <a:gd name="connsiteX9" fmla="*/ 1143 w 177835"/>
                      <a:gd name="connsiteY9" fmla="*/ 510786 h 561284"/>
                      <a:gd name="connsiteX10" fmla="*/ 0 w 177835"/>
                      <a:gd name="connsiteY10" fmla="*/ 460399 h 561284"/>
                      <a:gd name="connsiteX11" fmla="*/ 6096 w 177835"/>
                      <a:gd name="connsiteY11" fmla="*/ 478306 h 561284"/>
                      <a:gd name="connsiteX12" fmla="*/ 31909 w 177835"/>
                      <a:gd name="connsiteY12" fmla="*/ 275614 h 561284"/>
                      <a:gd name="connsiteX13" fmla="*/ 41243 w 177835"/>
                      <a:gd name="connsiteY13" fmla="*/ 459161 h 561284"/>
                      <a:gd name="connsiteX14" fmla="*/ 36766 w 177835"/>
                      <a:gd name="connsiteY14" fmla="*/ 501738 h 561284"/>
                      <a:gd name="connsiteX15" fmla="*/ 65151 w 177835"/>
                      <a:gd name="connsiteY15" fmla="*/ 529265 h 561284"/>
                      <a:gd name="connsiteX16" fmla="*/ 92202 w 177835"/>
                      <a:gd name="connsiteY16" fmla="*/ 485164 h 561284"/>
                      <a:gd name="connsiteX17" fmla="*/ 85820 w 177835"/>
                      <a:gd name="connsiteY17" fmla="*/ 427633 h 561284"/>
                      <a:gd name="connsiteX18" fmla="*/ 104299 w 177835"/>
                      <a:gd name="connsiteY18" fmla="*/ 462399 h 561284"/>
                      <a:gd name="connsiteX19" fmla="*/ 100298 w 177835"/>
                      <a:gd name="connsiteY19" fmla="*/ 504309 h 561284"/>
                      <a:gd name="connsiteX20" fmla="*/ 123635 w 177835"/>
                      <a:gd name="connsiteY20" fmla="*/ 535170 h 561284"/>
                      <a:gd name="connsiteX21" fmla="*/ 148495 w 177835"/>
                      <a:gd name="connsiteY21" fmla="*/ 520692 h 561284"/>
                      <a:gd name="connsiteX22" fmla="*/ 155829 w 177835"/>
                      <a:gd name="connsiteY22" fmla="*/ 491451 h 561284"/>
                      <a:gd name="connsiteX23" fmla="*/ 153543 w 177835"/>
                      <a:gd name="connsiteY23" fmla="*/ 391914 h 561284"/>
                      <a:gd name="connsiteX24" fmla="*/ 143351 w 177835"/>
                      <a:gd name="connsiteY24" fmla="*/ 257136 h 561284"/>
                      <a:gd name="connsiteX25" fmla="*/ 124968 w 177835"/>
                      <a:gd name="connsiteY25" fmla="*/ 196080 h 561284"/>
                      <a:gd name="connsiteX26" fmla="*/ 78772 w 177835"/>
                      <a:gd name="connsiteY26" fmla="*/ 171696 h 561284"/>
                      <a:gd name="connsiteX27" fmla="*/ 127254 w 177835"/>
                      <a:gd name="connsiteY27" fmla="*/ 129024 h 561284"/>
                      <a:gd name="connsiteX28" fmla="*/ 98488 w 177835"/>
                      <a:gd name="connsiteY28" fmla="*/ 71208 h 561284"/>
                      <a:gd name="connsiteX29" fmla="*/ 127063 w 177835"/>
                      <a:gd name="connsiteY29" fmla="*/ 53396 h 561284"/>
                      <a:gd name="connsiteX30" fmla="*/ 138113 w 177835"/>
                      <a:gd name="connsiteY30" fmla="*/ 18439 h 561284"/>
                      <a:gd name="connsiteX31" fmla="*/ 163354 w 177835"/>
                      <a:gd name="connsiteY31" fmla="*/ 56 h 561284"/>
                      <a:gd name="connsiteX32" fmla="*/ 165259 w 177835"/>
                      <a:gd name="connsiteY32" fmla="*/ 1104 h 561284"/>
                      <a:gd name="connsiteX33" fmla="*/ 168021 w 177835"/>
                      <a:gd name="connsiteY33" fmla="*/ 23011 h 561284"/>
                      <a:gd name="connsiteX34" fmla="*/ 162878 w 177835"/>
                      <a:gd name="connsiteY34" fmla="*/ 126548 h 561284"/>
                      <a:gd name="connsiteX35" fmla="*/ 169640 w 177835"/>
                      <a:gd name="connsiteY35" fmla="*/ 243229 h 561284"/>
                      <a:gd name="connsiteX36" fmla="*/ 175355 w 177835"/>
                      <a:gd name="connsiteY36" fmla="*/ 549744 h 561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177835" h="561284">
                        <a:moveTo>
                          <a:pt x="175355" y="549744"/>
                        </a:moveTo>
                        <a:cubicBezTo>
                          <a:pt x="166402" y="557935"/>
                          <a:pt x="155258" y="561555"/>
                          <a:pt x="142970" y="561269"/>
                        </a:cubicBezTo>
                        <a:cubicBezTo>
                          <a:pt x="129445" y="560983"/>
                          <a:pt x="116491" y="556411"/>
                          <a:pt x="103537" y="552792"/>
                        </a:cubicBezTo>
                        <a:cubicBezTo>
                          <a:pt x="98488" y="551363"/>
                          <a:pt x="93536" y="549839"/>
                          <a:pt x="88202" y="549744"/>
                        </a:cubicBezTo>
                        <a:cubicBezTo>
                          <a:pt x="82867" y="549744"/>
                          <a:pt x="77534" y="550982"/>
                          <a:pt x="72295" y="551934"/>
                        </a:cubicBezTo>
                        <a:cubicBezTo>
                          <a:pt x="59912" y="554316"/>
                          <a:pt x="48673" y="553363"/>
                          <a:pt x="38290" y="545838"/>
                        </a:cubicBezTo>
                        <a:cubicBezTo>
                          <a:pt x="34290" y="542981"/>
                          <a:pt x="30670" y="539742"/>
                          <a:pt x="27051" y="536504"/>
                        </a:cubicBezTo>
                        <a:cubicBezTo>
                          <a:pt x="23336" y="533265"/>
                          <a:pt x="19621" y="530027"/>
                          <a:pt x="15621" y="527169"/>
                        </a:cubicBezTo>
                        <a:cubicBezTo>
                          <a:pt x="11906" y="524598"/>
                          <a:pt x="7144" y="522788"/>
                          <a:pt x="2572" y="522121"/>
                        </a:cubicBezTo>
                        <a:cubicBezTo>
                          <a:pt x="2000" y="519740"/>
                          <a:pt x="1524" y="515835"/>
                          <a:pt x="1143" y="510786"/>
                        </a:cubicBezTo>
                        <a:cubicBezTo>
                          <a:pt x="191" y="497642"/>
                          <a:pt x="0" y="477449"/>
                          <a:pt x="0" y="460399"/>
                        </a:cubicBezTo>
                        <a:cubicBezTo>
                          <a:pt x="2857" y="466019"/>
                          <a:pt x="4763" y="472401"/>
                          <a:pt x="6096" y="478306"/>
                        </a:cubicBezTo>
                        <a:cubicBezTo>
                          <a:pt x="24575" y="412584"/>
                          <a:pt x="28289" y="343718"/>
                          <a:pt x="31909" y="275614"/>
                        </a:cubicBezTo>
                        <a:cubicBezTo>
                          <a:pt x="51149" y="334574"/>
                          <a:pt x="54388" y="398582"/>
                          <a:pt x="41243" y="459161"/>
                        </a:cubicBezTo>
                        <a:cubicBezTo>
                          <a:pt x="38195" y="473258"/>
                          <a:pt x="34290" y="487641"/>
                          <a:pt x="36766" y="501738"/>
                        </a:cubicBezTo>
                        <a:cubicBezTo>
                          <a:pt x="39338" y="515930"/>
                          <a:pt x="50768" y="529741"/>
                          <a:pt x="65151" y="529265"/>
                        </a:cubicBezTo>
                        <a:cubicBezTo>
                          <a:pt x="84582" y="528693"/>
                          <a:pt x="94202" y="504405"/>
                          <a:pt x="92202" y="485164"/>
                        </a:cubicBezTo>
                        <a:cubicBezTo>
                          <a:pt x="90202" y="465828"/>
                          <a:pt x="81820" y="446683"/>
                          <a:pt x="85820" y="427633"/>
                        </a:cubicBezTo>
                        <a:cubicBezTo>
                          <a:pt x="99060" y="432396"/>
                          <a:pt x="104680" y="448398"/>
                          <a:pt x="104299" y="462399"/>
                        </a:cubicBezTo>
                        <a:cubicBezTo>
                          <a:pt x="104013" y="476401"/>
                          <a:pt x="99536" y="490308"/>
                          <a:pt x="100298" y="504309"/>
                        </a:cubicBezTo>
                        <a:cubicBezTo>
                          <a:pt x="101060" y="518311"/>
                          <a:pt x="109633" y="533742"/>
                          <a:pt x="123635" y="535170"/>
                        </a:cubicBezTo>
                        <a:cubicBezTo>
                          <a:pt x="133731" y="536218"/>
                          <a:pt x="143351" y="529455"/>
                          <a:pt x="148495" y="520692"/>
                        </a:cubicBezTo>
                        <a:cubicBezTo>
                          <a:pt x="153638" y="511929"/>
                          <a:pt x="155067" y="501547"/>
                          <a:pt x="155829" y="491451"/>
                        </a:cubicBezTo>
                        <a:cubicBezTo>
                          <a:pt x="158496" y="458304"/>
                          <a:pt x="156019" y="425061"/>
                          <a:pt x="153543" y="391914"/>
                        </a:cubicBezTo>
                        <a:lnTo>
                          <a:pt x="143351" y="257136"/>
                        </a:lnTo>
                        <a:cubicBezTo>
                          <a:pt x="141732" y="235514"/>
                          <a:pt x="139351" y="212178"/>
                          <a:pt x="124968" y="196080"/>
                        </a:cubicBezTo>
                        <a:cubicBezTo>
                          <a:pt x="113252" y="182936"/>
                          <a:pt x="95631" y="177030"/>
                          <a:pt x="78772" y="171696"/>
                        </a:cubicBezTo>
                        <a:cubicBezTo>
                          <a:pt x="101822" y="170172"/>
                          <a:pt x="122777" y="151694"/>
                          <a:pt x="127254" y="129024"/>
                        </a:cubicBezTo>
                        <a:cubicBezTo>
                          <a:pt x="131731" y="106355"/>
                          <a:pt x="119348" y="81399"/>
                          <a:pt x="98488" y="71208"/>
                        </a:cubicBezTo>
                        <a:cubicBezTo>
                          <a:pt x="110204" y="74541"/>
                          <a:pt x="122015" y="64635"/>
                          <a:pt x="127063" y="53396"/>
                        </a:cubicBezTo>
                        <a:cubicBezTo>
                          <a:pt x="132112" y="42252"/>
                          <a:pt x="133064" y="29583"/>
                          <a:pt x="138113" y="18439"/>
                        </a:cubicBezTo>
                        <a:cubicBezTo>
                          <a:pt x="142685" y="8343"/>
                          <a:pt x="152686" y="-801"/>
                          <a:pt x="163354" y="56"/>
                        </a:cubicBezTo>
                        <a:cubicBezTo>
                          <a:pt x="164021" y="342"/>
                          <a:pt x="164592" y="723"/>
                          <a:pt x="165259" y="1104"/>
                        </a:cubicBezTo>
                        <a:cubicBezTo>
                          <a:pt x="173069" y="5580"/>
                          <a:pt x="166402" y="13391"/>
                          <a:pt x="168021" y="23011"/>
                        </a:cubicBezTo>
                        <a:cubicBezTo>
                          <a:pt x="168021" y="23011"/>
                          <a:pt x="163259" y="99021"/>
                          <a:pt x="162878" y="126548"/>
                        </a:cubicBezTo>
                        <a:cubicBezTo>
                          <a:pt x="162592" y="148074"/>
                          <a:pt x="170021" y="243039"/>
                          <a:pt x="169640" y="243229"/>
                        </a:cubicBezTo>
                        <a:cubicBezTo>
                          <a:pt x="168402" y="274566"/>
                          <a:pt x="183642" y="447921"/>
                          <a:pt x="175355" y="549744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8" name="شكل حر: شكل 57">
                    <a:extLst>
                      <a:ext uri="{FF2B5EF4-FFF2-40B4-BE49-F238E27FC236}">
                        <a16:creationId xmlns:a16="http://schemas.microsoft.com/office/drawing/2014/main" id="{2D722283-284D-4150-9445-EFAC38FCD533}"/>
                      </a:ext>
                    </a:extLst>
                  </p:cNvPr>
                  <p:cNvSpPr/>
                  <p:nvPr/>
                </p:nvSpPr>
                <p:spPr>
                  <a:xfrm>
                    <a:off x="4238148" y="2181415"/>
                    <a:ext cx="35887" cy="201263"/>
                  </a:xfrm>
                  <a:custGeom>
                    <a:avLst/>
                    <a:gdLst>
                      <a:gd name="connsiteX0" fmla="*/ 23146 w 35887"/>
                      <a:gd name="connsiteY0" fmla="*/ 168497 h 201263"/>
                      <a:gd name="connsiteX1" fmla="*/ 25908 w 35887"/>
                      <a:gd name="connsiteY1" fmla="*/ 201263 h 201263"/>
                      <a:gd name="connsiteX2" fmla="*/ 14478 w 35887"/>
                      <a:gd name="connsiteY2" fmla="*/ 191929 h 201263"/>
                      <a:gd name="connsiteX3" fmla="*/ 1429 w 35887"/>
                      <a:gd name="connsiteY3" fmla="*/ 186881 h 201263"/>
                      <a:gd name="connsiteX4" fmla="*/ 0 w 35887"/>
                      <a:gd name="connsiteY4" fmla="*/ 175546 h 201263"/>
                      <a:gd name="connsiteX5" fmla="*/ 6477 w 35887"/>
                      <a:gd name="connsiteY5" fmla="*/ 167259 h 201263"/>
                      <a:gd name="connsiteX6" fmla="*/ 24860 w 35887"/>
                      <a:gd name="connsiteY6" fmla="*/ 84677 h 201263"/>
                      <a:gd name="connsiteX7" fmla="*/ 34671 w 35887"/>
                      <a:gd name="connsiteY7" fmla="*/ 0 h 201263"/>
                      <a:gd name="connsiteX8" fmla="*/ 23146 w 35887"/>
                      <a:gd name="connsiteY8" fmla="*/ 168497 h 20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887" h="201263">
                        <a:moveTo>
                          <a:pt x="23146" y="168497"/>
                        </a:moveTo>
                        <a:cubicBezTo>
                          <a:pt x="23431" y="179451"/>
                          <a:pt x="24384" y="190405"/>
                          <a:pt x="25908" y="201263"/>
                        </a:cubicBezTo>
                        <a:cubicBezTo>
                          <a:pt x="22193" y="198025"/>
                          <a:pt x="18478" y="194786"/>
                          <a:pt x="14478" y="191929"/>
                        </a:cubicBezTo>
                        <a:cubicBezTo>
                          <a:pt x="10763" y="189357"/>
                          <a:pt x="6001" y="187547"/>
                          <a:pt x="1429" y="186881"/>
                        </a:cubicBezTo>
                        <a:cubicBezTo>
                          <a:pt x="857" y="184499"/>
                          <a:pt x="381" y="180594"/>
                          <a:pt x="0" y="175546"/>
                        </a:cubicBezTo>
                        <a:cubicBezTo>
                          <a:pt x="2476" y="173069"/>
                          <a:pt x="4667" y="170212"/>
                          <a:pt x="6477" y="167259"/>
                        </a:cubicBezTo>
                        <a:cubicBezTo>
                          <a:pt x="21717" y="143066"/>
                          <a:pt x="24194" y="113252"/>
                          <a:pt x="24860" y="84677"/>
                        </a:cubicBezTo>
                        <a:cubicBezTo>
                          <a:pt x="25432" y="56102"/>
                          <a:pt x="24765" y="26765"/>
                          <a:pt x="34671" y="0"/>
                        </a:cubicBezTo>
                        <a:cubicBezTo>
                          <a:pt x="40767" y="56198"/>
                          <a:pt x="21907" y="112205"/>
                          <a:pt x="23146" y="168497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59" name="شكل حر: شكل 58">
                    <a:extLst>
                      <a:ext uri="{FF2B5EF4-FFF2-40B4-BE49-F238E27FC236}">
                        <a16:creationId xmlns:a16="http://schemas.microsoft.com/office/drawing/2014/main" id="{B72587E7-2716-4045-8561-A1054F322BA6}"/>
                      </a:ext>
                    </a:extLst>
                  </p:cNvPr>
                  <p:cNvSpPr/>
                  <p:nvPr/>
                </p:nvSpPr>
                <p:spPr>
                  <a:xfrm>
                    <a:off x="4266033" y="1839795"/>
                    <a:ext cx="116228" cy="54632"/>
                  </a:xfrm>
                  <a:custGeom>
                    <a:avLst/>
                    <a:gdLst>
                      <a:gd name="connsiteX0" fmla="*/ 114133 w 116228"/>
                      <a:gd name="connsiteY0" fmla="*/ 149 h 54632"/>
                      <a:gd name="connsiteX1" fmla="*/ 107751 w 116228"/>
                      <a:gd name="connsiteY1" fmla="*/ 2340 h 54632"/>
                      <a:gd name="connsiteX2" fmla="*/ 103656 w 116228"/>
                      <a:gd name="connsiteY2" fmla="*/ 8055 h 54632"/>
                      <a:gd name="connsiteX3" fmla="*/ 72033 w 116228"/>
                      <a:gd name="connsiteY3" fmla="*/ 32058 h 54632"/>
                      <a:gd name="connsiteX4" fmla="*/ 41743 w 116228"/>
                      <a:gd name="connsiteY4" fmla="*/ 30915 h 54632"/>
                      <a:gd name="connsiteX5" fmla="*/ 2786 w 116228"/>
                      <a:gd name="connsiteY5" fmla="*/ 4816 h 54632"/>
                      <a:gd name="connsiteX6" fmla="*/ 6596 w 116228"/>
                      <a:gd name="connsiteY6" fmla="*/ 22914 h 54632"/>
                      <a:gd name="connsiteX7" fmla="*/ 29932 w 116228"/>
                      <a:gd name="connsiteY7" fmla="*/ 37297 h 54632"/>
                      <a:gd name="connsiteX8" fmla="*/ 39838 w 116228"/>
                      <a:gd name="connsiteY8" fmla="*/ 46917 h 54632"/>
                      <a:gd name="connsiteX9" fmla="*/ 42886 w 116228"/>
                      <a:gd name="connsiteY9" fmla="*/ 50822 h 54632"/>
                      <a:gd name="connsiteX10" fmla="*/ 48887 w 116228"/>
                      <a:gd name="connsiteY10" fmla="*/ 53108 h 54632"/>
                      <a:gd name="connsiteX11" fmla="*/ 60031 w 116228"/>
                      <a:gd name="connsiteY11" fmla="*/ 54632 h 54632"/>
                      <a:gd name="connsiteX12" fmla="*/ 62698 w 116228"/>
                      <a:gd name="connsiteY12" fmla="*/ 54156 h 54632"/>
                      <a:gd name="connsiteX13" fmla="*/ 76509 w 116228"/>
                      <a:gd name="connsiteY13" fmla="*/ 45679 h 54632"/>
                      <a:gd name="connsiteX14" fmla="*/ 103465 w 116228"/>
                      <a:gd name="connsiteY14" fmla="*/ 30534 h 54632"/>
                      <a:gd name="connsiteX15" fmla="*/ 111942 w 116228"/>
                      <a:gd name="connsiteY15" fmla="*/ 18342 h 54632"/>
                      <a:gd name="connsiteX16" fmla="*/ 114514 w 116228"/>
                      <a:gd name="connsiteY16" fmla="*/ 8912 h 54632"/>
                      <a:gd name="connsiteX17" fmla="*/ 115467 w 116228"/>
                      <a:gd name="connsiteY17" fmla="*/ 2435 h 54632"/>
                      <a:gd name="connsiteX18" fmla="*/ 116229 w 116228"/>
                      <a:gd name="connsiteY18" fmla="*/ 1102 h 54632"/>
                      <a:gd name="connsiteX19" fmla="*/ 114133 w 116228"/>
                      <a:gd name="connsiteY19" fmla="*/ 149 h 54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6228" h="54632">
                        <a:moveTo>
                          <a:pt x="114133" y="149"/>
                        </a:moveTo>
                        <a:cubicBezTo>
                          <a:pt x="111847" y="-422"/>
                          <a:pt x="109466" y="721"/>
                          <a:pt x="107751" y="2340"/>
                        </a:cubicBezTo>
                        <a:cubicBezTo>
                          <a:pt x="106037" y="3959"/>
                          <a:pt x="104894" y="6055"/>
                          <a:pt x="103656" y="8055"/>
                        </a:cubicBezTo>
                        <a:cubicBezTo>
                          <a:pt x="96512" y="19485"/>
                          <a:pt x="85082" y="28248"/>
                          <a:pt x="72033" y="32058"/>
                        </a:cubicBezTo>
                        <a:cubicBezTo>
                          <a:pt x="62127" y="35011"/>
                          <a:pt x="51173" y="35011"/>
                          <a:pt x="41743" y="30915"/>
                        </a:cubicBezTo>
                        <a:cubicBezTo>
                          <a:pt x="36695" y="28724"/>
                          <a:pt x="7834" y="7007"/>
                          <a:pt x="2786" y="4816"/>
                        </a:cubicBezTo>
                        <a:cubicBezTo>
                          <a:pt x="-262" y="3578"/>
                          <a:pt x="-2834" y="11293"/>
                          <a:pt x="6596" y="22914"/>
                        </a:cubicBezTo>
                        <a:cubicBezTo>
                          <a:pt x="12216" y="31296"/>
                          <a:pt x="21836" y="31772"/>
                          <a:pt x="29932" y="37297"/>
                        </a:cubicBezTo>
                        <a:cubicBezTo>
                          <a:pt x="33742" y="39868"/>
                          <a:pt x="36981" y="43202"/>
                          <a:pt x="39838" y="46917"/>
                        </a:cubicBezTo>
                        <a:cubicBezTo>
                          <a:pt x="40886" y="48250"/>
                          <a:pt x="41743" y="49584"/>
                          <a:pt x="42886" y="50822"/>
                        </a:cubicBezTo>
                        <a:cubicBezTo>
                          <a:pt x="44791" y="51679"/>
                          <a:pt x="46791" y="52441"/>
                          <a:pt x="48887" y="53108"/>
                        </a:cubicBezTo>
                        <a:cubicBezTo>
                          <a:pt x="52506" y="54156"/>
                          <a:pt x="56316" y="54632"/>
                          <a:pt x="60031" y="54632"/>
                        </a:cubicBezTo>
                        <a:cubicBezTo>
                          <a:pt x="60888" y="54537"/>
                          <a:pt x="61746" y="54346"/>
                          <a:pt x="62698" y="54156"/>
                        </a:cubicBezTo>
                        <a:cubicBezTo>
                          <a:pt x="68318" y="52727"/>
                          <a:pt x="71842" y="48727"/>
                          <a:pt x="76509" y="45679"/>
                        </a:cubicBezTo>
                        <a:cubicBezTo>
                          <a:pt x="85082" y="40059"/>
                          <a:pt x="95940" y="37678"/>
                          <a:pt x="103465" y="30534"/>
                        </a:cubicBezTo>
                        <a:cubicBezTo>
                          <a:pt x="107085" y="27105"/>
                          <a:pt x="109847" y="22819"/>
                          <a:pt x="111942" y="18342"/>
                        </a:cubicBezTo>
                        <a:cubicBezTo>
                          <a:pt x="113466" y="15199"/>
                          <a:pt x="114038" y="12341"/>
                          <a:pt x="114514" y="8912"/>
                        </a:cubicBezTo>
                        <a:cubicBezTo>
                          <a:pt x="114800" y="6912"/>
                          <a:pt x="114514" y="4340"/>
                          <a:pt x="115467" y="2435"/>
                        </a:cubicBezTo>
                        <a:cubicBezTo>
                          <a:pt x="115657" y="1959"/>
                          <a:pt x="115943" y="1483"/>
                          <a:pt x="116229" y="1102"/>
                        </a:cubicBezTo>
                        <a:cubicBezTo>
                          <a:pt x="115467" y="721"/>
                          <a:pt x="114800" y="340"/>
                          <a:pt x="114133" y="149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0" name="شكل حر: شكل 59">
                    <a:extLst>
                      <a:ext uri="{FF2B5EF4-FFF2-40B4-BE49-F238E27FC236}">
                        <a16:creationId xmlns:a16="http://schemas.microsoft.com/office/drawing/2014/main" id="{C7D06E4E-8DF5-4B2A-A264-492CAB96DA8A}"/>
                      </a:ext>
                    </a:extLst>
                  </p:cNvPr>
                  <p:cNvSpPr/>
                  <p:nvPr/>
                </p:nvSpPr>
                <p:spPr>
                  <a:xfrm>
                    <a:off x="4317968" y="1802034"/>
                    <a:ext cx="44291" cy="34766"/>
                  </a:xfrm>
                  <a:custGeom>
                    <a:avLst/>
                    <a:gdLst>
                      <a:gd name="connsiteX0" fmla="*/ 286 w 44291"/>
                      <a:gd name="connsiteY0" fmla="*/ 17431 h 34766"/>
                      <a:gd name="connsiteX1" fmla="*/ 38386 w 44291"/>
                      <a:gd name="connsiteY1" fmla="*/ 34766 h 34766"/>
                      <a:gd name="connsiteX2" fmla="*/ 38481 w 44291"/>
                      <a:gd name="connsiteY2" fmla="*/ 34766 h 34766"/>
                      <a:gd name="connsiteX3" fmla="*/ 43815 w 44291"/>
                      <a:gd name="connsiteY3" fmla="*/ 28670 h 34766"/>
                      <a:gd name="connsiteX4" fmla="*/ 44291 w 44291"/>
                      <a:gd name="connsiteY4" fmla="*/ 3810 h 34766"/>
                      <a:gd name="connsiteX5" fmla="*/ 857 w 44291"/>
                      <a:gd name="connsiteY5" fmla="*/ 0 h 34766"/>
                      <a:gd name="connsiteX6" fmla="*/ 0 w 44291"/>
                      <a:gd name="connsiteY6" fmla="*/ 16955 h 34766"/>
                      <a:gd name="connsiteX7" fmla="*/ 286 w 44291"/>
                      <a:gd name="connsiteY7" fmla="*/ 17431 h 34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4291" h="34766">
                        <a:moveTo>
                          <a:pt x="286" y="17431"/>
                        </a:moveTo>
                        <a:cubicBezTo>
                          <a:pt x="286" y="29813"/>
                          <a:pt x="21907" y="33052"/>
                          <a:pt x="38386" y="34766"/>
                        </a:cubicBezTo>
                        <a:cubicBezTo>
                          <a:pt x="38386" y="34766"/>
                          <a:pt x="38481" y="34766"/>
                          <a:pt x="38481" y="34766"/>
                        </a:cubicBezTo>
                        <a:cubicBezTo>
                          <a:pt x="41910" y="31623"/>
                          <a:pt x="43815" y="28670"/>
                          <a:pt x="43815" y="28670"/>
                        </a:cubicBezTo>
                        <a:lnTo>
                          <a:pt x="44291" y="3810"/>
                        </a:lnTo>
                        <a:lnTo>
                          <a:pt x="857" y="0"/>
                        </a:lnTo>
                        <a:lnTo>
                          <a:pt x="0" y="16955"/>
                        </a:lnTo>
                        <a:cubicBezTo>
                          <a:pt x="95" y="17145"/>
                          <a:pt x="286" y="17335"/>
                          <a:pt x="286" y="17431"/>
                        </a:cubicBezTo>
                        <a:close/>
                      </a:path>
                    </a:pathLst>
                  </a:custGeom>
                  <a:solidFill>
                    <a:srgbClr val="BD825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1" name="شكل حر: شكل 60">
                    <a:extLst>
                      <a:ext uri="{FF2B5EF4-FFF2-40B4-BE49-F238E27FC236}">
                        <a16:creationId xmlns:a16="http://schemas.microsoft.com/office/drawing/2014/main" id="{845762C9-EA77-4B0D-8C49-54F1B077C87A}"/>
                      </a:ext>
                    </a:extLst>
                  </p:cNvPr>
                  <p:cNvSpPr/>
                  <p:nvPr/>
                </p:nvSpPr>
                <p:spPr>
                  <a:xfrm>
                    <a:off x="4320520" y="1714500"/>
                    <a:ext cx="60753" cy="96837"/>
                  </a:xfrm>
                  <a:custGeom>
                    <a:avLst/>
                    <a:gdLst>
                      <a:gd name="connsiteX0" fmla="*/ 60599 w 60753"/>
                      <a:gd name="connsiteY0" fmla="*/ 10287 h 96837"/>
                      <a:gd name="connsiteX1" fmla="*/ 60503 w 60753"/>
                      <a:gd name="connsiteY1" fmla="*/ 43625 h 96837"/>
                      <a:gd name="connsiteX2" fmla="*/ 56789 w 60753"/>
                      <a:gd name="connsiteY2" fmla="*/ 76581 h 96837"/>
                      <a:gd name="connsiteX3" fmla="*/ 32214 w 60753"/>
                      <a:gd name="connsiteY3" fmla="*/ 96774 h 96837"/>
                      <a:gd name="connsiteX4" fmla="*/ 24404 w 60753"/>
                      <a:gd name="connsiteY4" fmla="*/ 95536 h 96837"/>
                      <a:gd name="connsiteX5" fmla="*/ 1067 w 60753"/>
                      <a:gd name="connsiteY5" fmla="*/ 91154 h 96837"/>
                      <a:gd name="connsiteX6" fmla="*/ 9259 w 60753"/>
                      <a:gd name="connsiteY6" fmla="*/ 43529 h 96837"/>
                      <a:gd name="connsiteX7" fmla="*/ 26690 w 60753"/>
                      <a:gd name="connsiteY7" fmla="*/ 14288 h 96837"/>
                      <a:gd name="connsiteX8" fmla="*/ 52026 w 60753"/>
                      <a:gd name="connsiteY8" fmla="*/ 0 h 96837"/>
                      <a:gd name="connsiteX9" fmla="*/ 60599 w 60753"/>
                      <a:gd name="connsiteY9" fmla="*/ 10287 h 96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0753" h="96837">
                        <a:moveTo>
                          <a:pt x="60599" y="10287"/>
                        </a:moveTo>
                        <a:cubicBezTo>
                          <a:pt x="58694" y="21241"/>
                          <a:pt x="59932" y="32480"/>
                          <a:pt x="60503" y="43625"/>
                        </a:cubicBezTo>
                        <a:cubicBezTo>
                          <a:pt x="61075" y="54769"/>
                          <a:pt x="60980" y="66294"/>
                          <a:pt x="56789" y="76581"/>
                        </a:cubicBezTo>
                        <a:cubicBezTo>
                          <a:pt x="52598" y="86868"/>
                          <a:pt x="43358" y="95822"/>
                          <a:pt x="32214" y="96774"/>
                        </a:cubicBezTo>
                        <a:cubicBezTo>
                          <a:pt x="29547" y="96965"/>
                          <a:pt x="26785" y="96774"/>
                          <a:pt x="24404" y="95536"/>
                        </a:cubicBezTo>
                        <a:cubicBezTo>
                          <a:pt x="19736" y="93154"/>
                          <a:pt x="2782" y="96107"/>
                          <a:pt x="1067" y="91154"/>
                        </a:cubicBezTo>
                        <a:cubicBezTo>
                          <a:pt x="-3314" y="78486"/>
                          <a:pt x="7068" y="56674"/>
                          <a:pt x="9259" y="43529"/>
                        </a:cubicBezTo>
                        <a:cubicBezTo>
                          <a:pt x="11164" y="32099"/>
                          <a:pt x="18022" y="22003"/>
                          <a:pt x="26690" y="14288"/>
                        </a:cubicBezTo>
                        <a:cubicBezTo>
                          <a:pt x="34024" y="7810"/>
                          <a:pt x="42692" y="2857"/>
                          <a:pt x="52026" y="0"/>
                        </a:cubicBezTo>
                        <a:lnTo>
                          <a:pt x="60599" y="10287"/>
                        </a:lnTo>
                        <a:close/>
                      </a:path>
                    </a:pathLst>
                  </a:custGeom>
                  <a:solidFill>
                    <a:srgbClr val="BD825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2" name="شكل حر: شكل 61">
                    <a:extLst>
                      <a:ext uri="{FF2B5EF4-FFF2-40B4-BE49-F238E27FC236}">
                        <a16:creationId xmlns:a16="http://schemas.microsoft.com/office/drawing/2014/main" id="{D9303276-1ECC-46C0-9852-7D53221F7766}"/>
                      </a:ext>
                    </a:extLst>
                  </p:cNvPr>
                  <p:cNvSpPr/>
                  <p:nvPr/>
                </p:nvSpPr>
                <p:spPr>
                  <a:xfrm>
                    <a:off x="4320581" y="1714500"/>
                    <a:ext cx="60537" cy="96875"/>
                  </a:xfrm>
                  <a:custGeom>
                    <a:avLst/>
                    <a:gdLst>
                      <a:gd name="connsiteX0" fmla="*/ 60442 w 60537"/>
                      <a:gd name="connsiteY0" fmla="*/ 44196 h 96875"/>
                      <a:gd name="connsiteX1" fmla="*/ 60442 w 60537"/>
                      <a:gd name="connsiteY1" fmla="*/ 43625 h 96875"/>
                      <a:gd name="connsiteX2" fmla="*/ 60537 w 60537"/>
                      <a:gd name="connsiteY2" fmla="*/ 10287 h 96875"/>
                      <a:gd name="connsiteX3" fmla="*/ 52060 w 60537"/>
                      <a:gd name="connsiteY3" fmla="*/ 0 h 96875"/>
                      <a:gd name="connsiteX4" fmla="*/ 26723 w 60537"/>
                      <a:gd name="connsiteY4" fmla="*/ 14288 h 96875"/>
                      <a:gd name="connsiteX5" fmla="*/ 9293 w 60537"/>
                      <a:gd name="connsiteY5" fmla="*/ 43529 h 96875"/>
                      <a:gd name="connsiteX6" fmla="*/ 1101 w 60537"/>
                      <a:gd name="connsiteY6" fmla="*/ 91154 h 96875"/>
                      <a:gd name="connsiteX7" fmla="*/ 24437 w 60537"/>
                      <a:gd name="connsiteY7" fmla="*/ 95536 h 96875"/>
                      <a:gd name="connsiteX8" fmla="*/ 32248 w 60537"/>
                      <a:gd name="connsiteY8" fmla="*/ 96774 h 96875"/>
                      <a:gd name="connsiteX9" fmla="*/ 50822 w 60537"/>
                      <a:gd name="connsiteY9" fmla="*/ 86392 h 96875"/>
                      <a:gd name="connsiteX10" fmla="*/ 44440 w 60537"/>
                      <a:gd name="connsiteY10" fmla="*/ 77533 h 96875"/>
                      <a:gd name="connsiteX11" fmla="*/ 60442 w 60537"/>
                      <a:gd name="connsiteY11" fmla="*/ 44196 h 96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0537" h="96875">
                        <a:moveTo>
                          <a:pt x="60442" y="44196"/>
                        </a:moveTo>
                        <a:cubicBezTo>
                          <a:pt x="60442" y="44005"/>
                          <a:pt x="60442" y="43815"/>
                          <a:pt x="60442" y="43625"/>
                        </a:cubicBezTo>
                        <a:cubicBezTo>
                          <a:pt x="59870" y="32480"/>
                          <a:pt x="58727" y="21241"/>
                          <a:pt x="60537" y="10287"/>
                        </a:cubicBezTo>
                        <a:lnTo>
                          <a:pt x="52060" y="0"/>
                        </a:lnTo>
                        <a:cubicBezTo>
                          <a:pt x="42725" y="2953"/>
                          <a:pt x="34058" y="7906"/>
                          <a:pt x="26723" y="14288"/>
                        </a:cubicBezTo>
                        <a:cubicBezTo>
                          <a:pt x="18056" y="21907"/>
                          <a:pt x="11198" y="32099"/>
                          <a:pt x="9293" y="43529"/>
                        </a:cubicBezTo>
                        <a:cubicBezTo>
                          <a:pt x="7102" y="56769"/>
                          <a:pt x="-3376" y="78486"/>
                          <a:pt x="1101" y="91154"/>
                        </a:cubicBezTo>
                        <a:cubicBezTo>
                          <a:pt x="2816" y="96107"/>
                          <a:pt x="19770" y="93059"/>
                          <a:pt x="24437" y="95536"/>
                        </a:cubicBezTo>
                        <a:cubicBezTo>
                          <a:pt x="26819" y="96774"/>
                          <a:pt x="29581" y="97060"/>
                          <a:pt x="32248" y="96774"/>
                        </a:cubicBezTo>
                        <a:cubicBezTo>
                          <a:pt x="39582" y="96202"/>
                          <a:pt x="46059" y="92107"/>
                          <a:pt x="50822" y="86392"/>
                        </a:cubicBezTo>
                        <a:cubicBezTo>
                          <a:pt x="48440" y="83629"/>
                          <a:pt x="46345" y="80677"/>
                          <a:pt x="44440" y="77533"/>
                        </a:cubicBezTo>
                        <a:cubicBezTo>
                          <a:pt x="34915" y="62389"/>
                          <a:pt x="48345" y="52578"/>
                          <a:pt x="60442" y="44196"/>
                        </a:cubicBezTo>
                        <a:close/>
                      </a:path>
                    </a:pathLst>
                  </a:custGeom>
                  <a:solidFill>
                    <a:srgbClr val="BD825A">
                      <a:alpha val="30000"/>
                    </a:srgb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63" name="شكل حر: شكل 62">
                    <a:extLst>
                      <a:ext uri="{FF2B5EF4-FFF2-40B4-BE49-F238E27FC236}">
                        <a16:creationId xmlns:a16="http://schemas.microsoft.com/office/drawing/2014/main" id="{A347FE60-AC03-47C6-9C4E-76C9031D5C80}"/>
                      </a:ext>
                    </a:extLst>
                  </p:cNvPr>
                  <p:cNvSpPr/>
                  <p:nvPr/>
                </p:nvSpPr>
                <p:spPr>
                  <a:xfrm>
                    <a:off x="4363402" y="1793361"/>
                    <a:ext cx="12858" cy="12222"/>
                  </a:xfrm>
                  <a:custGeom>
                    <a:avLst/>
                    <a:gdLst>
                      <a:gd name="connsiteX0" fmla="*/ 12859 w 12858"/>
                      <a:gd name="connsiteY0" fmla="*/ 6 h 12222"/>
                      <a:gd name="connsiteX1" fmla="*/ 1334 w 12858"/>
                      <a:gd name="connsiteY1" fmla="*/ 6292 h 12222"/>
                      <a:gd name="connsiteX2" fmla="*/ 0 w 12858"/>
                      <a:gd name="connsiteY2" fmla="*/ 8007 h 12222"/>
                      <a:gd name="connsiteX3" fmla="*/ 191 w 12858"/>
                      <a:gd name="connsiteY3" fmla="*/ 9340 h 12222"/>
                      <a:gd name="connsiteX4" fmla="*/ 953 w 12858"/>
                      <a:gd name="connsiteY4" fmla="*/ 11245 h 12222"/>
                      <a:gd name="connsiteX5" fmla="*/ 1238 w 12858"/>
                      <a:gd name="connsiteY5" fmla="*/ 11817 h 12222"/>
                      <a:gd name="connsiteX6" fmla="*/ 2096 w 12858"/>
                      <a:gd name="connsiteY6" fmla="*/ 12198 h 12222"/>
                      <a:gd name="connsiteX7" fmla="*/ 7811 w 12858"/>
                      <a:gd name="connsiteY7" fmla="*/ 7816 h 12222"/>
                      <a:gd name="connsiteX8" fmla="*/ 12002 w 12858"/>
                      <a:gd name="connsiteY8" fmla="*/ 1530 h 12222"/>
                      <a:gd name="connsiteX9" fmla="*/ 12859 w 12858"/>
                      <a:gd name="connsiteY9" fmla="*/ 6 h 12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858" h="12222">
                        <a:moveTo>
                          <a:pt x="12859" y="6"/>
                        </a:moveTo>
                        <a:cubicBezTo>
                          <a:pt x="12668" y="-185"/>
                          <a:pt x="4382" y="4482"/>
                          <a:pt x="1334" y="6292"/>
                        </a:cubicBezTo>
                        <a:cubicBezTo>
                          <a:pt x="572" y="6768"/>
                          <a:pt x="0" y="7054"/>
                          <a:pt x="0" y="8007"/>
                        </a:cubicBezTo>
                        <a:cubicBezTo>
                          <a:pt x="0" y="8388"/>
                          <a:pt x="95" y="8864"/>
                          <a:pt x="191" y="9340"/>
                        </a:cubicBezTo>
                        <a:cubicBezTo>
                          <a:pt x="-286" y="10007"/>
                          <a:pt x="191" y="11150"/>
                          <a:pt x="953" y="11245"/>
                        </a:cubicBezTo>
                        <a:cubicBezTo>
                          <a:pt x="1048" y="11436"/>
                          <a:pt x="1143" y="11626"/>
                          <a:pt x="1238" y="11817"/>
                        </a:cubicBezTo>
                        <a:cubicBezTo>
                          <a:pt x="1429" y="12102"/>
                          <a:pt x="1810" y="12293"/>
                          <a:pt x="2096" y="12198"/>
                        </a:cubicBezTo>
                        <a:cubicBezTo>
                          <a:pt x="4286" y="11817"/>
                          <a:pt x="6477" y="9531"/>
                          <a:pt x="7811" y="7816"/>
                        </a:cubicBezTo>
                        <a:cubicBezTo>
                          <a:pt x="8668" y="6768"/>
                          <a:pt x="11621" y="2577"/>
                          <a:pt x="12002" y="1530"/>
                        </a:cubicBezTo>
                        <a:cubicBezTo>
                          <a:pt x="12097" y="1244"/>
                          <a:pt x="12859" y="6"/>
                          <a:pt x="12859" y="6"/>
                        </a:cubicBezTo>
                        <a:close/>
                      </a:path>
                    </a:pathLst>
                  </a:custGeom>
                  <a:solidFill>
                    <a:srgbClr val="0D0D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6" name="شكل حر: شكل 1855">
                    <a:extLst>
                      <a:ext uri="{FF2B5EF4-FFF2-40B4-BE49-F238E27FC236}">
                        <a16:creationId xmlns:a16="http://schemas.microsoft.com/office/drawing/2014/main" id="{C1CF88D2-74C2-496C-9F04-A59F7C938A5F}"/>
                      </a:ext>
                    </a:extLst>
                  </p:cNvPr>
                  <p:cNvSpPr/>
                  <p:nvPr/>
                </p:nvSpPr>
                <p:spPr>
                  <a:xfrm>
                    <a:off x="4266328" y="1700511"/>
                    <a:ext cx="123458" cy="190846"/>
                  </a:xfrm>
                  <a:custGeom>
                    <a:avLst/>
                    <a:gdLst>
                      <a:gd name="connsiteX0" fmla="*/ 123459 w 123458"/>
                      <a:gd name="connsiteY0" fmla="*/ 142100 h 190846"/>
                      <a:gd name="connsiteX1" fmla="*/ 115743 w 123458"/>
                      <a:gd name="connsiteY1" fmla="*/ 140576 h 190846"/>
                      <a:gd name="connsiteX2" fmla="*/ 112695 w 123458"/>
                      <a:gd name="connsiteY2" fmla="*/ 143338 h 190846"/>
                      <a:gd name="connsiteX3" fmla="*/ 110981 w 123458"/>
                      <a:gd name="connsiteY3" fmla="*/ 148386 h 190846"/>
                      <a:gd name="connsiteX4" fmla="*/ 107076 w 123458"/>
                      <a:gd name="connsiteY4" fmla="*/ 157816 h 190846"/>
                      <a:gd name="connsiteX5" fmla="*/ 98503 w 123458"/>
                      <a:gd name="connsiteY5" fmla="*/ 167436 h 190846"/>
                      <a:gd name="connsiteX6" fmla="*/ 96789 w 123458"/>
                      <a:gd name="connsiteY6" fmla="*/ 168293 h 190846"/>
                      <a:gd name="connsiteX7" fmla="*/ 90597 w 123458"/>
                      <a:gd name="connsiteY7" fmla="*/ 175532 h 190846"/>
                      <a:gd name="connsiteX8" fmla="*/ 88692 w 123458"/>
                      <a:gd name="connsiteY8" fmla="*/ 176294 h 190846"/>
                      <a:gd name="connsiteX9" fmla="*/ 78882 w 123458"/>
                      <a:gd name="connsiteY9" fmla="*/ 179247 h 190846"/>
                      <a:gd name="connsiteX10" fmla="*/ 68976 w 123458"/>
                      <a:gd name="connsiteY10" fmla="*/ 186105 h 190846"/>
                      <a:gd name="connsiteX11" fmla="*/ 67547 w 123458"/>
                      <a:gd name="connsiteY11" fmla="*/ 187058 h 190846"/>
                      <a:gd name="connsiteX12" fmla="*/ 48116 w 123458"/>
                      <a:gd name="connsiteY12" fmla="*/ 189629 h 190846"/>
                      <a:gd name="connsiteX13" fmla="*/ 37543 w 123458"/>
                      <a:gd name="connsiteY13" fmla="*/ 179438 h 190846"/>
                      <a:gd name="connsiteX14" fmla="*/ 31447 w 123458"/>
                      <a:gd name="connsiteY14" fmla="*/ 173342 h 190846"/>
                      <a:gd name="connsiteX15" fmla="*/ 24684 w 123458"/>
                      <a:gd name="connsiteY15" fmla="*/ 170675 h 190846"/>
                      <a:gd name="connsiteX16" fmla="*/ 21827 w 123458"/>
                      <a:gd name="connsiteY16" fmla="*/ 170484 h 190846"/>
                      <a:gd name="connsiteX17" fmla="*/ 20112 w 123458"/>
                      <a:gd name="connsiteY17" fmla="*/ 169436 h 190846"/>
                      <a:gd name="connsiteX18" fmla="*/ 11635 w 123458"/>
                      <a:gd name="connsiteY18" fmla="*/ 165722 h 190846"/>
                      <a:gd name="connsiteX19" fmla="*/ 9635 w 123458"/>
                      <a:gd name="connsiteY19" fmla="*/ 164007 h 190846"/>
                      <a:gd name="connsiteX20" fmla="*/ 6682 w 123458"/>
                      <a:gd name="connsiteY20" fmla="*/ 160292 h 190846"/>
                      <a:gd name="connsiteX21" fmla="*/ 1348 w 123458"/>
                      <a:gd name="connsiteY21" fmla="*/ 134099 h 190846"/>
                      <a:gd name="connsiteX22" fmla="*/ 15636 w 123458"/>
                      <a:gd name="connsiteY22" fmla="*/ 69329 h 190846"/>
                      <a:gd name="connsiteX23" fmla="*/ 18493 w 123458"/>
                      <a:gd name="connsiteY23" fmla="*/ 44087 h 190846"/>
                      <a:gd name="connsiteX24" fmla="*/ 20398 w 123458"/>
                      <a:gd name="connsiteY24" fmla="*/ 36372 h 190846"/>
                      <a:gd name="connsiteX25" fmla="*/ 23922 w 123458"/>
                      <a:gd name="connsiteY25" fmla="*/ 27990 h 190846"/>
                      <a:gd name="connsiteX26" fmla="*/ 47449 w 123458"/>
                      <a:gd name="connsiteY26" fmla="*/ 6559 h 190846"/>
                      <a:gd name="connsiteX27" fmla="*/ 99075 w 123458"/>
                      <a:gd name="connsiteY27" fmla="*/ 5987 h 190846"/>
                      <a:gd name="connsiteX28" fmla="*/ 114600 w 123458"/>
                      <a:gd name="connsiteY28" fmla="*/ 21704 h 190846"/>
                      <a:gd name="connsiteX29" fmla="*/ 118601 w 123458"/>
                      <a:gd name="connsiteY29" fmla="*/ 31895 h 190846"/>
                      <a:gd name="connsiteX30" fmla="*/ 119268 w 123458"/>
                      <a:gd name="connsiteY30" fmla="*/ 34943 h 190846"/>
                      <a:gd name="connsiteX31" fmla="*/ 121744 w 123458"/>
                      <a:gd name="connsiteY31" fmla="*/ 44849 h 190846"/>
                      <a:gd name="connsiteX32" fmla="*/ 113267 w 123458"/>
                      <a:gd name="connsiteY32" fmla="*/ 55041 h 190846"/>
                      <a:gd name="connsiteX33" fmla="*/ 113172 w 123458"/>
                      <a:gd name="connsiteY33" fmla="*/ 55041 h 190846"/>
                      <a:gd name="connsiteX34" fmla="*/ 108981 w 123458"/>
                      <a:gd name="connsiteY34" fmla="*/ 58470 h 190846"/>
                      <a:gd name="connsiteX35" fmla="*/ 105933 w 123458"/>
                      <a:gd name="connsiteY35" fmla="*/ 61137 h 190846"/>
                      <a:gd name="connsiteX36" fmla="*/ 100884 w 123458"/>
                      <a:gd name="connsiteY36" fmla="*/ 62471 h 190846"/>
                      <a:gd name="connsiteX37" fmla="*/ 93741 w 123458"/>
                      <a:gd name="connsiteY37" fmla="*/ 71043 h 190846"/>
                      <a:gd name="connsiteX38" fmla="*/ 92407 w 123458"/>
                      <a:gd name="connsiteY38" fmla="*/ 76377 h 190846"/>
                      <a:gd name="connsiteX39" fmla="*/ 110219 w 123458"/>
                      <a:gd name="connsiteY39" fmla="*/ 113620 h 190846"/>
                      <a:gd name="connsiteX40" fmla="*/ 123459 w 123458"/>
                      <a:gd name="connsiteY40" fmla="*/ 142100 h 190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123458" h="190846">
                        <a:moveTo>
                          <a:pt x="123459" y="142100"/>
                        </a:moveTo>
                        <a:cubicBezTo>
                          <a:pt x="119934" y="140671"/>
                          <a:pt x="117553" y="140099"/>
                          <a:pt x="115743" y="140576"/>
                        </a:cubicBezTo>
                        <a:cubicBezTo>
                          <a:pt x="114505" y="140957"/>
                          <a:pt x="113553" y="141814"/>
                          <a:pt x="112695" y="143338"/>
                        </a:cubicBezTo>
                        <a:cubicBezTo>
                          <a:pt x="111743" y="145052"/>
                          <a:pt x="111267" y="146672"/>
                          <a:pt x="110981" y="148386"/>
                        </a:cubicBezTo>
                        <a:cubicBezTo>
                          <a:pt x="109362" y="151434"/>
                          <a:pt x="108314" y="155054"/>
                          <a:pt x="107076" y="157816"/>
                        </a:cubicBezTo>
                        <a:cubicBezTo>
                          <a:pt x="104980" y="162483"/>
                          <a:pt x="102027" y="165436"/>
                          <a:pt x="98503" y="167436"/>
                        </a:cubicBezTo>
                        <a:cubicBezTo>
                          <a:pt x="97932" y="167722"/>
                          <a:pt x="97360" y="168008"/>
                          <a:pt x="96789" y="168293"/>
                        </a:cubicBezTo>
                        <a:cubicBezTo>
                          <a:pt x="96122" y="171246"/>
                          <a:pt x="94217" y="173723"/>
                          <a:pt x="90597" y="175532"/>
                        </a:cubicBezTo>
                        <a:cubicBezTo>
                          <a:pt x="90026" y="175818"/>
                          <a:pt x="89359" y="176104"/>
                          <a:pt x="88692" y="176294"/>
                        </a:cubicBezTo>
                        <a:cubicBezTo>
                          <a:pt x="85454" y="177437"/>
                          <a:pt x="81930" y="177628"/>
                          <a:pt x="78882" y="179247"/>
                        </a:cubicBezTo>
                        <a:cubicBezTo>
                          <a:pt x="75262" y="181152"/>
                          <a:pt x="72309" y="183914"/>
                          <a:pt x="68976" y="186105"/>
                        </a:cubicBezTo>
                        <a:cubicBezTo>
                          <a:pt x="68499" y="186391"/>
                          <a:pt x="68023" y="186772"/>
                          <a:pt x="67547" y="187058"/>
                        </a:cubicBezTo>
                        <a:cubicBezTo>
                          <a:pt x="61641" y="190582"/>
                          <a:pt x="54783" y="192106"/>
                          <a:pt x="48116" y="189629"/>
                        </a:cubicBezTo>
                        <a:cubicBezTo>
                          <a:pt x="42972" y="187724"/>
                          <a:pt x="40496" y="183438"/>
                          <a:pt x="37543" y="179438"/>
                        </a:cubicBezTo>
                        <a:cubicBezTo>
                          <a:pt x="35829" y="177056"/>
                          <a:pt x="34019" y="174866"/>
                          <a:pt x="31447" y="173342"/>
                        </a:cubicBezTo>
                        <a:cubicBezTo>
                          <a:pt x="29352" y="172103"/>
                          <a:pt x="27066" y="171341"/>
                          <a:pt x="24684" y="170675"/>
                        </a:cubicBezTo>
                        <a:cubicBezTo>
                          <a:pt x="23732" y="170579"/>
                          <a:pt x="22779" y="170484"/>
                          <a:pt x="21827" y="170484"/>
                        </a:cubicBezTo>
                        <a:cubicBezTo>
                          <a:pt x="21255" y="170103"/>
                          <a:pt x="20684" y="169722"/>
                          <a:pt x="20112" y="169436"/>
                        </a:cubicBezTo>
                        <a:cubicBezTo>
                          <a:pt x="17160" y="168579"/>
                          <a:pt x="14207" y="167627"/>
                          <a:pt x="11635" y="165722"/>
                        </a:cubicBezTo>
                        <a:cubicBezTo>
                          <a:pt x="10968" y="165245"/>
                          <a:pt x="10302" y="164674"/>
                          <a:pt x="9635" y="164007"/>
                        </a:cubicBezTo>
                        <a:cubicBezTo>
                          <a:pt x="8587" y="162959"/>
                          <a:pt x="7539" y="161626"/>
                          <a:pt x="6682" y="160292"/>
                        </a:cubicBezTo>
                        <a:cubicBezTo>
                          <a:pt x="-271" y="153815"/>
                          <a:pt x="-1319" y="145814"/>
                          <a:pt x="1348" y="134099"/>
                        </a:cubicBezTo>
                        <a:cubicBezTo>
                          <a:pt x="2682" y="128098"/>
                          <a:pt x="13350" y="88379"/>
                          <a:pt x="15636" y="69329"/>
                        </a:cubicBezTo>
                        <a:cubicBezTo>
                          <a:pt x="16588" y="60947"/>
                          <a:pt x="16969" y="52374"/>
                          <a:pt x="18493" y="44087"/>
                        </a:cubicBezTo>
                        <a:cubicBezTo>
                          <a:pt x="18969" y="41516"/>
                          <a:pt x="19636" y="38849"/>
                          <a:pt x="20398" y="36372"/>
                        </a:cubicBezTo>
                        <a:cubicBezTo>
                          <a:pt x="21255" y="33515"/>
                          <a:pt x="22398" y="30657"/>
                          <a:pt x="23922" y="27990"/>
                        </a:cubicBezTo>
                        <a:cubicBezTo>
                          <a:pt x="29066" y="18465"/>
                          <a:pt x="37829" y="11321"/>
                          <a:pt x="47449" y="6559"/>
                        </a:cubicBezTo>
                        <a:cubicBezTo>
                          <a:pt x="63546" y="-1347"/>
                          <a:pt x="83454" y="-2776"/>
                          <a:pt x="99075" y="5987"/>
                        </a:cubicBezTo>
                        <a:cubicBezTo>
                          <a:pt x="105552" y="9607"/>
                          <a:pt x="110981" y="15227"/>
                          <a:pt x="114600" y="21704"/>
                        </a:cubicBezTo>
                        <a:cubicBezTo>
                          <a:pt x="116410" y="24942"/>
                          <a:pt x="117744" y="28371"/>
                          <a:pt x="118601" y="31895"/>
                        </a:cubicBezTo>
                        <a:cubicBezTo>
                          <a:pt x="118887" y="32848"/>
                          <a:pt x="119077" y="33896"/>
                          <a:pt x="119268" y="34943"/>
                        </a:cubicBezTo>
                        <a:cubicBezTo>
                          <a:pt x="120696" y="38087"/>
                          <a:pt x="121839" y="41420"/>
                          <a:pt x="121744" y="44849"/>
                        </a:cubicBezTo>
                        <a:cubicBezTo>
                          <a:pt x="121649" y="49707"/>
                          <a:pt x="118125" y="54851"/>
                          <a:pt x="113267" y="55041"/>
                        </a:cubicBezTo>
                        <a:lnTo>
                          <a:pt x="113172" y="55041"/>
                        </a:lnTo>
                        <a:cubicBezTo>
                          <a:pt x="111457" y="55898"/>
                          <a:pt x="110505" y="56756"/>
                          <a:pt x="108981" y="58470"/>
                        </a:cubicBezTo>
                        <a:cubicBezTo>
                          <a:pt x="108028" y="59518"/>
                          <a:pt x="107171" y="60470"/>
                          <a:pt x="105933" y="61137"/>
                        </a:cubicBezTo>
                        <a:cubicBezTo>
                          <a:pt x="104313" y="61994"/>
                          <a:pt x="102599" y="61899"/>
                          <a:pt x="100884" y="62471"/>
                        </a:cubicBezTo>
                        <a:cubicBezTo>
                          <a:pt x="96789" y="63614"/>
                          <a:pt x="95169" y="67233"/>
                          <a:pt x="93741" y="71043"/>
                        </a:cubicBezTo>
                        <a:cubicBezTo>
                          <a:pt x="93074" y="72758"/>
                          <a:pt x="92788" y="74663"/>
                          <a:pt x="92407" y="76377"/>
                        </a:cubicBezTo>
                        <a:cubicBezTo>
                          <a:pt x="92883" y="93617"/>
                          <a:pt x="104218" y="105047"/>
                          <a:pt x="110219" y="113620"/>
                        </a:cubicBezTo>
                        <a:cubicBezTo>
                          <a:pt x="116124" y="122383"/>
                          <a:pt x="122220" y="131527"/>
                          <a:pt x="123459" y="142100"/>
                        </a:cubicBezTo>
                        <a:close/>
                      </a:path>
                    </a:pathLst>
                  </a:custGeom>
                  <a:solidFill>
                    <a:srgbClr val="DEE0E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7" name="شكل حر: شكل 1856">
                    <a:extLst>
                      <a:ext uri="{FF2B5EF4-FFF2-40B4-BE49-F238E27FC236}">
                        <a16:creationId xmlns:a16="http://schemas.microsoft.com/office/drawing/2014/main" id="{DA6443C2-BD74-4BBB-8674-24B69A5F9522}"/>
                      </a:ext>
                    </a:extLst>
                  </p:cNvPr>
                  <p:cNvSpPr/>
                  <p:nvPr/>
                </p:nvSpPr>
                <p:spPr>
                  <a:xfrm>
                    <a:off x="4284821" y="1722310"/>
                    <a:ext cx="100107" cy="32713"/>
                  </a:xfrm>
                  <a:custGeom>
                    <a:avLst/>
                    <a:gdLst>
                      <a:gd name="connsiteX0" fmla="*/ 100108 w 100107"/>
                      <a:gd name="connsiteY0" fmla="*/ 10192 h 32713"/>
                      <a:gd name="connsiteX1" fmla="*/ 97822 w 100107"/>
                      <a:gd name="connsiteY1" fmla="*/ 12478 h 32713"/>
                      <a:gd name="connsiteX2" fmla="*/ 67818 w 100107"/>
                      <a:gd name="connsiteY2" fmla="*/ 27908 h 32713"/>
                      <a:gd name="connsiteX3" fmla="*/ 0 w 100107"/>
                      <a:gd name="connsiteY3" fmla="*/ 22384 h 32713"/>
                      <a:gd name="connsiteX4" fmla="*/ 1905 w 100107"/>
                      <a:gd name="connsiteY4" fmla="*/ 14669 h 32713"/>
                      <a:gd name="connsiteX5" fmla="*/ 2096 w 100107"/>
                      <a:gd name="connsiteY5" fmla="*/ 14764 h 32713"/>
                      <a:gd name="connsiteX6" fmla="*/ 65246 w 100107"/>
                      <a:gd name="connsiteY6" fmla="*/ 18574 h 32713"/>
                      <a:gd name="connsiteX7" fmla="*/ 90964 w 100107"/>
                      <a:gd name="connsiteY7" fmla="*/ 5620 h 32713"/>
                      <a:gd name="connsiteX8" fmla="*/ 96107 w 100107"/>
                      <a:gd name="connsiteY8" fmla="*/ 0 h 32713"/>
                      <a:gd name="connsiteX9" fmla="*/ 100108 w 100107"/>
                      <a:gd name="connsiteY9" fmla="*/ 10192 h 32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0107" h="32713">
                        <a:moveTo>
                          <a:pt x="100108" y="10192"/>
                        </a:moveTo>
                        <a:cubicBezTo>
                          <a:pt x="99346" y="11049"/>
                          <a:pt x="98489" y="11811"/>
                          <a:pt x="97822" y="12478"/>
                        </a:cubicBezTo>
                        <a:cubicBezTo>
                          <a:pt x="89345" y="20479"/>
                          <a:pt x="79058" y="25051"/>
                          <a:pt x="67818" y="27908"/>
                        </a:cubicBezTo>
                        <a:cubicBezTo>
                          <a:pt x="45149" y="33719"/>
                          <a:pt x="19907" y="36671"/>
                          <a:pt x="0" y="22384"/>
                        </a:cubicBezTo>
                        <a:cubicBezTo>
                          <a:pt x="476" y="19812"/>
                          <a:pt x="1143" y="17145"/>
                          <a:pt x="1905" y="14669"/>
                        </a:cubicBezTo>
                        <a:cubicBezTo>
                          <a:pt x="2000" y="14669"/>
                          <a:pt x="2000" y="14764"/>
                          <a:pt x="2096" y="14764"/>
                        </a:cubicBezTo>
                        <a:cubicBezTo>
                          <a:pt x="19907" y="28861"/>
                          <a:pt x="45053" y="23717"/>
                          <a:pt x="65246" y="18574"/>
                        </a:cubicBezTo>
                        <a:cubicBezTo>
                          <a:pt x="74771" y="16097"/>
                          <a:pt x="83725" y="12382"/>
                          <a:pt x="90964" y="5620"/>
                        </a:cubicBezTo>
                        <a:cubicBezTo>
                          <a:pt x="92869" y="3905"/>
                          <a:pt x="94583" y="2000"/>
                          <a:pt x="96107" y="0"/>
                        </a:cubicBezTo>
                        <a:cubicBezTo>
                          <a:pt x="97917" y="3143"/>
                          <a:pt x="99251" y="6572"/>
                          <a:pt x="100108" y="10192"/>
                        </a:cubicBezTo>
                        <a:close/>
                      </a:path>
                    </a:pathLst>
                  </a:custGeom>
                  <a:solidFill>
                    <a:srgbClr val="0D0D0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8" name="شكل حر: شكل 1857">
                    <a:extLst>
                      <a:ext uri="{FF2B5EF4-FFF2-40B4-BE49-F238E27FC236}">
                        <a16:creationId xmlns:a16="http://schemas.microsoft.com/office/drawing/2014/main" id="{BAF150BA-601B-4632-B4B2-17421EF3DB8C}"/>
                      </a:ext>
                    </a:extLst>
                  </p:cNvPr>
                  <p:cNvSpPr/>
                  <p:nvPr/>
                </p:nvSpPr>
                <p:spPr>
                  <a:xfrm>
                    <a:off x="4347814" y="1759743"/>
                    <a:ext cx="34257" cy="108204"/>
                  </a:xfrm>
                  <a:custGeom>
                    <a:avLst/>
                    <a:gdLst>
                      <a:gd name="connsiteX0" fmla="*/ 34257 w 34257"/>
                      <a:gd name="connsiteY0" fmla="*/ 81344 h 108204"/>
                      <a:gd name="connsiteX1" fmla="*/ 31209 w 34257"/>
                      <a:gd name="connsiteY1" fmla="*/ 84106 h 108204"/>
                      <a:gd name="connsiteX2" fmla="*/ 29495 w 34257"/>
                      <a:gd name="connsiteY2" fmla="*/ 89154 h 108204"/>
                      <a:gd name="connsiteX3" fmla="*/ 25590 w 34257"/>
                      <a:gd name="connsiteY3" fmla="*/ 98584 h 108204"/>
                      <a:gd name="connsiteX4" fmla="*/ 17017 w 34257"/>
                      <a:gd name="connsiteY4" fmla="*/ 108204 h 108204"/>
                      <a:gd name="connsiteX5" fmla="*/ 20351 w 34257"/>
                      <a:gd name="connsiteY5" fmla="*/ 96488 h 108204"/>
                      <a:gd name="connsiteX6" fmla="*/ 13779 w 34257"/>
                      <a:gd name="connsiteY6" fmla="*/ 64008 h 108204"/>
                      <a:gd name="connsiteX7" fmla="*/ 2158 w 34257"/>
                      <a:gd name="connsiteY7" fmla="*/ 32766 h 108204"/>
                      <a:gd name="connsiteX8" fmla="*/ 3206 w 34257"/>
                      <a:gd name="connsiteY8" fmla="*/ 0 h 108204"/>
                      <a:gd name="connsiteX9" fmla="*/ 25971 w 34257"/>
                      <a:gd name="connsiteY9" fmla="*/ 72295 h 108204"/>
                      <a:gd name="connsiteX10" fmla="*/ 34257 w 34257"/>
                      <a:gd name="connsiteY10" fmla="*/ 81344 h 108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4257" h="108204">
                        <a:moveTo>
                          <a:pt x="34257" y="81344"/>
                        </a:moveTo>
                        <a:cubicBezTo>
                          <a:pt x="33019" y="81725"/>
                          <a:pt x="32067" y="82582"/>
                          <a:pt x="31209" y="84106"/>
                        </a:cubicBezTo>
                        <a:cubicBezTo>
                          <a:pt x="30257" y="85820"/>
                          <a:pt x="29781" y="87440"/>
                          <a:pt x="29495" y="89154"/>
                        </a:cubicBezTo>
                        <a:cubicBezTo>
                          <a:pt x="27876" y="92202"/>
                          <a:pt x="26828" y="95822"/>
                          <a:pt x="25590" y="98584"/>
                        </a:cubicBezTo>
                        <a:cubicBezTo>
                          <a:pt x="23494" y="103251"/>
                          <a:pt x="20541" y="106204"/>
                          <a:pt x="17017" y="108204"/>
                        </a:cubicBezTo>
                        <a:cubicBezTo>
                          <a:pt x="19208" y="104870"/>
                          <a:pt x="20065" y="100584"/>
                          <a:pt x="20351" y="96488"/>
                        </a:cubicBezTo>
                        <a:cubicBezTo>
                          <a:pt x="21018" y="85344"/>
                          <a:pt x="17779" y="74390"/>
                          <a:pt x="13779" y="64008"/>
                        </a:cubicBezTo>
                        <a:cubicBezTo>
                          <a:pt x="9778" y="53626"/>
                          <a:pt x="4920" y="43529"/>
                          <a:pt x="2158" y="32766"/>
                        </a:cubicBezTo>
                        <a:cubicBezTo>
                          <a:pt x="-604" y="22003"/>
                          <a:pt x="-1176" y="10192"/>
                          <a:pt x="3206" y="0"/>
                        </a:cubicBezTo>
                        <a:cubicBezTo>
                          <a:pt x="-414" y="25908"/>
                          <a:pt x="8159" y="53245"/>
                          <a:pt x="25971" y="72295"/>
                        </a:cubicBezTo>
                        <a:cubicBezTo>
                          <a:pt x="28733" y="75343"/>
                          <a:pt x="31781" y="78105"/>
                          <a:pt x="34257" y="81344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59" name="شكل حر: شكل 1858">
                    <a:extLst>
                      <a:ext uri="{FF2B5EF4-FFF2-40B4-BE49-F238E27FC236}">
                        <a16:creationId xmlns:a16="http://schemas.microsoft.com/office/drawing/2014/main" id="{E7612716-A0A9-46C8-9D04-4CFA765CCE07}"/>
                      </a:ext>
                    </a:extLst>
                  </p:cNvPr>
                  <p:cNvSpPr/>
                  <p:nvPr/>
                </p:nvSpPr>
                <p:spPr>
                  <a:xfrm>
                    <a:off x="4277963" y="1775745"/>
                    <a:ext cx="30098" cy="104298"/>
                  </a:xfrm>
                  <a:custGeom>
                    <a:avLst/>
                    <a:gdLst>
                      <a:gd name="connsiteX0" fmla="*/ 25908 w 30098"/>
                      <a:gd name="connsiteY0" fmla="*/ 104299 h 104298"/>
                      <a:gd name="connsiteX1" fmla="*/ 19812 w 30098"/>
                      <a:gd name="connsiteY1" fmla="*/ 98203 h 104298"/>
                      <a:gd name="connsiteX2" fmla="*/ 13049 w 30098"/>
                      <a:gd name="connsiteY2" fmla="*/ 95536 h 104298"/>
                      <a:gd name="connsiteX3" fmla="*/ 10192 w 30098"/>
                      <a:gd name="connsiteY3" fmla="*/ 95345 h 104298"/>
                      <a:gd name="connsiteX4" fmla="*/ 8477 w 30098"/>
                      <a:gd name="connsiteY4" fmla="*/ 94298 h 104298"/>
                      <a:gd name="connsiteX5" fmla="*/ 0 w 30098"/>
                      <a:gd name="connsiteY5" fmla="*/ 90583 h 104298"/>
                      <a:gd name="connsiteX6" fmla="*/ 2857 w 30098"/>
                      <a:gd name="connsiteY6" fmla="*/ 90106 h 104298"/>
                      <a:gd name="connsiteX7" fmla="*/ 10858 w 30098"/>
                      <a:gd name="connsiteY7" fmla="*/ 83820 h 104298"/>
                      <a:gd name="connsiteX8" fmla="*/ 19336 w 30098"/>
                      <a:gd name="connsiteY8" fmla="*/ 54007 h 104298"/>
                      <a:gd name="connsiteX9" fmla="*/ 21336 w 30098"/>
                      <a:gd name="connsiteY9" fmla="*/ 22670 h 104298"/>
                      <a:gd name="connsiteX10" fmla="*/ 30099 w 30098"/>
                      <a:gd name="connsiteY10" fmla="*/ 0 h 104298"/>
                      <a:gd name="connsiteX11" fmla="*/ 25908 w 30098"/>
                      <a:gd name="connsiteY11" fmla="*/ 104299 h 104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0098" h="104298">
                        <a:moveTo>
                          <a:pt x="25908" y="104299"/>
                        </a:moveTo>
                        <a:cubicBezTo>
                          <a:pt x="24193" y="101918"/>
                          <a:pt x="22384" y="99727"/>
                          <a:pt x="19812" y="98203"/>
                        </a:cubicBezTo>
                        <a:cubicBezTo>
                          <a:pt x="17717" y="96965"/>
                          <a:pt x="15430" y="96202"/>
                          <a:pt x="13049" y="95536"/>
                        </a:cubicBezTo>
                        <a:cubicBezTo>
                          <a:pt x="12097" y="95441"/>
                          <a:pt x="11144" y="95345"/>
                          <a:pt x="10192" y="95345"/>
                        </a:cubicBezTo>
                        <a:cubicBezTo>
                          <a:pt x="9620" y="94964"/>
                          <a:pt x="9049" y="94583"/>
                          <a:pt x="8477" y="94298"/>
                        </a:cubicBezTo>
                        <a:cubicBezTo>
                          <a:pt x="5524" y="93440"/>
                          <a:pt x="2572" y="92488"/>
                          <a:pt x="0" y="90583"/>
                        </a:cubicBezTo>
                        <a:cubicBezTo>
                          <a:pt x="952" y="90583"/>
                          <a:pt x="1905" y="90392"/>
                          <a:pt x="2857" y="90106"/>
                        </a:cubicBezTo>
                        <a:cubicBezTo>
                          <a:pt x="6096" y="89059"/>
                          <a:pt x="8763" y="86582"/>
                          <a:pt x="10858" y="83820"/>
                        </a:cubicBezTo>
                        <a:cubicBezTo>
                          <a:pt x="17240" y="75438"/>
                          <a:pt x="18955" y="64484"/>
                          <a:pt x="19336" y="54007"/>
                        </a:cubicBezTo>
                        <a:cubicBezTo>
                          <a:pt x="19717" y="43529"/>
                          <a:pt x="19050" y="32861"/>
                          <a:pt x="21336" y="22670"/>
                        </a:cubicBezTo>
                        <a:cubicBezTo>
                          <a:pt x="23146" y="14764"/>
                          <a:pt x="26670" y="7334"/>
                          <a:pt x="30099" y="0"/>
                        </a:cubicBezTo>
                        <a:cubicBezTo>
                          <a:pt x="18955" y="33433"/>
                          <a:pt x="17431" y="70009"/>
                          <a:pt x="25908" y="104299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860" name="شكل حر: شكل 1859">
                    <a:extLst>
                      <a:ext uri="{FF2B5EF4-FFF2-40B4-BE49-F238E27FC236}">
                        <a16:creationId xmlns:a16="http://schemas.microsoft.com/office/drawing/2014/main" id="{96520262-E3F8-40C3-A595-6BA628E58712}"/>
                      </a:ext>
                    </a:extLst>
                  </p:cNvPr>
                  <p:cNvSpPr/>
                  <p:nvPr/>
                </p:nvSpPr>
                <p:spPr>
                  <a:xfrm>
                    <a:off x="4333875" y="1805654"/>
                    <a:ext cx="21145" cy="82010"/>
                  </a:xfrm>
                  <a:custGeom>
                    <a:avLst/>
                    <a:gdLst>
                      <a:gd name="connsiteX0" fmla="*/ 21146 w 21145"/>
                      <a:gd name="connsiteY0" fmla="*/ 71247 h 82010"/>
                      <a:gd name="connsiteX1" fmla="*/ 11335 w 21145"/>
                      <a:gd name="connsiteY1" fmla="*/ 74200 h 82010"/>
                      <a:gd name="connsiteX2" fmla="*/ 1429 w 21145"/>
                      <a:gd name="connsiteY2" fmla="*/ 81058 h 82010"/>
                      <a:gd name="connsiteX3" fmla="*/ 0 w 21145"/>
                      <a:gd name="connsiteY3" fmla="*/ 82010 h 82010"/>
                      <a:gd name="connsiteX4" fmla="*/ 2476 w 21145"/>
                      <a:gd name="connsiteY4" fmla="*/ 74676 h 82010"/>
                      <a:gd name="connsiteX5" fmla="*/ 3143 w 21145"/>
                      <a:gd name="connsiteY5" fmla="*/ 57055 h 82010"/>
                      <a:gd name="connsiteX6" fmla="*/ 12001 w 21145"/>
                      <a:gd name="connsiteY6" fmla="*/ 0 h 82010"/>
                      <a:gd name="connsiteX7" fmla="*/ 8001 w 21145"/>
                      <a:gd name="connsiteY7" fmla="*/ 37909 h 82010"/>
                      <a:gd name="connsiteX8" fmla="*/ 21146 w 21145"/>
                      <a:gd name="connsiteY8" fmla="*/ 71247 h 82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45" h="82010">
                        <a:moveTo>
                          <a:pt x="21146" y="71247"/>
                        </a:moveTo>
                        <a:cubicBezTo>
                          <a:pt x="17907" y="72390"/>
                          <a:pt x="14383" y="72580"/>
                          <a:pt x="11335" y="74200"/>
                        </a:cubicBezTo>
                        <a:cubicBezTo>
                          <a:pt x="7715" y="76105"/>
                          <a:pt x="4763" y="78867"/>
                          <a:pt x="1429" y="81058"/>
                        </a:cubicBezTo>
                        <a:cubicBezTo>
                          <a:pt x="952" y="81344"/>
                          <a:pt x="476" y="81725"/>
                          <a:pt x="0" y="82010"/>
                        </a:cubicBezTo>
                        <a:cubicBezTo>
                          <a:pt x="1048" y="79629"/>
                          <a:pt x="1905" y="77152"/>
                          <a:pt x="2476" y="74676"/>
                        </a:cubicBezTo>
                        <a:cubicBezTo>
                          <a:pt x="3715" y="68866"/>
                          <a:pt x="3429" y="62960"/>
                          <a:pt x="3143" y="57055"/>
                        </a:cubicBezTo>
                        <a:cubicBezTo>
                          <a:pt x="2286" y="37624"/>
                          <a:pt x="2953" y="17240"/>
                          <a:pt x="12001" y="0"/>
                        </a:cubicBezTo>
                        <a:cubicBezTo>
                          <a:pt x="7715" y="12097"/>
                          <a:pt x="6191" y="25146"/>
                          <a:pt x="8001" y="37909"/>
                        </a:cubicBezTo>
                        <a:cubicBezTo>
                          <a:pt x="9525" y="49721"/>
                          <a:pt x="14097" y="61341"/>
                          <a:pt x="21146" y="71247"/>
                        </a:cubicBezTo>
                        <a:close/>
                      </a:path>
                    </a:pathLst>
                  </a:custGeom>
                  <a:solidFill>
                    <a:srgbClr val="E6E8E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861" name="شكل حر: شكل 1860">
                  <a:extLst>
                    <a:ext uri="{FF2B5EF4-FFF2-40B4-BE49-F238E27FC236}">
                      <a16:creationId xmlns:a16="http://schemas.microsoft.com/office/drawing/2014/main" id="{7ED33F2E-A5B1-4D13-9651-503A776BFC29}"/>
                    </a:ext>
                  </a:extLst>
                </p:cNvPr>
                <p:cNvSpPr/>
                <p:nvPr/>
              </p:nvSpPr>
              <p:spPr>
                <a:xfrm>
                  <a:off x="4433125" y="2081402"/>
                  <a:ext cx="28836" cy="60146"/>
                </a:xfrm>
                <a:custGeom>
                  <a:avLst/>
                  <a:gdLst>
                    <a:gd name="connsiteX0" fmla="*/ 17717 w 28836"/>
                    <a:gd name="connsiteY0" fmla="*/ 0 h 60146"/>
                    <a:gd name="connsiteX1" fmla="*/ 23717 w 28836"/>
                    <a:gd name="connsiteY1" fmla="*/ 18669 h 60146"/>
                    <a:gd name="connsiteX2" fmla="*/ 28480 w 28836"/>
                    <a:gd name="connsiteY2" fmla="*/ 34671 h 60146"/>
                    <a:gd name="connsiteX3" fmla="*/ 28480 w 28836"/>
                    <a:gd name="connsiteY3" fmla="*/ 39434 h 60146"/>
                    <a:gd name="connsiteX4" fmla="*/ 23813 w 28836"/>
                    <a:gd name="connsiteY4" fmla="*/ 56483 h 60146"/>
                    <a:gd name="connsiteX5" fmla="*/ 18098 w 28836"/>
                    <a:gd name="connsiteY5" fmla="*/ 57817 h 60146"/>
                    <a:gd name="connsiteX6" fmla="*/ 17526 w 28836"/>
                    <a:gd name="connsiteY6" fmla="*/ 49244 h 60146"/>
                    <a:gd name="connsiteX7" fmla="*/ 14764 w 28836"/>
                    <a:gd name="connsiteY7" fmla="*/ 51911 h 60146"/>
                    <a:gd name="connsiteX8" fmla="*/ 12573 w 28836"/>
                    <a:gd name="connsiteY8" fmla="*/ 47625 h 60146"/>
                    <a:gd name="connsiteX9" fmla="*/ 13240 w 28836"/>
                    <a:gd name="connsiteY9" fmla="*/ 37052 h 60146"/>
                    <a:gd name="connsiteX10" fmla="*/ 11621 w 28836"/>
                    <a:gd name="connsiteY10" fmla="*/ 31052 h 60146"/>
                    <a:gd name="connsiteX11" fmla="*/ 2858 w 28836"/>
                    <a:gd name="connsiteY11" fmla="*/ 18383 h 60146"/>
                    <a:gd name="connsiteX12" fmla="*/ 1048 w 28836"/>
                    <a:gd name="connsiteY12" fmla="*/ 13145 h 60146"/>
                    <a:gd name="connsiteX13" fmla="*/ 0 w 28836"/>
                    <a:gd name="connsiteY13" fmla="*/ 572 h 60146"/>
                    <a:gd name="connsiteX14" fmla="*/ 17717 w 28836"/>
                    <a:gd name="connsiteY14" fmla="*/ 0 h 60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836" h="60146">
                      <a:moveTo>
                        <a:pt x="17717" y="0"/>
                      </a:moveTo>
                      <a:lnTo>
                        <a:pt x="23717" y="18669"/>
                      </a:lnTo>
                      <a:lnTo>
                        <a:pt x="28480" y="34671"/>
                      </a:lnTo>
                      <a:cubicBezTo>
                        <a:pt x="28956" y="36195"/>
                        <a:pt x="28956" y="37814"/>
                        <a:pt x="28480" y="39434"/>
                      </a:cubicBezTo>
                      <a:cubicBezTo>
                        <a:pt x="26861" y="45149"/>
                        <a:pt x="26194" y="50959"/>
                        <a:pt x="23813" y="56483"/>
                      </a:cubicBezTo>
                      <a:cubicBezTo>
                        <a:pt x="22193" y="60198"/>
                        <a:pt x="21146" y="61817"/>
                        <a:pt x="18098" y="57817"/>
                      </a:cubicBezTo>
                      <a:cubicBezTo>
                        <a:pt x="16097" y="55150"/>
                        <a:pt x="16002" y="52197"/>
                        <a:pt x="17526" y="49244"/>
                      </a:cubicBezTo>
                      <a:cubicBezTo>
                        <a:pt x="16955" y="50292"/>
                        <a:pt x="16193" y="51816"/>
                        <a:pt x="14764" y="51911"/>
                      </a:cubicBezTo>
                      <a:cubicBezTo>
                        <a:pt x="12002" y="52197"/>
                        <a:pt x="12478" y="49244"/>
                        <a:pt x="12573" y="47625"/>
                      </a:cubicBezTo>
                      <a:cubicBezTo>
                        <a:pt x="12764" y="44101"/>
                        <a:pt x="13049" y="40577"/>
                        <a:pt x="13240" y="37052"/>
                      </a:cubicBezTo>
                      <a:cubicBezTo>
                        <a:pt x="13335" y="34862"/>
                        <a:pt x="12764" y="32766"/>
                        <a:pt x="11621" y="31052"/>
                      </a:cubicBezTo>
                      <a:lnTo>
                        <a:pt x="2858" y="18383"/>
                      </a:lnTo>
                      <a:cubicBezTo>
                        <a:pt x="1810" y="16859"/>
                        <a:pt x="1143" y="15050"/>
                        <a:pt x="1048" y="13145"/>
                      </a:cubicBezTo>
                      <a:lnTo>
                        <a:pt x="0" y="572"/>
                      </a:lnTo>
                      <a:lnTo>
                        <a:pt x="17717" y="0"/>
                      </a:lnTo>
                      <a:close/>
                    </a:path>
                  </a:pathLst>
                </a:custGeom>
                <a:solidFill>
                  <a:srgbClr val="BD825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862" name="شكل حر: شكل 1861">
                  <a:extLst>
                    <a:ext uri="{FF2B5EF4-FFF2-40B4-BE49-F238E27FC236}">
                      <a16:creationId xmlns:a16="http://schemas.microsoft.com/office/drawing/2014/main" id="{78EC5048-846E-4347-BCCB-27C5AD7FDE43}"/>
                    </a:ext>
                  </a:extLst>
                </p:cNvPr>
                <p:cNvSpPr/>
                <p:nvPr/>
              </p:nvSpPr>
              <p:spPr>
                <a:xfrm>
                  <a:off x="4372743" y="1845963"/>
                  <a:ext cx="87623" cy="253381"/>
                </a:xfrm>
                <a:custGeom>
                  <a:avLst/>
                  <a:gdLst>
                    <a:gd name="connsiteX0" fmla="*/ 58763 w 87623"/>
                    <a:gd name="connsiteY0" fmla="*/ 117330 h 253381"/>
                    <a:gd name="connsiteX1" fmla="*/ 39903 w 87623"/>
                    <a:gd name="connsiteY1" fmla="*/ 14555 h 253381"/>
                    <a:gd name="connsiteX2" fmla="*/ 32855 w 87623"/>
                    <a:gd name="connsiteY2" fmla="*/ 1601 h 253381"/>
                    <a:gd name="connsiteX3" fmla="*/ 11519 w 87623"/>
                    <a:gd name="connsiteY3" fmla="*/ 9316 h 253381"/>
                    <a:gd name="connsiteX4" fmla="*/ 3137 w 87623"/>
                    <a:gd name="connsiteY4" fmla="*/ 96470 h 253381"/>
                    <a:gd name="connsiteX5" fmla="*/ 9423 w 87623"/>
                    <a:gd name="connsiteY5" fmla="*/ 125235 h 253381"/>
                    <a:gd name="connsiteX6" fmla="*/ 9233 w 87623"/>
                    <a:gd name="connsiteY6" fmla="*/ 125997 h 253381"/>
                    <a:gd name="connsiteX7" fmla="*/ 20282 w 87623"/>
                    <a:gd name="connsiteY7" fmla="*/ 167336 h 253381"/>
                    <a:gd name="connsiteX8" fmla="*/ 54286 w 87623"/>
                    <a:gd name="connsiteY8" fmla="*/ 253251 h 253381"/>
                    <a:gd name="connsiteX9" fmla="*/ 82480 w 87623"/>
                    <a:gd name="connsiteY9" fmla="*/ 245250 h 253381"/>
                    <a:gd name="connsiteX10" fmla="*/ 87624 w 87623"/>
                    <a:gd name="connsiteY10" fmla="*/ 240964 h 253381"/>
                    <a:gd name="connsiteX11" fmla="*/ 58763 w 87623"/>
                    <a:gd name="connsiteY11" fmla="*/ 117330 h 253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7623" h="253381">
                      <a:moveTo>
                        <a:pt x="58763" y="117330"/>
                      </a:moveTo>
                      <a:lnTo>
                        <a:pt x="39903" y="14555"/>
                      </a:lnTo>
                      <a:cubicBezTo>
                        <a:pt x="38760" y="9507"/>
                        <a:pt x="37046" y="4077"/>
                        <a:pt x="32855" y="1601"/>
                      </a:cubicBezTo>
                      <a:cubicBezTo>
                        <a:pt x="25806" y="-2495"/>
                        <a:pt x="16662" y="1696"/>
                        <a:pt x="11519" y="9316"/>
                      </a:cubicBezTo>
                      <a:cubicBezTo>
                        <a:pt x="-4578" y="35319"/>
                        <a:pt x="-102" y="66466"/>
                        <a:pt x="3137" y="96470"/>
                      </a:cubicBezTo>
                      <a:lnTo>
                        <a:pt x="9423" y="125235"/>
                      </a:lnTo>
                      <a:cubicBezTo>
                        <a:pt x="9328" y="125521"/>
                        <a:pt x="9328" y="125807"/>
                        <a:pt x="9233" y="125997"/>
                      </a:cubicBezTo>
                      <a:cubicBezTo>
                        <a:pt x="11519" y="140190"/>
                        <a:pt x="14567" y="154191"/>
                        <a:pt x="20282" y="167336"/>
                      </a:cubicBezTo>
                      <a:cubicBezTo>
                        <a:pt x="25806" y="179909"/>
                        <a:pt x="43047" y="222962"/>
                        <a:pt x="54286" y="253251"/>
                      </a:cubicBezTo>
                      <a:cubicBezTo>
                        <a:pt x="64383" y="254013"/>
                        <a:pt x="74003" y="251442"/>
                        <a:pt x="82480" y="245250"/>
                      </a:cubicBezTo>
                      <a:cubicBezTo>
                        <a:pt x="84290" y="243917"/>
                        <a:pt x="86004" y="242488"/>
                        <a:pt x="87624" y="240964"/>
                      </a:cubicBezTo>
                      <a:cubicBezTo>
                        <a:pt x="83623" y="217437"/>
                        <a:pt x="61620" y="132379"/>
                        <a:pt x="58763" y="117330"/>
                      </a:cubicBezTo>
                      <a:close/>
                    </a:path>
                  </a:pathLst>
                </a:custGeom>
                <a:solidFill>
                  <a:srgbClr val="F7F7F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24" name="شكل حر: شكل 1023">
                  <a:extLst>
                    <a:ext uri="{FF2B5EF4-FFF2-40B4-BE49-F238E27FC236}">
                      <a16:creationId xmlns:a16="http://schemas.microsoft.com/office/drawing/2014/main" id="{8BE0FCAE-9760-451C-B30D-98CFD2940B84}"/>
                    </a:ext>
                  </a:extLst>
                </p:cNvPr>
                <p:cNvSpPr/>
                <p:nvPr/>
              </p:nvSpPr>
              <p:spPr>
                <a:xfrm>
                  <a:off x="4397787" y="1845996"/>
                  <a:ext cx="62674" cy="248645"/>
                </a:xfrm>
                <a:custGeom>
                  <a:avLst/>
                  <a:gdLst>
                    <a:gd name="connsiteX0" fmla="*/ 62675 w 62674"/>
                    <a:gd name="connsiteY0" fmla="*/ 240835 h 248645"/>
                    <a:gd name="connsiteX1" fmla="*/ 33814 w 62674"/>
                    <a:gd name="connsiteY1" fmla="*/ 117296 h 248645"/>
                    <a:gd name="connsiteX2" fmla="*/ 14954 w 62674"/>
                    <a:gd name="connsiteY2" fmla="*/ 14521 h 248645"/>
                    <a:gd name="connsiteX3" fmla="*/ 7906 w 62674"/>
                    <a:gd name="connsiteY3" fmla="*/ 1567 h 248645"/>
                    <a:gd name="connsiteX4" fmla="*/ 0 w 62674"/>
                    <a:gd name="connsiteY4" fmla="*/ 139 h 248645"/>
                    <a:gd name="connsiteX5" fmla="*/ 7144 w 62674"/>
                    <a:gd name="connsiteY5" fmla="*/ 30142 h 248645"/>
                    <a:gd name="connsiteX6" fmla="*/ 49054 w 62674"/>
                    <a:gd name="connsiteY6" fmla="*/ 221023 h 248645"/>
                    <a:gd name="connsiteX7" fmla="*/ 52006 w 62674"/>
                    <a:gd name="connsiteY7" fmla="*/ 248646 h 248645"/>
                    <a:gd name="connsiteX8" fmla="*/ 57436 w 62674"/>
                    <a:gd name="connsiteY8" fmla="*/ 245217 h 248645"/>
                    <a:gd name="connsiteX9" fmla="*/ 62675 w 62674"/>
                    <a:gd name="connsiteY9" fmla="*/ 240835 h 248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674" h="248645">
                      <a:moveTo>
                        <a:pt x="62675" y="240835"/>
                      </a:moveTo>
                      <a:cubicBezTo>
                        <a:pt x="58674" y="217404"/>
                        <a:pt x="36671" y="132346"/>
                        <a:pt x="33814" y="117296"/>
                      </a:cubicBezTo>
                      <a:lnTo>
                        <a:pt x="14954" y="14521"/>
                      </a:lnTo>
                      <a:cubicBezTo>
                        <a:pt x="13811" y="9473"/>
                        <a:pt x="12097" y="4044"/>
                        <a:pt x="7906" y="1567"/>
                      </a:cubicBezTo>
                      <a:cubicBezTo>
                        <a:pt x="5429" y="139"/>
                        <a:pt x="2667" y="-242"/>
                        <a:pt x="0" y="139"/>
                      </a:cubicBezTo>
                      <a:cubicBezTo>
                        <a:pt x="3620" y="13855"/>
                        <a:pt x="4953" y="20236"/>
                        <a:pt x="7144" y="30142"/>
                      </a:cubicBezTo>
                      <a:cubicBezTo>
                        <a:pt x="23527" y="95674"/>
                        <a:pt x="36481" y="154158"/>
                        <a:pt x="49054" y="221023"/>
                      </a:cubicBezTo>
                      <a:cubicBezTo>
                        <a:pt x="51054" y="230167"/>
                        <a:pt x="52006" y="239407"/>
                        <a:pt x="52006" y="248646"/>
                      </a:cubicBezTo>
                      <a:cubicBezTo>
                        <a:pt x="53912" y="247693"/>
                        <a:pt x="55721" y="246550"/>
                        <a:pt x="57436" y="245217"/>
                      </a:cubicBezTo>
                      <a:cubicBezTo>
                        <a:pt x="59246" y="243883"/>
                        <a:pt x="60960" y="242455"/>
                        <a:pt x="62675" y="240835"/>
                      </a:cubicBezTo>
                      <a:close/>
                    </a:path>
                  </a:pathLst>
                </a:custGeom>
                <a:solidFill>
                  <a:srgbClr val="EEEFF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</p:grpSp>
      </p:grpSp>
      <p:sp>
        <p:nvSpPr>
          <p:cNvPr id="7450" name="مستطيل ذو زوايا قطرية مستديرة 13">
            <a:extLst>
              <a:ext uri="{FF2B5EF4-FFF2-40B4-BE49-F238E27FC236}">
                <a16:creationId xmlns:a16="http://schemas.microsoft.com/office/drawing/2014/main" id="{1BC3819F-A5FB-40BD-B1AC-6E5071BEACF0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القصة المصورة</a:t>
            </a:r>
          </a:p>
        </p:txBody>
      </p:sp>
      <p:pic>
        <p:nvPicPr>
          <p:cNvPr id="7457" name="صورة 7456" descr="صورة تحتوي على ساعة حائط, عنصر تحكم, عن بعد&#10;&#10;تم إنشاء الوصف تلقائياً">
            <a:extLst>
              <a:ext uri="{FF2B5EF4-FFF2-40B4-BE49-F238E27FC236}">
                <a16:creationId xmlns:a16="http://schemas.microsoft.com/office/drawing/2014/main" id="{09CDAA51-DF2B-4632-9182-CB7000DB7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367" y="2456797"/>
            <a:ext cx="811957" cy="811957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C9C4AABE-C4A0-486A-8412-74F0389F830C}"/>
              </a:ext>
            </a:extLst>
          </p:cNvPr>
          <p:cNvSpPr/>
          <p:nvPr/>
        </p:nvSpPr>
        <p:spPr>
          <a:xfrm>
            <a:off x="8328514" y="1116259"/>
            <a:ext cx="819717" cy="440767"/>
          </a:xfrm>
          <a:prstGeom prst="rect">
            <a:avLst/>
          </a:prstGeom>
          <a:solidFill>
            <a:srgbClr val="E2F0D9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3-4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E99BF2A1-3F85-4FAF-B839-378317C2CBC3}"/>
              </a:ext>
            </a:extLst>
          </p:cNvPr>
          <p:cNvSpPr/>
          <p:nvPr/>
        </p:nvSpPr>
        <p:spPr>
          <a:xfrm>
            <a:off x="4905560" y="1113547"/>
            <a:ext cx="819717" cy="440767"/>
          </a:xfrm>
          <a:prstGeom prst="rect">
            <a:avLst/>
          </a:prstGeom>
          <a:solidFill>
            <a:srgbClr val="E2F0D9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accent6">
                    <a:lumMod val="75000"/>
                  </a:schemeClr>
                </a:solidFill>
              </a:rPr>
              <a:t>4-4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0F2C4AD2-8B8A-409F-9265-A43156276BBC}"/>
              </a:ext>
            </a:extLst>
          </p:cNvPr>
          <p:cNvSpPr/>
          <p:nvPr/>
        </p:nvSpPr>
        <p:spPr>
          <a:xfrm>
            <a:off x="909452" y="4866519"/>
            <a:ext cx="10641785" cy="107721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solidFill>
                  <a:srgbClr val="002060"/>
                </a:solidFill>
              </a:rPr>
              <a:t>اذا أدى الضامن الدين الى صاحب الحق فيحق للضامن أن يرجع للمضمون فيطالبه بما دفعه عنه.</a:t>
            </a:r>
            <a:endParaRPr lang="ar-SA" sz="3200" b="1" cap="none" spc="0" dirty="0">
              <a:ln w="0"/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08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3" name="جدول 7451">
            <a:extLst>
              <a:ext uri="{FF2B5EF4-FFF2-40B4-BE49-F238E27FC236}">
                <a16:creationId xmlns:a16="http://schemas.microsoft.com/office/drawing/2014/main" id="{1B446EA0-C7D6-4765-84F4-F571F421E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072744"/>
              </p:ext>
            </p:extLst>
          </p:nvPr>
        </p:nvGraphicFramePr>
        <p:xfrm>
          <a:off x="8323430" y="1126088"/>
          <a:ext cx="3417870" cy="362548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17870">
                  <a:extLst>
                    <a:ext uri="{9D8B030D-6E8A-4147-A177-3AD203B41FA5}">
                      <a16:colId xmlns:a16="http://schemas.microsoft.com/office/drawing/2014/main" val="4258390526"/>
                    </a:ext>
                  </a:extLst>
                </a:gridCol>
              </a:tblGrid>
              <a:tr h="3625483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075494"/>
                  </a:ext>
                </a:extLst>
              </a:tr>
            </a:tbl>
          </a:graphicData>
        </a:graphic>
      </p:graphicFrame>
      <p:grpSp>
        <p:nvGrpSpPr>
          <p:cNvPr id="354" name="رسم 2">
            <a:extLst>
              <a:ext uri="{FF2B5EF4-FFF2-40B4-BE49-F238E27FC236}">
                <a16:creationId xmlns:a16="http://schemas.microsoft.com/office/drawing/2014/main" id="{D7BBD44A-0CC6-4F0C-9472-60B0ACC9A88A}"/>
              </a:ext>
            </a:extLst>
          </p:cNvPr>
          <p:cNvGrpSpPr/>
          <p:nvPr/>
        </p:nvGrpSpPr>
        <p:grpSpPr>
          <a:xfrm>
            <a:off x="8460571" y="2166892"/>
            <a:ext cx="765858" cy="2444843"/>
            <a:chOff x="5541822" y="1696987"/>
            <a:chExt cx="224969" cy="721886"/>
          </a:xfrm>
        </p:grpSpPr>
        <p:grpSp>
          <p:nvGrpSpPr>
            <p:cNvPr id="355" name="رسم 2">
              <a:extLst>
                <a:ext uri="{FF2B5EF4-FFF2-40B4-BE49-F238E27FC236}">
                  <a16:creationId xmlns:a16="http://schemas.microsoft.com/office/drawing/2014/main" id="{64064D58-EFA2-4CE1-ADBB-7C7A4771B615}"/>
                </a:ext>
              </a:extLst>
            </p:cNvPr>
            <p:cNvGrpSpPr/>
            <p:nvPr/>
          </p:nvGrpSpPr>
          <p:grpSpPr>
            <a:xfrm>
              <a:off x="5541822" y="1696987"/>
              <a:ext cx="177859" cy="721886"/>
              <a:chOff x="5541822" y="1696987"/>
              <a:chExt cx="177859" cy="721886"/>
            </a:xfrm>
          </p:grpSpPr>
          <p:sp>
            <p:nvSpPr>
              <p:cNvPr id="359" name="شكل حر: شكل 358">
                <a:extLst>
                  <a:ext uri="{FF2B5EF4-FFF2-40B4-BE49-F238E27FC236}">
                    <a16:creationId xmlns:a16="http://schemas.microsoft.com/office/drawing/2014/main" id="{50FF1CA0-37AB-4D1C-B684-0A9A88591718}"/>
                  </a:ext>
                </a:extLst>
              </p:cNvPr>
              <p:cNvSpPr/>
              <p:nvPr/>
            </p:nvSpPr>
            <p:spPr>
              <a:xfrm>
                <a:off x="5553389" y="2345002"/>
                <a:ext cx="87499" cy="54154"/>
              </a:xfrm>
              <a:custGeom>
                <a:avLst/>
                <a:gdLst>
                  <a:gd name="connsiteX0" fmla="*/ 86935 w 87499"/>
                  <a:gd name="connsiteY0" fmla="*/ 18531 h 54154"/>
                  <a:gd name="connsiteX1" fmla="*/ 85696 w 87499"/>
                  <a:gd name="connsiteY1" fmla="*/ 22055 h 54154"/>
                  <a:gd name="connsiteX2" fmla="*/ 70837 w 87499"/>
                  <a:gd name="connsiteY2" fmla="*/ 35676 h 54154"/>
                  <a:gd name="connsiteX3" fmla="*/ 46263 w 87499"/>
                  <a:gd name="connsiteY3" fmla="*/ 44248 h 54154"/>
                  <a:gd name="connsiteX4" fmla="*/ 23498 w 87499"/>
                  <a:gd name="connsiteY4" fmla="*/ 52630 h 54154"/>
                  <a:gd name="connsiteX5" fmla="*/ 16354 w 87499"/>
                  <a:gd name="connsiteY5" fmla="*/ 54154 h 54154"/>
                  <a:gd name="connsiteX6" fmla="*/ 67 w 87499"/>
                  <a:gd name="connsiteY6" fmla="*/ 42057 h 54154"/>
                  <a:gd name="connsiteX7" fmla="*/ 5496 w 87499"/>
                  <a:gd name="connsiteY7" fmla="*/ 21388 h 54154"/>
                  <a:gd name="connsiteX8" fmla="*/ 8258 w 87499"/>
                  <a:gd name="connsiteY8" fmla="*/ 17197 h 54154"/>
                  <a:gd name="connsiteX9" fmla="*/ 15116 w 87499"/>
                  <a:gd name="connsiteY9" fmla="*/ 11196 h 54154"/>
                  <a:gd name="connsiteX10" fmla="*/ 34261 w 87499"/>
                  <a:gd name="connsiteY10" fmla="*/ 2719 h 54154"/>
                  <a:gd name="connsiteX11" fmla="*/ 44167 w 87499"/>
                  <a:gd name="connsiteY11" fmla="*/ 4815 h 54154"/>
                  <a:gd name="connsiteX12" fmla="*/ 58169 w 87499"/>
                  <a:gd name="connsiteY12" fmla="*/ 2624 h 54154"/>
                  <a:gd name="connsiteX13" fmla="*/ 70837 w 87499"/>
                  <a:gd name="connsiteY13" fmla="*/ 52 h 54154"/>
                  <a:gd name="connsiteX14" fmla="*/ 82934 w 87499"/>
                  <a:gd name="connsiteY14" fmla="*/ 3386 h 54154"/>
                  <a:gd name="connsiteX15" fmla="*/ 85030 w 87499"/>
                  <a:gd name="connsiteY15" fmla="*/ 5767 h 54154"/>
                  <a:gd name="connsiteX16" fmla="*/ 86935 w 87499"/>
                  <a:gd name="connsiteY16" fmla="*/ 18531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499" h="54154">
                    <a:moveTo>
                      <a:pt x="86935" y="18531"/>
                    </a:moveTo>
                    <a:cubicBezTo>
                      <a:pt x="86649" y="19769"/>
                      <a:pt x="86268" y="20912"/>
                      <a:pt x="85696" y="22055"/>
                    </a:cubicBezTo>
                    <a:cubicBezTo>
                      <a:pt x="82648" y="28151"/>
                      <a:pt x="76838" y="32437"/>
                      <a:pt x="70837" y="35676"/>
                    </a:cubicBezTo>
                    <a:cubicBezTo>
                      <a:pt x="63217" y="39867"/>
                      <a:pt x="54835" y="42629"/>
                      <a:pt x="46263" y="44248"/>
                    </a:cubicBezTo>
                    <a:cubicBezTo>
                      <a:pt x="39881" y="45391"/>
                      <a:pt x="24546" y="51868"/>
                      <a:pt x="23498" y="52630"/>
                    </a:cubicBezTo>
                    <a:cubicBezTo>
                      <a:pt x="21498" y="54154"/>
                      <a:pt x="18831" y="54154"/>
                      <a:pt x="16354" y="54154"/>
                    </a:cubicBezTo>
                    <a:cubicBezTo>
                      <a:pt x="6734" y="54059"/>
                      <a:pt x="-791" y="53487"/>
                      <a:pt x="67" y="42057"/>
                    </a:cubicBezTo>
                    <a:cubicBezTo>
                      <a:pt x="543" y="35199"/>
                      <a:pt x="2543" y="27675"/>
                      <a:pt x="5496" y="21388"/>
                    </a:cubicBezTo>
                    <a:cubicBezTo>
                      <a:pt x="6163" y="19769"/>
                      <a:pt x="7210" y="18435"/>
                      <a:pt x="8258" y="17197"/>
                    </a:cubicBezTo>
                    <a:cubicBezTo>
                      <a:pt x="10163" y="14911"/>
                      <a:pt x="12640" y="13006"/>
                      <a:pt x="15116" y="11196"/>
                    </a:cubicBezTo>
                    <a:cubicBezTo>
                      <a:pt x="20450" y="7196"/>
                      <a:pt x="27118" y="1100"/>
                      <a:pt x="34261" y="2719"/>
                    </a:cubicBezTo>
                    <a:cubicBezTo>
                      <a:pt x="38071" y="3481"/>
                      <a:pt x="39976" y="5100"/>
                      <a:pt x="44167" y="4815"/>
                    </a:cubicBezTo>
                    <a:cubicBezTo>
                      <a:pt x="48835" y="4529"/>
                      <a:pt x="53597" y="3672"/>
                      <a:pt x="58169" y="2624"/>
                    </a:cubicBezTo>
                    <a:cubicBezTo>
                      <a:pt x="62360" y="1671"/>
                      <a:pt x="66456" y="433"/>
                      <a:pt x="70837" y="52"/>
                    </a:cubicBezTo>
                    <a:cubicBezTo>
                      <a:pt x="75028" y="-234"/>
                      <a:pt x="79600" y="624"/>
                      <a:pt x="82934" y="3386"/>
                    </a:cubicBezTo>
                    <a:cubicBezTo>
                      <a:pt x="83696" y="4053"/>
                      <a:pt x="84458" y="4910"/>
                      <a:pt x="85030" y="5767"/>
                    </a:cubicBezTo>
                    <a:cubicBezTo>
                      <a:pt x="87506" y="9387"/>
                      <a:pt x="88078" y="14244"/>
                      <a:pt x="86935" y="18531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0" name="شكل حر: شكل 359">
                <a:extLst>
                  <a:ext uri="{FF2B5EF4-FFF2-40B4-BE49-F238E27FC236}">
                    <a16:creationId xmlns:a16="http://schemas.microsoft.com/office/drawing/2014/main" id="{DAAFAEDD-7003-4701-8818-7925D941918E}"/>
                  </a:ext>
                </a:extLst>
              </p:cNvPr>
              <p:cNvSpPr/>
              <p:nvPr/>
            </p:nvSpPr>
            <p:spPr>
              <a:xfrm>
                <a:off x="5629317" y="2364719"/>
                <a:ext cx="87501" cy="54154"/>
              </a:xfrm>
              <a:custGeom>
                <a:avLst/>
                <a:gdLst>
                  <a:gd name="connsiteX0" fmla="*/ 87493 w 87501"/>
                  <a:gd name="connsiteY0" fmla="*/ 13387 h 54154"/>
                  <a:gd name="connsiteX1" fmla="*/ 85683 w 87501"/>
                  <a:gd name="connsiteY1" fmla="*/ 22055 h 54154"/>
                  <a:gd name="connsiteX2" fmla="*/ 73777 w 87501"/>
                  <a:gd name="connsiteY2" fmla="*/ 34057 h 54154"/>
                  <a:gd name="connsiteX3" fmla="*/ 70919 w 87501"/>
                  <a:gd name="connsiteY3" fmla="*/ 35676 h 54154"/>
                  <a:gd name="connsiteX4" fmla="*/ 46345 w 87501"/>
                  <a:gd name="connsiteY4" fmla="*/ 44153 h 54154"/>
                  <a:gd name="connsiteX5" fmla="*/ 23485 w 87501"/>
                  <a:gd name="connsiteY5" fmla="*/ 52630 h 54154"/>
                  <a:gd name="connsiteX6" fmla="*/ 16436 w 87501"/>
                  <a:gd name="connsiteY6" fmla="*/ 54154 h 54154"/>
                  <a:gd name="connsiteX7" fmla="*/ 53 w 87501"/>
                  <a:gd name="connsiteY7" fmla="*/ 41962 h 54154"/>
                  <a:gd name="connsiteX8" fmla="*/ 5482 w 87501"/>
                  <a:gd name="connsiteY8" fmla="*/ 21293 h 54154"/>
                  <a:gd name="connsiteX9" fmla="*/ 12341 w 87501"/>
                  <a:gd name="connsiteY9" fmla="*/ 13292 h 54154"/>
                  <a:gd name="connsiteX10" fmla="*/ 15198 w 87501"/>
                  <a:gd name="connsiteY10" fmla="*/ 11101 h 54154"/>
                  <a:gd name="connsiteX11" fmla="*/ 34343 w 87501"/>
                  <a:gd name="connsiteY11" fmla="*/ 2624 h 54154"/>
                  <a:gd name="connsiteX12" fmla="*/ 44154 w 87501"/>
                  <a:gd name="connsiteY12" fmla="*/ 4815 h 54154"/>
                  <a:gd name="connsiteX13" fmla="*/ 58251 w 87501"/>
                  <a:gd name="connsiteY13" fmla="*/ 2529 h 54154"/>
                  <a:gd name="connsiteX14" fmla="*/ 70824 w 87501"/>
                  <a:gd name="connsiteY14" fmla="*/ 52 h 54154"/>
                  <a:gd name="connsiteX15" fmla="*/ 82921 w 87501"/>
                  <a:gd name="connsiteY15" fmla="*/ 3291 h 54154"/>
                  <a:gd name="connsiteX16" fmla="*/ 85112 w 87501"/>
                  <a:gd name="connsiteY16" fmla="*/ 5672 h 54154"/>
                  <a:gd name="connsiteX17" fmla="*/ 85683 w 87501"/>
                  <a:gd name="connsiteY17" fmla="*/ 6625 h 54154"/>
                  <a:gd name="connsiteX18" fmla="*/ 87493 w 87501"/>
                  <a:gd name="connsiteY18" fmla="*/ 13387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7501" h="54154">
                    <a:moveTo>
                      <a:pt x="87493" y="13387"/>
                    </a:moveTo>
                    <a:cubicBezTo>
                      <a:pt x="87588" y="16435"/>
                      <a:pt x="86921" y="19388"/>
                      <a:pt x="85683" y="22055"/>
                    </a:cubicBezTo>
                    <a:cubicBezTo>
                      <a:pt x="83111" y="27199"/>
                      <a:pt x="78730" y="31009"/>
                      <a:pt x="73777" y="34057"/>
                    </a:cubicBezTo>
                    <a:cubicBezTo>
                      <a:pt x="72824" y="34628"/>
                      <a:pt x="71967" y="35104"/>
                      <a:pt x="70919" y="35676"/>
                    </a:cubicBezTo>
                    <a:cubicBezTo>
                      <a:pt x="63204" y="39867"/>
                      <a:pt x="54917" y="42629"/>
                      <a:pt x="46345" y="44153"/>
                    </a:cubicBezTo>
                    <a:cubicBezTo>
                      <a:pt x="39963" y="45296"/>
                      <a:pt x="24532" y="51868"/>
                      <a:pt x="23485" y="52630"/>
                    </a:cubicBezTo>
                    <a:cubicBezTo>
                      <a:pt x="21580" y="54154"/>
                      <a:pt x="18913" y="54154"/>
                      <a:pt x="16436" y="54154"/>
                    </a:cubicBezTo>
                    <a:cubicBezTo>
                      <a:pt x="6816" y="54059"/>
                      <a:pt x="-709" y="53392"/>
                      <a:pt x="53" y="41962"/>
                    </a:cubicBezTo>
                    <a:cubicBezTo>
                      <a:pt x="529" y="35104"/>
                      <a:pt x="2625" y="27580"/>
                      <a:pt x="5482" y="21293"/>
                    </a:cubicBezTo>
                    <a:cubicBezTo>
                      <a:pt x="7007" y="18055"/>
                      <a:pt x="9578" y="15483"/>
                      <a:pt x="12341" y="13292"/>
                    </a:cubicBezTo>
                    <a:cubicBezTo>
                      <a:pt x="13198" y="12530"/>
                      <a:pt x="14150" y="11768"/>
                      <a:pt x="15198" y="11101"/>
                    </a:cubicBezTo>
                    <a:cubicBezTo>
                      <a:pt x="20532" y="7101"/>
                      <a:pt x="27199" y="1100"/>
                      <a:pt x="34343" y="2624"/>
                    </a:cubicBezTo>
                    <a:cubicBezTo>
                      <a:pt x="38153" y="3481"/>
                      <a:pt x="39963" y="5101"/>
                      <a:pt x="44154" y="4815"/>
                    </a:cubicBezTo>
                    <a:cubicBezTo>
                      <a:pt x="48916" y="4529"/>
                      <a:pt x="53679" y="3672"/>
                      <a:pt x="58251" y="2529"/>
                    </a:cubicBezTo>
                    <a:cubicBezTo>
                      <a:pt x="62442" y="1576"/>
                      <a:pt x="66538" y="338"/>
                      <a:pt x="70824" y="52"/>
                    </a:cubicBezTo>
                    <a:cubicBezTo>
                      <a:pt x="75110" y="-233"/>
                      <a:pt x="79682" y="624"/>
                      <a:pt x="82921" y="3291"/>
                    </a:cubicBezTo>
                    <a:cubicBezTo>
                      <a:pt x="83778" y="3958"/>
                      <a:pt x="84540" y="4815"/>
                      <a:pt x="85112" y="5672"/>
                    </a:cubicBezTo>
                    <a:cubicBezTo>
                      <a:pt x="85302" y="6053"/>
                      <a:pt x="85588" y="6244"/>
                      <a:pt x="85683" y="6625"/>
                    </a:cubicBezTo>
                    <a:cubicBezTo>
                      <a:pt x="86826" y="8625"/>
                      <a:pt x="87397" y="10911"/>
                      <a:pt x="87493" y="13387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1" name="شكل حر: شكل 360">
                <a:extLst>
                  <a:ext uri="{FF2B5EF4-FFF2-40B4-BE49-F238E27FC236}">
                    <a16:creationId xmlns:a16="http://schemas.microsoft.com/office/drawing/2014/main" id="{9F19632D-AFAA-4AB6-AEBD-6D376BB6AA90}"/>
                  </a:ext>
                </a:extLst>
              </p:cNvPr>
              <p:cNvSpPr/>
              <p:nvPr/>
            </p:nvSpPr>
            <p:spPr>
              <a:xfrm>
                <a:off x="5558100" y="2029396"/>
                <a:ext cx="20597" cy="64865"/>
              </a:xfrm>
              <a:custGeom>
                <a:avLst/>
                <a:gdLst>
                  <a:gd name="connsiteX0" fmla="*/ 10215 w 20597"/>
                  <a:gd name="connsiteY0" fmla="*/ 0 h 64865"/>
                  <a:gd name="connsiteX1" fmla="*/ 20597 w 20597"/>
                  <a:gd name="connsiteY1" fmla="*/ 7906 h 64865"/>
                  <a:gd name="connsiteX2" fmla="*/ 17073 w 20597"/>
                  <a:gd name="connsiteY2" fmla="*/ 30099 h 64865"/>
                  <a:gd name="connsiteX3" fmla="*/ 15454 w 20597"/>
                  <a:gd name="connsiteY3" fmla="*/ 48387 h 64865"/>
                  <a:gd name="connsiteX4" fmla="*/ 7929 w 20597"/>
                  <a:gd name="connsiteY4" fmla="*/ 64865 h 64865"/>
                  <a:gd name="connsiteX5" fmla="*/ 3547 w 20597"/>
                  <a:gd name="connsiteY5" fmla="*/ 39433 h 64865"/>
                  <a:gd name="connsiteX6" fmla="*/ 118 w 20597"/>
                  <a:gd name="connsiteY6" fmla="*/ 20288 h 64865"/>
                  <a:gd name="connsiteX7" fmla="*/ 10215 w 20597"/>
                  <a:gd name="connsiteY7" fmla="*/ 0 h 6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597" h="64865">
                    <a:moveTo>
                      <a:pt x="10215" y="0"/>
                    </a:moveTo>
                    <a:lnTo>
                      <a:pt x="20597" y="7906"/>
                    </a:lnTo>
                    <a:cubicBezTo>
                      <a:pt x="19168" y="15240"/>
                      <a:pt x="17740" y="22670"/>
                      <a:pt x="17073" y="30099"/>
                    </a:cubicBezTo>
                    <a:cubicBezTo>
                      <a:pt x="16501" y="36195"/>
                      <a:pt x="16501" y="42386"/>
                      <a:pt x="15454" y="48387"/>
                    </a:cubicBezTo>
                    <a:cubicBezTo>
                      <a:pt x="14406" y="54388"/>
                      <a:pt x="12120" y="60484"/>
                      <a:pt x="7929" y="64865"/>
                    </a:cubicBezTo>
                    <a:cubicBezTo>
                      <a:pt x="7357" y="56293"/>
                      <a:pt x="5929" y="47720"/>
                      <a:pt x="3547" y="39433"/>
                    </a:cubicBezTo>
                    <a:cubicBezTo>
                      <a:pt x="1738" y="33147"/>
                      <a:pt x="-548" y="26765"/>
                      <a:pt x="118" y="20288"/>
                    </a:cubicBezTo>
                    <a:cubicBezTo>
                      <a:pt x="690" y="12573"/>
                      <a:pt x="5548" y="6096"/>
                      <a:pt x="10215" y="0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2" name="شكل حر: شكل 361">
                <a:extLst>
                  <a:ext uri="{FF2B5EF4-FFF2-40B4-BE49-F238E27FC236}">
                    <a16:creationId xmlns:a16="http://schemas.microsoft.com/office/drawing/2014/main" id="{C2BCD6FE-6142-4FC5-96A2-BC8D872A27AF}"/>
                  </a:ext>
                </a:extLst>
              </p:cNvPr>
              <p:cNvSpPr/>
              <p:nvPr/>
            </p:nvSpPr>
            <p:spPr>
              <a:xfrm>
                <a:off x="5545073" y="1824228"/>
                <a:ext cx="38385" cy="232971"/>
              </a:xfrm>
              <a:custGeom>
                <a:avLst/>
                <a:gdLst>
                  <a:gd name="connsiteX0" fmla="*/ 34671 w 38385"/>
                  <a:gd name="connsiteY0" fmla="*/ 207835 h 232971"/>
                  <a:gd name="connsiteX1" fmla="*/ 29813 w 38385"/>
                  <a:gd name="connsiteY1" fmla="*/ 230219 h 232971"/>
                  <a:gd name="connsiteX2" fmla="*/ 13811 w 38385"/>
                  <a:gd name="connsiteY2" fmla="*/ 231839 h 232971"/>
                  <a:gd name="connsiteX3" fmla="*/ 2191 w 38385"/>
                  <a:gd name="connsiteY3" fmla="*/ 171450 h 232971"/>
                  <a:gd name="connsiteX4" fmla="*/ 381 w 38385"/>
                  <a:gd name="connsiteY4" fmla="*/ 126397 h 232971"/>
                  <a:gd name="connsiteX5" fmla="*/ 95 w 38385"/>
                  <a:gd name="connsiteY5" fmla="*/ 90202 h 232971"/>
                  <a:gd name="connsiteX6" fmla="*/ 6382 w 38385"/>
                  <a:gd name="connsiteY6" fmla="*/ 33338 h 232971"/>
                  <a:gd name="connsiteX7" fmla="*/ 16955 w 38385"/>
                  <a:gd name="connsiteY7" fmla="*/ 12001 h 232971"/>
                  <a:gd name="connsiteX8" fmla="*/ 25527 w 38385"/>
                  <a:gd name="connsiteY8" fmla="*/ 4763 h 232971"/>
                  <a:gd name="connsiteX9" fmla="*/ 38386 w 38385"/>
                  <a:gd name="connsiteY9" fmla="*/ 0 h 232971"/>
                  <a:gd name="connsiteX10" fmla="*/ 35147 w 38385"/>
                  <a:gd name="connsiteY10" fmla="*/ 3524 h 232971"/>
                  <a:gd name="connsiteX11" fmla="*/ 33814 w 38385"/>
                  <a:gd name="connsiteY11" fmla="*/ 7334 h 232971"/>
                  <a:gd name="connsiteX12" fmla="*/ 33338 w 38385"/>
                  <a:gd name="connsiteY12" fmla="*/ 15145 h 232971"/>
                  <a:gd name="connsiteX13" fmla="*/ 35147 w 38385"/>
                  <a:gd name="connsiteY13" fmla="*/ 24955 h 232971"/>
                  <a:gd name="connsiteX14" fmla="*/ 36862 w 38385"/>
                  <a:gd name="connsiteY14" fmla="*/ 114395 h 232971"/>
                  <a:gd name="connsiteX15" fmla="*/ 36862 w 38385"/>
                  <a:gd name="connsiteY15" fmla="*/ 138112 h 232971"/>
                  <a:gd name="connsiteX16" fmla="*/ 36385 w 38385"/>
                  <a:gd name="connsiteY16" fmla="*/ 145923 h 232971"/>
                  <a:gd name="connsiteX17" fmla="*/ 38195 w 38385"/>
                  <a:gd name="connsiteY17" fmla="*/ 160972 h 232971"/>
                  <a:gd name="connsiteX18" fmla="*/ 34671 w 38385"/>
                  <a:gd name="connsiteY18" fmla="*/ 207835 h 232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385" h="232971">
                    <a:moveTo>
                      <a:pt x="34671" y="207835"/>
                    </a:moveTo>
                    <a:cubicBezTo>
                      <a:pt x="34100" y="211836"/>
                      <a:pt x="32194" y="226885"/>
                      <a:pt x="29813" y="230219"/>
                    </a:cubicBezTo>
                    <a:cubicBezTo>
                      <a:pt x="27432" y="233553"/>
                      <a:pt x="17526" y="233553"/>
                      <a:pt x="13811" y="231839"/>
                    </a:cubicBezTo>
                    <a:cubicBezTo>
                      <a:pt x="10954" y="230505"/>
                      <a:pt x="4191" y="185166"/>
                      <a:pt x="2191" y="171450"/>
                    </a:cubicBezTo>
                    <a:cubicBezTo>
                      <a:pt x="-95" y="156210"/>
                      <a:pt x="857" y="141541"/>
                      <a:pt x="381" y="126397"/>
                    </a:cubicBezTo>
                    <a:cubicBezTo>
                      <a:pt x="0" y="114395"/>
                      <a:pt x="-95" y="102299"/>
                      <a:pt x="95" y="90202"/>
                    </a:cubicBezTo>
                    <a:cubicBezTo>
                      <a:pt x="381" y="71152"/>
                      <a:pt x="1429" y="51816"/>
                      <a:pt x="6382" y="33338"/>
                    </a:cubicBezTo>
                    <a:cubicBezTo>
                      <a:pt x="8477" y="25622"/>
                      <a:pt x="11811" y="18097"/>
                      <a:pt x="16955" y="12001"/>
                    </a:cubicBezTo>
                    <a:cubicBezTo>
                      <a:pt x="19526" y="8953"/>
                      <a:pt x="22098" y="6572"/>
                      <a:pt x="25527" y="4763"/>
                    </a:cubicBezTo>
                    <a:cubicBezTo>
                      <a:pt x="29623" y="2762"/>
                      <a:pt x="33909" y="1143"/>
                      <a:pt x="38386" y="0"/>
                    </a:cubicBezTo>
                    <a:cubicBezTo>
                      <a:pt x="37243" y="286"/>
                      <a:pt x="35719" y="2762"/>
                      <a:pt x="35147" y="3524"/>
                    </a:cubicBezTo>
                    <a:cubicBezTo>
                      <a:pt x="34195" y="4763"/>
                      <a:pt x="33718" y="5810"/>
                      <a:pt x="33814" y="7334"/>
                    </a:cubicBezTo>
                    <a:cubicBezTo>
                      <a:pt x="33814" y="9906"/>
                      <a:pt x="33052" y="12573"/>
                      <a:pt x="33338" y="15145"/>
                    </a:cubicBezTo>
                    <a:cubicBezTo>
                      <a:pt x="33623" y="18383"/>
                      <a:pt x="34671" y="21812"/>
                      <a:pt x="35147" y="24955"/>
                    </a:cubicBezTo>
                    <a:cubicBezTo>
                      <a:pt x="36100" y="54769"/>
                      <a:pt x="36671" y="84582"/>
                      <a:pt x="36862" y="114395"/>
                    </a:cubicBezTo>
                    <a:cubicBezTo>
                      <a:pt x="36862" y="122301"/>
                      <a:pt x="36862" y="130207"/>
                      <a:pt x="36862" y="138112"/>
                    </a:cubicBezTo>
                    <a:cubicBezTo>
                      <a:pt x="36862" y="140684"/>
                      <a:pt x="36862" y="143351"/>
                      <a:pt x="36385" y="145923"/>
                    </a:cubicBezTo>
                    <a:cubicBezTo>
                      <a:pt x="38290" y="150495"/>
                      <a:pt x="38386" y="155829"/>
                      <a:pt x="38195" y="160972"/>
                    </a:cubicBezTo>
                    <a:cubicBezTo>
                      <a:pt x="37719" y="176784"/>
                      <a:pt x="36957" y="192405"/>
                      <a:pt x="34671" y="207835"/>
                    </a:cubicBezTo>
                    <a:close/>
                  </a:path>
                </a:pathLst>
              </a:custGeom>
              <a:solidFill>
                <a:srgbClr val="B9BEC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3" name="شكل حر: شكل 362">
                <a:extLst>
                  <a:ext uri="{FF2B5EF4-FFF2-40B4-BE49-F238E27FC236}">
                    <a16:creationId xmlns:a16="http://schemas.microsoft.com/office/drawing/2014/main" id="{5F42C304-9B59-41D6-8C05-51FD683D5C4A}"/>
                  </a:ext>
                </a:extLst>
              </p:cNvPr>
              <p:cNvSpPr/>
              <p:nvPr/>
            </p:nvSpPr>
            <p:spPr>
              <a:xfrm>
                <a:off x="5558028" y="1824418"/>
                <a:ext cx="25431" cy="232806"/>
              </a:xfrm>
              <a:custGeom>
                <a:avLst/>
                <a:gdLst>
                  <a:gd name="connsiteX0" fmla="*/ 22193 w 25431"/>
                  <a:gd name="connsiteY0" fmla="*/ 3524 h 232806"/>
                  <a:gd name="connsiteX1" fmla="*/ 25432 w 25431"/>
                  <a:gd name="connsiteY1" fmla="*/ 0 h 232806"/>
                  <a:gd name="connsiteX2" fmla="*/ 12573 w 25431"/>
                  <a:gd name="connsiteY2" fmla="*/ 4763 h 232806"/>
                  <a:gd name="connsiteX3" fmla="*/ 6191 w 25431"/>
                  <a:gd name="connsiteY3" fmla="*/ 9525 h 232806"/>
                  <a:gd name="connsiteX4" fmla="*/ 5810 w 25431"/>
                  <a:gd name="connsiteY4" fmla="*/ 43624 h 232806"/>
                  <a:gd name="connsiteX5" fmla="*/ 14668 w 25431"/>
                  <a:gd name="connsiteY5" fmla="*/ 149542 h 232806"/>
                  <a:gd name="connsiteX6" fmla="*/ 0 w 25431"/>
                  <a:gd name="connsiteY6" fmla="*/ 230505 h 232806"/>
                  <a:gd name="connsiteX7" fmla="*/ 762 w 25431"/>
                  <a:gd name="connsiteY7" fmla="*/ 231743 h 232806"/>
                  <a:gd name="connsiteX8" fmla="*/ 16764 w 25431"/>
                  <a:gd name="connsiteY8" fmla="*/ 230124 h 232806"/>
                  <a:gd name="connsiteX9" fmla="*/ 21622 w 25431"/>
                  <a:gd name="connsiteY9" fmla="*/ 207740 h 232806"/>
                  <a:gd name="connsiteX10" fmla="*/ 25146 w 25431"/>
                  <a:gd name="connsiteY10" fmla="*/ 161068 h 232806"/>
                  <a:gd name="connsiteX11" fmla="*/ 23336 w 25431"/>
                  <a:gd name="connsiteY11" fmla="*/ 146018 h 232806"/>
                  <a:gd name="connsiteX12" fmla="*/ 23813 w 25431"/>
                  <a:gd name="connsiteY12" fmla="*/ 138208 h 232806"/>
                  <a:gd name="connsiteX13" fmla="*/ 23813 w 25431"/>
                  <a:gd name="connsiteY13" fmla="*/ 114490 h 232806"/>
                  <a:gd name="connsiteX14" fmla="*/ 22098 w 25431"/>
                  <a:gd name="connsiteY14" fmla="*/ 25051 h 232806"/>
                  <a:gd name="connsiteX15" fmla="*/ 20288 w 25431"/>
                  <a:gd name="connsiteY15" fmla="*/ 15240 h 232806"/>
                  <a:gd name="connsiteX16" fmla="*/ 20764 w 25431"/>
                  <a:gd name="connsiteY16" fmla="*/ 7429 h 232806"/>
                  <a:gd name="connsiteX17" fmla="*/ 22193 w 25431"/>
                  <a:gd name="connsiteY17" fmla="*/ 3524 h 23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431" h="232806">
                    <a:moveTo>
                      <a:pt x="22193" y="3524"/>
                    </a:moveTo>
                    <a:cubicBezTo>
                      <a:pt x="22765" y="2667"/>
                      <a:pt x="24289" y="286"/>
                      <a:pt x="25432" y="0"/>
                    </a:cubicBezTo>
                    <a:cubicBezTo>
                      <a:pt x="20955" y="1238"/>
                      <a:pt x="16669" y="2762"/>
                      <a:pt x="12573" y="4763"/>
                    </a:cubicBezTo>
                    <a:cubicBezTo>
                      <a:pt x="10096" y="6096"/>
                      <a:pt x="8096" y="7620"/>
                      <a:pt x="6191" y="9525"/>
                    </a:cubicBezTo>
                    <a:cubicBezTo>
                      <a:pt x="2858" y="20098"/>
                      <a:pt x="3810" y="33623"/>
                      <a:pt x="5810" y="43624"/>
                    </a:cubicBezTo>
                    <a:cubicBezTo>
                      <a:pt x="13335" y="80200"/>
                      <a:pt x="23431" y="112967"/>
                      <a:pt x="14668" y="149542"/>
                    </a:cubicBezTo>
                    <a:cubicBezTo>
                      <a:pt x="8001" y="177260"/>
                      <a:pt x="4191" y="203454"/>
                      <a:pt x="0" y="230505"/>
                    </a:cubicBezTo>
                    <a:cubicBezTo>
                      <a:pt x="286" y="231172"/>
                      <a:pt x="571" y="231648"/>
                      <a:pt x="762" y="231743"/>
                    </a:cubicBezTo>
                    <a:cubicBezTo>
                      <a:pt x="4477" y="233363"/>
                      <a:pt x="14383" y="233363"/>
                      <a:pt x="16764" y="230124"/>
                    </a:cubicBezTo>
                    <a:cubicBezTo>
                      <a:pt x="19145" y="226790"/>
                      <a:pt x="21146" y="211836"/>
                      <a:pt x="21622" y="207740"/>
                    </a:cubicBezTo>
                    <a:cubicBezTo>
                      <a:pt x="23813" y="192310"/>
                      <a:pt x="24670" y="176594"/>
                      <a:pt x="25146" y="161068"/>
                    </a:cubicBezTo>
                    <a:cubicBezTo>
                      <a:pt x="25336" y="155924"/>
                      <a:pt x="25241" y="150590"/>
                      <a:pt x="23336" y="146018"/>
                    </a:cubicBezTo>
                    <a:cubicBezTo>
                      <a:pt x="23813" y="143446"/>
                      <a:pt x="23813" y="140779"/>
                      <a:pt x="23813" y="138208"/>
                    </a:cubicBezTo>
                    <a:cubicBezTo>
                      <a:pt x="23908" y="130302"/>
                      <a:pt x="23908" y="122396"/>
                      <a:pt x="23813" y="114490"/>
                    </a:cubicBezTo>
                    <a:cubicBezTo>
                      <a:pt x="23622" y="84677"/>
                      <a:pt x="23050" y="54864"/>
                      <a:pt x="22098" y="25051"/>
                    </a:cubicBezTo>
                    <a:cubicBezTo>
                      <a:pt x="21526" y="21907"/>
                      <a:pt x="20479" y="18478"/>
                      <a:pt x="20288" y="15240"/>
                    </a:cubicBezTo>
                    <a:cubicBezTo>
                      <a:pt x="20002" y="12668"/>
                      <a:pt x="20764" y="10001"/>
                      <a:pt x="20764" y="7429"/>
                    </a:cubicBezTo>
                    <a:cubicBezTo>
                      <a:pt x="20860" y="5810"/>
                      <a:pt x="21336" y="4667"/>
                      <a:pt x="22193" y="3524"/>
                    </a:cubicBezTo>
                    <a:close/>
                  </a:path>
                </a:pathLst>
              </a:custGeom>
              <a:solidFill>
                <a:srgbClr val="B9BEC7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4" name="شكل حر: شكل 363">
                <a:extLst>
                  <a:ext uri="{FF2B5EF4-FFF2-40B4-BE49-F238E27FC236}">
                    <a16:creationId xmlns:a16="http://schemas.microsoft.com/office/drawing/2014/main" id="{680F6098-E8B5-4B61-BD21-B32BD72D4658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5" name="شكل حر: شكل 364">
                <a:extLst>
                  <a:ext uri="{FF2B5EF4-FFF2-40B4-BE49-F238E27FC236}">
                    <a16:creationId xmlns:a16="http://schemas.microsoft.com/office/drawing/2014/main" id="{4B7F8724-137F-403A-AB90-5C5AD8E84673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6" name="شكل حر: شكل 365">
                <a:extLst>
                  <a:ext uri="{FF2B5EF4-FFF2-40B4-BE49-F238E27FC236}">
                    <a16:creationId xmlns:a16="http://schemas.microsoft.com/office/drawing/2014/main" id="{CCD7AB37-49B1-4509-A877-244BD3EBC7C6}"/>
                  </a:ext>
                </a:extLst>
              </p:cNvPr>
              <p:cNvSpPr/>
              <p:nvPr/>
            </p:nvSpPr>
            <p:spPr>
              <a:xfrm>
                <a:off x="5541835" y="1842555"/>
                <a:ext cx="177845" cy="561284"/>
              </a:xfrm>
              <a:custGeom>
                <a:avLst/>
                <a:gdLst>
                  <a:gd name="connsiteX0" fmla="*/ 175355 w 177845"/>
                  <a:gd name="connsiteY0" fmla="*/ 549744 h 561284"/>
                  <a:gd name="connsiteX1" fmla="*/ 142970 w 177845"/>
                  <a:gd name="connsiteY1" fmla="*/ 561269 h 561284"/>
                  <a:gd name="connsiteX2" fmla="*/ 103537 w 177845"/>
                  <a:gd name="connsiteY2" fmla="*/ 552792 h 561284"/>
                  <a:gd name="connsiteX3" fmla="*/ 88201 w 177845"/>
                  <a:gd name="connsiteY3" fmla="*/ 549744 h 561284"/>
                  <a:gd name="connsiteX4" fmla="*/ 72295 w 177845"/>
                  <a:gd name="connsiteY4" fmla="*/ 551934 h 561284"/>
                  <a:gd name="connsiteX5" fmla="*/ 38290 w 177845"/>
                  <a:gd name="connsiteY5" fmla="*/ 545838 h 561284"/>
                  <a:gd name="connsiteX6" fmla="*/ 27051 w 177845"/>
                  <a:gd name="connsiteY6" fmla="*/ 536504 h 561284"/>
                  <a:gd name="connsiteX7" fmla="*/ 15621 w 177845"/>
                  <a:gd name="connsiteY7" fmla="*/ 527169 h 561284"/>
                  <a:gd name="connsiteX8" fmla="*/ 2572 w 177845"/>
                  <a:gd name="connsiteY8" fmla="*/ 522121 h 561284"/>
                  <a:gd name="connsiteX9" fmla="*/ 1143 w 177845"/>
                  <a:gd name="connsiteY9" fmla="*/ 510786 h 561284"/>
                  <a:gd name="connsiteX10" fmla="*/ 0 w 177845"/>
                  <a:gd name="connsiteY10" fmla="*/ 460399 h 561284"/>
                  <a:gd name="connsiteX11" fmla="*/ 6096 w 177845"/>
                  <a:gd name="connsiteY11" fmla="*/ 478306 h 561284"/>
                  <a:gd name="connsiteX12" fmla="*/ 31909 w 177845"/>
                  <a:gd name="connsiteY12" fmla="*/ 275614 h 561284"/>
                  <a:gd name="connsiteX13" fmla="*/ 41243 w 177845"/>
                  <a:gd name="connsiteY13" fmla="*/ 459161 h 561284"/>
                  <a:gd name="connsiteX14" fmla="*/ 36766 w 177845"/>
                  <a:gd name="connsiteY14" fmla="*/ 501738 h 561284"/>
                  <a:gd name="connsiteX15" fmla="*/ 65151 w 177845"/>
                  <a:gd name="connsiteY15" fmla="*/ 529265 h 561284"/>
                  <a:gd name="connsiteX16" fmla="*/ 92202 w 177845"/>
                  <a:gd name="connsiteY16" fmla="*/ 485164 h 561284"/>
                  <a:gd name="connsiteX17" fmla="*/ 85820 w 177845"/>
                  <a:gd name="connsiteY17" fmla="*/ 427633 h 561284"/>
                  <a:gd name="connsiteX18" fmla="*/ 104299 w 177845"/>
                  <a:gd name="connsiteY18" fmla="*/ 462399 h 561284"/>
                  <a:gd name="connsiteX19" fmla="*/ 100298 w 177845"/>
                  <a:gd name="connsiteY19" fmla="*/ 504309 h 561284"/>
                  <a:gd name="connsiteX20" fmla="*/ 123634 w 177845"/>
                  <a:gd name="connsiteY20" fmla="*/ 535170 h 561284"/>
                  <a:gd name="connsiteX21" fmla="*/ 148495 w 177845"/>
                  <a:gd name="connsiteY21" fmla="*/ 520692 h 561284"/>
                  <a:gd name="connsiteX22" fmla="*/ 155829 w 177845"/>
                  <a:gd name="connsiteY22" fmla="*/ 491451 h 561284"/>
                  <a:gd name="connsiteX23" fmla="*/ 153543 w 177845"/>
                  <a:gd name="connsiteY23" fmla="*/ 391914 h 561284"/>
                  <a:gd name="connsiteX24" fmla="*/ 143351 w 177845"/>
                  <a:gd name="connsiteY24" fmla="*/ 257136 h 561284"/>
                  <a:gd name="connsiteX25" fmla="*/ 124968 w 177845"/>
                  <a:gd name="connsiteY25" fmla="*/ 196080 h 561284"/>
                  <a:gd name="connsiteX26" fmla="*/ 78772 w 177845"/>
                  <a:gd name="connsiteY26" fmla="*/ 171696 h 561284"/>
                  <a:gd name="connsiteX27" fmla="*/ 127254 w 177845"/>
                  <a:gd name="connsiteY27" fmla="*/ 129024 h 561284"/>
                  <a:gd name="connsiteX28" fmla="*/ 98488 w 177845"/>
                  <a:gd name="connsiteY28" fmla="*/ 71208 h 561284"/>
                  <a:gd name="connsiteX29" fmla="*/ 127063 w 177845"/>
                  <a:gd name="connsiteY29" fmla="*/ 53396 h 561284"/>
                  <a:gd name="connsiteX30" fmla="*/ 138113 w 177845"/>
                  <a:gd name="connsiteY30" fmla="*/ 18439 h 561284"/>
                  <a:gd name="connsiteX31" fmla="*/ 163354 w 177845"/>
                  <a:gd name="connsiteY31" fmla="*/ 56 h 561284"/>
                  <a:gd name="connsiteX32" fmla="*/ 165259 w 177845"/>
                  <a:gd name="connsiteY32" fmla="*/ 1104 h 561284"/>
                  <a:gd name="connsiteX33" fmla="*/ 168021 w 177845"/>
                  <a:gd name="connsiteY33" fmla="*/ 23011 h 561284"/>
                  <a:gd name="connsiteX34" fmla="*/ 162877 w 177845"/>
                  <a:gd name="connsiteY34" fmla="*/ 126548 h 561284"/>
                  <a:gd name="connsiteX35" fmla="*/ 169640 w 177845"/>
                  <a:gd name="connsiteY35" fmla="*/ 243229 h 561284"/>
                  <a:gd name="connsiteX36" fmla="*/ 175355 w 177845"/>
                  <a:gd name="connsiteY36" fmla="*/ 549744 h 56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77845" h="561284">
                    <a:moveTo>
                      <a:pt x="175355" y="549744"/>
                    </a:moveTo>
                    <a:cubicBezTo>
                      <a:pt x="166402" y="557935"/>
                      <a:pt x="155257" y="561555"/>
                      <a:pt x="142970" y="561269"/>
                    </a:cubicBezTo>
                    <a:cubicBezTo>
                      <a:pt x="129445" y="560983"/>
                      <a:pt x="116491" y="556411"/>
                      <a:pt x="103537" y="552792"/>
                    </a:cubicBezTo>
                    <a:cubicBezTo>
                      <a:pt x="98488" y="551363"/>
                      <a:pt x="93535" y="549839"/>
                      <a:pt x="88201" y="549744"/>
                    </a:cubicBezTo>
                    <a:cubicBezTo>
                      <a:pt x="82867" y="549744"/>
                      <a:pt x="77533" y="550982"/>
                      <a:pt x="72295" y="551934"/>
                    </a:cubicBezTo>
                    <a:cubicBezTo>
                      <a:pt x="59912" y="554316"/>
                      <a:pt x="48673" y="553363"/>
                      <a:pt x="38290" y="545838"/>
                    </a:cubicBezTo>
                    <a:cubicBezTo>
                      <a:pt x="34290" y="542981"/>
                      <a:pt x="30670" y="539742"/>
                      <a:pt x="27051" y="536504"/>
                    </a:cubicBezTo>
                    <a:cubicBezTo>
                      <a:pt x="23336" y="533265"/>
                      <a:pt x="19621" y="530027"/>
                      <a:pt x="15621" y="527169"/>
                    </a:cubicBezTo>
                    <a:cubicBezTo>
                      <a:pt x="11906" y="524598"/>
                      <a:pt x="7144" y="522788"/>
                      <a:pt x="2572" y="522121"/>
                    </a:cubicBezTo>
                    <a:cubicBezTo>
                      <a:pt x="2000" y="519740"/>
                      <a:pt x="1524" y="515835"/>
                      <a:pt x="1143" y="510786"/>
                    </a:cubicBezTo>
                    <a:cubicBezTo>
                      <a:pt x="190" y="497642"/>
                      <a:pt x="0" y="477449"/>
                      <a:pt x="0" y="460399"/>
                    </a:cubicBezTo>
                    <a:cubicBezTo>
                      <a:pt x="2857" y="466019"/>
                      <a:pt x="4763" y="472401"/>
                      <a:pt x="6096" y="478306"/>
                    </a:cubicBezTo>
                    <a:cubicBezTo>
                      <a:pt x="24574" y="412584"/>
                      <a:pt x="28289" y="343718"/>
                      <a:pt x="31909" y="275614"/>
                    </a:cubicBezTo>
                    <a:cubicBezTo>
                      <a:pt x="51149" y="334574"/>
                      <a:pt x="54388" y="398582"/>
                      <a:pt x="41243" y="459161"/>
                    </a:cubicBezTo>
                    <a:cubicBezTo>
                      <a:pt x="38195" y="473258"/>
                      <a:pt x="34290" y="487641"/>
                      <a:pt x="36766" y="501738"/>
                    </a:cubicBezTo>
                    <a:cubicBezTo>
                      <a:pt x="39338" y="515930"/>
                      <a:pt x="50768" y="529741"/>
                      <a:pt x="65151" y="529265"/>
                    </a:cubicBezTo>
                    <a:cubicBezTo>
                      <a:pt x="84582" y="528693"/>
                      <a:pt x="94202" y="504405"/>
                      <a:pt x="92202" y="485164"/>
                    </a:cubicBezTo>
                    <a:cubicBezTo>
                      <a:pt x="90202" y="465828"/>
                      <a:pt x="81820" y="446683"/>
                      <a:pt x="85820" y="427633"/>
                    </a:cubicBezTo>
                    <a:cubicBezTo>
                      <a:pt x="99060" y="432396"/>
                      <a:pt x="104680" y="448398"/>
                      <a:pt x="104299" y="462399"/>
                    </a:cubicBezTo>
                    <a:cubicBezTo>
                      <a:pt x="104013" y="476401"/>
                      <a:pt x="99536" y="490308"/>
                      <a:pt x="100298" y="504309"/>
                    </a:cubicBezTo>
                    <a:cubicBezTo>
                      <a:pt x="101060" y="518311"/>
                      <a:pt x="109633" y="533742"/>
                      <a:pt x="123634" y="535170"/>
                    </a:cubicBezTo>
                    <a:cubicBezTo>
                      <a:pt x="133731" y="536218"/>
                      <a:pt x="143351" y="529455"/>
                      <a:pt x="148495" y="520692"/>
                    </a:cubicBezTo>
                    <a:cubicBezTo>
                      <a:pt x="153638" y="511929"/>
                      <a:pt x="155067" y="501547"/>
                      <a:pt x="155829" y="491451"/>
                    </a:cubicBezTo>
                    <a:cubicBezTo>
                      <a:pt x="158496" y="458304"/>
                      <a:pt x="156019" y="425061"/>
                      <a:pt x="153543" y="391914"/>
                    </a:cubicBezTo>
                    <a:lnTo>
                      <a:pt x="143351" y="257136"/>
                    </a:lnTo>
                    <a:cubicBezTo>
                      <a:pt x="141732" y="235514"/>
                      <a:pt x="139351" y="212178"/>
                      <a:pt x="124968" y="196080"/>
                    </a:cubicBezTo>
                    <a:cubicBezTo>
                      <a:pt x="113252" y="182936"/>
                      <a:pt x="95631" y="177030"/>
                      <a:pt x="78772" y="171696"/>
                    </a:cubicBezTo>
                    <a:cubicBezTo>
                      <a:pt x="101822" y="170172"/>
                      <a:pt x="122777" y="151694"/>
                      <a:pt x="127254" y="129024"/>
                    </a:cubicBezTo>
                    <a:cubicBezTo>
                      <a:pt x="131731" y="106355"/>
                      <a:pt x="119348" y="81399"/>
                      <a:pt x="98488" y="71208"/>
                    </a:cubicBezTo>
                    <a:cubicBezTo>
                      <a:pt x="110204" y="74541"/>
                      <a:pt x="122015" y="64635"/>
                      <a:pt x="127063" y="53396"/>
                    </a:cubicBezTo>
                    <a:cubicBezTo>
                      <a:pt x="132112" y="42252"/>
                      <a:pt x="133064" y="29583"/>
                      <a:pt x="138113" y="18439"/>
                    </a:cubicBezTo>
                    <a:cubicBezTo>
                      <a:pt x="142684" y="8343"/>
                      <a:pt x="152686" y="-801"/>
                      <a:pt x="163354" y="56"/>
                    </a:cubicBezTo>
                    <a:cubicBezTo>
                      <a:pt x="164020" y="342"/>
                      <a:pt x="164592" y="723"/>
                      <a:pt x="165259" y="1104"/>
                    </a:cubicBezTo>
                    <a:cubicBezTo>
                      <a:pt x="173069" y="5580"/>
                      <a:pt x="166402" y="13391"/>
                      <a:pt x="168021" y="23011"/>
                    </a:cubicBezTo>
                    <a:cubicBezTo>
                      <a:pt x="168021" y="23011"/>
                      <a:pt x="163259" y="99021"/>
                      <a:pt x="162877" y="126548"/>
                    </a:cubicBezTo>
                    <a:cubicBezTo>
                      <a:pt x="162592" y="148074"/>
                      <a:pt x="170021" y="243039"/>
                      <a:pt x="169640" y="243229"/>
                    </a:cubicBezTo>
                    <a:cubicBezTo>
                      <a:pt x="168497" y="274566"/>
                      <a:pt x="183642" y="447921"/>
                      <a:pt x="175355" y="549744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7" name="شكل حر: شكل 366">
                <a:extLst>
                  <a:ext uri="{FF2B5EF4-FFF2-40B4-BE49-F238E27FC236}">
                    <a16:creationId xmlns:a16="http://schemas.microsoft.com/office/drawing/2014/main" id="{31C19622-FC23-48EB-A9FE-77A1D902A1E8}"/>
                  </a:ext>
                </a:extLst>
              </p:cNvPr>
              <p:cNvSpPr/>
              <p:nvPr/>
            </p:nvSpPr>
            <p:spPr>
              <a:xfrm>
                <a:off x="5542978" y="2177891"/>
                <a:ext cx="35917" cy="201263"/>
              </a:xfrm>
              <a:custGeom>
                <a:avLst/>
                <a:gdLst>
                  <a:gd name="connsiteX0" fmla="*/ 23146 w 35917"/>
                  <a:gd name="connsiteY0" fmla="*/ 168497 h 201263"/>
                  <a:gd name="connsiteX1" fmla="*/ 25908 w 35917"/>
                  <a:gd name="connsiteY1" fmla="*/ 201263 h 201263"/>
                  <a:gd name="connsiteX2" fmla="*/ 14478 w 35917"/>
                  <a:gd name="connsiteY2" fmla="*/ 191929 h 201263"/>
                  <a:gd name="connsiteX3" fmla="*/ 1429 w 35917"/>
                  <a:gd name="connsiteY3" fmla="*/ 186880 h 201263"/>
                  <a:gd name="connsiteX4" fmla="*/ 0 w 35917"/>
                  <a:gd name="connsiteY4" fmla="*/ 175546 h 201263"/>
                  <a:gd name="connsiteX5" fmla="*/ 6477 w 35917"/>
                  <a:gd name="connsiteY5" fmla="*/ 167259 h 201263"/>
                  <a:gd name="connsiteX6" fmla="*/ 24860 w 35917"/>
                  <a:gd name="connsiteY6" fmla="*/ 84677 h 201263"/>
                  <a:gd name="connsiteX7" fmla="*/ 34671 w 35917"/>
                  <a:gd name="connsiteY7" fmla="*/ 0 h 201263"/>
                  <a:gd name="connsiteX8" fmla="*/ 23146 w 35917"/>
                  <a:gd name="connsiteY8" fmla="*/ 168497 h 20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17" h="201263">
                    <a:moveTo>
                      <a:pt x="23146" y="168497"/>
                    </a:moveTo>
                    <a:cubicBezTo>
                      <a:pt x="23431" y="179451"/>
                      <a:pt x="24384" y="190405"/>
                      <a:pt x="25908" y="201263"/>
                    </a:cubicBezTo>
                    <a:cubicBezTo>
                      <a:pt x="22193" y="198025"/>
                      <a:pt x="18479" y="194786"/>
                      <a:pt x="14478" y="191929"/>
                    </a:cubicBezTo>
                    <a:cubicBezTo>
                      <a:pt x="10763" y="189357"/>
                      <a:pt x="6001" y="187547"/>
                      <a:pt x="1429" y="186880"/>
                    </a:cubicBezTo>
                    <a:cubicBezTo>
                      <a:pt x="857" y="184499"/>
                      <a:pt x="381" y="180594"/>
                      <a:pt x="0" y="175546"/>
                    </a:cubicBezTo>
                    <a:cubicBezTo>
                      <a:pt x="2476" y="173069"/>
                      <a:pt x="4667" y="170212"/>
                      <a:pt x="6477" y="167259"/>
                    </a:cubicBezTo>
                    <a:cubicBezTo>
                      <a:pt x="21717" y="143065"/>
                      <a:pt x="24193" y="113252"/>
                      <a:pt x="24860" y="84677"/>
                    </a:cubicBezTo>
                    <a:cubicBezTo>
                      <a:pt x="25432" y="56102"/>
                      <a:pt x="24765" y="26765"/>
                      <a:pt x="34671" y="0"/>
                    </a:cubicBezTo>
                    <a:cubicBezTo>
                      <a:pt x="40862" y="56198"/>
                      <a:pt x="21908" y="112204"/>
                      <a:pt x="23146" y="16849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8" name="شكل حر: شكل 367">
                <a:extLst>
                  <a:ext uri="{FF2B5EF4-FFF2-40B4-BE49-F238E27FC236}">
                    <a16:creationId xmlns:a16="http://schemas.microsoft.com/office/drawing/2014/main" id="{71510943-98ED-4EC3-A78A-86B22AFE4DA0}"/>
                  </a:ext>
                </a:extLst>
              </p:cNvPr>
              <p:cNvSpPr/>
              <p:nvPr/>
            </p:nvSpPr>
            <p:spPr>
              <a:xfrm>
                <a:off x="5570863" y="1836270"/>
                <a:ext cx="116323" cy="54632"/>
              </a:xfrm>
              <a:custGeom>
                <a:avLst/>
                <a:gdLst>
                  <a:gd name="connsiteX0" fmla="*/ 114133 w 116323"/>
                  <a:gd name="connsiteY0" fmla="*/ 149 h 54632"/>
                  <a:gd name="connsiteX1" fmla="*/ 107751 w 116323"/>
                  <a:gd name="connsiteY1" fmla="*/ 2340 h 54632"/>
                  <a:gd name="connsiteX2" fmla="*/ 103656 w 116323"/>
                  <a:gd name="connsiteY2" fmla="*/ 8055 h 54632"/>
                  <a:gd name="connsiteX3" fmla="*/ 72033 w 116323"/>
                  <a:gd name="connsiteY3" fmla="*/ 32058 h 54632"/>
                  <a:gd name="connsiteX4" fmla="*/ 41743 w 116323"/>
                  <a:gd name="connsiteY4" fmla="*/ 30915 h 54632"/>
                  <a:gd name="connsiteX5" fmla="*/ 2786 w 116323"/>
                  <a:gd name="connsiteY5" fmla="*/ 4816 h 54632"/>
                  <a:gd name="connsiteX6" fmla="*/ 6596 w 116323"/>
                  <a:gd name="connsiteY6" fmla="*/ 22914 h 54632"/>
                  <a:gd name="connsiteX7" fmla="*/ 29932 w 116323"/>
                  <a:gd name="connsiteY7" fmla="*/ 37297 h 54632"/>
                  <a:gd name="connsiteX8" fmla="*/ 39838 w 116323"/>
                  <a:gd name="connsiteY8" fmla="*/ 46917 h 54632"/>
                  <a:gd name="connsiteX9" fmla="*/ 42886 w 116323"/>
                  <a:gd name="connsiteY9" fmla="*/ 50822 h 54632"/>
                  <a:gd name="connsiteX10" fmla="*/ 48887 w 116323"/>
                  <a:gd name="connsiteY10" fmla="*/ 53108 h 54632"/>
                  <a:gd name="connsiteX11" fmla="*/ 60126 w 116323"/>
                  <a:gd name="connsiteY11" fmla="*/ 54632 h 54632"/>
                  <a:gd name="connsiteX12" fmla="*/ 62793 w 116323"/>
                  <a:gd name="connsiteY12" fmla="*/ 54156 h 54632"/>
                  <a:gd name="connsiteX13" fmla="*/ 76605 w 116323"/>
                  <a:gd name="connsiteY13" fmla="*/ 45679 h 54632"/>
                  <a:gd name="connsiteX14" fmla="*/ 103560 w 116323"/>
                  <a:gd name="connsiteY14" fmla="*/ 30534 h 54632"/>
                  <a:gd name="connsiteX15" fmla="*/ 112038 w 116323"/>
                  <a:gd name="connsiteY15" fmla="*/ 18342 h 54632"/>
                  <a:gd name="connsiteX16" fmla="*/ 114609 w 116323"/>
                  <a:gd name="connsiteY16" fmla="*/ 8912 h 54632"/>
                  <a:gd name="connsiteX17" fmla="*/ 115562 w 116323"/>
                  <a:gd name="connsiteY17" fmla="*/ 2435 h 54632"/>
                  <a:gd name="connsiteX18" fmla="*/ 116324 w 116323"/>
                  <a:gd name="connsiteY18" fmla="*/ 1102 h 54632"/>
                  <a:gd name="connsiteX19" fmla="*/ 114133 w 116323"/>
                  <a:gd name="connsiteY19" fmla="*/ 149 h 54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6323" h="54632">
                    <a:moveTo>
                      <a:pt x="114133" y="149"/>
                    </a:moveTo>
                    <a:cubicBezTo>
                      <a:pt x="111847" y="-422"/>
                      <a:pt x="109466" y="721"/>
                      <a:pt x="107751" y="2340"/>
                    </a:cubicBezTo>
                    <a:cubicBezTo>
                      <a:pt x="106037" y="3959"/>
                      <a:pt x="104894" y="6055"/>
                      <a:pt x="103656" y="8055"/>
                    </a:cubicBezTo>
                    <a:cubicBezTo>
                      <a:pt x="96512" y="19485"/>
                      <a:pt x="85082" y="28248"/>
                      <a:pt x="72033" y="32058"/>
                    </a:cubicBezTo>
                    <a:cubicBezTo>
                      <a:pt x="62127" y="35011"/>
                      <a:pt x="51173" y="35011"/>
                      <a:pt x="41743" y="30915"/>
                    </a:cubicBezTo>
                    <a:cubicBezTo>
                      <a:pt x="36695" y="28724"/>
                      <a:pt x="7834" y="7007"/>
                      <a:pt x="2786" y="4816"/>
                    </a:cubicBezTo>
                    <a:cubicBezTo>
                      <a:pt x="-262" y="3578"/>
                      <a:pt x="-2834" y="11293"/>
                      <a:pt x="6596" y="22914"/>
                    </a:cubicBezTo>
                    <a:cubicBezTo>
                      <a:pt x="12216" y="31296"/>
                      <a:pt x="21836" y="31772"/>
                      <a:pt x="29932" y="37297"/>
                    </a:cubicBezTo>
                    <a:cubicBezTo>
                      <a:pt x="33742" y="39868"/>
                      <a:pt x="36981" y="43202"/>
                      <a:pt x="39838" y="46917"/>
                    </a:cubicBezTo>
                    <a:cubicBezTo>
                      <a:pt x="40886" y="48250"/>
                      <a:pt x="41743" y="49584"/>
                      <a:pt x="42886" y="50822"/>
                    </a:cubicBezTo>
                    <a:cubicBezTo>
                      <a:pt x="44791" y="51679"/>
                      <a:pt x="46791" y="52441"/>
                      <a:pt x="48887" y="53108"/>
                    </a:cubicBezTo>
                    <a:cubicBezTo>
                      <a:pt x="52506" y="54156"/>
                      <a:pt x="56316" y="54632"/>
                      <a:pt x="60126" y="54632"/>
                    </a:cubicBezTo>
                    <a:cubicBezTo>
                      <a:pt x="60984" y="54537"/>
                      <a:pt x="61841" y="54346"/>
                      <a:pt x="62793" y="54156"/>
                    </a:cubicBezTo>
                    <a:cubicBezTo>
                      <a:pt x="68413" y="52727"/>
                      <a:pt x="71937" y="48727"/>
                      <a:pt x="76605" y="45679"/>
                    </a:cubicBezTo>
                    <a:cubicBezTo>
                      <a:pt x="85177" y="40059"/>
                      <a:pt x="96036" y="37678"/>
                      <a:pt x="103560" y="30534"/>
                    </a:cubicBezTo>
                    <a:cubicBezTo>
                      <a:pt x="107180" y="27105"/>
                      <a:pt x="109942" y="22819"/>
                      <a:pt x="112038" y="18342"/>
                    </a:cubicBezTo>
                    <a:cubicBezTo>
                      <a:pt x="113562" y="15199"/>
                      <a:pt x="114133" y="12341"/>
                      <a:pt x="114609" y="8912"/>
                    </a:cubicBezTo>
                    <a:cubicBezTo>
                      <a:pt x="114895" y="6912"/>
                      <a:pt x="114609" y="4340"/>
                      <a:pt x="115562" y="2435"/>
                    </a:cubicBezTo>
                    <a:cubicBezTo>
                      <a:pt x="115752" y="1959"/>
                      <a:pt x="116038" y="1483"/>
                      <a:pt x="116324" y="1102"/>
                    </a:cubicBezTo>
                    <a:cubicBezTo>
                      <a:pt x="115562" y="721"/>
                      <a:pt x="114895" y="340"/>
                      <a:pt x="114133" y="14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9" name="شكل حر: شكل 368">
                <a:extLst>
                  <a:ext uri="{FF2B5EF4-FFF2-40B4-BE49-F238E27FC236}">
                    <a16:creationId xmlns:a16="http://schemas.microsoft.com/office/drawing/2014/main" id="{81C575BB-1277-43B6-99EB-BAC9CDE7272E}"/>
                  </a:ext>
                </a:extLst>
              </p:cNvPr>
              <p:cNvSpPr/>
              <p:nvPr/>
            </p:nvSpPr>
            <p:spPr>
              <a:xfrm>
                <a:off x="5622893" y="1798510"/>
                <a:ext cx="44291" cy="34766"/>
              </a:xfrm>
              <a:custGeom>
                <a:avLst/>
                <a:gdLst>
                  <a:gd name="connsiteX0" fmla="*/ 286 w 44291"/>
                  <a:gd name="connsiteY0" fmla="*/ 17431 h 34766"/>
                  <a:gd name="connsiteX1" fmla="*/ 38386 w 44291"/>
                  <a:gd name="connsiteY1" fmla="*/ 34766 h 34766"/>
                  <a:gd name="connsiteX2" fmla="*/ 38481 w 44291"/>
                  <a:gd name="connsiteY2" fmla="*/ 34766 h 34766"/>
                  <a:gd name="connsiteX3" fmla="*/ 43815 w 44291"/>
                  <a:gd name="connsiteY3" fmla="*/ 28670 h 34766"/>
                  <a:gd name="connsiteX4" fmla="*/ 44291 w 44291"/>
                  <a:gd name="connsiteY4" fmla="*/ 3810 h 34766"/>
                  <a:gd name="connsiteX5" fmla="*/ 857 w 44291"/>
                  <a:gd name="connsiteY5" fmla="*/ 0 h 34766"/>
                  <a:gd name="connsiteX6" fmla="*/ 0 w 44291"/>
                  <a:gd name="connsiteY6" fmla="*/ 16954 h 34766"/>
                  <a:gd name="connsiteX7" fmla="*/ 286 w 44291"/>
                  <a:gd name="connsiteY7" fmla="*/ 17431 h 34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291" h="34766">
                    <a:moveTo>
                      <a:pt x="286" y="17431"/>
                    </a:moveTo>
                    <a:cubicBezTo>
                      <a:pt x="286" y="29813"/>
                      <a:pt x="21908" y="33052"/>
                      <a:pt x="38386" y="34766"/>
                    </a:cubicBezTo>
                    <a:cubicBezTo>
                      <a:pt x="38386" y="34766"/>
                      <a:pt x="38481" y="34766"/>
                      <a:pt x="38481" y="34766"/>
                    </a:cubicBezTo>
                    <a:cubicBezTo>
                      <a:pt x="41910" y="31623"/>
                      <a:pt x="43815" y="28670"/>
                      <a:pt x="43815" y="28670"/>
                    </a:cubicBezTo>
                    <a:lnTo>
                      <a:pt x="44291" y="3810"/>
                    </a:lnTo>
                    <a:lnTo>
                      <a:pt x="857" y="0"/>
                    </a:lnTo>
                    <a:lnTo>
                      <a:pt x="0" y="16954"/>
                    </a:lnTo>
                    <a:cubicBezTo>
                      <a:pt x="0" y="17145"/>
                      <a:pt x="286" y="17335"/>
                      <a:pt x="286" y="17431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0" name="شكل حر: شكل 369">
                <a:extLst>
                  <a:ext uri="{FF2B5EF4-FFF2-40B4-BE49-F238E27FC236}">
                    <a16:creationId xmlns:a16="http://schemas.microsoft.com/office/drawing/2014/main" id="{8D36FCE6-FE57-42AB-A5D4-AD0B9C237EA5}"/>
                  </a:ext>
                </a:extLst>
              </p:cNvPr>
              <p:cNvSpPr/>
              <p:nvPr/>
            </p:nvSpPr>
            <p:spPr>
              <a:xfrm>
                <a:off x="5625350" y="1710975"/>
                <a:ext cx="60753" cy="96837"/>
              </a:xfrm>
              <a:custGeom>
                <a:avLst/>
                <a:gdLst>
                  <a:gd name="connsiteX0" fmla="*/ 60599 w 60753"/>
                  <a:gd name="connsiteY0" fmla="*/ 10287 h 96837"/>
                  <a:gd name="connsiteX1" fmla="*/ 60503 w 60753"/>
                  <a:gd name="connsiteY1" fmla="*/ 43624 h 96837"/>
                  <a:gd name="connsiteX2" fmla="*/ 56789 w 60753"/>
                  <a:gd name="connsiteY2" fmla="*/ 76581 h 96837"/>
                  <a:gd name="connsiteX3" fmla="*/ 32214 w 60753"/>
                  <a:gd name="connsiteY3" fmla="*/ 96774 h 96837"/>
                  <a:gd name="connsiteX4" fmla="*/ 24404 w 60753"/>
                  <a:gd name="connsiteY4" fmla="*/ 95536 h 96837"/>
                  <a:gd name="connsiteX5" fmla="*/ 1067 w 60753"/>
                  <a:gd name="connsiteY5" fmla="*/ 91154 h 96837"/>
                  <a:gd name="connsiteX6" fmla="*/ 9259 w 60753"/>
                  <a:gd name="connsiteY6" fmla="*/ 43529 h 96837"/>
                  <a:gd name="connsiteX7" fmla="*/ 26690 w 60753"/>
                  <a:gd name="connsiteY7" fmla="*/ 14288 h 96837"/>
                  <a:gd name="connsiteX8" fmla="*/ 52026 w 60753"/>
                  <a:gd name="connsiteY8" fmla="*/ 0 h 96837"/>
                  <a:gd name="connsiteX9" fmla="*/ 60599 w 60753"/>
                  <a:gd name="connsiteY9" fmla="*/ 10287 h 9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53" h="96837">
                    <a:moveTo>
                      <a:pt x="60599" y="10287"/>
                    </a:moveTo>
                    <a:cubicBezTo>
                      <a:pt x="58694" y="21241"/>
                      <a:pt x="59932" y="32480"/>
                      <a:pt x="60503" y="43624"/>
                    </a:cubicBezTo>
                    <a:cubicBezTo>
                      <a:pt x="61075" y="54769"/>
                      <a:pt x="60980" y="66294"/>
                      <a:pt x="56789" y="76581"/>
                    </a:cubicBezTo>
                    <a:cubicBezTo>
                      <a:pt x="52598" y="86868"/>
                      <a:pt x="43358" y="95821"/>
                      <a:pt x="32214" y="96774"/>
                    </a:cubicBezTo>
                    <a:cubicBezTo>
                      <a:pt x="29547" y="96965"/>
                      <a:pt x="26785" y="96774"/>
                      <a:pt x="24404" y="95536"/>
                    </a:cubicBezTo>
                    <a:cubicBezTo>
                      <a:pt x="19736" y="93154"/>
                      <a:pt x="2782" y="96107"/>
                      <a:pt x="1067" y="91154"/>
                    </a:cubicBezTo>
                    <a:cubicBezTo>
                      <a:pt x="-3314" y="78486"/>
                      <a:pt x="7068" y="56674"/>
                      <a:pt x="9259" y="43529"/>
                    </a:cubicBezTo>
                    <a:cubicBezTo>
                      <a:pt x="11164" y="32099"/>
                      <a:pt x="18022" y="22003"/>
                      <a:pt x="26690" y="14288"/>
                    </a:cubicBezTo>
                    <a:cubicBezTo>
                      <a:pt x="34024" y="7810"/>
                      <a:pt x="42692" y="2857"/>
                      <a:pt x="52026" y="0"/>
                    </a:cubicBezTo>
                    <a:lnTo>
                      <a:pt x="60599" y="10287"/>
                    </a:ln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1" name="شكل حر: شكل 370">
                <a:extLst>
                  <a:ext uri="{FF2B5EF4-FFF2-40B4-BE49-F238E27FC236}">
                    <a16:creationId xmlns:a16="http://schemas.microsoft.com/office/drawing/2014/main" id="{7DC071BC-38D4-4FE2-B723-7267BA424B0C}"/>
                  </a:ext>
                </a:extLst>
              </p:cNvPr>
              <p:cNvSpPr/>
              <p:nvPr/>
            </p:nvSpPr>
            <p:spPr>
              <a:xfrm>
                <a:off x="5625506" y="1710975"/>
                <a:ext cx="60537" cy="96875"/>
              </a:xfrm>
              <a:custGeom>
                <a:avLst/>
                <a:gdLst>
                  <a:gd name="connsiteX0" fmla="*/ 60442 w 60537"/>
                  <a:gd name="connsiteY0" fmla="*/ 44196 h 96875"/>
                  <a:gd name="connsiteX1" fmla="*/ 60442 w 60537"/>
                  <a:gd name="connsiteY1" fmla="*/ 43624 h 96875"/>
                  <a:gd name="connsiteX2" fmla="*/ 60537 w 60537"/>
                  <a:gd name="connsiteY2" fmla="*/ 10287 h 96875"/>
                  <a:gd name="connsiteX3" fmla="*/ 52060 w 60537"/>
                  <a:gd name="connsiteY3" fmla="*/ 0 h 96875"/>
                  <a:gd name="connsiteX4" fmla="*/ 26723 w 60537"/>
                  <a:gd name="connsiteY4" fmla="*/ 14288 h 96875"/>
                  <a:gd name="connsiteX5" fmla="*/ 9293 w 60537"/>
                  <a:gd name="connsiteY5" fmla="*/ 43529 h 96875"/>
                  <a:gd name="connsiteX6" fmla="*/ 1101 w 60537"/>
                  <a:gd name="connsiteY6" fmla="*/ 91154 h 96875"/>
                  <a:gd name="connsiteX7" fmla="*/ 24437 w 60537"/>
                  <a:gd name="connsiteY7" fmla="*/ 95536 h 96875"/>
                  <a:gd name="connsiteX8" fmla="*/ 32248 w 60537"/>
                  <a:gd name="connsiteY8" fmla="*/ 96774 h 96875"/>
                  <a:gd name="connsiteX9" fmla="*/ 50822 w 60537"/>
                  <a:gd name="connsiteY9" fmla="*/ 86392 h 96875"/>
                  <a:gd name="connsiteX10" fmla="*/ 44440 w 60537"/>
                  <a:gd name="connsiteY10" fmla="*/ 77533 h 96875"/>
                  <a:gd name="connsiteX11" fmla="*/ 60442 w 60537"/>
                  <a:gd name="connsiteY11" fmla="*/ 44196 h 9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537" h="96875">
                    <a:moveTo>
                      <a:pt x="60442" y="44196"/>
                    </a:moveTo>
                    <a:cubicBezTo>
                      <a:pt x="60442" y="44005"/>
                      <a:pt x="60442" y="43815"/>
                      <a:pt x="60442" y="43624"/>
                    </a:cubicBezTo>
                    <a:cubicBezTo>
                      <a:pt x="59870" y="32480"/>
                      <a:pt x="58727" y="21241"/>
                      <a:pt x="60537" y="10287"/>
                    </a:cubicBezTo>
                    <a:lnTo>
                      <a:pt x="52060" y="0"/>
                    </a:lnTo>
                    <a:cubicBezTo>
                      <a:pt x="42725" y="2953"/>
                      <a:pt x="34057" y="7906"/>
                      <a:pt x="26723" y="14288"/>
                    </a:cubicBezTo>
                    <a:cubicBezTo>
                      <a:pt x="18056" y="21907"/>
                      <a:pt x="11198" y="32099"/>
                      <a:pt x="9293" y="43529"/>
                    </a:cubicBezTo>
                    <a:cubicBezTo>
                      <a:pt x="7102" y="56769"/>
                      <a:pt x="-3376" y="78486"/>
                      <a:pt x="1101" y="91154"/>
                    </a:cubicBezTo>
                    <a:cubicBezTo>
                      <a:pt x="2816" y="96107"/>
                      <a:pt x="19770" y="93059"/>
                      <a:pt x="24437" y="95536"/>
                    </a:cubicBezTo>
                    <a:cubicBezTo>
                      <a:pt x="26819" y="96774"/>
                      <a:pt x="29581" y="97060"/>
                      <a:pt x="32248" y="96774"/>
                    </a:cubicBezTo>
                    <a:cubicBezTo>
                      <a:pt x="39582" y="96202"/>
                      <a:pt x="46059" y="92107"/>
                      <a:pt x="50822" y="86392"/>
                    </a:cubicBezTo>
                    <a:cubicBezTo>
                      <a:pt x="48440" y="83629"/>
                      <a:pt x="46345" y="80677"/>
                      <a:pt x="44440" y="77533"/>
                    </a:cubicBezTo>
                    <a:cubicBezTo>
                      <a:pt x="34915" y="62389"/>
                      <a:pt x="48345" y="52578"/>
                      <a:pt x="60442" y="44196"/>
                    </a:cubicBezTo>
                    <a:close/>
                  </a:path>
                </a:pathLst>
              </a:custGeom>
              <a:solidFill>
                <a:srgbClr val="BD825A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2" name="شكل حر: شكل 371">
                <a:extLst>
                  <a:ext uri="{FF2B5EF4-FFF2-40B4-BE49-F238E27FC236}">
                    <a16:creationId xmlns:a16="http://schemas.microsoft.com/office/drawing/2014/main" id="{14FFC361-6BE8-46E8-A3DC-3471795BBF40}"/>
                  </a:ext>
                </a:extLst>
              </p:cNvPr>
              <p:cNvSpPr/>
              <p:nvPr/>
            </p:nvSpPr>
            <p:spPr>
              <a:xfrm>
                <a:off x="5668232" y="1789837"/>
                <a:ext cx="12858" cy="12222"/>
              </a:xfrm>
              <a:custGeom>
                <a:avLst/>
                <a:gdLst>
                  <a:gd name="connsiteX0" fmla="*/ 12859 w 12858"/>
                  <a:gd name="connsiteY0" fmla="*/ 6 h 12222"/>
                  <a:gd name="connsiteX1" fmla="*/ 1334 w 12858"/>
                  <a:gd name="connsiteY1" fmla="*/ 6292 h 12222"/>
                  <a:gd name="connsiteX2" fmla="*/ 0 w 12858"/>
                  <a:gd name="connsiteY2" fmla="*/ 8007 h 12222"/>
                  <a:gd name="connsiteX3" fmla="*/ 191 w 12858"/>
                  <a:gd name="connsiteY3" fmla="*/ 9340 h 12222"/>
                  <a:gd name="connsiteX4" fmla="*/ 953 w 12858"/>
                  <a:gd name="connsiteY4" fmla="*/ 11245 h 12222"/>
                  <a:gd name="connsiteX5" fmla="*/ 1238 w 12858"/>
                  <a:gd name="connsiteY5" fmla="*/ 11817 h 12222"/>
                  <a:gd name="connsiteX6" fmla="*/ 2096 w 12858"/>
                  <a:gd name="connsiteY6" fmla="*/ 12198 h 12222"/>
                  <a:gd name="connsiteX7" fmla="*/ 7811 w 12858"/>
                  <a:gd name="connsiteY7" fmla="*/ 7816 h 12222"/>
                  <a:gd name="connsiteX8" fmla="*/ 12002 w 12858"/>
                  <a:gd name="connsiteY8" fmla="*/ 1530 h 12222"/>
                  <a:gd name="connsiteX9" fmla="*/ 12859 w 12858"/>
                  <a:gd name="connsiteY9" fmla="*/ 6 h 12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58" h="12222">
                    <a:moveTo>
                      <a:pt x="12859" y="6"/>
                    </a:moveTo>
                    <a:cubicBezTo>
                      <a:pt x="12668" y="-185"/>
                      <a:pt x="4382" y="4482"/>
                      <a:pt x="1334" y="6292"/>
                    </a:cubicBezTo>
                    <a:cubicBezTo>
                      <a:pt x="572" y="6768"/>
                      <a:pt x="0" y="7054"/>
                      <a:pt x="0" y="8007"/>
                    </a:cubicBezTo>
                    <a:cubicBezTo>
                      <a:pt x="0" y="8388"/>
                      <a:pt x="95" y="8864"/>
                      <a:pt x="191" y="9340"/>
                    </a:cubicBezTo>
                    <a:cubicBezTo>
                      <a:pt x="-286" y="10007"/>
                      <a:pt x="191" y="11150"/>
                      <a:pt x="953" y="11245"/>
                    </a:cubicBezTo>
                    <a:cubicBezTo>
                      <a:pt x="1048" y="11436"/>
                      <a:pt x="1143" y="11626"/>
                      <a:pt x="1238" y="11817"/>
                    </a:cubicBezTo>
                    <a:cubicBezTo>
                      <a:pt x="1429" y="12102"/>
                      <a:pt x="1810" y="12293"/>
                      <a:pt x="2096" y="12198"/>
                    </a:cubicBezTo>
                    <a:cubicBezTo>
                      <a:pt x="4286" y="11817"/>
                      <a:pt x="6477" y="9531"/>
                      <a:pt x="7811" y="7816"/>
                    </a:cubicBezTo>
                    <a:cubicBezTo>
                      <a:pt x="8668" y="6768"/>
                      <a:pt x="11621" y="2577"/>
                      <a:pt x="12002" y="1530"/>
                    </a:cubicBezTo>
                    <a:cubicBezTo>
                      <a:pt x="12192" y="1244"/>
                      <a:pt x="12859" y="-90"/>
                      <a:pt x="12859" y="6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3" name="شكل حر: شكل 372">
                <a:extLst>
                  <a:ext uri="{FF2B5EF4-FFF2-40B4-BE49-F238E27FC236}">
                    <a16:creationId xmlns:a16="http://schemas.microsoft.com/office/drawing/2014/main" id="{AC2A7ED1-D42F-4EE1-8D4C-C10492427C00}"/>
                  </a:ext>
                </a:extLst>
              </p:cNvPr>
              <p:cNvSpPr/>
              <p:nvPr/>
            </p:nvSpPr>
            <p:spPr>
              <a:xfrm>
                <a:off x="5571253" y="1696987"/>
                <a:ext cx="123458" cy="190846"/>
              </a:xfrm>
              <a:custGeom>
                <a:avLst/>
                <a:gdLst>
                  <a:gd name="connsiteX0" fmla="*/ 123459 w 123458"/>
                  <a:gd name="connsiteY0" fmla="*/ 142100 h 190846"/>
                  <a:gd name="connsiteX1" fmla="*/ 115743 w 123458"/>
                  <a:gd name="connsiteY1" fmla="*/ 140576 h 190846"/>
                  <a:gd name="connsiteX2" fmla="*/ 112695 w 123458"/>
                  <a:gd name="connsiteY2" fmla="*/ 143338 h 190846"/>
                  <a:gd name="connsiteX3" fmla="*/ 110981 w 123458"/>
                  <a:gd name="connsiteY3" fmla="*/ 148386 h 190846"/>
                  <a:gd name="connsiteX4" fmla="*/ 107075 w 123458"/>
                  <a:gd name="connsiteY4" fmla="*/ 157816 h 190846"/>
                  <a:gd name="connsiteX5" fmla="*/ 98503 w 123458"/>
                  <a:gd name="connsiteY5" fmla="*/ 167436 h 190846"/>
                  <a:gd name="connsiteX6" fmla="*/ 96789 w 123458"/>
                  <a:gd name="connsiteY6" fmla="*/ 168293 h 190846"/>
                  <a:gd name="connsiteX7" fmla="*/ 90597 w 123458"/>
                  <a:gd name="connsiteY7" fmla="*/ 175532 h 190846"/>
                  <a:gd name="connsiteX8" fmla="*/ 88692 w 123458"/>
                  <a:gd name="connsiteY8" fmla="*/ 176294 h 190846"/>
                  <a:gd name="connsiteX9" fmla="*/ 78882 w 123458"/>
                  <a:gd name="connsiteY9" fmla="*/ 179247 h 190846"/>
                  <a:gd name="connsiteX10" fmla="*/ 68975 w 123458"/>
                  <a:gd name="connsiteY10" fmla="*/ 186105 h 190846"/>
                  <a:gd name="connsiteX11" fmla="*/ 67547 w 123458"/>
                  <a:gd name="connsiteY11" fmla="*/ 187058 h 190846"/>
                  <a:gd name="connsiteX12" fmla="*/ 48116 w 123458"/>
                  <a:gd name="connsiteY12" fmla="*/ 189629 h 190846"/>
                  <a:gd name="connsiteX13" fmla="*/ 37543 w 123458"/>
                  <a:gd name="connsiteY13" fmla="*/ 179438 h 190846"/>
                  <a:gd name="connsiteX14" fmla="*/ 31447 w 123458"/>
                  <a:gd name="connsiteY14" fmla="*/ 173342 h 190846"/>
                  <a:gd name="connsiteX15" fmla="*/ 24684 w 123458"/>
                  <a:gd name="connsiteY15" fmla="*/ 170675 h 190846"/>
                  <a:gd name="connsiteX16" fmla="*/ 21827 w 123458"/>
                  <a:gd name="connsiteY16" fmla="*/ 170484 h 190846"/>
                  <a:gd name="connsiteX17" fmla="*/ 20112 w 123458"/>
                  <a:gd name="connsiteY17" fmla="*/ 169436 h 190846"/>
                  <a:gd name="connsiteX18" fmla="*/ 11635 w 123458"/>
                  <a:gd name="connsiteY18" fmla="*/ 165722 h 190846"/>
                  <a:gd name="connsiteX19" fmla="*/ 9635 w 123458"/>
                  <a:gd name="connsiteY19" fmla="*/ 164007 h 190846"/>
                  <a:gd name="connsiteX20" fmla="*/ 6682 w 123458"/>
                  <a:gd name="connsiteY20" fmla="*/ 160292 h 190846"/>
                  <a:gd name="connsiteX21" fmla="*/ 1348 w 123458"/>
                  <a:gd name="connsiteY21" fmla="*/ 134099 h 190846"/>
                  <a:gd name="connsiteX22" fmla="*/ 15636 w 123458"/>
                  <a:gd name="connsiteY22" fmla="*/ 69329 h 190846"/>
                  <a:gd name="connsiteX23" fmla="*/ 18493 w 123458"/>
                  <a:gd name="connsiteY23" fmla="*/ 44087 h 190846"/>
                  <a:gd name="connsiteX24" fmla="*/ 20398 w 123458"/>
                  <a:gd name="connsiteY24" fmla="*/ 36372 h 190846"/>
                  <a:gd name="connsiteX25" fmla="*/ 23922 w 123458"/>
                  <a:gd name="connsiteY25" fmla="*/ 27990 h 190846"/>
                  <a:gd name="connsiteX26" fmla="*/ 47449 w 123458"/>
                  <a:gd name="connsiteY26" fmla="*/ 6559 h 190846"/>
                  <a:gd name="connsiteX27" fmla="*/ 99075 w 123458"/>
                  <a:gd name="connsiteY27" fmla="*/ 5987 h 190846"/>
                  <a:gd name="connsiteX28" fmla="*/ 114600 w 123458"/>
                  <a:gd name="connsiteY28" fmla="*/ 21704 h 190846"/>
                  <a:gd name="connsiteX29" fmla="*/ 118601 w 123458"/>
                  <a:gd name="connsiteY29" fmla="*/ 31895 h 190846"/>
                  <a:gd name="connsiteX30" fmla="*/ 119267 w 123458"/>
                  <a:gd name="connsiteY30" fmla="*/ 34848 h 190846"/>
                  <a:gd name="connsiteX31" fmla="*/ 121744 w 123458"/>
                  <a:gd name="connsiteY31" fmla="*/ 44754 h 190846"/>
                  <a:gd name="connsiteX32" fmla="*/ 113267 w 123458"/>
                  <a:gd name="connsiteY32" fmla="*/ 54946 h 190846"/>
                  <a:gd name="connsiteX33" fmla="*/ 113171 w 123458"/>
                  <a:gd name="connsiteY33" fmla="*/ 54946 h 190846"/>
                  <a:gd name="connsiteX34" fmla="*/ 108981 w 123458"/>
                  <a:gd name="connsiteY34" fmla="*/ 58375 h 190846"/>
                  <a:gd name="connsiteX35" fmla="*/ 105933 w 123458"/>
                  <a:gd name="connsiteY35" fmla="*/ 61042 h 190846"/>
                  <a:gd name="connsiteX36" fmla="*/ 100884 w 123458"/>
                  <a:gd name="connsiteY36" fmla="*/ 62375 h 190846"/>
                  <a:gd name="connsiteX37" fmla="*/ 93741 w 123458"/>
                  <a:gd name="connsiteY37" fmla="*/ 70948 h 190846"/>
                  <a:gd name="connsiteX38" fmla="*/ 92407 w 123458"/>
                  <a:gd name="connsiteY38" fmla="*/ 76282 h 190846"/>
                  <a:gd name="connsiteX39" fmla="*/ 110219 w 123458"/>
                  <a:gd name="connsiteY39" fmla="*/ 113525 h 190846"/>
                  <a:gd name="connsiteX40" fmla="*/ 123459 w 123458"/>
                  <a:gd name="connsiteY40" fmla="*/ 142100 h 190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23458" h="190846">
                    <a:moveTo>
                      <a:pt x="123459" y="142100"/>
                    </a:moveTo>
                    <a:cubicBezTo>
                      <a:pt x="119934" y="140671"/>
                      <a:pt x="117553" y="140099"/>
                      <a:pt x="115743" y="140576"/>
                    </a:cubicBezTo>
                    <a:cubicBezTo>
                      <a:pt x="114505" y="140957"/>
                      <a:pt x="113553" y="141814"/>
                      <a:pt x="112695" y="143338"/>
                    </a:cubicBezTo>
                    <a:cubicBezTo>
                      <a:pt x="111743" y="145052"/>
                      <a:pt x="111267" y="146672"/>
                      <a:pt x="110981" y="148386"/>
                    </a:cubicBezTo>
                    <a:cubicBezTo>
                      <a:pt x="109362" y="151434"/>
                      <a:pt x="108314" y="155149"/>
                      <a:pt x="107075" y="157816"/>
                    </a:cubicBezTo>
                    <a:cubicBezTo>
                      <a:pt x="104980" y="162483"/>
                      <a:pt x="102027" y="165436"/>
                      <a:pt x="98503" y="167436"/>
                    </a:cubicBezTo>
                    <a:cubicBezTo>
                      <a:pt x="97932" y="167722"/>
                      <a:pt x="97360" y="168008"/>
                      <a:pt x="96789" y="168293"/>
                    </a:cubicBezTo>
                    <a:cubicBezTo>
                      <a:pt x="96122" y="171246"/>
                      <a:pt x="94217" y="173723"/>
                      <a:pt x="90597" y="175532"/>
                    </a:cubicBezTo>
                    <a:cubicBezTo>
                      <a:pt x="90026" y="175818"/>
                      <a:pt x="89359" y="176104"/>
                      <a:pt x="88692" y="176294"/>
                    </a:cubicBezTo>
                    <a:cubicBezTo>
                      <a:pt x="85454" y="177437"/>
                      <a:pt x="81929" y="177628"/>
                      <a:pt x="78882" y="179247"/>
                    </a:cubicBezTo>
                    <a:cubicBezTo>
                      <a:pt x="75262" y="181152"/>
                      <a:pt x="72309" y="183914"/>
                      <a:pt x="68975" y="186105"/>
                    </a:cubicBezTo>
                    <a:cubicBezTo>
                      <a:pt x="68499" y="186391"/>
                      <a:pt x="68023" y="186772"/>
                      <a:pt x="67547" y="187058"/>
                    </a:cubicBezTo>
                    <a:cubicBezTo>
                      <a:pt x="61641" y="190582"/>
                      <a:pt x="54783" y="192106"/>
                      <a:pt x="48116" y="189629"/>
                    </a:cubicBezTo>
                    <a:cubicBezTo>
                      <a:pt x="42972" y="187724"/>
                      <a:pt x="40496" y="183438"/>
                      <a:pt x="37543" y="179438"/>
                    </a:cubicBezTo>
                    <a:cubicBezTo>
                      <a:pt x="35829" y="177056"/>
                      <a:pt x="34019" y="174866"/>
                      <a:pt x="31447" y="173342"/>
                    </a:cubicBezTo>
                    <a:cubicBezTo>
                      <a:pt x="29352" y="172103"/>
                      <a:pt x="27066" y="171341"/>
                      <a:pt x="24684" y="170675"/>
                    </a:cubicBezTo>
                    <a:cubicBezTo>
                      <a:pt x="23732" y="170579"/>
                      <a:pt x="22779" y="170484"/>
                      <a:pt x="21827" y="170484"/>
                    </a:cubicBezTo>
                    <a:cubicBezTo>
                      <a:pt x="21255" y="170103"/>
                      <a:pt x="20684" y="169722"/>
                      <a:pt x="20112" y="169436"/>
                    </a:cubicBezTo>
                    <a:cubicBezTo>
                      <a:pt x="17160" y="168579"/>
                      <a:pt x="14207" y="167627"/>
                      <a:pt x="11635" y="165722"/>
                    </a:cubicBezTo>
                    <a:cubicBezTo>
                      <a:pt x="10968" y="165245"/>
                      <a:pt x="10302" y="164674"/>
                      <a:pt x="9635" y="164007"/>
                    </a:cubicBezTo>
                    <a:cubicBezTo>
                      <a:pt x="8587" y="162959"/>
                      <a:pt x="7539" y="161626"/>
                      <a:pt x="6682" y="160292"/>
                    </a:cubicBezTo>
                    <a:cubicBezTo>
                      <a:pt x="-271" y="153815"/>
                      <a:pt x="-1319" y="145814"/>
                      <a:pt x="1348" y="134099"/>
                    </a:cubicBezTo>
                    <a:cubicBezTo>
                      <a:pt x="2682" y="128098"/>
                      <a:pt x="13350" y="88379"/>
                      <a:pt x="15636" y="69329"/>
                    </a:cubicBezTo>
                    <a:cubicBezTo>
                      <a:pt x="16588" y="60947"/>
                      <a:pt x="16969" y="52374"/>
                      <a:pt x="18493" y="44087"/>
                    </a:cubicBezTo>
                    <a:cubicBezTo>
                      <a:pt x="18969" y="41516"/>
                      <a:pt x="19636" y="38849"/>
                      <a:pt x="20398" y="36372"/>
                    </a:cubicBezTo>
                    <a:cubicBezTo>
                      <a:pt x="21255" y="33515"/>
                      <a:pt x="22398" y="30657"/>
                      <a:pt x="23922" y="27990"/>
                    </a:cubicBezTo>
                    <a:cubicBezTo>
                      <a:pt x="29066" y="18465"/>
                      <a:pt x="37829" y="11321"/>
                      <a:pt x="47449" y="6559"/>
                    </a:cubicBezTo>
                    <a:cubicBezTo>
                      <a:pt x="63546" y="-1347"/>
                      <a:pt x="83454" y="-2776"/>
                      <a:pt x="99075" y="5987"/>
                    </a:cubicBezTo>
                    <a:cubicBezTo>
                      <a:pt x="105552" y="9607"/>
                      <a:pt x="110981" y="15227"/>
                      <a:pt x="114600" y="21704"/>
                    </a:cubicBezTo>
                    <a:cubicBezTo>
                      <a:pt x="116410" y="24942"/>
                      <a:pt x="117744" y="28371"/>
                      <a:pt x="118601" y="31895"/>
                    </a:cubicBezTo>
                    <a:cubicBezTo>
                      <a:pt x="118887" y="32848"/>
                      <a:pt x="119077" y="33896"/>
                      <a:pt x="119267" y="34848"/>
                    </a:cubicBezTo>
                    <a:cubicBezTo>
                      <a:pt x="120696" y="37991"/>
                      <a:pt x="121839" y="41325"/>
                      <a:pt x="121744" y="44754"/>
                    </a:cubicBezTo>
                    <a:cubicBezTo>
                      <a:pt x="121649" y="49612"/>
                      <a:pt x="118125" y="54755"/>
                      <a:pt x="113267" y="54946"/>
                    </a:cubicBezTo>
                    <a:lnTo>
                      <a:pt x="113171" y="54946"/>
                    </a:lnTo>
                    <a:cubicBezTo>
                      <a:pt x="111457" y="55803"/>
                      <a:pt x="110504" y="56660"/>
                      <a:pt x="108981" y="58375"/>
                    </a:cubicBezTo>
                    <a:cubicBezTo>
                      <a:pt x="108028" y="59423"/>
                      <a:pt x="107171" y="60375"/>
                      <a:pt x="105933" y="61042"/>
                    </a:cubicBezTo>
                    <a:cubicBezTo>
                      <a:pt x="104313" y="61899"/>
                      <a:pt x="102599" y="61804"/>
                      <a:pt x="100884" y="62375"/>
                    </a:cubicBezTo>
                    <a:cubicBezTo>
                      <a:pt x="96789" y="63518"/>
                      <a:pt x="95169" y="67138"/>
                      <a:pt x="93741" y="70948"/>
                    </a:cubicBezTo>
                    <a:cubicBezTo>
                      <a:pt x="93074" y="72662"/>
                      <a:pt x="92788" y="74567"/>
                      <a:pt x="92407" y="76282"/>
                    </a:cubicBezTo>
                    <a:cubicBezTo>
                      <a:pt x="92883" y="93522"/>
                      <a:pt x="104218" y="104952"/>
                      <a:pt x="110219" y="113525"/>
                    </a:cubicBezTo>
                    <a:cubicBezTo>
                      <a:pt x="116124" y="122383"/>
                      <a:pt x="122125" y="131527"/>
                      <a:pt x="123459" y="142100"/>
                    </a:cubicBezTo>
                    <a:close/>
                  </a:path>
                </a:pathLst>
              </a:custGeom>
              <a:solidFill>
                <a:srgbClr val="DEE0E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4" name="شكل حر: شكل 373">
                <a:extLst>
                  <a:ext uri="{FF2B5EF4-FFF2-40B4-BE49-F238E27FC236}">
                    <a16:creationId xmlns:a16="http://schemas.microsoft.com/office/drawing/2014/main" id="{99D6D16C-9C9F-4F64-A577-65ACA7B2B2E1}"/>
                  </a:ext>
                </a:extLst>
              </p:cNvPr>
              <p:cNvSpPr/>
              <p:nvPr/>
            </p:nvSpPr>
            <p:spPr>
              <a:xfrm>
                <a:off x="5589746" y="1718786"/>
                <a:ext cx="100107" cy="32713"/>
              </a:xfrm>
              <a:custGeom>
                <a:avLst/>
                <a:gdLst>
                  <a:gd name="connsiteX0" fmla="*/ 100108 w 100107"/>
                  <a:gd name="connsiteY0" fmla="*/ 10192 h 32713"/>
                  <a:gd name="connsiteX1" fmla="*/ 97822 w 100107"/>
                  <a:gd name="connsiteY1" fmla="*/ 12478 h 32713"/>
                  <a:gd name="connsiteX2" fmla="*/ 67818 w 100107"/>
                  <a:gd name="connsiteY2" fmla="*/ 27908 h 32713"/>
                  <a:gd name="connsiteX3" fmla="*/ 0 w 100107"/>
                  <a:gd name="connsiteY3" fmla="*/ 22384 h 32713"/>
                  <a:gd name="connsiteX4" fmla="*/ 1905 w 100107"/>
                  <a:gd name="connsiteY4" fmla="*/ 14669 h 32713"/>
                  <a:gd name="connsiteX5" fmla="*/ 2096 w 100107"/>
                  <a:gd name="connsiteY5" fmla="*/ 14764 h 32713"/>
                  <a:gd name="connsiteX6" fmla="*/ 65246 w 100107"/>
                  <a:gd name="connsiteY6" fmla="*/ 18574 h 32713"/>
                  <a:gd name="connsiteX7" fmla="*/ 90964 w 100107"/>
                  <a:gd name="connsiteY7" fmla="*/ 5620 h 32713"/>
                  <a:gd name="connsiteX8" fmla="*/ 96107 w 100107"/>
                  <a:gd name="connsiteY8" fmla="*/ 0 h 32713"/>
                  <a:gd name="connsiteX9" fmla="*/ 100108 w 100107"/>
                  <a:gd name="connsiteY9" fmla="*/ 10192 h 3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107" h="32713">
                    <a:moveTo>
                      <a:pt x="100108" y="10192"/>
                    </a:moveTo>
                    <a:cubicBezTo>
                      <a:pt x="99346" y="11049"/>
                      <a:pt x="98488" y="11811"/>
                      <a:pt x="97822" y="12478"/>
                    </a:cubicBezTo>
                    <a:cubicBezTo>
                      <a:pt x="89344" y="20479"/>
                      <a:pt x="79057" y="25051"/>
                      <a:pt x="67818" y="27908"/>
                    </a:cubicBezTo>
                    <a:cubicBezTo>
                      <a:pt x="45148" y="33719"/>
                      <a:pt x="19907" y="36671"/>
                      <a:pt x="0" y="22384"/>
                    </a:cubicBezTo>
                    <a:cubicBezTo>
                      <a:pt x="476" y="19812"/>
                      <a:pt x="1143" y="17145"/>
                      <a:pt x="1905" y="14669"/>
                    </a:cubicBezTo>
                    <a:cubicBezTo>
                      <a:pt x="2000" y="14669"/>
                      <a:pt x="2000" y="14764"/>
                      <a:pt x="2096" y="14764"/>
                    </a:cubicBezTo>
                    <a:cubicBezTo>
                      <a:pt x="19907" y="28861"/>
                      <a:pt x="45053" y="23717"/>
                      <a:pt x="65246" y="18574"/>
                    </a:cubicBezTo>
                    <a:cubicBezTo>
                      <a:pt x="74771" y="16097"/>
                      <a:pt x="83725" y="12382"/>
                      <a:pt x="90964" y="5620"/>
                    </a:cubicBezTo>
                    <a:cubicBezTo>
                      <a:pt x="92773" y="3905"/>
                      <a:pt x="94583" y="2000"/>
                      <a:pt x="96107" y="0"/>
                    </a:cubicBezTo>
                    <a:cubicBezTo>
                      <a:pt x="97822" y="3143"/>
                      <a:pt x="99250" y="6572"/>
                      <a:pt x="100108" y="10192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5" name="شكل حر: شكل 374">
                <a:extLst>
                  <a:ext uri="{FF2B5EF4-FFF2-40B4-BE49-F238E27FC236}">
                    <a16:creationId xmlns:a16="http://schemas.microsoft.com/office/drawing/2014/main" id="{A4334AF9-D068-4034-9305-382475B17F99}"/>
                  </a:ext>
                </a:extLst>
              </p:cNvPr>
              <p:cNvSpPr/>
              <p:nvPr/>
            </p:nvSpPr>
            <p:spPr>
              <a:xfrm>
                <a:off x="5652739" y="1756219"/>
                <a:ext cx="34257" cy="108204"/>
              </a:xfrm>
              <a:custGeom>
                <a:avLst/>
                <a:gdLst>
                  <a:gd name="connsiteX0" fmla="*/ 34257 w 34257"/>
                  <a:gd name="connsiteY0" fmla="*/ 81343 h 108204"/>
                  <a:gd name="connsiteX1" fmla="*/ 31209 w 34257"/>
                  <a:gd name="connsiteY1" fmla="*/ 84106 h 108204"/>
                  <a:gd name="connsiteX2" fmla="*/ 29495 w 34257"/>
                  <a:gd name="connsiteY2" fmla="*/ 89154 h 108204"/>
                  <a:gd name="connsiteX3" fmla="*/ 25589 w 34257"/>
                  <a:gd name="connsiteY3" fmla="*/ 98584 h 108204"/>
                  <a:gd name="connsiteX4" fmla="*/ 17017 w 34257"/>
                  <a:gd name="connsiteY4" fmla="*/ 108204 h 108204"/>
                  <a:gd name="connsiteX5" fmla="*/ 20351 w 34257"/>
                  <a:gd name="connsiteY5" fmla="*/ 96488 h 108204"/>
                  <a:gd name="connsiteX6" fmla="*/ 13779 w 34257"/>
                  <a:gd name="connsiteY6" fmla="*/ 64008 h 108204"/>
                  <a:gd name="connsiteX7" fmla="*/ 2158 w 34257"/>
                  <a:gd name="connsiteY7" fmla="*/ 32766 h 108204"/>
                  <a:gd name="connsiteX8" fmla="*/ 3206 w 34257"/>
                  <a:gd name="connsiteY8" fmla="*/ 0 h 108204"/>
                  <a:gd name="connsiteX9" fmla="*/ 25971 w 34257"/>
                  <a:gd name="connsiteY9" fmla="*/ 72295 h 108204"/>
                  <a:gd name="connsiteX10" fmla="*/ 34257 w 34257"/>
                  <a:gd name="connsiteY10" fmla="*/ 81343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257" h="108204">
                    <a:moveTo>
                      <a:pt x="34257" y="81343"/>
                    </a:moveTo>
                    <a:cubicBezTo>
                      <a:pt x="33019" y="81724"/>
                      <a:pt x="32067" y="82582"/>
                      <a:pt x="31209" y="84106"/>
                    </a:cubicBezTo>
                    <a:cubicBezTo>
                      <a:pt x="30257" y="85820"/>
                      <a:pt x="29781" y="87440"/>
                      <a:pt x="29495" y="89154"/>
                    </a:cubicBezTo>
                    <a:cubicBezTo>
                      <a:pt x="27876" y="92202"/>
                      <a:pt x="26828" y="95917"/>
                      <a:pt x="25589" y="98584"/>
                    </a:cubicBezTo>
                    <a:cubicBezTo>
                      <a:pt x="23494" y="103251"/>
                      <a:pt x="20541" y="106204"/>
                      <a:pt x="17017" y="108204"/>
                    </a:cubicBezTo>
                    <a:cubicBezTo>
                      <a:pt x="19208" y="104870"/>
                      <a:pt x="20065" y="100584"/>
                      <a:pt x="20351" y="96488"/>
                    </a:cubicBezTo>
                    <a:cubicBezTo>
                      <a:pt x="21018" y="85344"/>
                      <a:pt x="17779" y="74390"/>
                      <a:pt x="13779" y="64008"/>
                    </a:cubicBezTo>
                    <a:cubicBezTo>
                      <a:pt x="9778" y="53626"/>
                      <a:pt x="4920" y="43529"/>
                      <a:pt x="2158" y="32766"/>
                    </a:cubicBezTo>
                    <a:cubicBezTo>
                      <a:pt x="-604" y="22003"/>
                      <a:pt x="-1176" y="10192"/>
                      <a:pt x="3206" y="0"/>
                    </a:cubicBezTo>
                    <a:cubicBezTo>
                      <a:pt x="-414" y="25908"/>
                      <a:pt x="8159" y="53245"/>
                      <a:pt x="25971" y="72295"/>
                    </a:cubicBezTo>
                    <a:cubicBezTo>
                      <a:pt x="28733" y="75343"/>
                      <a:pt x="31685" y="78105"/>
                      <a:pt x="34257" y="81343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6" name="شكل حر: شكل 375">
                <a:extLst>
                  <a:ext uri="{FF2B5EF4-FFF2-40B4-BE49-F238E27FC236}">
                    <a16:creationId xmlns:a16="http://schemas.microsoft.com/office/drawing/2014/main" id="{138B1F65-5CE3-4E8C-8EE0-7F5A3E4191CE}"/>
                  </a:ext>
                </a:extLst>
              </p:cNvPr>
              <p:cNvSpPr/>
              <p:nvPr/>
            </p:nvSpPr>
            <p:spPr>
              <a:xfrm>
                <a:off x="5582792" y="1772221"/>
                <a:ext cx="30099" cy="104298"/>
              </a:xfrm>
              <a:custGeom>
                <a:avLst/>
                <a:gdLst>
                  <a:gd name="connsiteX0" fmla="*/ 25908 w 30099"/>
                  <a:gd name="connsiteY0" fmla="*/ 104299 h 104298"/>
                  <a:gd name="connsiteX1" fmla="*/ 19812 w 30099"/>
                  <a:gd name="connsiteY1" fmla="*/ 98203 h 104298"/>
                  <a:gd name="connsiteX2" fmla="*/ 13049 w 30099"/>
                  <a:gd name="connsiteY2" fmla="*/ 95536 h 104298"/>
                  <a:gd name="connsiteX3" fmla="*/ 10192 w 30099"/>
                  <a:gd name="connsiteY3" fmla="*/ 95345 h 104298"/>
                  <a:gd name="connsiteX4" fmla="*/ 8477 w 30099"/>
                  <a:gd name="connsiteY4" fmla="*/ 94297 h 104298"/>
                  <a:gd name="connsiteX5" fmla="*/ 0 w 30099"/>
                  <a:gd name="connsiteY5" fmla="*/ 90583 h 104298"/>
                  <a:gd name="connsiteX6" fmla="*/ 2858 w 30099"/>
                  <a:gd name="connsiteY6" fmla="*/ 90106 h 104298"/>
                  <a:gd name="connsiteX7" fmla="*/ 10858 w 30099"/>
                  <a:gd name="connsiteY7" fmla="*/ 83820 h 104298"/>
                  <a:gd name="connsiteX8" fmla="*/ 19336 w 30099"/>
                  <a:gd name="connsiteY8" fmla="*/ 54007 h 104298"/>
                  <a:gd name="connsiteX9" fmla="*/ 21336 w 30099"/>
                  <a:gd name="connsiteY9" fmla="*/ 22669 h 104298"/>
                  <a:gd name="connsiteX10" fmla="*/ 30099 w 30099"/>
                  <a:gd name="connsiteY10" fmla="*/ 0 h 104298"/>
                  <a:gd name="connsiteX11" fmla="*/ 25908 w 30099"/>
                  <a:gd name="connsiteY11" fmla="*/ 104299 h 10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99" h="104298">
                    <a:moveTo>
                      <a:pt x="25908" y="104299"/>
                    </a:moveTo>
                    <a:cubicBezTo>
                      <a:pt x="24194" y="101917"/>
                      <a:pt x="22384" y="99727"/>
                      <a:pt x="19812" y="98203"/>
                    </a:cubicBezTo>
                    <a:cubicBezTo>
                      <a:pt x="17717" y="96965"/>
                      <a:pt x="15431" y="96202"/>
                      <a:pt x="13049" y="95536"/>
                    </a:cubicBezTo>
                    <a:cubicBezTo>
                      <a:pt x="12097" y="95441"/>
                      <a:pt x="11144" y="95345"/>
                      <a:pt x="10192" y="95345"/>
                    </a:cubicBezTo>
                    <a:cubicBezTo>
                      <a:pt x="9620" y="94964"/>
                      <a:pt x="9049" y="94583"/>
                      <a:pt x="8477" y="94297"/>
                    </a:cubicBezTo>
                    <a:cubicBezTo>
                      <a:pt x="5525" y="93440"/>
                      <a:pt x="2572" y="92488"/>
                      <a:pt x="0" y="90583"/>
                    </a:cubicBezTo>
                    <a:cubicBezTo>
                      <a:pt x="953" y="90583"/>
                      <a:pt x="1905" y="90392"/>
                      <a:pt x="2858" y="90106"/>
                    </a:cubicBezTo>
                    <a:cubicBezTo>
                      <a:pt x="6096" y="89059"/>
                      <a:pt x="8763" y="86582"/>
                      <a:pt x="10858" y="83820"/>
                    </a:cubicBezTo>
                    <a:cubicBezTo>
                      <a:pt x="17240" y="75438"/>
                      <a:pt x="18955" y="64484"/>
                      <a:pt x="19336" y="54007"/>
                    </a:cubicBezTo>
                    <a:cubicBezTo>
                      <a:pt x="19717" y="43529"/>
                      <a:pt x="19050" y="32861"/>
                      <a:pt x="21336" y="22669"/>
                    </a:cubicBezTo>
                    <a:cubicBezTo>
                      <a:pt x="23146" y="14764"/>
                      <a:pt x="26670" y="7334"/>
                      <a:pt x="30099" y="0"/>
                    </a:cubicBezTo>
                    <a:cubicBezTo>
                      <a:pt x="18955" y="33433"/>
                      <a:pt x="17526" y="70009"/>
                      <a:pt x="25908" y="10429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7" name="شكل حر: شكل 376">
                <a:extLst>
                  <a:ext uri="{FF2B5EF4-FFF2-40B4-BE49-F238E27FC236}">
                    <a16:creationId xmlns:a16="http://schemas.microsoft.com/office/drawing/2014/main" id="{CFE33874-1DE4-4672-881D-A57F7D22A0F6}"/>
                  </a:ext>
                </a:extLst>
              </p:cNvPr>
              <p:cNvSpPr/>
              <p:nvPr/>
            </p:nvSpPr>
            <p:spPr>
              <a:xfrm>
                <a:off x="5638800" y="1802130"/>
                <a:ext cx="21145" cy="82010"/>
              </a:xfrm>
              <a:custGeom>
                <a:avLst/>
                <a:gdLst>
                  <a:gd name="connsiteX0" fmla="*/ 21146 w 21145"/>
                  <a:gd name="connsiteY0" fmla="*/ 71247 h 82010"/>
                  <a:gd name="connsiteX1" fmla="*/ 11335 w 21145"/>
                  <a:gd name="connsiteY1" fmla="*/ 74200 h 82010"/>
                  <a:gd name="connsiteX2" fmla="*/ 1429 w 21145"/>
                  <a:gd name="connsiteY2" fmla="*/ 81058 h 82010"/>
                  <a:gd name="connsiteX3" fmla="*/ 0 w 21145"/>
                  <a:gd name="connsiteY3" fmla="*/ 82010 h 82010"/>
                  <a:gd name="connsiteX4" fmla="*/ 2476 w 21145"/>
                  <a:gd name="connsiteY4" fmla="*/ 74676 h 82010"/>
                  <a:gd name="connsiteX5" fmla="*/ 3143 w 21145"/>
                  <a:gd name="connsiteY5" fmla="*/ 57055 h 82010"/>
                  <a:gd name="connsiteX6" fmla="*/ 12001 w 21145"/>
                  <a:gd name="connsiteY6" fmla="*/ 0 h 82010"/>
                  <a:gd name="connsiteX7" fmla="*/ 8001 w 21145"/>
                  <a:gd name="connsiteY7" fmla="*/ 37909 h 82010"/>
                  <a:gd name="connsiteX8" fmla="*/ 21146 w 21145"/>
                  <a:gd name="connsiteY8" fmla="*/ 71247 h 8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145" h="82010">
                    <a:moveTo>
                      <a:pt x="21146" y="71247"/>
                    </a:moveTo>
                    <a:cubicBezTo>
                      <a:pt x="17907" y="72390"/>
                      <a:pt x="14383" y="72580"/>
                      <a:pt x="11335" y="74200"/>
                    </a:cubicBezTo>
                    <a:cubicBezTo>
                      <a:pt x="7715" y="76105"/>
                      <a:pt x="4763" y="78867"/>
                      <a:pt x="1429" y="81058"/>
                    </a:cubicBezTo>
                    <a:cubicBezTo>
                      <a:pt x="953" y="81344"/>
                      <a:pt x="476" y="81724"/>
                      <a:pt x="0" y="82010"/>
                    </a:cubicBezTo>
                    <a:cubicBezTo>
                      <a:pt x="1048" y="79629"/>
                      <a:pt x="1905" y="77152"/>
                      <a:pt x="2476" y="74676"/>
                    </a:cubicBezTo>
                    <a:cubicBezTo>
                      <a:pt x="3715" y="68866"/>
                      <a:pt x="3429" y="62960"/>
                      <a:pt x="3143" y="57055"/>
                    </a:cubicBezTo>
                    <a:cubicBezTo>
                      <a:pt x="2286" y="37624"/>
                      <a:pt x="2953" y="17240"/>
                      <a:pt x="12001" y="0"/>
                    </a:cubicBezTo>
                    <a:cubicBezTo>
                      <a:pt x="7715" y="12097"/>
                      <a:pt x="6191" y="25146"/>
                      <a:pt x="8001" y="37909"/>
                    </a:cubicBezTo>
                    <a:cubicBezTo>
                      <a:pt x="9525" y="49720"/>
                      <a:pt x="14002" y="61341"/>
                      <a:pt x="21146" y="7124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356" name="شكل حر: شكل 355">
              <a:extLst>
                <a:ext uri="{FF2B5EF4-FFF2-40B4-BE49-F238E27FC236}">
                  <a16:creationId xmlns:a16="http://schemas.microsoft.com/office/drawing/2014/main" id="{453AD3A4-B375-4CDD-AD29-BC746A86EAFE}"/>
                </a:ext>
              </a:extLst>
            </p:cNvPr>
            <p:cNvSpPr/>
            <p:nvPr/>
          </p:nvSpPr>
          <p:spPr>
            <a:xfrm>
              <a:off x="5737955" y="2077878"/>
              <a:ext cx="28836" cy="60166"/>
            </a:xfrm>
            <a:custGeom>
              <a:avLst/>
              <a:gdLst>
                <a:gd name="connsiteX0" fmla="*/ 17717 w 28836"/>
                <a:gd name="connsiteY0" fmla="*/ 0 h 60166"/>
                <a:gd name="connsiteX1" fmla="*/ 23717 w 28836"/>
                <a:gd name="connsiteY1" fmla="*/ 18669 h 60166"/>
                <a:gd name="connsiteX2" fmla="*/ 28480 w 28836"/>
                <a:gd name="connsiteY2" fmla="*/ 34671 h 60166"/>
                <a:gd name="connsiteX3" fmla="*/ 28480 w 28836"/>
                <a:gd name="connsiteY3" fmla="*/ 39433 h 60166"/>
                <a:gd name="connsiteX4" fmla="*/ 23813 w 28836"/>
                <a:gd name="connsiteY4" fmla="*/ 56483 h 60166"/>
                <a:gd name="connsiteX5" fmla="*/ 18097 w 28836"/>
                <a:gd name="connsiteY5" fmla="*/ 57912 h 60166"/>
                <a:gd name="connsiteX6" fmla="*/ 17526 w 28836"/>
                <a:gd name="connsiteY6" fmla="*/ 49340 h 60166"/>
                <a:gd name="connsiteX7" fmla="*/ 14764 w 28836"/>
                <a:gd name="connsiteY7" fmla="*/ 52006 h 60166"/>
                <a:gd name="connsiteX8" fmla="*/ 12573 w 28836"/>
                <a:gd name="connsiteY8" fmla="*/ 47720 h 60166"/>
                <a:gd name="connsiteX9" fmla="*/ 13240 w 28836"/>
                <a:gd name="connsiteY9" fmla="*/ 37148 h 60166"/>
                <a:gd name="connsiteX10" fmla="*/ 11621 w 28836"/>
                <a:gd name="connsiteY10" fmla="*/ 31147 h 60166"/>
                <a:gd name="connsiteX11" fmla="*/ 2858 w 28836"/>
                <a:gd name="connsiteY11" fmla="*/ 18478 h 60166"/>
                <a:gd name="connsiteX12" fmla="*/ 1048 w 28836"/>
                <a:gd name="connsiteY12" fmla="*/ 13240 h 60166"/>
                <a:gd name="connsiteX13" fmla="*/ 0 w 28836"/>
                <a:gd name="connsiteY13" fmla="*/ 667 h 60166"/>
                <a:gd name="connsiteX14" fmla="*/ 17717 w 28836"/>
                <a:gd name="connsiteY14" fmla="*/ 0 h 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836" h="60166">
                  <a:moveTo>
                    <a:pt x="17717" y="0"/>
                  </a:moveTo>
                  <a:lnTo>
                    <a:pt x="23717" y="18669"/>
                  </a:lnTo>
                  <a:lnTo>
                    <a:pt x="28480" y="34671"/>
                  </a:lnTo>
                  <a:cubicBezTo>
                    <a:pt x="28956" y="36195"/>
                    <a:pt x="28956" y="37814"/>
                    <a:pt x="28480" y="39433"/>
                  </a:cubicBezTo>
                  <a:cubicBezTo>
                    <a:pt x="26860" y="45148"/>
                    <a:pt x="26194" y="50959"/>
                    <a:pt x="23813" y="56483"/>
                  </a:cubicBezTo>
                  <a:cubicBezTo>
                    <a:pt x="22193" y="60198"/>
                    <a:pt x="21146" y="61817"/>
                    <a:pt x="18097" y="57912"/>
                  </a:cubicBezTo>
                  <a:cubicBezTo>
                    <a:pt x="16097" y="55245"/>
                    <a:pt x="16002" y="52292"/>
                    <a:pt x="17526" y="49340"/>
                  </a:cubicBezTo>
                  <a:cubicBezTo>
                    <a:pt x="16954" y="50387"/>
                    <a:pt x="16192" y="51911"/>
                    <a:pt x="14764" y="52006"/>
                  </a:cubicBezTo>
                  <a:cubicBezTo>
                    <a:pt x="12001" y="52292"/>
                    <a:pt x="12478" y="49340"/>
                    <a:pt x="12573" y="47720"/>
                  </a:cubicBezTo>
                  <a:cubicBezTo>
                    <a:pt x="12763" y="44196"/>
                    <a:pt x="13049" y="40672"/>
                    <a:pt x="13240" y="37148"/>
                  </a:cubicBezTo>
                  <a:cubicBezTo>
                    <a:pt x="13335" y="34957"/>
                    <a:pt x="12763" y="32861"/>
                    <a:pt x="11621" y="31147"/>
                  </a:cubicBezTo>
                  <a:lnTo>
                    <a:pt x="2858" y="18478"/>
                  </a:lnTo>
                  <a:cubicBezTo>
                    <a:pt x="1810" y="16954"/>
                    <a:pt x="1143" y="15145"/>
                    <a:pt x="1048" y="13240"/>
                  </a:cubicBezTo>
                  <a:lnTo>
                    <a:pt x="0" y="667"/>
                  </a:lnTo>
                  <a:lnTo>
                    <a:pt x="17717" y="0"/>
                  </a:lnTo>
                  <a:close/>
                </a:path>
              </a:pathLst>
            </a:custGeom>
            <a:solidFill>
              <a:srgbClr val="BD825A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57" name="شكل حر: شكل 356">
              <a:extLst>
                <a:ext uri="{FF2B5EF4-FFF2-40B4-BE49-F238E27FC236}">
                  <a16:creationId xmlns:a16="http://schemas.microsoft.com/office/drawing/2014/main" id="{0A50D2C6-4D1D-4A81-A26F-21AB7825FFC8}"/>
                </a:ext>
              </a:extLst>
            </p:cNvPr>
            <p:cNvSpPr/>
            <p:nvPr/>
          </p:nvSpPr>
          <p:spPr>
            <a:xfrm>
              <a:off x="5677668" y="1842534"/>
              <a:ext cx="87623" cy="253381"/>
            </a:xfrm>
            <a:custGeom>
              <a:avLst/>
              <a:gdLst>
                <a:gd name="connsiteX0" fmla="*/ 58763 w 87623"/>
                <a:gd name="connsiteY0" fmla="*/ 117234 h 253381"/>
                <a:gd name="connsiteX1" fmla="*/ 39903 w 87623"/>
                <a:gd name="connsiteY1" fmla="*/ 14460 h 253381"/>
                <a:gd name="connsiteX2" fmla="*/ 32855 w 87623"/>
                <a:gd name="connsiteY2" fmla="*/ 1601 h 253381"/>
                <a:gd name="connsiteX3" fmla="*/ 11519 w 87623"/>
                <a:gd name="connsiteY3" fmla="*/ 9316 h 253381"/>
                <a:gd name="connsiteX4" fmla="*/ 3137 w 87623"/>
                <a:gd name="connsiteY4" fmla="*/ 96470 h 253381"/>
                <a:gd name="connsiteX5" fmla="*/ 9423 w 87623"/>
                <a:gd name="connsiteY5" fmla="*/ 125235 h 253381"/>
                <a:gd name="connsiteX6" fmla="*/ 9233 w 87623"/>
                <a:gd name="connsiteY6" fmla="*/ 125997 h 253381"/>
                <a:gd name="connsiteX7" fmla="*/ 20282 w 87623"/>
                <a:gd name="connsiteY7" fmla="*/ 167336 h 253381"/>
                <a:gd name="connsiteX8" fmla="*/ 54286 w 87623"/>
                <a:gd name="connsiteY8" fmla="*/ 253251 h 253381"/>
                <a:gd name="connsiteX9" fmla="*/ 82480 w 87623"/>
                <a:gd name="connsiteY9" fmla="*/ 245250 h 253381"/>
                <a:gd name="connsiteX10" fmla="*/ 87624 w 87623"/>
                <a:gd name="connsiteY10" fmla="*/ 240964 h 253381"/>
                <a:gd name="connsiteX11" fmla="*/ 58763 w 87623"/>
                <a:gd name="connsiteY11" fmla="*/ 117234 h 25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623" h="253381">
                  <a:moveTo>
                    <a:pt x="58763" y="117234"/>
                  </a:moveTo>
                  <a:lnTo>
                    <a:pt x="39903" y="14460"/>
                  </a:lnTo>
                  <a:cubicBezTo>
                    <a:pt x="38760" y="9411"/>
                    <a:pt x="37046" y="3982"/>
                    <a:pt x="32855" y="1601"/>
                  </a:cubicBezTo>
                  <a:cubicBezTo>
                    <a:pt x="25806" y="-2495"/>
                    <a:pt x="16662" y="1696"/>
                    <a:pt x="11519" y="9316"/>
                  </a:cubicBezTo>
                  <a:cubicBezTo>
                    <a:pt x="-4578" y="35319"/>
                    <a:pt x="-102" y="66371"/>
                    <a:pt x="3137" y="96470"/>
                  </a:cubicBezTo>
                  <a:lnTo>
                    <a:pt x="9423" y="125235"/>
                  </a:lnTo>
                  <a:cubicBezTo>
                    <a:pt x="9328" y="125521"/>
                    <a:pt x="9328" y="125807"/>
                    <a:pt x="9233" y="125997"/>
                  </a:cubicBezTo>
                  <a:cubicBezTo>
                    <a:pt x="11519" y="140190"/>
                    <a:pt x="14567" y="154191"/>
                    <a:pt x="20282" y="167336"/>
                  </a:cubicBezTo>
                  <a:cubicBezTo>
                    <a:pt x="25806" y="179909"/>
                    <a:pt x="43047" y="222962"/>
                    <a:pt x="54286" y="253251"/>
                  </a:cubicBezTo>
                  <a:cubicBezTo>
                    <a:pt x="64383" y="254013"/>
                    <a:pt x="74003" y="251442"/>
                    <a:pt x="82480" y="245250"/>
                  </a:cubicBezTo>
                  <a:cubicBezTo>
                    <a:pt x="84290" y="243917"/>
                    <a:pt x="86004" y="242488"/>
                    <a:pt x="87624" y="240964"/>
                  </a:cubicBezTo>
                  <a:cubicBezTo>
                    <a:pt x="83623" y="217342"/>
                    <a:pt x="61620" y="132284"/>
                    <a:pt x="58763" y="117234"/>
                  </a:cubicBezTo>
                  <a:close/>
                </a:path>
              </a:pathLst>
            </a:custGeom>
            <a:solidFill>
              <a:srgbClr val="F7F7F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58" name="شكل حر: شكل 357">
              <a:extLst>
                <a:ext uri="{FF2B5EF4-FFF2-40B4-BE49-F238E27FC236}">
                  <a16:creationId xmlns:a16="http://schemas.microsoft.com/office/drawing/2014/main" id="{F2B07A83-555C-4A8A-ACEF-C8EE66BB8A6D}"/>
                </a:ext>
              </a:extLst>
            </p:cNvPr>
            <p:cNvSpPr/>
            <p:nvPr/>
          </p:nvSpPr>
          <p:spPr>
            <a:xfrm>
              <a:off x="5702617" y="1842567"/>
              <a:ext cx="62674" cy="248645"/>
            </a:xfrm>
            <a:custGeom>
              <a:avLst/>
              <a:gdLst>
                <a:gd name="connsiteX0" fmla="*/ 62675 w 62674"/>
                <a:gd name="connsiteY0" fmla="*/ 240740 h 248645"/>
                <a:gd name="connsiteX1" fmla="*/ 33814 w 62674"/>
                <a:gd name="connsiteY1" fmla="*/ 117201 h 248645"/>
                <a:gd name="connsiteX2" fmla="*/ 14954 w 62674"/>
                <a:gd name="connsiteY2" fmla="*/ 14426 h 248645"/>
                <a:gd name="connsiteX3" fmla="*/ 7906 w 62674"/>
                <a:gd name="connsiteY3" fmla="*/ 1567 h 248645"/>
                <a:gd name="connsiteX4" fmla="*/ 0 w 62674"/>
                <a:gd name="connsiteY4" fmla="*/ 139 h 248645"/>
                <a:gd name="connsiteX5" fmla="*/ 7144 w 62674"/>
                <a:gd name="connsiteY5" fmla="*/ 30142 h 248645"/>
                <a:gd name="connsiteX6" fmla="*/ 49054 w 62674"/>
                <a:gd name="connsiteY6" fmla="*/ 221023 h 248645"/>
                <a:gd name="connsiteX7" fmla="*/ 52007 w 62674"/>
                <a:gd name="connsiteY7" fmla="*/ 248646 h 248645"/>
                <a:gd name="connsiteX8" fmla="*/ 57436 w 62674"/>
                <a:gd name="connsiteY8" fmla="*/ 245217 h 248645"/>
                <a:gd name="connsiteX9" fmla="*/ 62675 w 62674"/>
                <a:gd name="connsiteY9" fmla="*/ 240740 h 248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74" h="248645">
                  <a:moveTo>
                    <a:pt x="62675" y="240740"/>
                  </a:moveTo>
                  <a:cubicBezTo>
                    <a:pt x="58674" y="217309"/>
                    <a:pt x="36671" y="132250"/>
                    <a:pt x="33814" y="117201"/>
                  </a:cubicBezTo>
                  <a:lnTo>
                    <a:pt x="14954" y="14426"/>
                  </a:lnTo>
                  <a:cubicBezTo>
                    <a:pt x="13811" y="9378"/>
                    <a:pt x="12097" y="3949"/>
                    <a:pt x="7906" y="1567"/>
                  </a:cubicBezTo>
                  <a:cubicBezTo>
                    <a:pt x="5429" y="139"/>
                    <a:pt x="2667" y="-242"/>
                    <a:pt x="0" y="139"/>
                  </a:cubicBezTo>
                  <a:cubicBezTo>
                    <a:pt x="3620" y="13855"/>
                    <a:pt x="4953" y="20236"/>
                    <a:pt x="7144" y="30142"/>
                  </a:cubicBezTo>
                  <a:cubicBezTo>
                    <a:pt x="23527" y="95674"/>
                    <a:pt x="36481" y="154158"/>
                    <a:pt x="49054" y="221023"/>
                  </a:cubicBezTo>
                  <a:cubicBezTo>
                    <a:pt x="51054" y="230167"/>
                    <a:pt x="52007" y="239407"/>
                    <a:pt x="52007" y="248646"/>
                  </a:cubicBezTo>
                  <a:cubicBezTo>
                    <a:pt x="53912" y="247693"/>
                    <a:pt x="55721" y="246550"/>
                    <a:pt x="57436" y="245217"/>
                  </a:cubicBezTo>
                  <a:cubicBezTo>
                    <a:pt x="59341" y="243788"/>
                    <a:pt x="61055" y="242359"/>
                    <a:pt x="62675" y="240740"/>
                  </a:cubicBezTo>
                  <a:close/>
                </a:path>
              </a:pathLst>
            </a:custGeom>
            <a:solidFill>
              <a:srgbClr val="EEEFF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grpSp>
        <p:nvGrpSpPr>
          <p:cNvPr id="378" name="مجموعة 377">
            <a:extLst>
              <a:ext uri="{FF2B5EF4-FFF2-40B4-BE49-F238E27FC236}">
                <a16:creationId xmlns:a16="http://schemas.microsoft.com/office/drawing/2014/main" id="{E3E45B0D-43A1-43A9-A29A-4ED7966A1657}"/>
              </a:ext>
            </a:extLst>
          </p:cNvPr>
          <p:cNvGrpSpPr/>
          <p:nvPr/>
        </p:nvGrpSpPr>
        <p:grpSpPr>
          <a:xfrm>
            <a:off x="10191882" y="2292945"/>
            <a:ext cx="1359355" cy="2327854"/>
            <a:chOff x="10852754" y="4265649"/>
            <a:chExt cx="811183" cy="1760614"/>
          </a:xfrm>
        </p:grpSpPr>
        <p:sp>
          <p:nvSpPr>
            <p:cNvPr id="379" name="شكل حر: شكل 378">
              <a:extLst>
                <a:ext uri="{FF2B5EF4-FFF2-40B4-BE49-F238E27FC236}">
                  <a16:creationId xmlns:a16="http://schemas.microsoft.com/office/drawing/2014/main" id="{68D98B43-1717-4F6D-9C47-27F076130F6F}"/>
                </a:ext>
              </a:extLst>
            </p:cNvPr>
            <p:cNvSpPr/>
            <p:nvPr/>
          </p:nvSpPr>
          <p:spPr>
            <a:xfrm>
              <a:off x="10852754" y="4798581"/>
              <a:ext cx="166333" cy="96606"/>
            </a:xfrm>
            <a:custGeom>
              <a:avLst/>
              <a:gdLst>
                <a:gd name="connsiteX0" fmla="*/ 72651 w 77889"/>
                <a:gd name="connsiteY0" fmla="*/ 24257 h 39129"/>
                <a:gd name="connsiteX1" fmla="*/ 77889 w 77889"/>
                <a:gd name="connsiteY1" fmla="*/ 21209 h 39129"/>
                <a:gd name="connsiteX2" fmla="*/ 76842 w 77889"/>
                <a:gd name="connsiteY2" fmla="*/ 15684 h 39129"/>
                <a:gd name="connsiteX3" fmla="*/ 57220 w 77889"/>
                <a:gd name="connsiteY3" fmla="*/ 4159 h 39129"/>
                <a:gd name="connsiteX4" fmla="*/ 52934 w 77889"/>
                <a:gd name="connsiteY4" fmla="*/ 4159 h 39129"/>
                <a:gd name="connsiteX5" fmla="*/ 45028 w 77889"/>
                <a:gd name="connsiteY5" fmla="*/ 1778 h 39129"/>
                <a:gd name="connsiteX6" fmla="*/ 25597 w 77889"/>
                <a:gd name="connsiteY6" fmla="*/ 1206 h 39129"/>
                <a:gd name="connsiteX7" fmla="*/ 15881 w 77889"/>
                <a:gd name="connsiteY7" fmla="*/ 444 h 39129"/>
                <a:gd name="connsiteX8" fmla="*/ 15596 w 77889"/>
                <a:gd name="connsiteY8" fmla="*/ 1873 h 39129"/>
                <a:gd name="connsiteX9" fmla="*/ 28264 w 77889"/>
                <a:gd name="connsiteY9" fmla="*/ 8826 h 39129"/>
                <a:gd name="connsiteX10" fmla="*/ 20549 w 77889"/>
                <a:gd name="connsiteY10" fmla="*/ 10255 h 39129"/>
                <a:gd name="connsiteX11" fmla="*/ 2927 w 77889"/>
                <a:gd name="connsiteY11" fmla="*/ 16827 h 39129"/>
                <a:gd name="connsiteX12" fmla="*/ 7404 w 77889"/>
                <a:gd name="connsiteY12" fmla="*/ 18446 h 39129"/>
                <a:gd name="connsiteX13" fmla="*/ 25788 w 77889"/>
                <a:gd name="connsiteY13" fmla="*/ 16446 h 39129"/>
                <a:gd name="connsiteX14" fmla="*/ 10547 w 77889"/>
                <a:gd name="connsiteY14" fmla="*/ 19589 h 39129"/>
                <a:gd name="connsiteX15" fmla="*/ 70 w 77889"/>
                <a:gd name="connsiteY15" fmla="*/ 25971 h 39129"/>
                <a:gd name="connsiteX16" fmla="*/ 2451 w 77889"/>
                <a:gd name="connsiteY16" fmla="*/ 27495 h 39129"/>
                <a:gd name="connsiteX17" fmla="*/ 17024 w 77889"/>
                <a:gd name="connsiteY17" fmla="*/ 25019 h 39129"/>
                <a:gd name="connsiteX18" fmla="*/ 7881 w 77889"/>
                <a:gd name="connsiteY18" fmla="*/ 27876 h 39129"/>
                <a:gd name="connsiteX19" fmla="*/ 3785 w 77889"/>
                <a:gd name="connsiteY19" fmla="*/ 31305 h 39129"/>
                <a:gd name="connsiteX20" fmla="*/ 8357 w 77889"/>
                <a:gd name="connsiteY20" fmla="*/ 33686 h 39129"/>
                <a:gd name="connsiteX21" fmla="*/ 27026 w 77889"/>
                <a:gd name="connsiteY21" fmla="*/ 29591 h 39129"/>
                <a:gd name="connsiteX22" fmla="*/ 11690 w 77889"/>
                <a:gd name="connsiteY22" fmla="*/ 36830 h 39129"/>
                <a:gd name="connsiteX23" fmla="*/ 11500 w 77889"/>
                <a:gd name="connsiteY23" fmla="*/ 36830 h 39129"/>
                <a:gd name="connsiteX24" fmla="*/ 11595 w 77889"/>
                <a:gd name="connsiteY24" fmla="*/ 38544 h 39129"/>
                <a:gd name="connsiteX25" fmla="*/ 15310 w 77889"/>
                <a:gd name="connsiteY25" fmla="*/ 39020 h 39129"/>
                <a:gd name="connsiteX26" fmla="*/ 35027 w 77889"/>
                <a:gd name="connsiteY26" fmla="*/ 36830 h 39129"/>
                <a:gd name="connsiteX27" fmla="*/ 46076 w 77889"/>
                <a:gd name="connsiteY27" fmla="*/ 34258 h 39129"/>
                <a:gd name="connsiteX28" fmla="*/ 56458 w 77889"/>
                <a:gd name="connsiteY28" fmla="*/ 31305 h 39129"/>
                <a:gd name="connsiteX29" fmla="*/ 65697 w 77889"/>
                <a:gd name="connsiteY29" fmla="*/ 28067 h 39129"/>
                <a:gd name="connsiteX30" fmla="*/ 72651 w 77889"/>
                <a:gd name="connsiteY30" fmla="*/ 24257 h 39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889" h="39129">
                  <a:moveTo>
                    <a:pt x="72651" y="24257"/>
                  </a:moveTo>
                  <a:lnTo>
                    <a:pt x="77889" y="21209"/>
                  </a:lnTo>
                  <a:cubicBezTo>
                    <a:pt x="77794" y="19304"/>
                    <a:pt x="77508" y="17494"/>
                    <a:pt x="76842" y="15684"/>
                  </a:cubicBezTo>
                  <a:cubicBezTo>
                    <a:pt x="73793" y="7397"/>
                    <a:pt x="65221" y="5207"/>
                    <a:pt x="57220" y="4159"/>
                  </a:cubicBezTo>
                  <a:cubicBezTo>
                    <a:pt x="55029" y="4349"/>
                    <a:pt x="53124" y="4254"/>
                    <a:pt x="52934" y="4159"/>
                  </a:cubicBezTo>
                  <a:cubicBezTo>
                    <a:pt x="51600" y="3683"/>
                    <a:pt x="46076" y="1968"/>
                    <a:pt x="45028" y="1778"/>
                  </a:cubicBezTo>
                  <a:cubicBezTo>
                    <a:pt x="38646" y="825"/>
                    <a:pt x="31979" y="2063"/>
                    <a:pt x="25597" y="1206"/>
                  </a:cubicBezTo>
                  <a:cubicBezTo>
                    <a:pt x="23692" y="920"/>
                    <a:pt x="17691" y="-794"/>
                    <a:pt x="15881" y="444"/>
                  </a:cubicBezTo>
                  <a:cubicBezTo>
                    <a:pt x="15501" y="825"/>
                    <a:pt x="15405" y="1397"/>
                    <a:pt x="15596" y="1873"/>
                  </a:cubicBezTo>
                  <a:cubicBezTo>
                    <a:pt x="16072" y="8445"/>
                    <a:pt x="22835" y="8731"/>
                    <a:pt x="28264" y="8826"/>
                  </a:cubicBezTo>
                  <a:cubicBezTo>
                    <a:pt x="25788" y="9398"/>
                    <a:pt x="23216" y="9779"/>
                    <a:pt x="20549" y="10255"/>
                  </a:cubicBezTo>
                  <a:cubicBezTo>
                    <a:pt x="17596" y="10826"/>
                    <a:pt x="2165" y="13208"/>
                    <a:pt x="2927" y="16827"/>
                  </a:cubicBezTo>
                  <a:cubicBezTo>
                    <a:pt x="3404" y="18637"/>
                    <a:pt x="6071" y="18446"/>
                    <a:pt x="7404" y="18446"/>
                  </a:cubicBezTo>
                  <a:cubicBezTo>
                    <a:pt x="13595" y="18161"/>
                    <a:pt x="19692" y="17589"/>
                    <a:pt x="25788" y="16446"/>
                  </a:cubicBezTo>
                  <a:cubicBezTo>
                    <a:pt x="20644" y="17589"/>
                    <a:pt x="15501" y="18542"/>
                    <a:pt x="10547" y="19589"/>
                  </a:cubicBezTo>
                  <a:cubicBezTo>
                    <a:pt x="8166" y="20066"/>
                    <a:pt x="-882" y="22447"/>
                    <a:pt x="70" y="25971"/>
                  </a:cubicBezTo>
                  <a:cubicBezTo>
                    <a:pt x="356" y="26924"/>
                    <a:pt x="1308" y="27495"/>
                    <a:pt x="2451" y="27495"/>
                  </a:cubicBezTo>
                  <a:cubicBezTo>
                    <a:pt x="7404" y="27305"/>
                    <a:pt x="12167" y="26352"/>
                    <a:pt x="17024" y="25019"/>
                  </a:cubicBezTo>
                  <a:cubicBezTo>
                    <a:pt x="13977" y="25971"/>
                    <a:pt x="11024" y="26924"/>
                    <a:pt x="7881" y="27876"/>
                  </a:cubicBezTo>
                  <a:cubicBezTo>
                    <a:pt x="6452" y="28257"/>
                    <a:pt x="3785" y="29210"/>
                    <a:pt x="3785" y="31305"/>
                  </a:cubicBezTo>
                  <a:cubicBezTo>
                    <a:pt x="3689" y="33782"/>
                    <a:pt x="6833" y="33782"/>
                    <a:pt x="8357" y="33686"/>
                  </a:cubicBezTo>
                  <a:cubicBezTo>
                    <a:pt x="14929" y="32829"/>
                    <a:pt x="20739" y="31496"/>
                    <a:pt x="27026" y="29591"/>
                  </a:cubicBezTo>
                  <a:cubicBezTo>
                    <a:pt x="23692" y="31686"/>
                    <a:pt x="14167" y="34448"/>
                    <a:pt x="11690" y="36830"/>
                  </a:cubicBezTo>
                  <a:cubicBezTo>
                    <a:pt x="11690" y="36830"/>
                    <a:pt x="11595" y="36734"/>
                    <a:pt x="11500" y="36830"/>
                  </a:cubicBezTo>
                  <a:cubicBezTo>
                    <a:pt x="10738" y="37496"/>
                    <a:pt x="10643" y="37973"/>
                    <a:pt x="11595" y="38544"/>
                  </a:cubicBezTo>
                  <a:cubicBezTo>
                    <a:pt x="12738" y="39211"/>
                    <a:pt x="14072" y="39211"/>
                    <a:pt x="15310" y="39020"/>
                  </a:cubicBezTo>
                  <a:cubicBezTo>
                    <a:pt x="22930" y="38068"/>
                    <a:pt x="27407" y="37687"/>
                    <a:pt x="35027" y="36830"/>
                  </a:cubicBezTo>
                  <a:cubicBezTo>
                    <a:pt x="38170" y="36353"/>
                    <a:pt x="43123" y="35401"/>
                    <a:pt x="46076" y="34258"/>
                  </a:cubicBezTo>
                  <a:cubicBezTo>
                    <a:pt x="49790" y="33020"/>
                    <a:pt x="52743" y="32258"/>
                    <a:pt x="56458" y="31305"/>
                  </a:cubicBezTo>
                  <a:cubicBezTo>
                    <a:pt x="58935" y="30638"/>
                    <a:pt x="62364" y="29495"/>
                    <a:pt x="65697" y="28067"/>
                  </a:cubicBezTo>
                  <a:lnTo>
                    <a:pt x="72651" y="24257"/>
                  </a:ln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380" name="رسم 2">
              <a:extLst>
                <a:ext uri="{FF2B5EF4-FFF2-40B4-BE49-F238E27FC236}">
                  <a16:creationId xmlns:a16="http://schemas.microsoft.com/office/drawing/2014/main" id="{B09EF75C-1504-473F-8DFD-B22C3DD1A881}"/>
                </a:ext>
              </a:extLst>
            </p:cNvPr>
            <p:cNvGrpSpPr/>
            <p:nvPr/>
          </p:nvGrpSpPr>
          <p:grpSpPr>
            <a:xfrm>
              <a:off x="11240845" y="5065647"/>
              <a:ext cx="328051" cy="960616"/>
              <a:chOff x="5896757" y="1847659"/>
              <a:chExt cx="153617" cy="389087"/>
            </a:xfrm>
          </p:grpSpPr>
          <p:sp>
            <p:nvSpPr>
              <p:cNvPr id="405" name="شكل حر: شكل 404">
                <a:extLst>
                  <a:ext uri="{FF2B5EF4-FFF2-40B4-BE49-F238E27FC236}">
                    <a16:creationId xmlns:a16="http://schemas.microsoft.com/office/drawing/2014/main" id="{22A5A9EF-E679-46F6-A821-4C00E884D2DF}"/>
                  </a:ext>
                </a:extLst>
              </p:cNvPr>
              <p:cNvSpPr/>
              <p:nvPr/>
            </p:nvSpPr>
            <p:spPr>
              <a:xfrm>
                <a:off x="5990262" y="2161793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8 w 47603"/>
                  <a:gd name="connsiteY1" fmla="*/ 8668 h 74953"/>
                  <a:gd name="connsiteX2" fmla="*/ 5058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6" y="6953"/>
                      <a:pt x="12298" y="7810"/>
                      <a:pt x="12678" y="8668"/>
                    </a:cubicBezTo>
                    <a:cubicBezTo>
                      <a:pt x="12298" y="17907"/>
                      <a:pt x="9059" y="27242"/>
                      <a:pt x="5058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3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776" y="4286"/>
                      <a:pt x="20489" y="6668"/>
                      <a:pt x="11536" y="609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6" name="شكل حر: شكل 405">
                <a:extLst>
                  <a:ext uri="{FF2B5EF4-FFF2-40B4-BE49-F238E27FC236}">
                    <a16:creationId xmlns:a16="http://schemas.microsoft.com/office/drawing/2014/main" id="{276299DF-09CE-49F6-9E07-6B7A5028F001}"/>
                  </a:ext>
                </a:extLst>
              </p:cNvPr>
              <p:cNvSpPr/>
              <p:nvPr/>
            </p:nvSpPr>
            <p:spPr>
              <a:xfrm>
                <a:off x="5988738" y="2157698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9 w 47603"/>
                  <a:gd name="connsiteY1" fmla="*/ 8668 h 74953"/>
                  <a:gd name="connsiteX2" fmla="*/ 5059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7" y="6953"/>
                      <a:pt x="12298" y="7810"/>
                      <a:pt x="12679" y="8668"/>
                    </a:cubicBezTo>
                    <a:cubicBezTo>
                      <a:pt x="12298" y="17907"/>
                      <a:pt x="9059" y="27242"/>
                      <a:pt x="5059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4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681" y="4381"/>
                      <a:pt x="20394" y="6763"/>
                      <a:pt x="11536" y="6096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407" name="رسم 2">
                <a:extLst>
                  <a:ext uri="{FF2B5EF4-FFF2-40B4-BE49-F238E27FC236}">
                    <a16:creationId xmlns:a16="http://schemas.microsoft.com/office/drawing/2014/main" id="{2F902765-6577-491E-8E2F-36EAFDC6DC51}"/>
                  </a:ext>
                </a:extLst>
              </p:cNvPr>
              <p:cNvGrpSpPr/>
              <p:nvPr/>
            </p:nvGrpSpPr>
            <p:grpSpPr>
              <a:xfrm>
                <a:off x="5896757" y="2121909"/>
                <a:ext cx="79438" cy="66180"/>
                <a:chOff x="5896757" y="2121909"/>
                <a:chExt cx="79438" cy="66180"/>
              </a:xfrm>
            </p:grpSpPr>
            <p:sp>
              <p:nvSpPr>
                <p:cNvPr id="411" name="شكل حر: شكل 410">
                  <a:extLst>
                    <a:ext uri="{FF2B5EF4-FFF2-40B4-BE49-F238E27FC236}">
                      <a16:creationId xmlns:a16="http://schemas.microsoft.com/office/drawing/2014/main" id="{2B1D6B4B-A948-4283-AD03-28626594D1F8}"/>
                    </a:ext>
                  </a:extLst>
                </p:cNvPr>
                <p:cNvSpPr/>
                <p:nvPr/>
              </p:nvSpPr>
              <p:spPr>
                <a:xfrm>
                  <a:off x="5896757" y="2127148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412" name="شكل حر: شكل 411">
                  <a:extLst>
                    <a:ext uri="{FF2B5EF4-FFF2-40B4-BE49-F238E27FC236}">
                      <a16:creationId xmlns:a16="http://schemas.microsoft.com/office/drawing/2014/main" id="{A42A25BA-2215-4392-8978-0762DB0E3FBC}"/>
                    </a:ext>
                  </a:extLst>
                </p:cNvPr>
                <p:cNvSpPr/>
                <p:nvPr/>
              </p:nvSpPr>
              <p:spPr>
                <a:xfrm>
                  <a:off x="5896757" y="2121909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408" name="شكل حر: شكل 407">
                <a:extLst>
                  <a:ext uri="{FF2B5EF4-FFF2-40B4-BE49-F238E27FC236}">
                    <a16:creationId xmlns:a16="http://schemas.microsoft.com/office/drawing/2014/main" id="{8C2F5AA4-23BE-4535-8C21-2208D59C4137}"/>
                  </a:ext>
                </a:extLst>
              </p:cNvPr>
              <p:cNvSpPr/>
              <p:nvPr/>
            </p:nvSpPr>
            <p:spPr>
              <a:xfrm>
                <a:off x="5923828" y="1847659"/>
                <a:ext cx="62991" cy="295671"/>
              </a:xfrm>
              <a:custGeom>
                <a:avLst/>
                <a:gdLst>
                  <a:gd name="connsiteX0" fmla="*/ 60919 w 62991"/>
                  <a:gd name="connsiteY0" fmla="*/ 129540 h 295671"/>
                  <a:gd name="connsiteX1" fmla="*/ 62062 w 62991"/>
                  <a:gd name="connsiteY1" fmla="*/ 118491 h 295671"/>
                  <a:gd name="connsiteX2" fmla="*/ 54728 w 62991"/>
                  <a:gd name="connsiteY2" fmla="*/ 44101 h 295671"/>
                  <a:gd name="connsiteX3" fmla="*/ 2245 w 62991"/>
                  <a:gd name="connsiteY3" fmla="*/ 0 h 295671"/>
                  <a:gd name="connsiteX4" fmla="*/ 54 w 62991"/>
                  <a:gd name="connsiteY4" fmla="*/ 81439 h 295671"/>
                  <a:gd name="connsiteX5" fmla="*/ 816 w 62991"/>
                  <a:gd name="connsiteY5" fmla="*/ 106680 h 295671"/>
                  <a:gd name="connsiteX6" fmla="*/ 2626 w 62991"/>
                  <a:gd name="connsiteY6" fmla="*/ 157639 h 295671"/>
                  <a:gd name="connsiteX7" fmla="*/ 1388 w 62991"/>
                  <a:gd name="connsiteY7" fmla="*/ 286893 h 295671"/>
                  <a:gd name="connsiteX8" fmla="*/ 14532 w 62991"/>
                  <a:gd name="connsiteY8" fmla="*/ 290893 h 295671"/>
                  <a:gd name="connsiteX9" fmla="*/ 59871 w 62991"/>
                  <a:gd name="connsiteY9" fmla="*/ 295275 h 295671"/>
                  <a:gd name="connsiteX10" fmla="*/ 60919 w 62991"/>
                  <a:gd name="connsiteY10" fmla="*/ 129540 h 295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2991" h="295671">
                    <a:moveTo>
                      <a:pt x="60919" y="129540"/>
                    </a:moveTo>
                    <a:cubicBezTo>
                      <a:pt x="61300" y="125920"/>
                      <a:pt x="61776" y="122206"/>
                      <a:pt x="62062" y="118491"/>
                    </a:cubicBezTo>
                    <a:cubicBezTo>
                      <a:pt x="64158" y="93250"/>
                      <a:pt x="63110" y="67818"/>
                      <a:pt x="54728" y="44101"/>
                    </a:cubicBezTo>
                    <a:lnTo>
                      <a:pt x="2245" y="0"/>
                    </a:lnTo>
                    <a:cubicBezTo>
                      <a:pt x="626" y="18383"/>
                      <a:pt x="-231" y="60007"/>
                      <a:pt x="54" y="81439"/>
                    </a:cubicBezTo>
                    <a:cubicBezTo>
                      <a:pt x="245" y="90107"/>
                      <a:pt x="435" y="98584"/>
                      <a:pt x="816" y="106680"/>
                    </a:cubicBezTo>
                    <a:cubicBezTo>
                      <a:pt x="1578" y="128778"/>
                      <a:pt x="2626" y="147828"/>
                      <a:pt x="2626" y="157639"/>
                    </a:cubicBezTo>
                    <a:cubicBezTo>
                      <a:pt x="2626" y="168593"/>
                      <a:pt x="816" y="249555"/>
                      <a:pt x="1388" y="286893"/>
                    </a:cubicBezTo>
                    <a:cubicBezTo>
                      <a:pt x="1197" y="287179"/>
                      <a:pt x="14723" y="290608"/>
                      <a:pt x="14532" y="290893"/>
                    </a:cubicBezTo>
                    <a:cubicBezTo>
                      <a:pt x="27867" y="292703"/>
                      <a:pt x="48346" y="296990"/>
                      <a:pt x="59871" y="295275"/>
                    </a:cubicBezTo>
                    <a:cubicBezTo>
                      <a:pt x="58919" y="289370"/>
                      <a:pt x="57490" y="158115"/>
                      <a:pt x="60919" y="129540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9" name="شكل حر: شكل 408">
                <a:extLst>
                  <a:ext uri="{FF2B5EF4-FFF2-40B4-BE49-F238E27FC236}">
                    <a16:creationId xmlns:a16="http://schemas.microsoft.com/office/drawing/2014/main" id="{376A3A78-3C07-4A45-A1C5-81DFDF7D6324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012" cy="301511"/>
              </a:xfrm>
              <a:custGeom>
                <a:avLst/>
                <a:gdLst>
                  <a:gd name="connsiteX0" fmla="*/ 22860 w 96012"/>
                  <a:gd name="connsiteY0" fmla="*/ 6953 h 301511"/>
                  <a:gd name="connsiteX1" fmla="*/ 22860 w 96012"/>
                  <a:gd name="connsiteY1" fmla="*/ 2477 h 301511"/>
                  <a:gd name="connsiteX2" fmla="*/ 0 w 96012"/>
                  <a:gd name="connsiteY2" fmla="*/ 0 h 301511"/>
                  <a:gd name="connsiteX3" fmla="*/ 28289 w 96012"/>
                  <a:gd name="connsiteY3" fmla="*/ 77915 h 301511"/>
                  <a:gd name="connsiteX4" fmla="*/ 29432 w 96012"/>
                  <a:gd name="connsiteY4" fmla="*/ 117539 h 301511"/>
                  <a:gd name="connsiteX5" fmla="*/ 33338 w 96012"/>
                  <a:gd name="connsiteY5" fmla="*/ 162020 h 301511"/>
                  <a:gd name="connsiteX6" fmla="*/ 40672 w 96012"/>
                  <a:gd name="connsiteY6" fmla="*/ 296894 h 301511"/>
                  <a:gd name="connsiteX7" fmla="*/ 87154 w 96012"/>
                  <a:gd name="connsiteY7" fmla="*/ 301085 h 301511"/>
                  <a:gd name="connsiteX8" fmla="*/ 88678 w 96012"/>
                  <a:gd name="connsiteY8" fmla="*/ 262509 h 301511"/>
                  <a:gd name="connsiteX9" fmla="*/ 90011 w 96012"/>
                  <a:gd name="connsiteY9" fmla="*/ 256127 h 301511"/>
                  <a:gd name="connsiteX10" fmla="*/ 89916 w 96012"/>
                  <a:gd name="connsiteY10" fmla="*/ 256127 h 301511"/>
                  <a:gd name="connsiteX11" fmla="*/ 92678 w 96012"/>
                  <a:gd name="connsiteY11" fmla="*/ 234601 h 301511"/>
                  <a:gd name="connsiteX12" fmla="*/ 86201 w 96012"/>
                  <a:gd name="connsiteY12" fmla="*/ 140779 h 301511"/>
                  <a:gd name="connsiteX13" fmla="*/ 96012 w 96012"/>
                  <a:gd name="connsiteY13" fmla="*/ 15240 h 301511"/>
                  <a:gd name="connsiteX14" fmla="*/ 96012 w 96012"/>
                  <a:gd name="connsiteY14" fmla="*/ 14954 h 301511"/>
                  <a:gd name="connsiteX15" fmla="*/ 95917 w 96012"/>
                  <a:gd name="connsiteY15" fmla="*/ 6858 h 301511"/>
                  <a:gd name="connsiteX16" fmla="*/ 22860 w 96012"/>
                  <a:gd name="connsiteY16" fmla="*/ 6858 h 30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012" h="301511">
                    <a:moveTo>
                      <a:pt x="22860" y="6953"/>
                    </a:move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28194" y="71723"/>
                      <a:pt x="28289" y="77915"/>
                    </a:cubicBezTo>
                    <a:cubicBezTo>
                      <a:pt x="28670" y="91726"/>
                      <a:pt x="28956" y="107918"/>
                      <a:pt x="29432" y="117539"/>
                    </a:cubicBezTo>
                    <a:cubicBezTo>
                      <a:pt x="29718" y="124206"/>
                      <a:pt x="32480" y="154400"/>
                      <a:pt x="33338" y="162020"/>
                    </a:cubicBezTo>
                    <a:cubicBezTo>
                      <a:pt x="38671" y="209169"/>
                      <a:pt x="38957" y="259366"/>
                      <a:pt x="40672" y="296894"/>
                    </a:cubicBezTo>
                    <a:cubicBezTo>
                      <a:pt x="48768" y="300514"/>
                      <a:pt x="78486" y="302419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4954"/>
                    </a:lnTo>
                    <a:cubicBezTo>
                      <a:pt x="96012" y="13811"/>
                      <a:pt x="95917" y="10668"/>
                      <a:pt x="95917" y="6858"/>
                    </a:cubicBezTo>
                    <a:lnTo>
                      <a:pt x="22860" y="6858"/>
                    </a:lnTo>
                    <a:close/>
                  </a:path>
                </a:pathLst>
              </a:custGeom>
              <a:solidFill>
                <a:srgbClr val="21222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10" name="شكل حر: شكل 409">
                <a:extLst>
                  <a:ext uri="{FF2B5EF4-FFF2-40B4-BE49-F238E27FC236}">
                    <a16:creationId xmlns:a16="http://schemas.microsoft.com/office/drawing/2014/main" id="{7B95FDE2-7111-4C9D-8B69-5BD3AAE8B035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107" cy="301585"/>
              </a:xfrm>
              <a:custGeom>
                <a:avLst/>
                <a:gdLst>
                  <a:gd name="connsiteX0" fmla="*/ 96107 w 96107"/>
                  <a:gd name="connsiteY0" fmla="*/ 15050 h 301585"/>
                  <a:gd name="connsiteX1" fmla="*/ 96012 w 96107"/>
                  <a:gd name="connsiteY1" fmla="*/ 6953 h 301585"/>
                  <a:gd name="connsiteX2" fmla="*/ 22860 w 96107"/>
                  <a:gd name="connsiteY2" fmla="*/ 6953 h 301585"/>
                  <a:gd name="connsiteX3" fmla="*/ 22860 w 96107"/>
                  <a:gd name="connsiteY3" fmla="*/ 2477 h 301585"/>
                  <a:gd name="connsiteX4" fmla="*/ 0 w 96107"/>
                  <a:gd name="connsiteY4" fmla="*/ 0 h 301585"/>
                  <a:gd name="connsiteX5" fmla="*/ 14097 w 96107"/>
                  <a:gd name="connsiteY5" fmla="*/ 36671 h 301585"/>
                  <a:gd name="connsiteX6" fmla="*/ 62103 w 96107"/>
                  <a:gd name="connsiteY6" fmla="*/ 43339 h 301585"/>
                  <a:gd name="connsiteX7" fmla="*/ 70961 w 96107"/>
                  <a:gd name="connsiteY7" fmla="*/ 54673 h 301585"/>
                  <a:gd name="connsiteX8" fmla="*/ 73438 w 96107"/>
                  <a:gd name="connsiteY8" fmla="*/ 145447 h 301585"/>
                  <a:gd name="connsiteX9" fmla="*/ 82296 w 96107"/>
                  <a:gd name="connsiteY9" fmla="*/ 242506 h 301585"/>
                  <a:gd name="connsiteX10" fmla="*/ 76962 w 96107"/>
                  <a:gd name="connsiteY10" fmla="*/ 301562 h 301585"/>
                  <a:gd name="connsiteX11" fmla="*/ 87154 w 96107"/>
                  <a:gd name="connsiteY11" fmla="*/ 301085 h 301585"/>
                  <a:gd name="connsiteX12" fmla="*/ 88678 w 96107"/>
                  <a:gd name="connsiteY12" fmla="*/ 262509 h 301585"/>
                  <a:gd name="connsiteX13" fmla="*/ 90011 w 96107"/>
                  <a:gd name="connsiteY13" fmla="*/ 256127 h 301585"/>
                  <a:gd name="connsiteX14" fmla="*/ 89916 w 96107"/>
                  <a:gd name="connsiteY14" fmla="*/ 256127 h 301585"/>
                  <a:gd name="connsiteX15" fmla="*/ 92678 w 96107"/>
                  <a:gd name="connsiteY15" fmla="*/ 234601 h 301585"/>
                  <a:gd name="connsiteX16" fmla="*/ 86201 w 96107"/>
                  <a:gd name="connsiteY16" fmla="*/ 140779 h 301585"/>
                  <a:gd name="connsiteX17" fmla="*/ 96012 w 96107"/>
                  <a:gd name="connsiteY17" fmla="*/ 15240 h 301585"/>
                  <a:gd name="connsiteX18" fmla="*/ 96012 w 96107"/>
                  <a:gd name="connsiteY18" fmla="*/ 15050 h 301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6107" h="301585">
                    <a:moveTo>
                      <a:pt x="96107" y="15050"/>
                    </a:moveTo>
                    <a:cubicBezTo>
                      <a:pt x="96107" y="13906"/>
                      <a:pt x="96012" y="10763"/>
                      <a:pt x="96012" y="6953"/>
                    </a:cubicBezTo>
                    <a:lnTo>
                      <a:pt x="22860" y="6953"/>
                    </a:ln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7049" y="17907"/>
                      <a:pt x="14097" y="36671"/>
                    </a:cubicBezTo>
                    <a:cubicBezTo>
                      <a:pt x="29242" y="41148"/>
                      <a:pt x="46482" y="38386"/>
                      <a:pt x="62103" y="43339"/>
                    </a:cubicBezTo>
                    <a:cubicBezTo>
                      <a:pt x="65913" y="44577"/>
                      <a:pt x="69628" y="49625"/>
                      <a:pt x="70961" y="54673"/>
                    </a:cubicBezTo>
                    <a:cubicBezTo>
                      <a:pt x="76010" y="86201"/>
                      <a:pt x="68485" y="115157"/>
                      <a:pt x="73438" y="145447"/>
                    </a:cubicBezTo>
                    <a:cubicBezTo>
                      <a:pt x="78486" y="178213"/>
                      <a:pt x="89821" y="209741"/>
                      <a:pt x="82296" y="242506"/>
                    </a:cubicBezTo>
                    <a:cubicBezTo>
                      <a:pt x="77915" y="262509"/>
                      <a:pt x="76771" y="282131"/>
                      <a:pt x="76962" y="301562"/>
                    </a:cubicBezTo>
                    <a:cubicBezTo>
                      <a:pt x="81248" y="301657"/>
                      <a:pt x="84963" y="301466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5050"/>
                    </a:ln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381" name="شكل حر: شكل 380">
              <a:extLst>
                <a:ext uri="{FF2B5EF4-FFF2-40B4-BE49-F238E27FC236}">
                  <a16:creationId xmlns:a16="http://schemas.microsoft.com/office/drawing/2014/main" id="{85D204F8-DA9E-42EA-A38D-E6C182A24A3E}"/>
                </a:ext>
              </a:extLst>
            </p:cNvPr>
            <p:cNvSpPr/>
            <p:nvPr/>
          </p:nvSpPr>
          <p:spPr>
            <a:xfrm>
              <a:off x="10976167" y="4766912"/>
              <a:ext cx="295015" cy="118305"/>
            </a:xfrm>
            <a:custGeom>
              <a:avLst/>
              <a:gdLst>
                <a:gd name="connsiteX0" fmla="*/ 112300 w 138147"/>
                <a:gd name="connsiteY0" fmla="*/ 127 h 47918"/>
                <a:gd name="connsiteX1" fmla="*/ 0 w 138147"/>
                <a:gd name="connsiteY1" fmla="*/ 13367 h 47918"/>
                <a:gd name="connsiteX2" fmla="*/ 1238 w 138147"/>
                <a:gd name="connsiteY2" fmla="*/ 45752 h 47918"/>
                <a:gd name="connsiteX3" fmla="*/ 116777 w 138147"/>
                <a:gd name="connsiteY3" fmla="*/ 46514 h 47918"/>
                <a:gd name="connsiteX4" fmla="*/ 117634 w 138147"/>
                <a:gd name="connsiteY4" fmla="*/ 46418 h 47918"/>
                <a:gd name="connsiteX5" fmla="*/ 138017 w 138147"/>
                <a:gd name="connsiteY5" fmla="*/ 20796 h 47918"/>
                <a:gd name="connsiteX6" fmla="*/ 112300 w 138147"/>
                <a:gd name="connsiteY6" fmla="*/ 127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47" h="47918">
                  <a:moveTo>
                    <a:pt x="112300" y="127"/>
                  </a:moveTo>
                  <a:cubicBezTo>
                    <a:pt x="112300" y="127"/>
                    <a:pt x="-190" y="9080"/>
                    <a:pt x="0" y="13367"/>
                  </a:cubicBezTo>
                  <a:lnTo>
                    <a:pt x="1238" y="45752"/>
                  </a:lnTo>
                  <a:cubicBezTo>
                    <a:pt x="1429" y="50133"/>
                    <a:pt x="116777" y="46514"/>
                    <a:pt x="116777" y="46514"/>
                  </a:cubicBezTo>
                  <a:cubicBezTo>
                    <a:pt x="117062" y="46514"/>
                    <a:pt x="117348" y="46514"/>
                    <a:pt x="117634" y="46418"/>
                  </a:cubicBezTo>
                  <a:cubicBezTo>
                    <a:pt x="130302" y="44894"/>
                    <a:pt x="139351" y="33464"/>
                    <a:pt x="138017" y="20796"/>
                  </a:cubicBezTo>
                  <a:cubicBezTo>
                    <a:pt x="136684" y="8128"/>
                    <a:pt x="125159" y="-1207"/>
                    <a:pt x="112300" y="12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2" name="شكل حر: شكل 381">
              <a:extLst>
                <a:ext uri="{FF2B5EF4-FFF2-40B4-BE49-F238E27FC236}">
                  <a16:creationId xmlns:a16="http://schemas.microsoft.com/office/drawing/2014/main" id="{0983200D-A1CC-4C0F-A4C1-F0D399FE6A9A}"/>
                </a:ext>
              </a:extLst>
            </p:cNvPr>
            <p:cNvSpPr/>
            <p:nvPr/>
          </p:nvSpPr>
          <p:spPr>
            <a:xfrm>
              <a:off x="11171251" y="4523442"/>
              <a:ext cx="224124" cy="357943"/>
            </a:xfrm>
            <a:custGeom>
              <a:avLst/>
              <a:gdLst>
                <a:gd name="connsiteX0" fmla="*/ 44284 w 104951"/>
                <a:gd name="connsiteY0" fmla="*/ 132651 h 144981"/>
                <a:gd name="connsiteX1" fmla="*/ 12185 w 104951"/>
                <a:gd name="connsiteY1" fmla="*/ 142080 h 144981"/>
                <a:gd name="connsiteX2" fmla="*/ 12185 w 104951"/>
                <a:gd name="connsiteY2" fmla="*/ 142080 h 144981"/>
                <a:gd name="connsiteX3" fmla="*/ 2946 w 104951"/>
                <a:gd name="connsiteY3" fmla="*/ 109981 h 144981"/>
                <a:gd name="connsiteX4" fmla="*/ 60667 w 104951"/>
                <a:gd name="connsiteY4" fmla="*/ 12350 h 144981"/>
                <a:gd name="connsiteX5" fmla="*/ 92766 w 104951"/>
                <a:gd name="connsiteY5" fmla="*/ 2920 h 144981"/>
                <a:gd name="connsiteX6" fmla="*/ 92766 w 104951"/>
                <a:gd name="connsiteY6" fmla="*/ 2920 h 144981"/>
                <a:gd name="connsiteX7" fmla="*/ 102006 w 104951"/>
                <a:gd name="connsiteY7" fmla="*/ 35019 h 144981"/>
                <a:gd name="connsiteX8" fmla="*/ 44284 w 104951"/>
                <a:gd name="connsiteY8" fmla="*/ 132651 h 14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951" h="144981">
                  <a:moveTo>
                    <a:pt x="44284" y="132651"/>
                  </a:moveTo>
                  <a:cubicBezTo>
                    <a:pt x="37998" y="144081"/>
                    <a:pt x="23615" y="148367"/>
                    <a:pt x="12185" y="142080"/>
                  </a:cubicBezTo>
                  <a:lnTo>
                    <a:pt x="12185" y="142080"/>
                  </a:lnTo>
                  <a:cubicBezTo>
                    <a:pt x="755" y="135794"/>
                    <a:pt x="-3341" y="121411"/>
                    <a:pt x="2946" y="109981"/>
                  </a:cubicBezTo>
                  <a:lnTo>
                    <a:pt x="60667" y="12350"/>
                  </a:lnTo>
                  <a:cubicBezTo>
                    <a:pt x="66954" y="825"/>
                    <a:pt x="81336" y="-3366"/>
                    <a:pt x="92766" y="2920"/>
                  </a:cubicBezTo>
                  <a:lnTo>
                    <a:pt x="92766" y="2920"/>
                  </a:lnTo>
                  <a:cubicBezTo>
                    <a:pt x="104196" y="9207"/>
                    <a:pt x="108292" y="23589"/>
                    <a:pt x="102006" y="35019"/>
                  </a:cubicBezTo>
                  <a:lnTo>
                    <a:pt x="44284" y="13265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3" name="شكل حر: شكل 382">
              <a:extLst>
                <a:ext uri="{FF2B5EF4-FFF2-40B4-BE49-F238E27FC236}">
                  <a16:creationId xmlns:a16="http://schemas.microsoft.com/office/drawing/2014/main" id="{DDD4C781-E3AE-484F-868F-06A7814E7C75}"/>
                </a:ext>
              </a:extLst>
            </p:cNvPr>
            <p:cNvSpPr/>
            <p:nvPr/>
          </p:nvSpPr>
          <p:spPr>
            <a:xfrm>
              <a:off x="11272865" y="4523489"/>
              <a:ext cx="122510" cy="313577"/>
            </a:xfrm>
            <a:custGeom>
              <a:avLst/>
              <a:gdLst>
                <a:gd name="connsiteX0" fmla="*/ 45183 w 57368"/>
                <a:gd name="connsiteY0" fmla="*/ 2901 h 127011"/>
                <a:gd name="connsiteX1" fmla="*/ 13084 w 57368"/>
                <a:gd name="connsiteY1" fmla="*/ 12331 h 127011"/>
                <a:gd name="connsiteX2" fmla="*/ 12227 w 57368"/>
                <a:gd name="connsiteY2" fmla="*/ 13759 h 127011"/>
                <a:gd name="connsiteX3" fmla="*/ 35 w 57368"/>
                <a:gd name="connsiteY3" fmla="*/ 127012 h 127011"/>
                <a:gd name="connsiteX4" fmla="*/ 54423 w 57368"/>
                <a:gd name="connsiteY4" fmla="*/ 35000 h 127011"/>
                <a:gd name="connsiteX5" fmla="*/ 45183 w 57368"/>
                <a:gd name="connsiteY5" fmla="*/ 2901 h 12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368" h="127011">
                  <a:moveTo>
                    <a:pt x="45183" y="2901"/>
                  </a:moveTo>
                  <a:cubicBezTo>
                    <a:pt x="33753" y="-3386"/>
                    <a:pt x="19371" y="901"/>
                    <a:pt x="13084" y="12331"/>
                  </a:cubicBezTo>
                  <a:lnTo>
                    <a:pt x="12227" y="13759"/>
                  </a:lnTo>
                  <a:cubicBezTo>
                    <a:pt x="-727" y="49669"/>
                    <a:pt x="-60" y="88340"/>
                    <a:pt x="35" y="127012"/>
                  </a:cubicBezTo>
                  <a:lnTo>
                    <a:pt x="54423" y="35000"/>
                  </a:lnTo>
                  <a:cubicBezTo>
                    <a:pt x="60709" y="23570"/>
                    <a:pt x="56614" y="9187"/>
                    <a:pt x="45183" y="2901"/>
                  </a:cubicBezTo>
                  <a:close/>
                </a:path>
              </a:pathLst>
            </a:custGeom>
            <a:solidFill>
              <a:srgbClr val="B9BEC7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4" name="شكل حر: شكل 383">
              <a:extLst>
                <a:ext uri="{FF2B5EF4-FFF2-40B4-BE49-F238E27FC236}">
                  <a16:creationId xmlns:a16="http://schemas.microsoft.com/office/drawing/2014/main" id="{CB49C88C-805F-45A7-8085-CC254B51F8F4}"/>
                </a:ext>
              </a:extLst>
            </p:cNvPr>
            <p:cNvSpPr/>
            <p:nvPr/>
          </p:nvSpPr>
          <p:spPr>
            <a:xfrm>
              <a:off x="11323385" y="4507606"/>
              <a:ext cx="183270" cy="365678"/>
            </a:xfrm>
            <a:custGeom>
              <a:avLst/>
              <a:gdLst>
                <a:gd name="connsiteX0" fmla="*/ 73914 w 85820"/>
                <a:gd name="connsiteY0" fmla="*/ 15240 h 148114"/>
                <a:gd name="connsiteX1" fmla="*/ 85820 w 85820"/>
                <a:gd name="connsiteY1" fmla="*/ 25241 h 148114"/>
                <a:gd name="connsiteX2" fmla="*/ 72390 w 85820"/>
                <a:gd name="connsiteY2" fmla="*/ 148114 h 148114"/>
                <a:gd name="connsiteX3" fmla="*/ 0 w 85820"/>
                <a:gd name="connsiteY3" fmla="*/ 124587 h 148114"/>
                <a:gd name="connsiteX4" fmla="*/ 23241 w 85820"/>
                <a:gd name="connsiteY4" fmla="*/ 26289 h 148114"/>
                <a:gd name="connsiteX5" fmla="*/ 29813 w 85820"/>
                <a:gd name="connsiteY5" fmla="*/ 0 h 148114"/>
                <a:gd name="connsiteX6" fmla="*/ 73914 w 85820"/>
                <a:gd name="connsiteY6" fmla="*/ 15240 h 14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820" h="148114">
                  <a:moveTo>
                    <a:pt x="73914" y="15240"/>
                  </a:moveTo>
                  <a:lnTo>
                    <a:pt x="85820" y="25241"/>
                  </a:lnTo>
                  <a:cubicBezTo>
                    <a:pt x="85820" y="25241"/>
                    <a:pt x="73438" y="148495"/>
                    <a:pt x="72390" y="148114"/>
                  </a:cubicBezTo>
                  <a:cubicBezTo>
                    <a:pt x="71342" y="147733"/>
                    <a:pt x="0" y="124587"/>
                    <a:pt x="0" y="124587"/>
                  </a:cubicBezTo>
                  <a:lnTo>
                    <a:pt x="23241" y="26289"/>
                  </a:lnTo>
                  <a:lnTo>
                    <a:pt x="29813" y="0"/>
                  </a:lnTo>
                  <a:lnTo>
                    <a:pt x="73914" y="1524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5" name="شكل حر: شكل 384">
              <a:extLst>
                <a:ext uri="{FF2B5EF4-FFF2-40B4-BE49-F238E27FC236}">
                  <a16:creationId xmlns:a16="http://schemas.microsoft.com/office/drawing/2014/main" id="{E3C032D1-47AF-41BB-8CAF-E4A51F0D4E9F}"/>
                </a:ext>
              </a:extLst>
            </p:cNvPr>
            <p:cNvSpPr/>
            <p:nvPr/>
          </p:nvSpPr>
          <p:spPr>
            <a:xfrm>
              <a:off x="11372813" y="4610372"/>
              <a:ext cx="64275" cy="261735"/>
            </a:xfrm>
            <a:custGeom>
              <a:avLst/>
              <a:gdLst>
                <a:gd name="connsiteX0" fmla="*/ 30099 w 30098"/>
                <a:gd name="connsiteY0" fmla="*/ 8668 h 106013"/>
                <a:gd name="connsiteX1" fmla="*/ 22574 w 30098"/>
                <a:gd name="connsiteY1" fmla="*/ 4382 h 106013"/>
                <a:gd name="connsiteX2" fmla="*/ 15049 w 30098"/>
                <a:gd name="connsiteY2" fmla="*/ 0 h 106013"/>
                <a:gd name="connsiteX3" fmla="*/ 0 w 30098"/>
                <a:gd name="connsiteY3" fmla="*/ 83820 h 106013"/>
                <a:gd name="connsiteX4" fmla="*/ 6191 w 30098"/>
                <a:gd name="connsiteY4" fmla="*/ 106013 h 106013"/>
                <a:gd name="connsiteX5" fmla="*/ 24289 w 30098"/>
                <a:gd name="connsiteY5" fmla="*/ 87821 h 10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98" h="106013">
                  <a:moveTo>
                    <a:pt x="30099" y="8668"/>
                  </a:moveTo>
                  <a:lnTo>
                    <a:pt x="22574" y="4382"/>
                  </a:lnTo>
                  <a:lnTo>
                    <a:pt x="15049" y="0"/>
                  </a:lnTo>
                  <a:lnTo>
                    <a:pt x="0" y="83820"/>
                  </a:lnTo>
                  <a:lnTo>
                    <a:pt x="6191" y="106013"/>
                  </a:lnTo>
                  <a:lnTo>
                    <a:pt x="24289" y="87821"/>
                  </a:lnTo>
                  <a:close/>
                </a:path>
              </a:pathLst>
            </a:custGeom>
            <a:solidFill>
              <a:srgbClr val="C62B2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6" name="شكل حر: شكل 385">
              <a:extLst>
                <a:ext uri="{FF2B5EF4-FFF2-40B4-BE49-F238E27FC236}">
                  <a16:creationId xmlns:a16="http://schemas.microsoft.com/office/drawing/2014/main" id="{27327D9D-A6C0-4666-93E6-10791594D4A1}"/>
                </a:ext>
              </a:extLst>
            </p:cNvPr>
            <p:cNvSpPr/>
            <p:nvPr/>
          </p:nvSpPr>
          <p:spPr>
            <a:xfrm>
              <a:off x="11395187" y="4596734"/>
              <a:ext cx="44393" cy="49198"/>
            </a:xfrm>
            <a:custGeom>
              <a:avLst/>
              <a:gdLst>
                <a:gd name="connsiteX0" fmla="*/ 20003 w 20788"/>
                <a:gd name="connsiteY0" fmla="*/ 11049 h 19927"/>
                <a:gd name="connsiteX1" fmla="*/ 20003 w 20788"/>
                <a:gd name="connsiteY1" fmla="*/ 16764 h 19927"/>
                <a:gd name="connsiteX2" fmla="*/ 12383 w 20788"/>
                <a:gd name="connsiteY2" fmla="*/ 19812 h 19927"/>
                <a:gd name="connsiteX3" fmla="*/ 8382 w 20788"/>
                <a:gd name="connsiteY3" fmla="*/ 17526 h 19927"/>
                <a:gd name="connsiteX4" fmla="*/ 857 w 20788"/>
                <a:gd name="connsiteY4" fmla="*/ 5715 h 19927"/>
                <a:gd name="connsiteX5" fmla="*/ 857 w 20788"/>
                <a:gd name="connsiteY5" fmla="*/ 0 h 19927"/>
                <a:gd name="connsiteX6" fmla="*/ 10382 w 20788"/>
                <a:gd name="connsiteY6" fmla="*/ 571 h 19927"/>
                <a:gd name="connsiteX7" fmla="*/ 20003 w 20788"/>
                <a:gd name="connsiteY7" fmla="*/ 11049 h 1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88" h="19927">
                  <a:moveTo>
                    <a:pt x="20003" y="11049"/>
                  </a:moveTo>
                  <a:cubicBezTo>
                    <a:pt x="21050" y="12764"/>
                    <a:pt x="21050" y="16288"/>
                    <a:pt x="20003" y="16764"/>
                  </a:cubicBezTo>
                  <a:lnTo>
                    <a:pt x="12383" y="19812"/>
                  </a:lnTo>
                  <a:cubicBezTo>
                    <a:pt x="11335" y="20288"/>
                    <a:pt x="9525" y="19241"/>
                    <a:pt x="8382" y="17526"/>
                  </a:cubicBezTo>
                  <a:lnTo>
                    <a:pt x="857" y="5715"/>
                  </a:lnTo>
                  <a:cubicBezTo>
                    <a:pt x="-286" y="4000"/>
                    <a:pt x="-286" y="476"/>
                    <a:pt x="857" y="0"/>
                  </a:cubicBezTo>
                  <a:lnTo>
                    <a:pt x="10382" y="571"/>
                  </a:lnTo>
                  <a:lnTo>
                    <a:pt x="20003" y="11049"/>
                  </a:lnTo>
                  <a:close/>
                </a:path>
              </a:pathLst>
            </a:custGeom>
            <a:solidFill>
              <a:srgbClr val="FA7564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7" name="شكل حر: شكل 386">
              <a:extLst>
                <a:ext uri="{FF2B5EF4-FFF2-40B4-BE49-F238E27FC236}">
                  <a16:creationId xmlns:a16="http://schemas.microsoft.com/office/drawing/2014/main" id="{479FA79E-2665-4B24-84DA-5B6795EC5FFE}"/>
                </a:ext>
              </a:extLst>
            </p:cNvPr>
            <p:cNvSpPr/>
            <p:nvPr/>
          </p:nvSpPr>
          <p:spPr>
            <a:xfrm>
              <a:off x="11391119" y="4455164"/>
              <a:ext cx="93973" cy="148860"/>
            </a:xfrm>
            <a:custGeom>
              <a:avLst/>
              <a:gdLst>
                <a:gd name="connsiteX0" fmla="*/ 8192 w 44005"/>
                <a:gd name="connsiteY0" fmla="*/ 58865 h 60294"/>
                <a:gd name="connsiteX1" fmla="*/ 26670 w 44005"/>
                <a:gd name="connsiteY1" fmla="*/ 57722 h 60294"/>
                <a:gd name="connsiteX2" fmla="*/ 41910 w 44005"/>
                <a:gd name="connsiteY2" fmla="*/ 41815 h 60294"/>
                <a:gd name="connsiteX3" fmla="*/ 44005 w 44005"/>
                <a:gd name="connsiteY3" fmla="*/ 7239 h 60294"/>
                <a:gd name="connsiteX4" fmla="*/ 3429 w 44005"/>
                <a:gd name="connsiteY4" fmla="*/ 0 h 60294"/>
                <a:gd name="connsiteX5" fmla="*/ 0 w 44005"/>
                <a:gd name="connsiteY5" fmla="*/ 42481 h 60294"/>
                <a:gd name="connsiteX6" fmla="*/ 8192 w 44005"/>
                <a:gd name="connsiteY6" fmla="*/ 58865 h 6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05" h="60294">
                  <a:moveTo>
                    <a:pt x="8192" y="58865"/>
                  </a:moveTo>
                  <a:cubicBezTo>
                    <a:pt x="14097" y="61627"/>
                    <a:pt x="20574" y="59912"/>
                    <a:pt x="26670" y="57722"/>
                  </a:cubicBezTo>
                  <a:cubicBezTo>
                    <a:pt x="36004" y="54388"/>
                    <a:pt x="41910" y="41815"/>
                    <a:pt x="41910" y="41815"/>
                  </a:cubicBezTo>
                  <a:lnTo>
                    <a:pt x="44005" y="7239"/>
                  </a:lnTo>
                  <a:lnTo>
                    <a:pt x="3429" y="0"/>
                  </a:lnTo>
                  <a:lnTo>
                    <a:pt x="0" y="42481"/>
                  </a:lnTo>
                  <a:cubicBezTo>
                    <a:pt x="857" y="49816"/>
                    <a:pt x="2667" y="56293"/>
                    <a:pt x="8192" y="58865"/>
                  </a:cubicBezTo>
                  <a:close/>
                </a:path>
              </a:pathLst>
            </a:custGeom>
            <a:solidFill>
              <a:srgbClr val="E0B29D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8" name="شكل حر: شكل 387">
              <a:extLst>
                <a:ext uri="{FF2B5EF4-FFF2-40B4-BE49-F238E27FC236}">
                  <a16:creationId xmlns:a16="http://schemas.microsoft.com/office/drawing/2014/main" id="{9FF29AF7-E76F-49C5-8CAB-99AD2A01CBE1}"/>
                </a:ext>
              </a:extLst>
            </p:cNvPr>
            <p:cNvSpPr/>
            <p:nvPr/>
          </p:nvSpPr>
          <p:spPr>
            <a:xfrm>
              <a:off x="11371592" y="4530683"/>
              <a:ext cx="45766" cy="105555"/>
            </a:xfrm>
            <a:custGeom>
              <a:avLst/>
              <a:gdLst>
                <a:gd name="connsiteX0" fmla="*/ 12383 w 21431"/>
                <a:gd name="connsiteY0" fmla="*/ 23133 h 42754"/>
                <a:gd name="connsiteX1" fmla="*/ 9620 w 21431"/>
                <a:gd name="connsiteY1" fmla="*/ 464 h 42754"/>
                <a:gd name="connsiteX2" fmla="*/ 0 w 21431"/>
                <a:gd name="connsiteY2" fmla="*/ 9798 h 42754"/>
                <a:gd name="connsiteX3" fmla="*/ 0 w 21431"/>
                <a:gd name="connsiteY3" fmla="*/ 42755 h 42754"/>
                <a:gd name="connsiteX4" fmla="*/ 2191 w 21431"/>
                <a:gd name="connsiteY4" fmla="*/ 40564 h 42754"/>
                <a:gd name="connsiteX5" fmla="*/ 7811 w 21431"/>
                <a:gd name="connsiteY5" fmla="*/ 35325 h 42754"/>
                <a:gd name="connsiteX6" fmla="*/ 13811 w 21431"/>
                <a:gd name="connsiteY6" fmla="*/ 30753 h 42754"/>
                <a:gd name="connsiteX7" fmla="*/ 21431 w 21431"/>
                <a:gd name="connsiteY7" fmla="*/ 29515 h 42754"/>
                <a:gd name="connsiteX8" fmla="*/ 12383 w 21431"/>
                <a:gd name="connsiteY8" fmla="*/ 23133 h 4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31" h="42754">
                  <a:moveTo>
                    <a:pt x="12383" y="23133"/>
                  </a:moveTo>
                  <a:cubicBezTo>
                    <a:pt x="10192" y="20847"/>
                    <a:pt x="7906" y="13989"/>
                    <a:pt x="9620" y="464"/>
                  </a:cubicBezTo>
                  <a:cubicBezTo>
                    <a:pt x="10001" y="-2394"/>
                    <a:pt x="3429" y="8846"/>
                    <a:pt x="0" y="9798"/>
                  </a:cubicBezTo>
                  <a:lnTo>
                    <a:pt x="0" y="42755"/>
                  </a:lnTo>
                  <a:cubicBezTo>
                    <a:pt x="762" y="41993"/>
                    <a:pt x="1429" y="41231"/>
                    <a:pt x="2191" y="40564"/>
                  </a:cubicBezTo>
                  <a:cubicBezTo>
                    <a:pt x="4000" y="38754"/>
                    <a:pt x="5906" y="37040"/>
                    <a:pt x="7811" y="35325"/>
                  </a:cubicBezTo>
                  <a:cubicBezTo>
                    <a:pt x="9620" y="33706"/>
                    <a:pt x="11621" y="31896"/>
                    <a:pt x="13811" y="30753"/>
                  </a:cubicBezTo>
                  <a:cubicBezTo>
                    <a:pt x="15812" y="29706"/>
                    <a:pt x="19241" y="30182"/>
                    <a:pt x="21431" y="29515"/>
                  </a:cubicBezTo>
                  <a:cubicBezTo>
                    <a:pt x="18479" y="27991"/>
                    <a:pt x="14573" y="25515"/>
                    <a:pt x="12383" y="23133"/>
                  </a:cubicBez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89" name="شكل حر: شكل 388">
              <a:extLst>
                <a:ext uri="{FF2B5EF4-FFF2-40B4-BE49-F238E27FC236}">
                  <a16:creationId xmlns:a16="http://schemas.microsoft.com/office/drawing/2014/main" id="{7058EEF9-1520-4616-A0AD-BE4DDA80B237}"/>
                </a:ext>
              </a:extLst>
            </p:cNvPr>
            <p:cNvSpPr/>
            <p:nvPr/>
          </p:nvSpPr>
          <p:spPr>
            <a:xfrm>
              <a:off x="11416781" y="4564045"/>
              <a:ext cx="65056" cy="82158"/>
            </a:xfrm>
            <a:custGeom>
              <a:avLst/>
              <a:gdLst>
                <a:gd name="connsiteX0" fmla="*/ 30465 w 30464"/>
                <a:gd name="connsiteY0" fmla="*/ 0 h 33277"/>
                <a:gd name="connsiteX1" fmla="*/ 27893 w 30464"/>
                <a:gd name="connsiteY1" fmla="*/ 2191 h 33277"/>
                <a:gd name="connsiteX2" fmla="*/ 14939 w 30464"/>
                <a:gd name="connsiteY2" fmla="*/ 9906 h 33277"/>
                <a:gd name="connsiteX3" fmla="*/ 7891 w 30464"/>
                <a:gd name="connsiteY3" fmla="*/ 12859 h 33277"/>
                <a:gd name="connsiteX4" fmla="*/ 4462 w 30464"/>
                <a:gd name="connsiteY4" fmla="*/ 14192 h 33277"/>
                <a:gd name="connsiteX5" fmla="*/ 176 w 30464"/>
                <a:gd name="connsiteY5" fmla="*/ 16097 h 33277"/>
                <a:gd name="connsiteX6" fmla="*/ 5129 w 30464"/>
                <a:gd name="connsiteY6" fmla="*/ 21431 h 33277"/>
                <a:gd name="connsiteX7" fmla="*/ 9796 w 30464"/>
                <a:gd name="connsiteY7" fmla="*/ 26479 h 33277"/>
                <a:gd name="connsiteX8" fmla="*/ 15320 w 30464"/>
                <a:gd name="connsiteY8" fmla="*/ 30480 h 33277"/>
                <a:gd name="connsiteX9" fmla="*/ 21416 w 30464"/>
                <a:gd name="connsiteY9" fmla="*/ 33242 h 33277"/>
                <a:gd name="connsiteX10" fmla="*/ 27989 w 30464"/>
                <a:gd name="connsiteY10" fmla="*/ 26670 h 33277"/>
                <a:gd name="connsiteX11" fmla="*/ 30465 w 30464"/>
                <a:gd name="connsiteY11" fmla="*/ 24384 h 33277"/>
                <a:gd name="connsiteX12" fmla="*/ 30465 w 30464"/>
                <a:gd name="connsiteY12" fmla="*/ 0 h 3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64" h="33277">
                  <a:moveTo>
                    <a:pt x="30465" y="0"/>
                  </a:moveTo>
                  <a:cubicBezTo>
                    <a:pt x="29608" y="762"/>
                    <a:pt x="28751" y="1524"/>
                    <a:pt x="27893" y="2191"/>
                  </a:cubicBezTo>
                  <a:cubicBezTo>
                    <a:pt x="23988" y="5334"/>
                    <a:pt x="19511" y="7810"/>
                    <a:pt x="14939" y="9906"/>
                  </a:cubicBezTo>
                  <a:cubicBezTo>
                    <a:pt x="12653" y="10954"/>
                    <a:pt x="10272" y="11906"/>
                    <a:pt x="7891" y="12859"/>
                  </a:cubicBezTo>
                  <a:cubicBezTo>
                    <a:pt x="6748" y="13335"/>
                    <a:pt x="5605" y="13716"/>
                    <a:pt x="4462" y="14192"/>
                  </a:cubicBezTo>
                  <a:cubicBezTo>
                    <a:pt x="3319" y="14668"/>
                    <a:pt x="271" y="16097"/>
                    <a:pt x="176" y="16097"/>
                  </a:cubicBezTo>
                  <a:cubicBezTo>
                    <a:pt x="-967" y="16478"/>
                    <a:pt x="3795" y="19621"/>
                    <a:pt x="5129" y="21431"/>
                  </a:cubicBezTo>
                  <a:cubicBezTo>
                    <a:pt x="6462" y="23241"/>
                    <a:pt x="8081" y="24955"/>
                    <a:pt x="9796" y="26479"/>
                  </a:cubicBezTo>
                  <a:cubicBezTo>
                    <a:pt x="11510" y="28003"/>
                    <a:pt x="13320" y="29337"/>
                    <a:pt x="15320" y="30480"/>
                  </a:cubicBezTo>
                  <a:cubicBezTo>
                    <a:pt x="15797" y="30766"/>
                    <a:pt x="21130" y="33623"/>
                    <a:pt x="21416" y="33242"/>
                  </a:cubicBezTo>
                  <a:cubicBezTo>
                    <a:pt x="23035" y="30575"/>
                    <a:pt x="25607" y="28670"/>
                    <a:pt x="27989" y="26670"/>
                  </a:cubicBezTo>
                  <a:cubicBezTo>
                    <a:pt x="28846" y="25908"/>
                    <a:pt x="29608" y="25146"/>
                    <a:pt x="30465" y="24384"/>
                  </a:cubicBezTo>
                  <a:lnTo>
                    <a:pt x="30465" y="0"/>
                  </a:ln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0" name="شكل حر: شكل 389">
              <a:extLst>
                <a:ext uri="{FF2B5EF4-FFF2-40B4-BE49-F238E27FC236}">
                  <a16:creationId xmlns:a16="http://schemas.microsoft.com/office/drawing/2014/main" id="{6858AAEB-7DC5-4F78-A176-EA122BB217E0}"/>
                </a:ext>
              </a:extLst>
            </p:cNvPr>
            <p:cNvSpPr/>
            <p:nvPr/>
          </p:nvSpPr>
          <p:spPr>
            <a:xfrm>
              <a:off x="11292781" y="4521546"/>
              <a:ext cx="312383" cy="700718"/>
            </a:xfrm>
            <a:custGeom>
              <a:avLst/>
              <a:gdLst>
                <a:gd name="connsiteX0" fmla="*/ 2044 w 146280"/>
                <a:gd name="connsiteY0" fmla="*/ 244766 h 283818"/>
                <a:gd name="connsiteX1" fmla="*/ 9092 w 146280"/>
                <a:gd name="connsiteY1" fmla="*/ 261530 h 283818"/>
                <a:gd name="connsiteX2" fmla="*/ 130250 w 146280"/>
                <a:gd name="connsiteY2" fmla="*/ 272579 h 283818"/>
                <a:gd name="connsiteX3" fmla="*/ 124059 w 146280"/>
                <a:gd name="connsiteY3" fmla="*/ 179805 h 283818"/>
                <a:gd name="connsiteX4" fmla="*/ 131012 w 146280"/>
                <a:gd name="connsiteY4" fmla="*/ 107606 h 283818"/>
                <a:gd name="connsiteX5" fmla="*/ 135870 w 146280"/>
                <a:gd name="connsiteY5" fmla="*/ 80650 h 283818"/>
                <a:gd name="connsiteX6" fmla="*/ 143585 w 146280"/>
                <a:gd name="connsiteY6" fmla="*/ 33501 h 283818"/>
                <a:gd name="connsiteX7" fmla="*/ 93674 w 146280"/>
                <a:gd name="connsiteY7" fmla="*/ 11879 h 283818"/>
                <a:gd name="connsiteX8" fmla="*/ 88150 w 146280"/>
                <a:gd name="connsiteY8" fmla="*/ 9593 h 283818"/>
                <a:gd name="connsiteX9" fmla="*/ 42430 w 146280"/>
                <a:gd name="connsiteY9" fmla="*/ 125989 h 283818"/>
                <a:gd name="connsiteX10" fmla="*/ 43477 w 146280"/>
                <a:gd name="connsiteY10" fmla="*/ 4069 h 283818"/>
                <a:gd name="connsiteX11" fmla="*/ 11092 w 146280"/>
                <a:gd name="connsiteY11" fmla="*/ 4926 h 283818"/>
                <a:gd name="connsiteX12" fmla="*/ 1948 w 146280"/>
                <a:gd name="connsiteY12" fmla="*/ 57123 h 283818"/>
                <a:gd name="connsiteX13" fmla="*/ 2044 w 146280"/>
                <a:gd name="connsiteY13" fmla="*/ 244766 h 28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6280" h="283818">
                  <a:moveTo>
                    <a:pt x="2044" y="244766"/>
                  </a:moveTo>
                  <a:cubicBezTo>
                    <a:pt x="1948" y="251052"/>
                    <a:pt x="4425" y="256672"/>
                    <a:pt x="9092" y="261530"/>
                  </a:cubicBezTo>
                  <a:cubicBezTo>
                    <a:pt x="32905" y="286866"/>
                    <a:pt x="112153" y="290676"/>
                    <a:pt x="130250" y="272579"/>
                  </a:cubicBezTo>
                  <a:cubicBezTo>
                    <a:pt x="133965" y="268864"/>
                    <a:pt x="125678" y="221239"/>
                    <a:pt x="124059" y="179805"/>
                  </a:cubicBezTo>
                  <a:cubicBezTo>
                    <a:pt x="122821" y="149706"/>
                    <a:pt x="127012" y="127894"/>
                    <a:pt x="131012" y="107606"/>
                  </a:cubicBezTo>
                  <a:cubicBezTo>
                    <a:pt x="132822" y="98557"/>
                    <a:pt x="134536" y="89794"/>
                    <a:pt x="135870" y="80650"/>
                  </a:cubicBezTo>
                  <a:cubicBezTo>
                    <a:pt x="138346" y="63219"/>
                    <a:pt x="151967" y="41883"/>
                    <a:pt x="143585" y="33501"/>
                  </a:cubicBezTo>
                  <a:cubicBezTo>
                    <a:pt x="137489" y="27405"/>
                    <a:pt x="113391" y="20928"/>
                    <a:pt x="93674" y="11879"/>
                  </a:cubicBezTo>
                  <a:cubicBezTo>
                    <a:pt x="91579" y="11117"/>
                    <a:pt x="89674" y="10355"/>
                    <a:pt x="88150" y="9593"/>
                  </a:cubicBezTo>
                  <a:lnTo>
                    <a:pt x="42430" y="125989"/>
                  </a:lnTo>
                  <a:lnTo>
                    <a:pt x="43477" y="4069"/>
                  </a:lnTo>
                  <a:cubicBezTo>
                    <a:pt x="36143" y="926"/>
                    <a:pt x="18808" y="-3646"/>
                    <a:pt x="11092" y="4926"/>
                  </a:cubicBezTo>
                  <a:cubicBezTo>
                    <a:pt x="7378" y="9022"/>
                    <a:pt x="6234" y="25119"/>
                    <a:pt x="1948" y="57123"/>
                  </a:cubicBezTo>
                  <a:cubicBezTo>
                    <a:pt x="-3005" y="94080"/>
                    <a:pt x="3187" y="198950"/>
                    <a:pt x="2044" y="244766"/>
                  </a:cubicBezTo>
                  <a:close/>
                </a:path>
              </a:pathLst>
            </a:custGeom>
            <a:solidFill>
              <a:srgbClr val="21242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1" name="شكل حر: شكل 390">
              <a:extLst>
                <a:ext uri="{FF2B5EF4-FFF2-40B4-BE49-F238E27FC236}">
                  <a16:creationId xmlns:a16="http://schemas.microsoft.com/office/drawing/2014/main" id="{A1487984-EEB4-4456-B209-3138633DFE4F}"/>
                </a:ext>
              </a:extLst>
            </p:cNvPr>
            <p:cNvSpPr/>
            <p:nvPr/>
          </p:nvSpPr>
          <p:spPr>
            <a:xfrm>
              <a:off x="11475534" y="4565927"/>
              <a:ext cx="129630" cy="656102"/>
            </a:xfrm>
            <a:custGeom>
              <a:avLst/>
              <a:gdLst>
                <a:gd name="connsiteX0" fmla="*/ 50292 w 60702"/>
                <a:gd name="connsiteY0" fmla="*/ 62579 h 265747"/>
                <a:gd name="connsiteX1" fmla="*/ 58007 w 60702"/>
                <a:gd name="connsiteY1" fmla="*/ 15430 h 265747"/>
                <a:gd name="connsiteX2" fmla="*/ 22955 w 60702"/>
                <a:gd name="connsiteY2" fmla="*/ 0 h 265747"/>
                <a:gd name="connsiteX3" fmla="*/ 27242 w 60702"/>
                <a:gd name="connsiteY3" fmla="*/ 13526 h 265747"/>
                <a:gd name="connsiteX4" fmla="*/ 28194 w 60702"/>
                <a:gd name="connsiteY4" fmla="*/ 244221 h 265747"/>
                <a:gd name="connsiteX5" fmla="*/ 0 w 60702"/>
                <a:gd name="connsiteY5" fmla="*/ 265747 h 265747"/>
                <a:gd name="connsiteX6" fmla="*/ 44672 w 60702"/>
                <a:gd name="connsiteY6" fmla="*/ 254508 h 265747"/>
                <a:gd name="connsiteX7" fmla="*/ 38481 w 60702"/>
                <a:gd name="connsiteY7" fmla="*/ 161735 h 265747"/>
                <a:gd name="connsiteX8" fmla="*/ 45434 w 60702"/>
                <a:gd name="connsiteY8" fmla="*/ 89535 h 265747"/>
                <a:gd name="connsiteX9" fmla="*/ 50292 w 60702"/>
                <a:gd name="connsiteY9" fmla="*/ 62579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02" h="265747">
                  <a:moveTo>
                    <a:pt x="50292" y="62579"/>
                  </a:moveTo>
                  <a:cubicBezTo>
                    <a:pt x="52769" y="45149"/>
                    <a:pt x="66389" y="23813"/>
                    <a:pt x="58007" y="15430"/>
                  </a:cubicBezTo>
                  <a:cubicBezTo>
                    <a:pt x="53435" y="10858"/>
                    <a:pt x="38481" y="6001"/>
                    <a:pt x="22955" y="0"/>
                  </a:cubicBezTo>
                  <a:cubicBezTo>
                    <a:pt x="25718" y="4001"/>
                    <a:pt x="27242" y="8763"/>
                    <a:pt x="27242" y="13526"/>
                  </a:cubicBezTo>
                  <a:cubicBezTo>
                    <a:pt x="27242" y="90392"/>
                    <a:pt x="36957" y="167354"/>
                    <a:pt x="28194" y="244221"/>
                  </a:cubicBezTo>
                  <a:cubicBezTo>
                    <a:pt x="27908" y="256889"/>
                    <a:pt x="9049" y="260414"/>
                    <a:pt x="0" y="265747"/>
                  </a:cubicBezTo>
                  <a:cubicBezTo>
                    <a:pt x="19812" y="265652"/>
                    <a:pt x="37243" y="261842"/>
                    <a:pt x="44672" y="254508"/>
                  </a:cubicBezTo>
                  <a:cubicBezTo>
                    <a:pt x="48387" y="250793"/>
                    <a:pt x="40100" y="203168"/>
                    <a:pt x="38481" y="161735"/>
                  </a:cubicBezTo>
                  <a:cubicBezTo>
                    <a:pt x="37243" y="131636"/>
                    <a:pt x="41434" y="109823"/>
                    <a:pt x="45434" y="89535"/>
                  </a:cubicBezTo>
                  <a:cubicBezTo>
                    <a:pt x="47244" y="80486"/>
                    <a:pt x="49054" y="71723"/>
                    <a:pt x="50292" y="62579"/>
                  </a:cubicBezTo>
                  <a:close/>
                </a:path>
              </a:pathLst>
            </a:custGeom>
            <a:solidFill>
              <a:srgbClr val="212428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2" name="شكل حر: شكل 391">
              <a:extLst>
                <a:ext uri="{FF2B5EF4-FFF2-40B4-BE49-F238E27FC236}">
                  <a16:creationId xmlns:a16="http://schemas.microsoft.com/office/drawing/2014/main" id="{A59AC2A4-2569-4FA7-AFBB-8B6DAB7622CE}"/>
                </a:ext>
              </a:extLst>
            </p:cNvPr>
            <p:cNvSpPr/>
            <p:nvPr/>
          </p:nvSpPr>
          <p:spPr>
            <a:xfrm>
              <a:off x="11343535" y="4316274"/>
              <a:ext cx="165571" cy="242935"/>
            </a:xfrm>
            <a:custGeom>
              <a:avLst/>
              <a:gdLst>
                <a:gd name="connsiteX0" fmla="*/ 76385 w 77532"/>
                <a:gd name="connsiteY0" fmla="*/ 53970 h 98398"/>
                <a:gd name="connsiteX1" fmla="*/ 57049 w 77532"/>
                <a:gd name="connsiteY1" fmla="*/ 88832 h 98398"/>
                <a:gd name="connsiteX2" fmla="*/ 12948 w 77532"/>
                <a:gd name="connsiteY2" fmla="*/ 93404 h 98398"/>
                <a:gd name="connsiteX3" fmla="*/ 6090 w 77532"/>
                <a:gd name="connsiteY3" fmla="*/ 85117 h 98398"/>
                <a:gd name="connsiteX4" fmla="*/ 1328 w 77532"/>
                <a:gd name="connsiteY4" fmla="*/ 25776 h 98398"/>
                <a:gd name="connsiteX5" fmla="*/ 42571 w 77532"/>
                <a:gd name="connsiteY5" fmla="*/ 7488 h 98398"/>
                <a:gd name="connsiteX6" fmla="*/ 42666 w 77532"/>
                <a:gd name="connsiteY6" fmla="*/ 7488 h 98398"/>
                <a:gd name="connsiteX7" fmla="*/ 76385 w 77532"/>
                <a:gd name="connsiteY7" fmla="*/ 53970 h 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532" h="98398">
                  <a:moveTo>
                    <a:pt x="76385" y="53970"/>
                  </a:moveTo>
                  <a:cubicBezTo>
                    <a:pt x="74289" y="62638"/>
                    <a:pt x="63145" y="83688"/>
                    <a:pt x="57049" y="88832"/>
                  </a:cubicBezTo>
                  <a:cubicBezTo>
                    <a:pt x="45905" y="98166"/>
                    <a:pt x="24188" y="102453"/>
                    <a:pt x="12948" y="93404"/>
                  </a:cubicBezTo>
                  <a:cubicBezTo>
                    <a:pt x="10091" y="91118"/>
                    <a:pt x="7900" y="88356"/>
                    <a:pt x="6090" y="85117"/>
                  </a:cubicBezTo>
                  <a:cubicBezTo>
                    <a:pt x="-1625" y="71020"/>
                    <a:pt x="-482" y="48541"/>
                    <a:pt x="1328" y="25776"/>
                  </a:cubicBezTo>
                  <a:cubicBezTo>
                    <a:pt x="3518" y="-2322"/>
                    <a:pt x="25331" y="-5847"/>
                    <a:pt x="42571" y="7488"/>
                  </a:cubicBezTo>
                  <a:cubicBezTo>
                    <a:pt x="42571" y="7488"/>
                    <a:pt x="42571" y="7488"/>
                    <a:pt x="42666" y="7488"/>
                  </a:cubicBezTo>
                  <a:cubicBezTo>
                    <a:pt x="59906" y="20919"/>
                    <a:pt x="82957" y="26634"/>
                    <a:pt x="76385" y="5397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3" name="شكل حر: شكل 392">
              <a:extLst>
                <a:ext uri="{FF2B5EF4-FFF2-40B4-BE49-F238E27FC236}">
                  <a16:creationId xmlns:a16="http://schemas.microsoft.com/office/drawing/2014/main" id="{49104D72-9567-4ECF-A0E7-124BA7FC876F}"/>
                </a:ext>
              </a:extLst>
            </p:cNvPr>
            <p:cNvSpPr/>
            <p:nvPr/>
          </p:nvSpPr>
          <p:spPr>
            <a:xfrm>
              <a:off x="11356541" y="4334527"/>
              <a:ext cx="152563" cy="224682"/>
            </a:xfrm>
            <a:custGeom>
              <a:avLst/>
              <a:gdLst>
                <a:gd name="connsiteX0" fmla="*/ 70294 w 71441"/>
                <a:gd name="connsiteY0" fmla="*/ 46577 h 91005"/>
                <a:gd name="connsiteX1" fmla="*/ 50959 w 71441"/>
                <a:gd name="connsiteY1" fmla="*/ 81439 h 91005"/>
                <a:gd name="connsiteX2" fmla="*/ 6858 w 71441"/>
                <a:gd name="connsiteY2" fmla="*/ 86011 h 91005"/>
                <a:gd name="connsiteX3" fmla="*/ 0 w 71441"/>
                <a:gd name="connsiteY3" fmla="*/ 77724 h 91005"/>
                <a:gd name="connsiteX4" fmla="*/ 28765 w 71441"/>
                <a:gd name="connsiteY4" fmla="*/ 83344 h 91005"/>
                <a:gd name="connsiteX5" fmla="*/ 55054 w 71441"/>
                <a:gd name="connsiteY5" fmla="*/ 55817 h 91005"/>
                <a:gd name="connsiteX6" fmla="*/ 54197 w 71441"/>
                <a:gd name="connsiteY6" fmla="*/ 48482 h 91005"/>
                <a:gd name="connsiteX7" fmla="*/ 39052 w 71441"/>
                <a:gd name="connsiteY7" fmla="*/ 42958 h 91005"/>
                <a:gd name="connsiteX8" fmla="*/ 37529 w 71441"/>
                <a:gd name="connsiteY8" fmla="*/ 29242 h 91005"/>
                <a:gd name="connsiteX9" fmla="*/ 40386 w 71441"/>
                <a:gd name="connsiteY9" fmla="*/ 15049 h 91005"/>
                <a:gd name="connsiteX10" fmla="*/ 35338 w 71441"/>
                <a:gd name="connsiteY10" fmla="*/ 3620 h 91005"/>
                <a:gd name="connsiteX11" fmla="*/ 36481 w 71441"/>
                <a:gd name="connsiteY11" fmla="*/ 0 h 91005"/>
                <a:gd name="connsiteX12" fmla="*/ 36576 w 71441"/>
                <a:gd name="connsiteY12" fmla="*/ 0 h 91005"/>
                <a:gd name="connsiteX13" fmla="*/ 70294 w 71441"/>
                <a:gd name="connsiteY13" fmla="*/ 46577 h 9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1441" h="91005">
                  <a:moveTo>
                    <a:pt x="70294" y="46577"/>
                  </a:moveTo>
                  <a:cubicBezTo>
                    <a:pt x="68199" y="55245"/>
                    <a:pt x="57055" y="76295"/>
                    <a:pt x="50959" y="81439"/>
                  </a:cubicBezTo>
                  <a:cubicBezTo>
                    <a:pt x="39814" y="90773"/>
                    <a:pt x="18097" y="95059"/>
                    <a:pt x="6858" y="86011"/>
                  </a:cubicBezTo>
                  <a:cubicBezTo>
                    <a:pt x="4000" y="83725"/>
                    <a:pt x="1810" y="80963"/>
                    <a:pt x="0" y="77724"/>
                  </a:cubicBezTo>
                  <a:cubicBezTo>
                    <a:pt x="8287" y="83439"/>
                    <a:pt x="18955" y="85725"/>
                    <a:pt x="28765" y="83344"/>
                  </a:cubicBezTo>
                  <a:cubicBezTo>
                    <a:pt x="41815" y="80201"/>
                    <a:pt x="52483" y="68961"/>
                    <a:pt x="55054" y="55817"/>
                  </a:cubicBezTo>
                  <a:cubicBezTo>
                    <a:pt x="55531" y="53340"/>
                    <a:pt x="55721" y="50482"/>
                    <a:pt x="54197" y="48482"/>
                  </a:cubicBezTo>
                  <a:cubicBezTo>
                    <a:pt x="51054" y="44005"/>
                    <a:pt x="43339" y="46387"/>
                    <a:pt x="39052" y="42958"/>
                  </a:cubicBezTo>
                  <a:cubicBezTo>
                    <a:pt x="35242" y="39910"/>
                    <a:pt x="35814" y="33909"/>
                    <a:pt x="37529" y="29242"/>
                  </a:cubicBezTo>
                  <a:cubicBezTo>
                    <a:pt x="39243" y="24670"/>
                    <a:pt x="41719" y="19812"/>
                    <a:pt x="40386" y="15049"/>
                  </a:cubicBezTo>
                  <a:cubicBezTo>
                    <a:pt x="39243" y="10954"/>
                    <a:pt x="35338" y="7810"/>
                    <a:pt x="35338" y="3620"/>
                  </a:cubicBezTo>
                  <a:cubicBezTo>
                    <a:pt x="35338" y="2286"/>
                    <a:pt x="35719" y="1048"/>
                    <a:pt x="36481" y="0"/>
                  </a:cubicBezTo>
                  <a:cubicBezTo>
                    <a:pt x="36481" y="0"/>
                    <a:pt x="36481" y="0"/>
                    <a:pt x="36576" y="0"/>
                  </a:cubicBezTo>
                  <a:cubicBezTo>
                    <a:pt x="53816" y="13526"/>
                    <a:pt x="76867" y="19241"/>
                    <a:pt x="70294" y="46577"/>
                  </a:cubicBezTo>
                  <a:close/>
                </a:path>
              </a:pathLst>
            </a:custGeom>
            <a:solidFill>
              <a:srgbClr val="E9C2B0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4" name="شكل حر: شكل 393">
              <a:extLst>
                <a:ext uri="{FF2B5EF4-FFF2-40B4-BE49-F238E27FC236}">
                  <a16:creationId xmlns:a16="http://schemas.microsoft.com/office/drawing/2014/main" id="{D4E2595F-9B35-408D-9C42-59C5545ACA51}"/>
                </a:ext>
              </a:extLst>
            </p:cNvPr>
            <p:cNvSpPr/>
            <p:nvPr/>
          </p:nvSpPr>
          <p:spPr>
            <a:xfrm>
              <a:off x="11437090" y="4730775"/>
              <a:ext cx="68751" cy="79012"/>
            </a:xfrm>
            <a:custGeom>
              <a:avLst/>
              <a:gdLst>
                <a:gd name="connsiteX0" fmla="*/ 0 w 32194"/>
                <a:gd name="connsiteY0" fmla="*/ 20193 h 32003"/>
                <a:gd name="connsiteX1" fmla="*/ 26670 w 32194"/>
                <a:gd name="connsiteY1" fmla="*/ 32004 h 32003"/>
                <a:gd name="connsiteX2" fmla="*/ 32195 w 32194"/>
                <a:gd name="connsiteY2" fmla="*/ 10954 h 32003"/>
                <a:gd name="connsiteX3" fmla="*/ 6096 w 32194"/>
                <a:gd name="connsiteY3" fmla="*/ 0 h 3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94" h="32003">
                  <a:moveTo>
                    <a:pt x="0" y="20193"/>
                  </a:moveTo>
                  <a:lnTo>
                    <a:pt x="26670" y="32004"/>
                  </a:lnTo>
                  <a:lnTo>
                    <a:pt x="32195" y="10954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5" name="شكل حر: شكل 394">
              <a:extLst>
                <a:ext uri="{FF2B5EF4-FFF2-40B4-BE49-F238E27FC236}">
                  <a16:creationId xmlns:a16="http://schemas.microsoft.com/office/drawing/2014/main" id="{E27C5A8B-3817-4FC9-BCE2-6D0DA4B159F3}"/>
                </a:ext>
              </a:extLst>
            </p:cNvPr>
            <p:cNvSpPr/>
            <p:nvPr/>
          </p:nvSpPr>
          <p:spPr>
            <a:xfrm>
              <a:off x="11546693" y="4596168"/>
              <a:ext cx="117244" cy="423737"/>
            </a:xfrm>
            <a:custGeom>
              <a:avLst/>
              <a:gdLst>
                <a:gd name="connsiteX0" fmla="*/ 54784 w 54902"/>
                <a:gd name="connsiteY0" fmla="*/ 133483 h 171630"/>
                <a:gd name="connsiteX1" fmla="*/ 54498 w 54902"/>
                <a:gd name="connsiteY1" fmla="*/ 137388 h 171630"/>
                <a:gd name="connsiteX2" fmla="*/ 53355 w 54902"/>
                <a:gd name="connsiteY2" fmla="*/ 143199 h 171630"/>
                <a:gd name="connsiteX3" fmla="*/ 37544 w 54902"/>
                <a:gd name="connsiteY3" fmla="*/ 170059 h 171630"/>
                <a:gd name="connsiteX4" fmla="*/ 36306 w 54902"/>
                <a:gd name="connsiteY4" fmla="*/ 171393 h 171630"/>
                <a:gd name="connsiteX5" fmla="*/ 25542 w 54902"/>
                <a:gd name="connsiteY5" fmla="*/ 156629 h 171630"/>
                <a:gd name="connsiteX6" fmla="*/ 11826 w 54902"/>
                <a:gd name="connsiteY6" fmla="*/ 126054 h 171630"/>
                <a:gd name="connsiteX7" fmla="*/ 1635 w 54902"/>
                <a:gd name="connsiteY7" fmla="*/ 22231 h 171630"/>
                <a:gd name="connsiteX8" fmla="*/ 16970 w 54902"/>
                <a:gd name="connsiteY8" fmla="*/ 38 h 171630"/>
                <a:gd name="connsiteX9" fmla="*/ 18208 w 54902"/>
                <a:gd name="connsiteY9" fmla="*/ 419 h 171630"/>
                <a:gd name="connsiteX10" fmla="*/ 38020 w 54902"/>
                <a:gd name="connsiteY10" fmla="*/ 18516 h 171630"/>
                <a:gd name="connsiteX11" fmla="*/ 54784 w 54902"/>
                <a:gd name="connsiteY11" fmla="*/ 133483 h 17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902" h="171630">
                  <a:moveTo>
                    <a:pt x="54784" y="133483"/>
                  </a:moveTo>
                  <a:cubicBezTo>
                    <a:pt x="54689" y="134817"/>
                    <a:pt x="54594" y="136150"/>
                    <a:pt x="54498" y="137388"/>
                  </a:cubicBezTo>
                  <a:cubicBezTo>
                    <a:pt x="54308" y="139389"/>
                    <a:pt x="53927" y="141294"/>
                    <a:pt x="53355" y="143199"/>
                  </a:cubicBezTo>
                  <a:cubicBezTo>
                    <a:pt x="49926" y="155867"/>
                    <a:pt x="40878" y="166440"/>
                    <a:pt x="37544" y="170059"/>
                  </a:cubicBezTo>
                  <a:cubicBezTo>
                    <a:pt x="36782" y="170916"/>
                    <a:pt x="36306" y="171393"/>
                    <a:pt x="36306" y="171393"/>
                  </a:cubicBezTo>
                  <a:cubicBezTo>
                    <a:pt x="26304" y="173488"/>
                    <a:pt x="28400" y="161201"/>
                    <a:pt x="25542" y="156629"/>
                  </a:cubicBezTo>
                  <a:cubicBezTo>
                    <a:pt x="23066" y="152628"/>
                    <a:pt x="17256" y="142056"/>
                    <a:pt x="11826" y="126054"/>
                  </a:cubicBezTo>
                  <a:cubicBezTo>
                    <a:pt x="3825" y="102432"/>
                    <a:pt x="-3318" y="66903"/>
                    <a:pt x="1635" y="22231"/>
                  </a:cubicBezTo>
                  <a:cubicBezTo>
                    <a:pt x="3254" y="7563"/>
                    <a:pt x="14017" y="-629"/>
                    <a:pt x="16970" y="38"/>
                  </a:cubicBezTo>
                  <a:cubicBezTo>
                    <a:pt x="17351" y="133"/>
                    <a:pt x="17827" y="324"/>
                    <a:pt x="18208" y="419"/>
                  </a:cubicBezTo>
                  <a:cubicBezTo>
                    <a:pt x="29448" y="3943"/>
                    <a:pt x="35067" y="7277"/>
                    <a:pt x="38020" y="18516"/>
                  </a:cubicBezTo>
                  <a:cubicBezTo>
                    <a:pt x="40878" y="29565"/>
                    <a:pt x="56403" y="101193"/>
                    <a:pt x="54784" y="13348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6" name="شكل حر: شكل 395">
              <a:extLst>
                <a:ext uri="{FF2B5EF4-FFF2-40B4-BE49-F238E27FC236}">
                  <a16:creationId xmlns:a16="http://schemas.microsoft.com/office/drawing/2014/main" id="{41B9C5D7-48FD-4058-805E-6566F6AECA7E}"/>
                </a:ext>
              </a:extLst>
            </p:cNvPr>
            <p:cNvSpPr/>
            <p:nvPr/>
          </p:nvSpPr>
          <p:spPr>
            <a:xfrm>
              <a:off x="11546614" y="5209277"/>
              <a:ext cx="60856" cy="135844"/>
            </a:xfrm>
            <a:custGeom>
              <a:avLst/>
              <a:gdLst>
                <a:gd name="connsiteX0" fmla="*/ 6148 w 28497"/>
                <a:gd name="connsiteY0" fmla="*/ 6308 h 55022"/>
                <a:gd name="connsiteX1" fmla="*/ 11387 w 28497"/>
                <a:gd name="connsiteY1" fmla="*/ 22 h 55022"/>
                <a:gd name="connsiteX2" fmla="*/ 20245 w 28497"/>
                <a:gd name="connsiteY2" fmla="*/ 2498 h 55022"/>
                <a:gd name="connsiteX3" fmla="*/ 27103 w 28497"/>
                <a:gd name="connsiteY3" fmla="*/ 7832 h 55022"/>
                <a:gd name="connsiteX4" fmla="*/ 28437 w 28497"/>
                <a:gd name="connsiteY4" fmla="*/ 29073 h 55022"/>
                <a:gd name="connsiteX5" fmla="*/ 19197 w 28497"/>
                <a:gd name="connsiteY5" fmla="*/ 51552 h 55022"/>
                <a:gd name="connsiteX6" fmla="*/ 17578 w 28497"/>
                <a:gd name="connsiteY6" fmla="*/ 53647 h 55022"/>
                <a:gd name="connsiteX7" fmla="*/ 15006 w 28497"/>
                <a:gd name="connsiteY7" fmla="*/ 53933 h 55022"/>
                <a:gd name="connsiteX8" fmla="*/ 14149 w 28497"/>
                <a:gd name="connsiteY8" fmla="*/ 50409 h 55022"/>
                <a:gd name="connsiteX9" fmla="*/ 5767 w 28497"/>
                <a:gd name="connsiteY9" fmla="*/ 51171 h 55022"/>
                <a:gd name="connsiteX10" fmla="*/ 12149 w 28497"/>
                <a:gd name="connsiteY10" fmla="*/ 38598 h 55022"/>
                <a:gd name="connsiteX11" fmla="*/ 9958 w 28497"/>
                <a:gd name="connsiteY11" fmla="*/ 24691 h 55022"/>
                <a:gd name="connsiteX12" fmla="*/ 6815 w 28497"/>
                <a:gd name="connsiteY12" fmla="*/ 31454 h 55022"/>
                <a:gd name="connsiteX13" fmla="*/ 5577 w 28497"/>
                <a:gd name="connsiteY13" fmla="*/ 36883 h 55022"/>
                <a:gd name="connsiteX14" fmla="*/ 1005 w 28497"/>
                <a:gd name="connsiteY14" fmla="*/ 39360 h 55022"/>
                <a:gd name="connsiteX15" fmla="*/ 6148 w 28497"/>
                <a:gd name="connsiteY15" fmla="*/ 6308 h 5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497" h="55022">
                  <a:moveTo>
                    <a:pt x="6148" y="6308"/>
                  </a:moveTo>
                  <a:cubicBezTo>
                    <a:pt x="7767" y="2308"/>
                    <a:pt x="9672" y="-264"/>
                    <a:pt x="11387" y="22"/>
                  </a:cubicBezTo>
                  <a:cubicBezTo>
                    <a:pt x="14435" y="593"/>
                    <a:pt x="17483" y="1260"/>
                    <a:pt x="20245" y="2498"/>
                  </a:cubicBezTo>
                  <a:cubicBezTo>
                    <a:pt x="22055" y="3260"/>
                    <a:pt x="27008" y="5451"/>
                    <a:pt x="27103" y="7832"/>
                  </a:cubicBezTo>
                  <a:cubicBezTo>
                    <a:pt x="27294" y="14976"/>
                    <a:pt x="28818" y="21929"/>
                    <a:pt x="28437" y="29073"/>
                  </a:cubicBezTo>
                  <a:cubicBezTo>
                    <a:pt x="27960" y="37645"/>
                    <a:pt x="23293" y="44218"/>
                    <a:pt x="19197" y="51552"/>
                  </a:cubicBezTo>
                  <a:cubicBezTo>
                    <a:pt x="18721" y="52314"/>
                    <a:pt x="18340" y="53171"/>
                    <a:pt x="17578" y="53647"/>
                  </a:cubicBezTo>
                  <a:cubicBezTo>
                    <a:pt x="16816" y="54219"/>
                    <a:pt x="15768" y="54409"/>
                    <a:pt x="15006" y="53933"/>
                  </a:cubicBezTo>
                  <a:cubicBezTo>
                    <a:pt x="13959" y="53266"/>
                    <a:pt x="13959" y="51647"/>
                    <a:pt x="14149" y="50409"/>
                  </a:cubicBezTo>
                  <a:cubicBezTo>
                    <a:pt x="11292" y="52219"/>
                    <a:pt x="4624" y="59362"/>
                    <a:pt x="5767" y="51171"/>
                  </a:cubicBezTo>
                  <a:cubicBezTo>
                    <a:pt x="6339" y="46980"/>
                    <a:pt x="10339" y="42503"/>
                    <a:pt x="12149" y="38598"/>
                  </a:cubicBezTo>
                  <a:cubicBezTo>
                    <a:pt x="14340" y="34026"/>
                    <a:pt x="13482" y="28501"/>
                    <a:pt x="9958" y="24691"/>
                  </a:cubicBezTo>
                  <a:cubicBezTo>
                    <a:pt x="8244" y="26882"/>
                    <a:pt x="7196" y="28597"/>
                    <a:pt x="6815" y="31454"/>
                  </a:cubicBezTo>
                  <a:cubicBezTo>
                    <a:pt x="6529" y="33264"/>
                    <a:pt x="6434" y="35264"/>
                    <a:pt x="5577" y="36883"/>
                  </a:cubicBezTo>
                  <a:cubicBezTo>
                    <a:pt x="4719" y="38503"/>
                    <a:pt x="2814" y="39836"/>
                    <a:pt x="1005" y="39360"/>
                  </a:cubicBezTo>
                  <a:cubicBezTo>
                    <a:pt x="-1758" y="38788"/>
                    <a:pt x="1576" y="17262"/>
                    <a:pt x="6148" y="6308"/>
                  </a:cubicBez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7" name="شكل حر: شكل 396">
              <a:extLst>
                <a:ext uri="{FF2B5EF4-FFF2-40B4-BE49-F238E27FC236}">
                  <a16:creationId xmlns:a16="http://schemas.microsoft.com/office/drawing/2014/main" id="{F952BB00-3828-47CC-9C69-1A70399749A1}"/>
                </a:ext>
              </a:extLst>
            </p:cNvPr>
            <p:cNvSpPr/>
            <p:nvPr/>
          </p:nvSpPr>
          <p:spPr>
            <a:xfrm>
              <a:off x="11546723" y="4871043"/>
              <a:ext cx="116962" cy="367412"/>
            </a:xfrm>
            <a:custGeom>
              <a:avLst/>
              <a:gdLst>
                <a:gd name="connsiteX0" fmla="*/ 54771 w 54770"/>
                <a:gd name="connsiteY0" fmla="*/ 22148 h 148816"/>
                <a:gd name="connsiteX1" fmla="*/ 54771 w 54770"/>
                <a:gd name="connsiteY1" fmla="*/ 22244 h 148816"/>
                <a:gd name="connsiteX2" fmla="*/ 54485 w 54770"/>
                <a:gd name="connsiteY2" fmla="*/ 26054 h 148816"/>
                <a:gd name="connsiteX3" fmla="*/ 53342 w 54770"/>
                <a:gd name="connsiteY3" fmla="*/ 31864 h 148816"/>
                <a:gd name="connsiteX4" fmla="*/ 31244 w 54770"/>
                <a:gd name="connsiteY4" fmla="*/ 148164 h 148816"/>
                <a:gd name="connsiteX5" fmla="*/ 22957 w 54770"/>
                <a:gd name="connsiteY5" fmla="*/ 148640 h 148816"/>
                <a:gd name="connsiteX6" fmla="*/ 2 w 54770"/>
                <a:gd name="connsiteY6" fmla="*/ 145021 h 148816"/>
                <a:gd name="connsiteX7" fmla="*/ 10480 w 54770"/>
                <a:gd name="connsiteY7" fmla="*/ 18719 h 148816"/>
                <a:gd name="connsiteX8" fmla="*/ 11718 w 54770"/>
                <a:gd name="connsiteY8" fmla="*/ 14719 h 148816"/>
                <a:gd name="connsiteX9" fmla="*/ 36197 w 54770"/>
                <a:gd name="connsiteY9" fmla="*/ 336 h 148816"/>
                <a:gd name="connsiteX10" fmla="*/ 43531 w 54770"/>
                <a:gd name="connsiteY10" fmla="*/ 3003 h 148816"/>
                <a:gd name="connsiteX11" fmla="*/ 54771 w 54770"/>
                <a:gd name="connsiteY11" fmla="*/ 22148 h 14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770" h="148816">
                  <a:moveTo>
                    <a:pt x="54771" y="22148"/>
                  </a:moveTo>
                  <a:lnTo>
                    <a:pt x="54771" y="22244"/>
                  </a:lnTo>
                  <a:cubicBezTo>
                    <a:pt x="54771" y="23577"/>
                    <a:pt x="54676" y="24720"/>
                    <a:pt x="54485" y="26054"/>
                  </a:cubicBezTo>
                  <a:lnTo>
                    <a:pt x="53342" y="31864"/>
                  </a:lnTo>
                  <a:lnTo>
                    <a:pt x="31244" y="148164"/>
                  </a:lnTo>
                  <a:cubicBezTo>
                    <a:pt x="31149" y="148926"/>
                    <a:pt x="27625" y="148926"/>
                    <a:pt x="22957" y="148640"/>
                  </a:cubicBezTo>
                  <a:cubicBezTo>
                    <a:pt x="13623" y="147974"/>
                    <a:pt x="-188" y="145783"/>
                    <a:pt x="2" y="145021"/>
                  </a:cubicBezTo>
                  <a:cubicBezTo>
                    <a:pt x="2" y="145021"/>
                    <a:pt x="1431" y="58153"/>
                    <a:pt x="10480" y="18719"/>
                  </a:cubicBezTo>
                  <a:cubicBezTo>
                    <a:pt x="10765" y="17291"/>
                    <a:pt x="11242" y="15957"/>
                    <a:pt x="11718" y="14719"/>
                  </a:cubicBezTo>
                  <a:cubicBezTo>
                    <a:pt x="15718" y="4813"/>
                    <a:pt x="25434" y="-1569"/>
                    <a:pt x="36197" y="336"/>
                  </a:cubicBezTo>
                  <a:cubicBezTo>
                    <a:pt x="38864" y="812"/>
                    <a:pt x="41341" y="1670"/>
                    <a:pt x="43531" y="3003"/>
                  </a:cubicBezTo>
                  <a:cubicBezTo>
                    <a:pt x="50294" y="6813"/>
                    <a:pt x="54676" y="14147"/>
                    <a:pt x="54771" y="2214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98" name="شكل حر: شكل 397">
              <a:extLst>
                <a:ext uri="{FF2B5EF4-FFF2-40B4-BE49-F238E27FC236}">
                  <a16:creationId xmlns:a16="http://schemas.microsoft.com/office/drawing/2014/main" id="{E06B004F-7FA5-4549-939C-51B3CFE3B6D0}"/>
                </a:ext>
              </a:extLst>
            </p:cNvPr>
            <p:cNvSpPr/>
            <p:nvPr/>
          </p:nvSpPr>
          <p:spPr>
            <a:xfrm>
              <a:off x="11585064" y="4596968"/>
              <a:ext cx="78871" cy="641487"/>
            </a:xfrm>
            <a:custGeom>
              <a:avLst/>
              <a:gdLst>
                <a:gd name="connsiteX0" fmla="*/ 36816 w 36933"/>
                <a:gd name="connsiteY0" fmla="*/ 133160 h 259827"/>
                <a:gd name="connsiteX1" fmla="*/ 36816 w 36933"/>
                <a:gd name="connsiteY1" fmla="*/ 133255 h 259827"/>
                <a:gd name="connsiteX2" fmla="*/ 36530 w 36933"/>
                <a:gd name="connsiteY2" fmla="*/ 137065 h 259827"/>
                <a:gd name="connsiteX3" fmla="*/ 35387 w 36933"/>
                <a:gd name="connsiteY3" fmla="*/ 142875 h 259827"/>
                <a:gd name="connsiteX4" fmla="*/ 13289 w 36933"/>
                <a:gd name="connsiteY4" fmla="*/ 259175 h 259827"/>
                <a:gd name="connsiteX5" fmla="*/ 5002 w 36933"/>
                <a:gd name="connsiteY5" fmla="*/ 259651 h 259827"/>
                <a:gd name="connsiteX6" fmla="*/ 19576 w 36933"/>
                <a:gd name="connsiteY6" fmla="*/ 169736 h 259827"/>
                <a:gd name="connsiteX7" fmla="*/ 23957 w 36933"/>
                <a:gd name="connsiteY7" fmla="*/ 141923 h 259827"/>
                <a:gd name="connsiteX8" fmla="*/ 25576 w 36933"/>
                <a:gd name="connsiteY8" fmla="*/ 113824 h 259827"/>
                <a:gd name="connsiteX9" fmla="*/ 9574 w 36933"/>
                <a:gd name="connsiteY9" fmla="*/ 20669 h 259827"/>
                <a:gd name="connsiteX10" fmla="*/ 5002 w 36933"/>
                <a:gd name="connsiteY10" fmla="*/ 9620 h 259827"/>
                <a:gd name="connsiteX11" fmla="*/ 49 w 36933"/>
                <a:gd name="connsiteY11" fmla="*/ 286 h 259827"/>
                <a:gd name="connsiteX12" fmla="*/ 145 w 36933"/>
                <a:gd name="connsiteY12" fmla="*/ 0 h 259827"/>
                <a:gd name="connsiteX13" fmla="*/ 19957 w 36933"/>
                <a:gd name="connsiteY13" fmla="*/ 18098 h 259827"/>
                <a:gd name="connsiteX14" fmla="*/ 36816 w 36933"/>
                <a:gd name="connsiteY14" fmla="*/ 133160 h 25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933" h="259827">
                  <a:moveTo>
                    <a:pt x="36816" y="133160"/>
                  </a:moveTo>
                  <a:lnTo>
                    <a:pt x="36816" y="133255"/>
                  </a:lnTo>
                  <a:cubicBezTo>
                    <a:pt x="36816" y="134588"/>
                    <a:pt x="36721" y="135731"/>
                    <a:pt x="36530" y="137065"/>
                  </a:cubicBezTo>
                  <a:cubicBezTo>
                    <a:pt x="36340" y="139065"/>
                    <a:pt x="35959" y="140970"/>
                    <a:pt x="35387" y="142875"/>
                  </a:cubicBezTo>
                  <a:lnTo>
                    <a:pt x="13289" y="259175"/>
                  </a:lnTo>
                  <a:cubicBezTo>
                    <a:pt x="13194" y="259937"/>
                    <a:pt x="9670" y="259937"/>
                    <a:pt x="5002" y="259651"/>
                  </a:cubicBezTo>
                  <a:cubicBezTo>
                    <a:pt x="5955" y="229362"/>
                    <a:pt x="13861" y="199739"/>
                    <a:pt x="19576" y="169736"/>
                  </a:cubicBezTo>
                  <a:cubicBezTo>
                    <a:pt x="21385" y="160496"/>
                    <a:pt x="22909" y="151257"/>
                    <a:pt x="23957" y="141923"/>
                  </a:cubicBezTo>
                  <a:cubicBezTo>
                    <a:pt x="25005" y="132588"/>
                    <a:pt x="25576" y="123254"/>
                    <a:pt x="25576" y="113824"/>
                  </a:cubicBezTo>
                  <a:cubicBezTo>
                    <a:pt x="25767" y="82105"/>
                    <a:pt x="20433" y="50387"/>
                    <a:pt x="9574" y="20669"/>
                  </a:cubicBezTo>
                  <a:cubicBezTo>
                    <a:pt x="8241" y="16955"/>
                    <a:pt x="6812" y="13240"/>
                    <a:pt x="5002" y="9620"/>
                  </a:cubicBezTo>
                  <a:cubicBezTo>
                    <a:pt x="4050" y="7715"/>
                    <a:pt x="-522" y="2381"/>
                    <a:pt x="49" y="286"/>
                  </a:cubicBezTo>
                  <a:cubicBezTo>
                    <a:pt x="49" y="191"/>
                    <a:pt x="145" y="95"/>
                    <a:pt x="145" y="0"/>
                  </a:cubicBezTo>
                  <a:cubicBezTo>
                    <a:pt x="11384" y="3524"/>
                    <a:pt x="17004" y="6858"/>
                    <a:pt x="19957" y="18098"/>
                  </a:cubicBezTo>
                  <a:cubicBezTo>
                    <a:pt x="22909" y="29242"/>
                    <a:pt x="38435" y="100870"/>
                    <a:pt x="36816" y="13316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399" name="رسم 2">
              <a:extLst>
                <a:ext uri="{FF2B5EF4-FFF2-40B4-BE49-F238E27FC236}">
                  <a16:creationId xmlns:a16="http://schemas.microsoft.com/office/drawing/2014/main" id="{0ADA18F6-C979-4F6D-91C9-D03AFCEB9F21}"/>
                </a:ext>
              </a:extLst>
            </p:cNvPr>
            <p:cNvGrpSpPr/>
            <p:nvPr/>
          </p:nvGrpSpPr>
          <p:grpSpPr>
            <a:xfrm>
              <a:off x="11334775" y="4265649"/>
              <a:ext cx="201195" cy="242685"/>
              <a:chOff x="5940742" y="1523629"/>
              <a:chExt cx="94214" cy="98297"/>
            </a:xfrm>
          </p:grpSpPr>
          <p:sp>
            <p:nvSpPr>
              <p:cNvPr id="401" name="شكل حر: شكل 400">
                <a:extLst>
                  <a:ext uri="{FF2B5EF4-FFF2-40B4-BE49-F238E27FC236}">
                    <a16:creationId xmlns:a16="http://schemas.microsoft.com/office/drawing/2014/main" id="{65EB3749-B3ED-4901-A208-06A72ADBD096}"/>
                  </a:ext>
                </a:extLst>
              </p:cNvPr>
              <p:cNvSpPr/>
              <p:nvPr/>
            </p:nvSpPr>
            <p:spPr>
              <a:xfrm>
                <a:off x="6000940" y="1603343"/>
                <a:ext cx="1333" cy="2295"/>
              </a:xfrm>
              <a:custGeom>
                <a:avLst/>
                <a:gdLst>
                  <a:gd name="connsiteX0" fmla="*/ 857 w 1333"/>
                  <a:gd name="connsiteY0" fmla="*/ 2191 h 2295"/>
                  <a:gd name="connsiteX1" fmla="*/ 1333 w 1333"/>
                  <a:gd name="connsiteY1" fmla="*/ 0 h 2295"/>
                  <a:gd name="connsiteX2" fmla="*/ 0 w 1333"/>
                  <a:gd name="connsiteY2" fmla="*/ 0 h 2295"/>
                  <a:gd name="connsiteX3" fmla="*/ 857 w 1333"/>
                  <a:gd name="connsiteY3" fmla="*/ 2191 h 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" h="2295">
                    <a:moveTo>
                      <a:pt x="857" y="2191"/>
                    </a:moveTo>
                    <a:cubicBezTo>
                      <a:pt x="1048" y="1429"/>
                      <a:pt x="1143" y="667"/>
                      <a:pt x="1333" y="0"/>
                    </a:cubicBezTo>
                    <a:lnTo>
                      <a:pt x="0" y="0"/>
                    </a:lnTo>
                    <a:cubicBezTo>
                      <a:pt x="190" y="857"/>
                      <a:pt x="667" y="2762"/>
                      <a:pt x="857" y="219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2" name="شكل حر: شكل 401">
                <a:extLst>
                  <a:ext uri="{FF2B5EF4-FFF2-40B4-BE49-F238E27FC236}">
                    <a16:creationId xmlns:a16="http://schemas.microsoft.com/office/drawing/2014/main" id="{D21F815D-2361-4BF1-BAA9-277A72F549F8}"/>
                  </a:ext>
                </a:extLst>
              </p:cNvPr>
              <p:cNvSpPr/>
              <p:nvPr/>
            </p:nvSpPr>
            <p:spPr>
              <a:xfrm>
                <a:off x="5940742" y="1523629"/>
                <a:ext cx="94214" cy="98297"/>
              </a:xfrm>
              <a:custGeom>
                <a:avLst/>
                <a:gdLst>
                  <a:gd name="connsiteX0" fmla="*/ 94202 w 94214"/>
                  <a:gd name="connsiteY0" fmla="*/ 48281 h 98297"/>
                  <a:gd name="connsiteX1" fmla="*/ 92964 w 94214"/>
                  <a:gd name="connsiteY1" fmla="*/ 60854 h 98297"/>
                  <a:gd name="connsiteX2" fmla="*/ 84392 w 94214"/>
                  <a:gd name="connsiteY2" fmla="*/ 83048 h 98297"/>
                  <a:gd name="connsiteX3" fmla="*/ 74295 w 94214"/>
                  <a:gd name="connsiteY3" fmla="*/ 93716 h 98297"/>
                  <a:gd name="connsiteX4" fmla="*/ 69533 w 94214"/>
                  <a:gd name="connsiteY4" fmla="*/ 98288 h 98297"/>
                  <a:gd name="connsiteX5" fmla="*/ 65151 w 94214"/>
                  <a:gd name="connsiteY5" fmla="*/ 71713 h 98297"/>
                  <a:gd name="connsiteX6" fmla="*/ 65151 w 94214"/>
                  <a:gd name="connsiteY6" fmla="*/ 66093 h 98297"/>
                  <a:gd name="connsiteX7" fmla="*/ 62198 w 94214"/>
                  <a:gd name="connsiteY7" fmla="*/ 67141 h 98297"/>
                  <a:gd name="connsiteX8" fmla="*/ 53435 w 94214"/>
                  <a:gd name="connsiteY8" fmla="*/ 68855 h 98297"/>
                  <a:gd name="connsiteX9" fmla="*/ 49530 w 94214"/>
                  <a:gd name="connsiteY9" fmla="*/ 63140 h 98297"/>
                  <a:gd name="connsiteX10" fmla="*/ 52197 w 94214"/>
                  <a:gd name="connsiteY10" fmla="*/ 53234 h 98297"/>
                  <a:gd name="connsiteX11" fmla="*/ 53054 w 94214"/>
                  <a:gd name="connsiteY11" fmla="*/ 41423 h 98297"/>
                  <a:gd name="connsiteX12" fmla="*/ 20669 w 94214"/>
                  <a:gd name="connsiteY12" fmla="*/ 48377 h 98297"/>
                  <a:gd name="connsiteX13" fmla="*/ 0 w 94214"/>
                  <a:gd name="connsiteY13" fmla="*/ 48853 h 98297"/>
                  <a:gd name="connsiteX14" fmla="*/ 1715 w 94214"/>
                  <a:gd name="connsiteY14" fmla="*/ 41995 h 98297"/>
                  <a:gd name="connsiteX15" fmla="*/ 2000 w 94214"/>
                  <a:gd name="connsiteY15" fmla="*/ 40090 h 98297"/>
                  <a:gd name="connsiteX16" fmla="*/ 7239 w 94214"/>
                  <a:gd name="connsiteY16" fmla="*/ 24659 h 98297"/>
                  <a:gd name="connsiteX17" fmla="*/ 20098 w 94214"/>
                  <a:gd name="connsiteY17" fmla="*/ 8276 h 98297"/>
                  <a:gd name="connsiteX18" fmla="*/ 53531 w 94214"/>
                  <a:gd name="connsiteY18" fmla="*/ 1799 h 98297"/>
                  <a:gd name="connsiteX19" fmla="*/ 56769 w 94214"/>
                  <a:gd name="connsiteY19" fmla="*/ 1514 h 98297"/>
                  <a:gd name="connsiteX20" fmla="*/ 65151 w 94214"/>
                  <a:gd name="connsiteY20" fmla="*/ 4276 h 98297"/>
                  <a:gd name="connsiteX21" fmla="*/ 75724 w 94214"/>
                  <a:gd name="connsiteY21" fmla="*/ 10372 h 98297"/>
                  <a:gd name="connsiteX22" fmla="*/ 93821 w 94214"/>
                  <a:gd name="connsiteY22" fmla="*/ 42662 h 98297"/>
                  <a:gd name="connsiteX23" fmla="*/ 94202 w 94214"/>
                  <a:gd name="connsiteY23" fmla="*/ 48281 h 98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4214" h="98297">
                    <a:moveTo>
                      <a:pt x="94202" y="48281"/>
                    </a:moveTo>
                    <a:cubicBezTo>
                      <a:pt x="94298" y="52472"/>
                      <a:pt x="93821" y="56663"/>
                      <a:pt x="92964" y="60854"/>
                    </a:cubicBezTo>
                    <a:cubicBezTo>
                      <a:pt x="91345" y="68665"/>
                      <a:pt x="88297" y="76285"/>
                      <a:pt x="84392" y="83048"/>
                    </a:cubicBezTo>
                    <a:cubicBezTo>
                      <a:pt x="83153" y="85143"/>
                      <a:pt x="78296" y="89906"/>
                      <a:pt x="74295" y="93716"/>
                    </a:cubicBezTo>
                    <a:cubicBezTo>
                      <a:pt x="72200" y="95716"/>
                      <a:pt x="70295" y="97430"/>
                      <a:pt x="69533" y="98288"/>
                    </a:cubicBezTo>
                    <a:cubicBezTo>
                      <a:pt x="69152" y="98859"/>
                      <a:pt x="68008" y="73999"/>
                      <a:pt x="65151" y="71713"/>
                    </a:cubicBezTo>
                    <a:lnTo>
                      <a:pt x="65151" y="66093"/>
                    </a:lnTo>
                    <a:cubicBezTo>
                      <a:pt x="64199" y="66474"/>
                      <a:pt x="63151" y="66760"/>
                      <a:pt x="62198" y="67141"/>
                    </a:cubicBezTo>
                    <a:cubicBezTo>
                      <a:pt x="59150" y="65998"/>
                      <a:pt x="56769" y="69141"/>
                      <a:pt x="53435" y="68855"/>
                    </a:cubicBezTo>
                    <a:cubicBezTo>
                      <a:pt x="50102" y="68570"/>
                      <a:pt x="49340" y="66093"/>
                      <a:pt x="49530" y="63140"/>
                    </a:cubicBezTo>
                    <a:cubicBezTo>
                      <a:pt x="49721" y="59807"/>
                      <a:pt x="51340" y="56568"/>
                      <a:pt x="52197" y="53234"/>
                    </a:cubicBezTo>
                    <a:cubicBezTo>
                      <a:pt x="55817" y="46662"/>
                      <a:pt x="58579" y="41423"/>
                      <a:pt x="53054" y="41423"/>
                    </a:cubicBezTo>
                    <a:cubicBezTo>
                      <a:pt x="50006" y="41423"/>
                      <a:pt x="31623" y="47043"/>
                      <a:pt x="20669" y="48377"/>
                    </a:cubicBezTo>
                    <a:cubicBezTo>
                      <a:pt x="13811" y="49234"/>
                      <a:pt x="6858" y="49520"/>
                      <a:pt x="0" y="48853"/>
                    </a:cubicBezTo>
                    <a:cubicBezTo>
                      <a:pt x="571" y="46567"/>
                      <a:pt x="1429" y="44376"/>
                      <a:pt x="1715" y="41995"/>
                    </a:cubicBezTo>
                    <a:cubicBezTo>
                      <a:pt x="1810" y="41328"/>
                      <a:pt x="1905" y="40757"/>
                      <a:pt x="2000" y="40090"/>
                    </a:cubicBezTo>
                    <a:cubicBezTo>
                      <a:pt x="3429" y="34851"/>
                      <a:pt x="4667" y="29708"/>
                      <a:pt x="7239" y="24659"/>
                    </a:cubicBezTo>
                    <a:cubicBezTo>
                      <a:pt x="10382" y="18468"/>
                      <a:pt x="14764" y="12848"/>
                      <a:pt x="20098" y="8276"/>
                    </a:cubicBezTo>
                    <a:cubicBezTo>
                      <a:pt x="35528" y="-5154"/>
                      <a:pt x="53531" y="1799"/>
                      <a:pt x="53531" y="1799"/>
                    </a:cubicBezTo>
                    <a:cubicBezTo>
                      <a:pt x="53531" y="1799"/>
                      <a:pt x="55626" y="1228"/>
                      <a:pt x="56769" y="1514"/>
                    </a:cubicBezTo>
                    <a:cubicBezTo>
                      <a:pt x="59531" y="2180"/>
                      <a:pt x="62389" y="3133"/>
                      <a:pt x="65151" y="4276"/>
                    </a:cubicBezTo>
                    <a:cubicBezTo>
                      <a:pt x="69247" y="5990"/>
                      <a:pt x="72771" y="7991"/>
                      <a:pt x="75724" y="10372"/>
                    </a:cubicBezTo>
                    <a:cubicBezTo>
                      <a:pt x="85534" y="17325"/>
                      <a:pt x="92012" y="28946"/>
                      <a:pt x="93821" y="42662"/>
                    </a:cubicBezTo>
                    <a:cubicBezTo>
                      <a:pt x="94012" y="44567"/>
                      <a:pt x="94202" y="46376"/>
                      <a:pt x="94202" y="4828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3" name="شكل حر: شكل 402">
                <a:extLst>
                  <a:ext uri="{FF2B5EF4-FFF2-40B4-BE49-F238E27FC236}">
                    <a16:creationId xmlns:a16="http://schemas.microsoft.com/office/drawing/2014/main" id="{EC14E7AD-22D5-4881-8FD8-2C59906973F2}"/>
                  </a:ext>
                </a:extLst>
              </p:cNvPr>
              <p:cNvSpPr/>
              <p:nvPr/>
            </p:nvSpPr>
            <p:spPr>
              <a:xfrm>
                <a:off x="5997511" y="1525238"/>
                <a:ext cx="37445" cy="92106"/>
              </a:xfrm>
              <a:custGeom>
                <a:avLst/>
                <a:gdLst>
                  <a:gd name="connsiteX0" fmla="*/ 37433 w 37445"/>
                  <a:gd name="connsiteY0" fmla="*/ 46673 h 92106"/>
                  <a:gd name="connsiteX1" fmla="*/ 36195 w 37445"/>
                  <a:gd name="connsiteY1" fmla="*/ 59246 h 92106"/>
                  <a:gd name="connsiteX2" fmla="*/ 27622 w 37445"/>
                  <a:gd name="connsiteY2" fmla="*/ 81439 h 92106"/>
                  <a:gd name="connsiteX3" fmla="*/ 17526 w 37445"/>
                  <a:gd name="connsiteY3" fmla="*/ 92107 h 92106"/>
                  <a:gd name="connsiteX4" fmla="*/ 17812 w 37445"/>
                  <a:gd name="connsiteY4" fmla="*/ 91535 h 92106"/>
                  <a:gd name="connsiteX5" fmla="*/ 23908 w 37445"/>
                  <a:gd name="connsiteY5" fmla="*/ 83534 h 92106"/>
                  <a:gd name="connsiteX6" fmla="*/ 26384 w 37445"/>
                  <a:gd name="connsiteY6" fmla="*/ 60008 h 92106"/>
                  <a:gd name="connsiteX7" fmla="*/ 20288 w 37445"/>
                  <a:gd name="connsiteY7" fmla="*/ 29337 h 92106"/>
                  <a:gd name="connsiteX8" fmla="*/ 7429 w 37445"/>
                  <a:gd name="connsiteY8" fmla="*/ 7049 h 92106"/>
                  <a:gd name="connsiteX9" fmla="*/ 0 w 37445"/>
                  <a:gd name="connsiteY9" fmla="*/ 0 h 92106"/>
                  <a:gd name="connsiteX10" fmla="*/ 8382 w 37445"/>
                  <a:gd name="connsiteY10" fmla="*/ 2762 h 92106"/>
                  <a:gd name="connsiteX11" fmla="*/ 18955 w 37445"/>
                  <a:gd name="connsiteY11" fmla="*/ 8858 h 92106"/>
                  <a:gd name="connsiteX12" fmla="*/ 37052 w 37445"/>
                  <a:gd name="connsiteY12" fmla="*/ 41148 h 92106"/>
                  <a:gd name="connsiteX13" fmla="*/ 37433 w 37445"/>
                  <a:gd name="connsiteY13" fmla="*/ 46673 h 92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445" h="92106">
                    <a:moveTo>
                      <a:pt x="37433" y="46673"/>
                    </a:moveTo>
                    <a:cubicBezTo>
                      <a:pt x="37529" y="50864"/>
                      <a:pt x="37052" y="55055"/>
                      <a:pt x="36195" y="59246"/>
                    </a:cubicBezTo>
                    <a:cubicBezTo>
                      <a:pt x="34576" y="67056"/>
                      <a:pt x="31528" y="74676"/>
                      <a:pt x="27622" y="81439"/>
                    </a:cubicBezTo>
                    <a:cubicBezTo>
                      <a:pt x="26384" y="83534"/>
                      <a:pt x="21526" y="88297"/>
                      <a:pt x="17526" y="92107"/>
                    </a:cubicBezTo>
                    <a:cubicBezTo>
                      <a:pt x="17621" y="91916"/>
                      <a:pt x="17717" y="91726"/>
                      <a:pt x="17812" y="91535"/>
                    </a:cubicBezTo>
                    <a:cubicBezTo>
                      <a:pt x="19431" y="88583"/>
                      <a:pt x="22003" y="86296"/>
                      <a:pt x="23908" y="83534"/>
                    </a:cubicBezTo>
                    <a:cubicBezTo>
                      <a:pt x="28289" y="76771"/>
                      <a:pt x="27432" y="68009"/>
                      <a:pt x="26384" y="60008"/>
                    </a:cubicBezTo>
                    <a:cubicBezTo>
                      <a:pt x="24955" y="49625"/>
                      <a:pt x="23622" y="39243"/>
                      <a:pt x="20288" y="29337"/>
                    </a:cubicBezTo>
                    <a:cubicBezTo>
                      <a:pt x="17526" y="21146"/>
                      <a:pt x="13430" y="13240"/>
                      <a:pt x="7429" y="7049"/>
                    </a:cubicBezTo>
                    <a:cubicBezTo>
                      <a:pt x="5525" y="5048"/>
                      <a:pt x="2096" y="2858"/>
                      <a:pt x="0" y="0"/>
                    </a:cubicBezTo>
                    <a:cubicBezTo>
                      <a:pt x="2762" y="667"/>
                      <a:pt x="5620" y="1619"/>
                      <a:pt x="8382" y="2762"/>
                    </a:cubicBezTo>
                    <a:cubicBezTo>
                      <a:pt x="12478" y="4477"/>
                      <a:pt x="16002" y="6477"/>
                      <a:pt x="18955" y="8858"/>
                    </a:cubicBezTo>
                    <a:cubicBezTo>
                      <a:pt x="28765" y="15812"/>
                      <a:pt x="35242" y="27432"/>
                      <a:pt x="37052" y="41148"/>
                    </a:cubicBezTo>
                    <a:cubicBezTo>
                      <a:pt x="37243" y="42958"/>
                      <a:pt x="37433" y="44768"/>
                      <a:pt x="37433" y="46673"/>
                    </a:cubicBezTo>
                    <a:close/>
                  </a:path>
                </a:pathLst>
              </a:custGeom>
              <a:solidFill>
                <a:srgbClr val="212428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404" name="شكل حر: شكل 403">
                <a:extLst>
                  <a:ext uri="{FF2B5EF4-FFF2-40B4-BE49-F238E27FC236}">
                    <a16:creationId xmlns:a16="http://schemas.microsoft.com/office/drawing/2014/main" id="{C5432B18-D0FC-42C1-8D08-DA5B28A1DC54}"/>
                  </a:ext>
                </a:extLst>
              </p:cNvPr>
              <p:cNvSpPr/>
              <p:nvPr/>
            </p:nvSpPr>
            <p:spPr>
              <a:xfrm>
                <a:off x="6002178" y="1595185"/>
                <a:ext cx="3619" cy="8158"/>
              </a:xfrm>
              <a:custGeom>
                <a:avLst/>
                <a:gdLst>
                  <a:gd name="connsiteX0" fmla="*/ 0 w 3619"/>
                  <a:gd name="connsiteY0" fmla="*/ 8158 h 8158"/>
                  <a:gd name="connsiteX1" fmla="*/ 3620 w 3619"/>
                  <a:gd name="connsiteY1" fmla="*/ 8158 h 8158"/>
                  <a:gd name="connsiteX2" fmla="*/ 3620 w 3619"/>
                  <a:gd name="connsiteY2" fmla="*/ 157 h 8158"/>
                  <a:gd name="connsiteX3" fmla="*/ 0 w 3619"/>
                  <a:gd name="connsiteY3" fmla="*/ 8158 h 8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19" h="8158">
                    <a:moveTo>
                      <a:pt x="0" y="8158"/>
                    </a:moveTo>
                    <a:lnTo>
                      <a:pt x="3620" y="8158"/>
                    </a:lnTo>
                    <a:lnTo>
                      <a:pt x="3620" y="157"/>
                    </a:lnTo>
                    <a:cubicBezTo>
                      <a:pt x="2667" y="-605"/>
                      <a:pt x="1429" y="1300"/>
                      <a:pt x="0" y="8158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400" name="شكل حر: شكل 399">
              <a:extLst>
                <a:ext uri="{FF2B5EF4-FFF2-40B4-BE49-F238E27FC236}">
                  <a16:creationId xmlns:a16="http://schemas.microsoft.com/office/drawing/2014/main" id="{4F4FE7E5-2B4D-409C-9677-D29C645D0262}"/>
                </a:ext>
              </a:extLst>
            </p:cNvPr>
            <p:cNvSpPr/>
            <p:nvPr/>
          </p:nvSpPr>
          <p:spPr>
            <a:xfrm>
              <a:off x="11452716" y="4418787"/>
              <a:ext cx="42262" cy="54644"/>
            </a:xfrm>
            <a:custGeom>
              <a:avLst/>
              <a:gdLst>
                <a:gd name="connsiteX0" fmla="*/ 2112 w 19790"/>
                <a:gd name="connsiteY0" fmla="*/ 21020 h 22133"/>
                <a:gd name="connsiteX1" fmla="*/ 16018 w 19790"/>
                <a:gd name="connsiteY1" fmla="*/ 15877 h 22133"/>
                <a:gd name="connsiteX2" fmla="*/ 17638 w 19790"/>
                <a:gd name="connsiteY2" fmla="*/ 1113 h 22133"/>
                <a:gd name="connsiteX3" fmla="*/ 3731 w 19790"/>
                <a:gd name="connsiteY3" fmla="*/ 6257 h 22133"/>
                <a:gd name="connsiteX4" fmla="*/ 2112 w 19790"/>
                <a:gd name="connsiteY4" fmla="*/ 21020 h 2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0" h="22133">
                  <a:moveTo>
                    <a:pt x="2112" y="21020"/>
                  </a:moveTo>
                  <a:cubicBezTo>
                    <a:pt x="5446" y="23687"/>
                    <a:pt x="11732" y="21401"/>
                    <a:pt x="16018" y="15877"/>
                  </a:cubicBezTo>
                  <a:cubicBezTo>
                    <a:pt x="20305" y="10352"/>
                    <a:pt x="21067" y="3780"/>
                    <a:pt x="17638" y="1113"/>
                  </a:cubicBezTo>
                  <a:cubicBezTo>
                    <a:pt x="14304" y="-1554"/>
                    <a:pt x="8017" y="732"/>
                    <a:pt x="3731" y="6257"/>
                  </a:cubicBezTo>
                  <a:cubicBezTo>
                    <a:pt x="-555" y="11781"/>
                    <a:pt x="-1222" y="18353"/>
                    <a:pt x="2112" y="2102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413" name="فقاعة الكلام: مستطيلة 412">
            <a:extLst>
              <a:ext uri="{FF2B5EF4-FFF2-40B4-BE49-F238E27FC236}">
                <a16:creationId xmlns:a16="http://schemas.microsoft.com/office/drawing/2014/main" id="{F248BAAD-3789-47CA-AA0C-A36D1F5DBE2E}"/>
              </a:ext>
            </a:extLst>
          </p:cNvPr>
          <p:cNvSpPr/>
          <p:nvPr/>
        </p:nvSpPr>
        <p:spPr>
          <a:xfrm>
            <a:off x="9484667" y="1230458"/>
            <a:ext cx="1329880" cy="1349749"/>
          </a:xfrm>
          <a:prstGeom prst="wedgeRectCallout">
            <a:avLst>
              <a:gd name="adj1" fmla="val -81732"/>
              <a:gd name="adj2" fmla="val 42557"/>
            </a:avLst>
          </a:prstGeom>
          <a:solidFill>
            <a:srgbClr val="2349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سأضمن عنك </a:t>
            </a:r>
            <a:r>
              <a:rPr lang="ar-SA" dirty="0" err="1"/>
              <a:t>ماتريد</a:t>
            </a:r>
            <a:r>
              <a:rPr lang="ar-SA" dirty="0"/>
              <a:t> على ان يكون لي مقابل الضمان الف ريال.</a:t>
            </a:r>
          </a:p>
        </p:txBody>
      </p:sp>
      <p:pic>
        <p:nvPicPr>
          <p:cNvPr id="3913" name="صورة 3912">
            <a:extLst>
              <a:ext uri="{FF2B5EF4-FFF2-40B4-BE49-F238E27FC236}">
                <a16:creationId xmlns:a16="http://schemas.microsoft.com/office/drawing/2014/main" id="{48007146-49FD-4ED0-9462-7004526236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40167" l="29167" r="100000">
                        <a14:foregroundMark x1="30208" y1="65332" x2="30208" y2="65332"/>
                        <a14:foregroundMark x1="31667" y1="66826" x2="31667" y2="66826"/>
                        <a14:foregroundMark x1="32240" y1="68679" x2="32240" y2="68679"/>
                        <a14:foregroundMark x1="12865" y1="87268" x2="12865" y2="87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44" t="6945" r="37102" b="64702"/>
          <a:stretch/>
        </p:blipFill>
        <p:spPr>
          <a:xfrm>
            <a:off x="261080" y="88800"/>
            <a:ext cx="4644480" cy="4643435"/>
          </a:xfrm>
          <a:prstGeom prst="rect">
            <a:avLst/>
          </a:prstGeom>
        </p:spPr>
      </p:pic>
      <p:sp>
        <p:nvSpPr>
          <p:cNvPr id="5" name="سهم: خماسي 4">
            <a:extLst>
              <a:ext uri="{FF2B5EF4-FFF2-40B4-BE49-F238E27FC236}">
                <a16:creationId xmlns:a16="http://schemas.microsoft.com/office/drawing/2014/main" id="{162F34C0-50A4-40CE-8414-50B725F22451}"/>
              </a:ext>
            </a:extLst>
          </p:cNvPr>
          <p:cNvSpPr/>
          <p:nvPr/>
        </p:nvSpPr>
        <p:spPr>
          <a:xfrm flipH="1">
            <a:off x="7709094" y="457535"/>
            <a:ext cx="4248443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فكر/ي بـ استراتيجية ماذا لو !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EEB4C817-F588-423A-BB14-B8335C5EA1D5}"/>
              </a:ext>
            </a:extLst>
          </p:cNvPr>
          <p:cNvSpPr/>
          <p:nvPr/>
        </p:nvSpPr>
        <p:spPr>
          <a:xfrm>
            <a:off x="909452" y="1335312"/>
            <a:ext cx="321225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0"/>
                <a:solidFill>
                  <a:schemeClr val="accent6">
                    <a:lumMod val="75000"/>
                  </a:schemeClr>
                </a:solidFill>
              </a:rPr>
              <a:t>استنبط/ي الحكم الثالث من أحكام الضمان من خلال القصة.</a:t>
            </a:r>
            <a:endParaRPr lang="ar-SA" sz="3600" b="1" cap="none" spc="0" dirty="0">
              <a:ln w="0"/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450" name="مستطيل ذو زوايا قطرية مستديرة 13">
            <a:extLst>
              <a:ext uri="{FF2B5EF4-FFF2-40B4-BE49-F238E27FC236}">
                <a16:creationId xmlns:a16="http://schemas.microsoft.com/office/drawing/2014/main" id="{1BC3819F-A5FB-40BD-B1AC-6E5071BEACF0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ماذا لو ؟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0F2C4AD2-8B8A-409F-9265-A43156276BBC}"/>
              </a:ext>
            </a:extLst>
          </p:cNvPr>
          <p:cNvSpPr/>
          <p:nvPr/>
        </p:nvSpPr>
        <p:spPr>
          <a:xfrm>
            <a:off x="909452" y="4866519"/>
            <a:ext cx="10641785" cy="584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solidFill>
                  <a:srgbClr val="002060"/>
                </a:solidFill>
              </a:rPr>
              <a:t>ماذا لو طلب الضامن "أُجرة ضمان" من المضمون عنه ؟</a:t>
            </a:r>
            <a:endParaRPr lang="ar-SA" sz="3200" b="1" cap="none" spc="0" dirty="0">
              <a:ln w="0"/>
              <a:solidFill>
                <a:srgbClr val="002060"/>
              </a:solidFill>
            </a:endParaRPr>
          </a:p>
        </p:txBody>
      </p:sp>
      <p:graphicFrame>
        <p:nvGraphicFramePr>
          <p:cNvPr id="6" name="جدول 7451">
            <a:extLst>
              <a:ext uri="{FF2B5EF4-FFF2-40B4-BE49-F238E27FC236}">
                <a16:creationId xmlns:a16="http://schemas.microsoft.com/office/drawing/2014/main" id="{55F56934-8D52-4DE3-8FEC-B3EAC20CC2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038413"/>
              </p:ext>
            </p:extLst>
          </p:nvPr>
        </p:nvGraphicFramePr>
        <p:xfrm>
          <a:off x="4763090" y="1126087"/>
          <a:ext cx="3417870" cy="362548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17870">
                  <a:extLst>
                    <a:ext uri="{9D8B030D-6E8A-4147-A177-3AD203B41FA5}">
                      <a16:colId xmlns:a16="http://schemas.microsoft.com/office/drawing/2014/main" val="4258390526"/>
                    </a:ext>
                  </a:extLst>
                </a:gridCol>
              </a:tblGrid>
              <a:tr h="362548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لا يجوز لأن الضامن في حال أدى الحق عن المضمون عنه يكون مُقرضًا له ، فـ اذا كان له زيادة عن ثمن المبيع فهو من الربا المنهي عنه.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075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06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سهم: خماسي 4">
            <a:extLst>
              <a:ext uri="{FF2B5EF4-FFF2-40B4-BE49-F238E27FC236}">
                <a16:creationId xmlns:a16="http://schemas.microsoft.com/office/drawing/2014/main" id="{162F34C0-50A4-40CE-8414-50B725F22451}"/>
              </a:ext>
            </a:extLst>
          </p:cNvPr>
          <p:cNvSpPr/>
          <p:nvPr/>
        </p:nvSpPr>
        <p:spPr>
          <a:xfrm flipH="1">
            <a:off x="7709094" y="457535"/>
            <a:ext cx="4248443" cy="527204"/>
          </a:xfrm>
          <a:prstGeom prst="homePlate">
            <a:avLst/>
          </a:prstGeom>
          <a:solidFill>
            <a:srgbClr val="ACE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انتهاء الضمان :</a:t>
            </a:r>
          </a:p>
        </p:txBody>
      </p:sp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id="{4C8FE4D1-51B2-4A65-A230-A2F6771780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8411832"/>
              </p:ext>
            </p:extLst>
          </p:nvPr>
        </p:nvGraphicFramePr>
        <p:xfrm>
          <a:off x="1020997" y="111907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0" name="رسم 2">
            <a:extLst>
              <a:ext uri="{FF2B5EF4-FFF2-40B4-BE49-F238E27FC236}">
                <a16:creationId xmlns:a16="http://schemas.microsoft.com/office/drawing/2014/main" id="{410D8A6E-664A-4F5E-AC7E-5639344A7E54}"/>
              </a:ext>
            </a:extLst>
          </p:cNvPr>
          <p:cNvGrpSpPr/>
          <p:nvPr/>
        </p:nvGrpSpPr>
        <p:grpSpPr>
          <a:xfrm flipH="1">
            <a:off x="9550957" y="2181498"/>
            <a:ext cx="1917466" cy="4218968"/>
            <a:chOff x="5541822" y="1696987"/>
            <a:chExt cx="224969" cy="721886"/>
          </a:xfrm>
        </p:grpSpPr>
        <p:grpSp>
          <p:nvGrpSpPr>
            <p:cNvPr id="71" name="رسم 2">
              <a:extLst>
                <a:ext uri="{FF2B5EF4-FFF2-40B4-BE49-F238E27FC236}">
                  <a16:creationId xmlns:a16="http://schemas.microsoft.com/office/drawing/2014/main" id="{5E435C7E-5505-4AA8-931D-20E43C9D67DB}"/>
                </a:ext>
              </a:extLst>
            </p:cNvPr>
            <p:cNvGrpSpPr/>
            <p:nvPr/>
          </p:nvGrpSpPr>
          <p:grpSpPr>
            <a:xfrm>
              <a:off x="5541822" y="1696987"/>
              <a:ext cx="177859" cy="721886"/>
              <a:chOff x="5541822" y="1696987"/>
              <a:chExt cx="177859" cy="721886"/>
            </a:xfrm>
          </p:grpSpPr>
          <p:sp>
            <p:nvSpPr>
              <p:cNvPr id="75" name="شكل حر: شكل 74">
                <a:extLst>
                  <a:ext uri="{FF2B5EF4-FFF2-40B4-BE49-F238E27FC236}">
                    <a16:creationId xmlns:a16="http://schemas.microsoft.com/office/drawing/2014/main" id="{24115DDE-8D5E-4739-ACB8-D83ED3993393}"/>
                  </a:ext>
                </a:extLst>
              </p:cNvPr>
              <p:cNvSpPr/>
              <p:nvPr/>
            </p:nvSpPr>
            <p:spPr>
              <a:xfrm>
                <a:off x="5553389" y="2345002"/>
                <a:ext cx="87499" cy="54154"/>
              </a:xfrm>
              <a:custGeom>
                <a:avLst/>
                <a:gdLst>
                  <a:gd name="connsiteX0" fmla="*/ 86935 w 87499"/>
                  <a:gd name="connsiteY0" fmla="*/ 18531 h 54154"/>
                  <a:gd name="connsiteX1" fmla="*/ 85696 w 87499"/>
                  <a:gd name="connsiteY1" fmla="*/ 22055 h 54154"/>
                  <a:gd name="connsiteX2" fmla="*/ 70837 w 87499"/>
                  <a:gd name="connsiteY2" fmla="*/ 35676 h 54154"/>
                  <a:gd name="connsiteX3" fmla="*/ 46263 w 87499"/>
                  <a:gd name="connsiteY3" fmla="*/ 44248 h 54154"/>
                  <a:gd name="connsiteX4" fmla="*/ 23498 w 87499"/>
                  <a:gd name="connsiteY4" fmla="*/ 52630 h 54154"/>
                  <a:gd name="connsiteX5" fmla="*/ 16354 w 87499"/>
                  <a:gd name="connsiteY5" fmla="*/ 54154 h 54154"/>
                  <a:gd name="connsiteX6" fmla="*/ 67 w 87499"/>
                  <a:gd name="connsiteY6" fmla="*/ 42057 h 54154"/>
                  <a:gd name="connsiteX7" fmla="*/ 5496 w 87499"/>
                  <a:gd name="connsiteY7" fmla="*/ 21388 h 54154"/>
                  <a:gd name="connsiteX8" fmla="*/ 8258 w 87499"/>
                  <a:gd name="connsiteY8" fmla="*/ 17197 h 54154"/>
                  <a:gd name="connsiteX9" fmla="*/ 15116 w 87499"/>
                  <a:gd name="connsiteY9" fmla="*/ 11196 h 54154"/>
                  <a:gd name="connsiteX10" fmla="*/ 34261 w 87499"/>
                  <a:gd name="connsiteY10" fmla="*/ 2719 h 54154"/>
                  <a:gd name="connsiteX11" fmla="*/ 44167 w 87499"/>
                  <a:gd name="connsiteY11" fmla="*/ 4815 h 54154"/>
                  <a:gd name="connsiteX12" fmla="*/ 58169 w 87499"/>
                  <a:gd name="connsiteY12" fmla="*/ 2624 h 54154"/>
                  <a:gd name="connsiteX13" fmla="*/ 70837 w 87499"/>
                  <a:gd name="connsiteY13" fmla="*/ 52 h 54154"/>
                  <a:gd name="connsiteX14" fmla="*/ 82934 w 87499"/>
                  <a:gd name="connsiteY14" fmla="*/ 3386 h 54154"/>
                  <a:gd name="connsiteX15" fmla="*/ 85030 w 87499"/>
                  <a:gd name="connsiteY15" fmla="*/ 5767 h 54154"/>
                  <a:gd name="connsiteX16" fmla="*/ 86935 w 87499"/>
                  <a:gd name="connsiteY16" fmla="*/ 18531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499" h="54154">
                    <a:moveTo>
                      <a:pt x="86935" y="18531"/>
                    </a:moveTo>
                    <a:cubicBezTo>
                      <a:pt x="86649" y="19769"/>
                      <a:pt x="86268" y="20912"/>
                      <a:pt x="85696" y="22055"/>
                    </a:cubicBezTo>
                    <a:cubicBezTo>
                      <a:pt x="82648" y="28151"/>
                      <a:pt x="76838" y="32437"/>
                      <a:pt x="70837" y="35676"/>
                    </a:cubicBezTo>
                    <a:cubicBezTo>
                      <a:pt x="63217" y="39867"/>
                      <a:pt x="54835" y="42629"/>
                      <a:pt x="46263" y="44248"/>
                    </a:cubicBezTo>
                    <a:cubicBezTo>
                      <a:pt x="39881" y="45391"/>
                      <a:pt x="24546" y="51868"/>
                      <a:pt x="23498" y="52630"/>
                    </a:cubicBezTo>
                    <a:cubicBezTo>
                      <a:pt x="21498" y="54154"/>
                      <a:pt x="18831" y="54154"/>
                      <a:pt x="16354" y="54154"/>
                    </a:cubicBezTo>
                    <a:cubicBezTo>
                      <a:pt x="6734" y="54059"/>
                      <a:pt x="-791" y="53487"/>
                      <a:pt x="67" y="42057"/>
                    </a:cubicBezTo>
                    <a:cubicBezTo>
                      <a:pt x="543" y="35199"/>
                      <a:pt x="2543" y="27675"/>
                      <a:pt x="5496" y="21388"/>
                    </a:cubicBezTo>
                    <a:cubicBezTo>
                      <a:pt x="6163" y="19769"/>
                      <a:pt x="7210" y="18435"/>
                      <a:pt x="8258" y="17197"/>
                    </a:cubicBezTo>
                    <a:cubicBezTo>
                      <a:pt x="10163" y="14911"/>
                      <a:pt x="12640" y="13006"/>
                      <a:pt x="15116" y="11196"/>
                    </a:cubicBezTo>
                    <a:cubicBezTo>
                      <a:pt x="20450" y="7196"/>
                      <a:pt x="27118" y="1100"/>
                      <a:pt x="34261" y="2719"/>
                    </a:cubicBezTo>
                    <a:cubicBezTo>
                      <a:pt x="38071" y="3481"/>
                      <a:pt x="39976" y="5100"/>
                      <a:pt x="44167" y="4815"/>
                    </a:cubicBezTo>
                    <a:cubicBezTo>
                      <a:pt x="48835" y="4529"/>
                      <a:pt x="53597" y="3672"/>
                      <a:pt x="58169" y="2624"/>
                    </a:cubicBezTo>
                    <a:cubicBezTo>
                      <a:pt x="62360" y="1671"/>
                      <a:pt x="66456" y="433"/>
                      <a:pt x="70837" y="52"/>
                    </a:cubicBezTo>
                    <a:cubicBezTo>
                      <a:pt x="75028" y="-234"/>
                      <a:pt x="79600" y="624"/>
                      <a:pt x="82934" y="3386"/>
                    </a:cubicBezTo>
                    <a:cubicBezTo>
                      <a:pt x="83696" y="4053"/>
                      <a:pt x="84458" y="4910"/>
                      <a:pt x="85030" y="5767"/>
                    </a:cubicBezTo>
                    <a:cubicBezTo>
                      <a:pt x="87506" y="9387"/>
                      <a:pt x="88078" y="14244"/>
                      <a:pt x="86935" y="18531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6" name="شكل حر: شكل 75">
                <a:extLst>
                  <a:ext uri="{FF2B5EF4-FFF2-40B4-BE49-F238E27FC236}">
                    <a16:creationId xmlns:a16="http://schemas.microsoft.com/office/drawing/2014/main" id="{B043BDA3-4996-4385-9B17-D375C546158F}"/>
                  </a:ext>
                </a:extLst>
              </p:cNvPr>
              <p:cNvSpPr/>
              <p:nvPr/>
            </p:nvSpPr>
            <p:spPr>
              <a:xfrm>
                <a:off x="5629317" y="2364719"/>
                <a:ext cx="87501" cy="54154"/>
              </a:xfrm>
              <a:custGeom>
                <a:avLst/>
                <a:gdLst>
                  <a:gd name="connsiteX0" fmla="*/ 87493 w 87501"/>
                  <a:gd name="connsiteY0" fmla="*/ 13387 h 54154"/>
                  <a:gd name="connsiteX1" fmla="*/ 85683 w 87501"/>
                  <a:gd name="connsiteY1" fmla="*/ 22055 h 54154"/>
                  <a:gd name="connsiteX2" fmla="*/ 73777 w 87501"/>
                  <a:gd name="connsiteY2" fmla="*/ 34057 h 54154"/>
                  <a:gd name="connsiteX3" fmla="*/ 70919 w 87501"/>
                  <a:gd name="connsiteY3" fmla="*/ 35676 h 54154"/>
                  <a:gd name="connsiteX4" fmla="*/ 46345 w 87501"/>
                  <a:gd name="connsiteY4" fmla="*/ 44153 h 54154"/>
                  <a:gd name="connsiteX5" fmla="*/ 23485 w 87501"/>
                  <a:gd name="connsiteY5" fmla="*/ 52630 h 54154"/>
                  <a:gd name="connsiteX6" fmla="*/ 16436 w 87501"/>
                  <a:gd name="connsiteY6" fmla="*/ 54154 h 54154"/>
                  <a:gd name="connsiteX7" fmla="*/ 53 w 87501"/>
                  <a:gd name="connsiteY7" fmla="*/ 41962 h 54154"/>
                  <a:gd name="connsiteX8" fmla="*/ 5482 w 87501"/>
                  <a:gd name="connsiteY8" fmla="*/ 21293 h 54154"/>
                  <a:gd name="connsiteX9" fmla="*/ 12341 w 87501"/>
                  <a:gd name="connsiteY9" fmla="*/ 13292 h 54154"/>
                  <a:gd name="connsiteX10" fmla="*/ 15198 w 87501"/>
                  <a:gd name="connsiteY10" fmla="*/ 11101 h 54154"/>
                  <a:gd name="connsiteX11" fmla="*/ 34343 w 87501"/>
                  <a:gd name="connsiteY11" fmla="*/ 2624 h 54154"/>
                  <a:gd name="connsiteX12" fmla="*/ 44154 w 87501"/>
                  <a:gd name="connsiteY12" fmla="*/ 4815 h 54154"/>
                  <a:gd name="connsiteX13" fmla="*/ 58251 w 87501"/>
                  <a:gd name="connsiteY13" fmla="*/ 2529 h 54154"/>
                  <a:gd name="connsiteX14" fmla="*/ 70824 w 87501"/>
                  <a:gd name="connsiteY14" fmla="*/ 52 h 54154"/>
                  <a:gd name="connsiteX15" fmla="*/ 82921 w 87501"/>
                  <a:gd name="connsiteY15" fmla="*/ 3291 h 54154"/>
                  <a:gd name="connsiteX16" fmla="*/ 85112 w 87501"/>
                  <a:gd name="connsiteY16" fmla="*/ 5672 h 54154"/>
                  <a:gd name="connsiteX17" fmla="*/ 85683 w 87501"/>
                  <a:gd name="connsiteY17" fmla="*/ 6625 h 54154"/>
                  <a:gd name="connsiteX18" fmla="*/ 87493 w 87501"/>
                  <a:gd name="connsiteY18" fmla="*/ 13387 h 54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7501" h="54154">
                    <a:moveTo>
                      <a:pt x="87493" y="13387"/>
                    </a:moveTo>
                    <a:cubicBezTo>
                      <a:pt x="87588" y="16435"/>
                      <a:pt x="86921" y="19388"/>
                      <a:pt x="85683" y="22055"/>
                    </a:cubicBezTo>
                    <a:cubicBezTo>
                      <a:pt x="83111" y="27199"/>
                      <a:pt x="78730" y="31009"/>
                      <a:pt x="73777" y="34057"/>
                    </a:cubicBezTo>
                    <a:cubicBezTo>
                      <a:pt x="72824" y="34628"/>
                      <a:pt x="71967" y="35104"/>
                      <a:pt x="70919" y="35676"/>
                    </a:cubicBezTo>
                    <a:cubicBezTo>
                      <a:pt x="63204" y="39867"/>
                      <a:pt x="54917" y="42629"/>
                      <a:pt x="46345" y="44153"/>
                    </a:cubicBezTo>
                    <a:cubicBezTo>
                      <a:pt x="39963" y="45296"/>
                      <a:pt x="24532" y="51868"/>
                      <a:pt x="23485" y="52630"/>
                    </a:cubicBezTo>
                    <a:cubicBezTo>
                      <a:pt x="21580" y="54154"/>
                      <a:pt x="18913" y="54154"/>
                      <a:pt x="16436" y="54154"/>
                    </a:cubicBezTo>
                    <a:cubicBezTo>
                      <a:pt x="6816" y="54059"/>
                      <a:pt x="-709" y="53392"/>
                      <a:pt x="53" y="41962"/>
                    </a:cubicBezTo>
                    <a:cubicBezTo>
                      <a:pt x="529" y="35104"/>
                      <a:pt x="2625" y="27580"/>
                      <a:pt x="5482" y="21293"/>
                    </a:cubicBezTo>
                    <a:cubicBezTo>
                      <a:pt x="7007" y="18055"/>
                      <a:pt x="9578" y="15483"/>
                      <a:pt x="12341" y="13292"/>
                    </a:cubicBezTo>
                    <a:cubicBezTo>
                      <a:pt x="13198" y="12530"/>
                      <a:pt x="14150" y="11768"/>
                      <a:pt x="15198" y="11101"/>
                    </a:cubicBezTo>
                    <a:cubicBezTo>
                      <a:pt x="20532" y="7101"/>
                      <a:pt x="27199" y="1100"/>
                      <a:pt x="34343" y="2624"/>
                    </a:cubicBezTo>
                    <a:cubicBezTo>
                      <a:pt x="38153" y="3481"/>
                      <a:pt x="39963" y="5101"/>
                      <a:pt x="44154" y="4815"/>
                    </a:cubicBezTo>
                    <a:cubicBezTo>
                      <a:pt x="48916" y="4529"/>
                      <a:pt x="53679" y="3672"/>
                      <a:pt x="58251" y="2529"/>
                    </a:cubicBezTo>
                    <a:cubicBezTo>
                      <a:pt x="62442" y="1576"/>
                      <a:pt x="66538" y="338"/>
                      <a:pt x="70824" y="52"/>
                    </a:cubicBezTo>
                    <a:cubicBezTo>
                      <a:pt x="75110" y="-233"/>
                      <a:pt x="79682" y="624"/>
                      <a:pt x="82921" y="3291"/>
                    </a:cubicBezTo>
                    <a:cubicBezTo>
                      <a:pt x="83778" y="3958"/>
                      <a:pt x="84540" y="4815"/>
                      <a:pt x="85112" y="5672"/>
                    </a:cubicBezTo>
                    <a:cubicBezTo>
                      <a:pt x="85302" y="6053"/>
                      <a:pt x="85588" y="6244"/>
                      <a:pt x="85683" y="6625"/>
                    </a:cubicBezTo>
                    <a:cubicBezTo>
                      <a:pt x="86826" y="8625"/>
                      <a:pt x="87397" y="10911"/>
                      <a:pt x="87493" y="13387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7" name="شكل حر: شكل 76">
                <a:extLst>
                  <a:ext uri="{FF2B5EF4-FFF2-40B4-BE49-F238E27FC236}">
                    <a16:creationId xmlns:a16="http://schemas.microsoft.com/office/drawing/2014/main" id="{3B97F2ED-C90E-4344-8737-7A661184329D}"/>
                  </a:ext>
                </a:extLst>
              </p:cNvPr>
              <p:cNvSpPr/>
              <p:nvPr/>
            </p:nvSpPr>
            <p:spPr>
              <a:xfrm>
                <a:off x="5558100" y="2029396"/>
                <a:ext cx="20597" cy="64865"/>
              </a:xfrm>
              <a:custGeom>
                <a:avLst/>
                <a:gdLst>
                  <a:gd name="connsiteX0" fmla="*/ 10215 w 20597"/>
                  <a:gd name="connsiteY0" fmla="*/ 0 h 64865"/>
                  <a:gd name="connsiteX1" fmla="*/ 20597 w 20597"/>
                  <a:gd name="connsiteY1" fmla="*/ 7906 h 64865"/>
                  <a:gd name="connsiteX2" fmla="*/ 17073 w 20597"/>
                  <a:gd name="connsiteY2" fmla="*/ 30099 h 64865"/>
                  <a:gd name="connsiteX3" fmla="*/ 15454 w 20597"/>
                  <a:gd name="connsiteY3" fmla="*/ 48387 h 64865"/>
                  <a:gd name="connsiteX4" fmla="*/ 7929 w 20597"/>
                  <a:gd name="connsiteY4" fmla="*/ 64865 h 64865"/>
                  <a:gd name="connsiteX5" fmla="*/ 3547 w 20597"/>
                  <a:gd name="connsiteY5" fmla="*/ 39433 h 64865"/>
                  <a:gd name="connsiteX6" fmla="*/ 118 w 20597"/>
                  <a:gd name="connsiteY6" fmla="*/ 20288 h 64865"/>
                  <a:gd name="connsiteX7" fmla="*/ 10215 w 20597"/>
                  <a:gd name="connsiteY7" fmla="*/ 0 h 6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597" h="64865">
                    <a:moveTo>
                      <a:pt x="10215" y="0"/>
                    </a:moveTo>
                    <a:lnTo>
                      <a:pt x="20597" y="7906"/>
                    </a:lnTo>
                    <a:cubicBezTo>
                      <a:pt x="19168" y="15240"/>
                      <a:pt x="17740" y="22670"/>
                      <a:pt x="17073" y="30099"/>
                    </a:cubicBezTo>
                    <a:cubicBezTo>
                      <a:pt x="16501" y="36195"/>
                      <a:pt x="16501" y="42386"/>
                      <a:pt x="15454" y="48387"/>
                    </a:cubicBezTo>
                    <a:cubicBezTo>
                      <a:pt x="14406" y="54388"/>
                      <a:pt x="12120" y="60484"/>
                      <a:pt x="7929" y="64865"/>
                    </a:cubicBezTo>
                    <a:cubicBezTo>
                      <a:pt x="7357" y="56293"/>
                      <a:pt x="5929" y="47720"/>
                      <a:pt x="3547" y="39433"/>
                    </a:cubicBezTo>
                    <a:cubicBezTo>
                      <a:pt x="1738" y="33147"/>
                      <a:pt x="-548" y="26765"/>
                      <a:pt x="118" y="20288"/>
                    </a:cubicBezTo>
                    <a:cubicBezTo>
                      <a:pt x="690" y="12573"/>
                      <a:pt x="5548" y="6096"/>
                      <a:pt x="10215" y="0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8" name="شكل حر: شكل 77">
                <a:extLst>
                  <a:ext uri="{FF2B5EF4-FFF2-40B4-BE49-F238E27FC236}">
                    <a16:creationId xmlns:a16="http://schemas.microsoft.com/office/drawing/2014/main" id="{54E2E0C0-2EDC-494D-A441-A9615303ABC9}"/>
                  </a:ext>
                </a:extLst>
              </p:cNvPr>
              <p:cNvSpPr/>
              <p:nvPr/>
            </p:nvSpPr>
            <p:spPr>
              <a:xfrm>
                <a:off x="5545073" y="1824228"/>
                <a:ext cx="38385" cy="232971"/>
              </a:xfrm>
              <a:custGeom>
                <a:avLst/>
                <a:gdLst>
                  <a:gd name="connsiteX0" fmla="*/ 34671 w 38385"/>
                  <a:gd name="connsiteY0" fmla="*/ 207835 h 232971"/>
                  <a:gd name="connsiteX1" fmla="*/ 29813 w 38385"/>
                  <a:gd name="connsiteY1" fmla="*/ 230219 h 232971"/>
                  <a:gd name="connsiteX2" fmla="*/ 13811 w 38385"/>
                  <a:gd name="connsiteY2" fmla="*/ 231839 h 232971"/>
                  <a:gd name="connsiteX3" fmla="*/ 2191 w 38385"/>
                  <a:gd name="connsiteY3" fmla="*/ 171450 h 232971"/>
                  <a:gd name="connsiteX4" fmla="*/ 381 w 38385"/>
                  <a:gd name="connsiteY4" fmla="*/ 126397 h 232971"/>
                  <a:gd name="connsiteX5" fmla="*/ 95 w 38385"/>
                  <a:gd name="connsiteY5" fmla="*/ 90202 h 232971"/>
                  <a:gd name="connsiteX6" fmla="*/ 6382 w 38385"/>
                  <a:gd name="connsiteY6" fmla="*/ 33338 h 232971"/>
                  <a:gd name="connsiteX7" fmla="*/ 16955 w 38385"/>
                  <a:gd name="connsiteY7" fmla="*/ 12001 h 232971"/>
                  <a:gd name="connsiteX8" fmla="*/ 25527 w 38385"/>
                  <a:gd name="connsiteY8" fmla="*/ 4763 h 232971"/>
                  <a:gd name="connsiteX9" fmla="*/ 38386 w 38385"/>
                  <a:gd name="connsiteY9" fmla="*/ 0 h 232971"/>
                  <a:gd name="connsiteX10" fmla="*/ 35147 w 38385"/>
                  <a:gd name="connsiteY10" fmla="*/ 3524 h 232971"/>
                  <a:gd name="connsiteX11" fmla="*/ 33814 w 38385"/>
                  <a:gd name="connsiteY11" fmla="*/ 7334 h 232971"/>
                  <a:gd name="connsiteX12" fmla="*/ 33338 w 38385"/>
                  <a:gd name="connsiteY12" fmla="*/ 15145 h 232971"/>
                  <a:gd name="connsiteX13" fmla="*/ 35147 w 38385"/>
                  <a:gd name="connsiteY13" fmla="*/ 24955 h 232971"/>
                  <a:gd name="connsiteX14" fmla="*/ 36862 w 38385"/>
                  <a:gd name="connsiteY14" fmla="*/ 114395 h 232971"/>
                  <a:gd name="connsiteX15" fmla="*/ 36862 w 38385"/>
                  <a:gd name="connsiteY15" fmla="*/ 138112 h 232971"/>
                  <a:gd name="connsiteX16" fmla="*/ 36385 w 38385"/>
                  <a:gd name="connsiteY16" fmla="*/ 145923 h 232971"/>
                  <a:gd name="connsiteX17" fmla="*/ 38195 w 38385"/>
                  <a:gd name="connsiteY17" fmla="*/ 160972 h 232971"/>
                  <a:gd name="connsiteX18" fmla="*/ 34671 w 38385"/>
                  <a:gd name="connsiteY18" fmla="*/ 207835 h 232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385" h="232971">
                    <a:moveTo>
                      <a:pt x="34671" y="207835"/>
                    </a:moveTo>
                    <a:cubicBezTo>
                      <a:pt x="34100" y="211836"/>
                      <a:pt x="32194" y="226885"/>
                      <a:pt x="29813" y="230219"/>
                    </a:cubicBezTo>
                    <a:cubicBezTo>
                      <a:pt x="27432" y="233553"/>
                      <a:pt x="17526" y="233553"/>
                      <a:pt x="13811" y="231839"/>
                    </a:cubicBezTo>
                    <a:cubicBezTo>
                      <a:pt x="10954" y="230505"/>
                      <a:pt x="4191" y="185166"/>
                      <a:pt x="2191" y="171450"/>
                    </a:cubicBezTo>
                    <a:cubicBezTo>
                      <a:pt x="-95" y="156210"/>
                      <a:pt x="857" y="141541"/>
                      <a:pt x="381" y="126397"/>
                    </a:cubicBezTo>
                    <a:cubicBezTo>
                      <a:pt x="0" y="114395"/>
                      <a:pt x="-95" y="102299"/>
                      <a:pt x="95" y="90202"/>
                    </a:cubicBezTo>
                    <a:cubicBezTo>
                      <a:pt x="381" y="71152"/>
                      <a:pt x="1429" y="51816"/>
                      <a:pt x="6382" y="33338"/>
                    </a:cubicBezTo>
                    <a:cubicBezTo>
                      <a:pt x="8477" y="25622"/>
                      <a:pt x="11811" y="18097"/>
                      <a:pt x="16955" y="12001"/>
                    </a:cubicBezTo>
                    <a:cubicBezTo>
                      <a:pt x="19526" y="8953"/>
                      <a:pt x="22098" y="6572"/>
                      <a:pt x="25527" y="4763"/>
                    </a:cubicBezTo>
                    <a:cubicBezTo>
                      <a:pt x="29623" y="2762"/>
                      <a:pt x="33909" y="1143"/>
                      <a:pt x="38386" y="0"/>
                    </a:cubicBezTo>
                    <a:cubicBezTo>
                      <a:pt x="37243" y="286"/>
                      <a:pt x="35719" y="2762"/>
                      <a:pt x="35147" y="3524"/>
                    </a:cubicBezTo>
                    <a:cubicBezTo>
                      <a:pt x="34195" y="4763"/>
                      <a:pt x="33718" y="5810"/>
                      <a:pt x="33814" y="7334"/>
                    </a:cubicBezTo>
                    <a:cubicBezTo>
                      <a:pt x="33814" y="9906"/>
                      <a:pt x="33052" y="12573"/>
                      <a:pt x="33338" y="15145"/>
                    </a:cubicBezTo>
                    <a:cubicBezTo>
                      <a:pt x="33623" y="18383"/>
                      <a:pt x="34671" y="21812"/>
                      <a:pt x="35147" y="24955"/>
                    </a:cubicBezTo>
                    <a:cubicBezTo>
                      <a:pt x="36100" y="54769"/>
                      <a:pt x="36671" y="84582"/>
                      <a:pt x="36862" y="114395"/>
                    </a:cubicBezTo>
                    <a:cubicBezTo>
                      <a:pt x="36862" y="122301"/>
                      <a:pt x="36862" y="130207"/>
                      <a:pt x="36862" y="138112"/>
                    </a:cubicBezTo>
                    <a:cubicBezTo>
                      <a:pt x="36862" y="140684"/>
                      <a:pt x="36862" y="143351"/>
                      <a:pt x="36385" y="145923"/>
                    </a:cubicBezTo>
                    <a:cubicBezTo>
                      <a:pt x="38290" y="150495"/>
                      <a:pt x="38386" y="155829"/>
                      <a:pt x="38195" y="160972"/>
                    </a:cubicBezTo>
                    <a:cubicBezTo>
                      <a:pt x="37719" y="176784"/>
                      <a:pt x="36957" y="192405"/>
                      <a:pt x="34671" y="207835"/>
                    </a:cubicBezTo>
                    <a:close/>
                  </a:path>
                </a:pathLst>
              </a:custGeom>
              <a:solidFill>
                <a:srgbClr val="B9BEC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9" name="شكل حر: شكل 78">
                <a:extLst>
                  <a:ext uri="{FF2B5EF4-FFF2-40B4-BE49-F238E27FC236}">
                    <a16:creationId xmlns:a16="http://schemas.microsoft.com/office/drawing/2014/main" id="{62CB69E2-A70B-473F-8489-D60DCEA638B9}"/>
                  </a:ext>
                </a:extLst>
              </p:cNvPr>
              <p:cNvSpPr/>
              <p:nvPr/>
            </p:nvSpPr>
            <p:spPr>
              <a:xfrm>
                <a:off x="5558028" y="1824418"/>
                <a:ext cx="25431" cy="232806"/>
              </a:xfrm>
              <a:custGeom>
                <a:avLst/>
                <a:gdLst>
                  <a:gd name="connsiteX0" fmla="*/ 22193 w 25431"/>
                  <a:gd name="connsiteY0" fmla="*/ 3524 h 232806"/>
                  <a:gd name="connsiteX1" fmla="*/ 25432 w 25431"/>
                  <a:gd name="connsiteY1" fmla="*/ 0 h 232806"/>
                  <a:gd name="connsiteX2" fmla="*/ 12573 w 25431"/>
                  <a:gd name="connsiteY2" fmla="*/ 4763 h 232806"/>
                  <a:gd name="connsiteX3" fmla="*/ 6191 w 25431"/>
                  <a:gd name="connsiteY3" fmla="*/ 9525 h 232806"/>
                  <a:gd name="connsiteX4" fmla="*/ 5810 w 25431"/>
                  <a:gd name="connsiteY4" fmla="*/ 43624 h 232806"/>
                  <a:gd name="connsiteX5" fmla="*/ 14668 w 25431"/>
                  <a:gd name="connsiteY5" fmla="*/ 149542 h 232806"/>
                  <a:gd name="connsiteX6" fmla="*/ 0 w 25431"/>
                  <a:gd name="connsiteY6" fmla="*/ 230505 h 232806"/>
                  <a:gd name="connsiteX7" fmla="*/ 762 w 25431"/>
                  <a:gd name="connsiteY7" fmla="*/ 231743 h 232806"/>
                  <a:gd name="connsiteX8" fmla="*/ 16764 w 25431"/>
                  <a:gd name="connsiteY8" fmla="*/ 230124 h 232806"/>
                  <a:gd name="connsiteX9" fmla="*/ 21622 w 25431"/>
                  <a:gd name="connsiteY9" fmla="*/ 207740 h 232806"/>
                  <a:gd name="connsiteX10" fmla="*/ 25146 w 25431"/>
                  <a:gd name="connsiteY10" fmla="*/ 161068 h 232806"/>
                  <a:gd name="connsiteX11" fmla="*/ 23336 w 25431"/>
                  <a:gd name="connsiteY11" fmla="*/ 146018 h 232806"/>
                  <a:gd name="connsiteX12" fmla="*/ 23813 w 25431"/>
                  <a:gd name="connsiteY12" fmla="*/ 138208 h 232806"/>
                  <a:gd name="connsiteX13" fmla="*/ 23813 w 25431"/>
                  <a:gd name="connsiteY13" fmla="*/ 114490 h 232806"/>
                  <a:gd name="connsiteX14" fmla="*/ 22098 w 25431"/>
                  <a:gd name="connsiteY14" fmla="*/ 25051 h 232806"/>
                  <a:gd name="connsiteX15" fmla="*/ 20288 w 25431"/>
                  <a:gd name="connsiteY15" fmla="*/ 15240 h 232806"/>
                  <a:gd name="connsiteX16" fmla="*/ 20764 w 25431"/>
                  <a:gd name="connsiteY16" fmla="*/ 7429 h 232806"/>
                  <a:gd name="connsiteX17" fmla="*/ 22193 w 25431"/>
                  <a:gd name="connsiteY17" fmla="*/ 3524 h 232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431" h="232806">
                    <a:moveTo>
                      <a:pt x="22193" y="3524"/>
                    </a:moveTo>
                    <a:cubicBezTo>
                      <a:pt x="22765" y="2667"/>
                      <a:pt x="24289" y="286"/>
                      <a:pt x="25432" y="0"/>
                    </a:cubicBezTo>
                    <a:cubicBezTo>
                      <a:pt x="20955" y="1238"/>
                      <a:pt x="16669" y="2762"/>
                      <a:pt x="12573" y="4763"/>
                    </a:cubicBezTo>
                    <a:cubicBezTo>
                      <a:pt x="10096" y="6096"/>
                      <a:pt x="8096" y="7620"/>
                      <a:pt x="6191" y="9525"/>
                    </a:cubicBezTo>
                    <a:cubicBezTo>
                      <a:pt x="2858" y="20098"/>
                      <a:pt x="3810" y="33623"/>
                      <a:pt x="5810" y="43624"/>
                    </a:cubicBezTo>
                    <a:cubicBezTo>
                      <a:pt x="13335" y="80200"/>
                      <a:pt x="23431" y="112967"/>
                      <a:pt x="14668" y="149542"/>
                    </a:cubicBezTo>
                    <a:cubicBezTo>
                      <a:pt x="8001" y="177260"/>
                      <a:pt x="4191" y="203454"/>
                      <a:pt x="0" y="230505"/>
                    </a:cubicBezTo>
                    <a:cubicBezTo>
                      <a:pt x="286" y="231172"/>
                      <a:pt x="571" y="231648"/>
                      <a:pt x="762" y="231743"/>
                    </a:cubicBezTo>
                    <a:cubicBezTo>
                      <a:pt x="4477" y="233363"/>
                      <a:pt x="14383" y="233363"/>
                      <a:pt x="16764" y="230124"/>
                    </a:cubicBezTo>
                    <a:cubicBezTo>
                      <a:pt x="19145" y="226790"/>
                      <a:pt x="21146" y="211836"/>
                      <a:pt x="21622" y="207740"/>
                    </a:cubicBezTo>
                    <a:cubicBezTo>
                      <a:pt x="23813" y="192310"/>
                      <a:pt x="24670" y="176594"/>
                      <a:pt x="25146" y="161068"/>
                    </a:cubicBezTo>
                    <a:cubicBezTo>
                      <a:pt x="25336" y="155924"/>
                      <a:pt x="25241" y="150590"/>
                      <a:pt x="23336" y="146018"/>
                    </a:cubicBezTo>
                    <a:cubicBezTo>
                      <a:pt x="23813" y="143446"/>
                      <a:pt x="23813" y="140779"/>
                      <a:pt x="23813" y="138208"/>
                    </a:cubicBezTo>
                    <a:cubicBezTo>
                      <a:pt x="23908" y="130302"/>
                      <a:pt x="23908" y="122396"/>
                      <a:pt x="23813" y="114490"/>
                    </a:cubicBezTo>
                    <a:cubicBezTo>
                      <a:pt x="23622" y="84677"/>
                      <a:pt x="23050" y="54864"/>
                      <a:pt x="22098" y="25051"/>
                    </a:cubicBezTo>
                    <a:cubicBezTo>
                      <a:pt x="21526" y="21907"/>
                      <a:pt x="20479" y="18478"/>
                      <a:pt x="20288" y="15240"/>
                    </a:cubicBezTo>
                    <a:cubicBezTo>
                      <a:pt x="20002" y="12668"/>
                      <a:pt x="20764" y="10001"/>
                      <a:pt x="20764" y="7429"/>
                    </a:cubicBezTo>
                    <a:cubicBezTo>
                      <a:pt x="20860" y="5810"/>
                      <a:pt x="21336" y="4667"/>
                      <a:pt x="22193" y="3524"/>
                    </a:cubicBezTo>
                    <a:close/>
                  </a:path>
                </a:pathLst>
              </a:custGeom>
              <a:solidFill>
                <a:srgbClr val="B9BEC7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0" name="شكل حر: شكل 79">
                <a:extLst>
                  <a:ext uri="{FF2B5EF4-FFF2-40B4-BE49-F238E27FC236}">
                    <a16:creationId xmlns:a16="http://schemas.microsoft.com/office/drawing/2014/main" id="{E017164A-810D-4596-A00E-8B3E8BF2470A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1" name="شكل حر: شكل 80">
                <a:extLst>
                  <a:ext uri="{FF2B5EF4-FFF2-40B4-BE49-F238E27FC236}">
                    <a16:creationId xmlns:a16="http://schemas.microsoft.com/office/drawing/2014/main" id="{4B805C23-6A8E-4A7D-A42E-0E836F76BEC0}"/>
                  </a:ext>
                </a:extLst>
              </p:cNvPr>
              <p:cNvSpPr/>
              <p:nvPr/>
            </p:nvSpPr>
            <p:spPr>
              <a:xfrm>
                <a:off x="5541822" y="1815214"/>
                <a:ext cx="177859" cy="588625"/>
              </a:xfrm>
              <a:custGeom>
                <a:avLst/>
                <a:gdLst>
                  <a:gd name="connsiteX0" fmla="*/ 175368 w 177859"/>
                  <a:gd name="connsiteY0" fmla="*/ 577084 h 588625"/>
                  <a:gd name="connsiteX1" fmla="*/ 142983 w 177859"/>
                  <a:gd name="connsiteY1" fmla="*/ 588610 h 588625"/>
                  <a:gd name="connsiteX2" fmla="*/ 103550 w 177859"/>
                  <a:gd name="connsiteY2" fmla="*/ 580132 h 588625"/>
                  <a:gd name="connsiteX3" fmla="*/ 88215 w 177859"/>
                  <a:gd name="connsiteY3" fmla="*/ 577084 h 588625"/>
                  <a:gd name="connsiteX4" fmla="*/ 72308 w 177859"/>
                  <a:gd name="connsiteY4" fmla="*/ 579275 h 588625"/>
                  <a:gd name="connsiteX5" fmla="*/ 38304 w 177859"/>
                  <a:gd name="connsiteY5" fmla="*/ 573179 h 588625"/>
                  <a:gd name="connsiteX6" fmla="*/ 15539 w 177859"/>
                  <a:gd name="connsiteY6" fmla="*/ 554510 h 588625"/>
                  <a:gd name="connsiteX7" fmla="*/ 2490 w 177859"/>
                  <a:gd name="connsiteY7" fmla="*/ 549462 h 588625"/>
                  <a:gd name="connsiteX8" fmla="*/ 13 w 177859"/>
                  <a:gd name="connsiteY8" fmla="*/ 487740 h 588625"/>
                  <a:gd name="connsiteX9" fmla="*/ 489 w 177859"/>
                  <a:gd name="connsiteY9" fmla="*/ 456212 h 588625"/>
                  <a:gd name="connsiteX10" fmla="*/ 5823 w 177859"/>
                  <a:gd name="connsiteY10" fmla="*/ 407349 h 588625"/>
                  <a:gd name="connsiteX11" fmla="*/ 35256 w 177859"/>
                  <a:gd name="connsiteY11" fmla="*/ 164271 h 588625"/>
                  <a:gd name="connsiteX12" fmla="*/ 26969 w 177859"/>
                  <a:gd name="connsiteY12" fmla="*/ 40446 h 588625"/>
                  <a:gd name="connsiteX13" fmla="*/ 26302 w 177859"/>
                  <a:gd name="connsiteY13" fmla="*/ 31111 h 588625"/>
                  <a:gd name="connsiteX14" fmla="*/ 75642 w 177859"/>
                  <a:gd name="connsiteY14" fmla="*/ 822 h 588625"/>
                  <a:gd name="connsiteX15" fmla="*/ 129267 w 177859"/>
                  <a:gd name="connsiteY15" fmla="*/ 15585 h 588625"/>
                  <a:gd name="connsiteX16" fmla="*/ 163462 w 177859"/>
                  <a:gd name="connsiteY16" fmla="*/ 27682 h 588625"/>
                  <a:gd name="connsiteX17" fmla="*/ 165367 w 177859"/>
                  <a:gd name="connsiteY17" fmla="*/ 28730 h 588625"/>
                  <a:gd name="connsiteX18" fmla="*/ 168129 w 177859"/>
                  <a:gd name="connsiteY18" fmla="*/ 50637 h 588625"/>
                  <a:gd name="connsiteX19" fmla="*/ 162986 w 177859"/>
                  <a:gd name="connsiteY19" fmla="*/ 154174 h 588625"/>
                  <a:gd name="connsiteX20" fmla="*/ 169749 w 177859"/>
                  <a:gd name="connsiteY20" fmla="*/ 270856 h 588625"/>
                  <a:gd name="connsiteX21" fmla="*/ 175368 w 177859"/>
                  <a:gd name="connsiteY21" fmla="*/ 577084 h 58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7859" h="588625">
                    <a:moveTo>
                      <a:pt x="175368" y="577084"/>
                    </a:moveTo>
                    <a:cubicBezTo>
                      <a:pt x="166415" y="585276"/>
                      <a:pt x="155271" y="588895"/>
                      <a:pt x="142983" y="588610"/>
                    </a:cubicBezTo>
                    <a:cubicBezTo>
                      <a:pt x="129458" y="588324"/>
                      <a:pt x="116504" y="583752"/>
                      <a:pt x="103550" y="580132"/>
                    </a:cubicBezTo>
                    <a:cubicBezTo>
                      <a:pt x="98502" y="578704"/>
                      <a:pt x="93549" y="577180"/>
                      <a:pt x="88215" y="577084"/>
                    </a:cubicBezTo>
                    <a:cubicBezTo>
                      <a:pt x="82881" y="577084"/>
                      <a:pt x="77547" y="578323"/>
                      <a:pt x="72308" y="579275"/>
                    </a:cubicBezTo>
                    <a:cubicBezTo>
                      <a:pt x="59925" y="581656"/>
                      <a:pt x="48686" y="580704"/>
                      <a:pt x="38304" y="573179"/>
                    </a:cubicBezTo>
                    <a:cubicBezTo>
                      <a:pt x="30303" y="567464"/>
                      <a:pt x="23635" y="560130"/>
                      <a:pt x="15539" y="554510"/>
                    </a:cubicBezTo>
                    <a:cubicBezTo>
                      <a:pt x="11824" y="551938"/>
                      <a:pt x="7062" y="550129"/>
                      <a:pt x="2490" y="549462"/>
                    </a:cubicBezTo>
                    <a:cubicBezTo>
                      <a:pt x="299" y="540889"/>
                      <a:pt x="-82" y="511362"/>
                      <a:pt x="13" y="487740"/>
                    </a:cubicBezTo>
                    <a:cubicBezTo>
                      <a:pt x="13" y="470976"/>
                      <a:pt x="394" y="457260"/>
                      <a:pt x="489" y="456212"/>
                    </a:cubicBezTo>
                    <a:cubicBezTo>
                      <a:pt x="1442" y="447163"/>
                      <a:pt x="3061" y="430399"/>
                      <a:pt x="5823" y="407349"/>
                    </a:cubicBezTo>
                    <a:cubicBezTo>
                      <a:pt x="11729" y="357723"/>
                      <a:pt x="15253" y="260759"/>
                      <a:pt x="35256" y="164271"/>
                    </a:cubicBezTo>
                    <a:cubicBezTo>
                      <a:pt x="41923" y="131791"/>
                      <a:pt x="30874" y="67782"/>
                      <a:pt x="26969" y="40446"/>
                    </a:cubicBezTo>
                    <a:cubicBezTo>
                      <a:pt x="26397" y="36731"/>
                      <a:pt x="26207" y="33588"/>
                      <a:pt x="26302" y="31111"/>
                    </a:cubicBezTo>
                    <a:cubicBezTo>
                      <a:pt x="27159" y="13490"/>
                      <a:pt x="37256" y="-4036"/>
                      <a:pt x="75642" y="822"/>
                    </a:cubicBezTo>
                    <a:lnTo>
                      <a:pt x="129267" y="15585"/>
                    </a:lnTo>
                    <a:cubicBezTo>
                      <a:pt x="135459" y="19014"/>
                      <a:pt x="150984" y="21205"/>
                      <a:pt x="163462" y="27682"/>
                    </a:cubicBezTo>
                    <a:cubicBezTo>
                      <a:pt x="164129" y="27968"/>
                      <a:pt x="164700" y="28349"/>
                      <a:pt x="165367" y="28730"/>
                    </a:cubicBezTo>
                    <a:cubicBezTo>
                      <a:pt x="173178" y="33207"/>
                      <a:pt x="166510" y="41017"/>
                      <a:pt x="168129" y="50637"/>
                    </a:cubicBezTo>
                    <a:cubicBezTo>
                      <a:pt x="168129" y="50637"/>
                      <a:pt x="163367" y="126647"/>
                      <a:pt x="162986" y="154174"/>
                    </a:cubicBezTo>
                    <a:cubicBezTo>
                      <a:pt x="162700" y="175701"/>
                      <a:pt x="170130" y="270665"/>
                      <a:pt x="169749" y="270856"/>
                    </a:cubicBezTo>
                    <a:cubicBezTo>
                      <a:pt x="168510" y="301907"/>
                      <a:pt x="183655" y="475262"/>
                      <a:pt x="175368" y="577084"/>
                    </a:cubicBezTo>
                    <a:close/>
                  </a:path>
                </a:pathLst>
              </a:custGeom>
              <a:solidFill>
                <a:srgbClr val="EEEFF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2" name="شكل حر: شكل 81">
                <a:extLst>
                  <a:ext uri="{FF2B5EF4-FFF2-40B4-BE49-F238E27FC236}">
                    <a16:creationId xmlns:a16="http://schemas.microsoft.com/office/drawing/2014/main" id="{8CE594B9-5F13-474E-A93C-D94167D326B6}"/>
                  </a:ext>
                </a:extLst>
              </p:cNvPr>
              <p:cNvSpPr/>
              <p:nvPr/>
            </p:nvSpPr>
            <p:spPr>
              <a:xfrm>
                <a:off x="5541835" y="1842555"/>
                <a:ext cx="177845" cy="561284"/>
              </a:xfrm>
              <a:custGeom>
                <a:avLst/>
                <a:gdLst>
                  <a:gd name="connsiteX0" fmla="*/ 175355 w 177845"/>
                  <a:gd name="connsiteY0" fmla="*/ 549744 h 561284"/>
                  <a:gd name="connsiteX1" fmla="*/ 142970 w 177845"/>
                  <a:gd name="connsiteY1" fmla="*/ 561269 h 561284"/>
                  <a:gd name="connsiteX2" fmla="*/ 103537 w 177845"/>
                  <a:gd name="connsiteY2" fmla="*/ 552792 h 561284"/>
                  <a:gd name="connsiteX3" fmla="*/ 88201 w 177845"/>
                  <a:gd name="connsiteY3" fmla="*/ 549744 h 561284"/>
                  <a:gd name="connsiteX4" fmla="*/ 72295 w 177845"/>
                  <a:gd name="connsiteY4" fmla="*/ 551934 h 561284"/>
                  <a:gd name="connsiteX5" fmla="*/ 38290 w 177845"/>
                  <a:gd name="connsiteY5" fmla="*/ 545838 h 561284"/>
                  <a:gd name="connsiteX6" fmla="*/ 27051 w 177845"/>
                  <a:gd name="connsiteY6" fmla="*/ 536504 h 561284"/>
                  <a:gd name="connsiteX7" fmla="*/ 15621 w 177845"/>
                  <a:gd name="connsiteY7" fmla="*/ 527169 h 561284"/>
                  <a:gd name="connsiteX8" fmla="*/ 2572 w 177845"/>
                  <a:gd name="connsiteY8" fmla="*/ 522121 h 561284"/>
                  <a:gd name="connsiteX9" fmla="*/ 1143 w 177845"/>
                  <a:gd name="connsiteY9" fmla="*/ 510786 h 561284"/>
                  <a:gd name="connsiteX10" fmla="*/ 0 w 177845"/>
                  <a:gd name="connsiteY10" fmla="*/ 460399 h 561284"/>
                  <a:gd name="connsiteX11" fmla="*/ 6096 w 177845"/>
                  <a:gd name="connsiteY11" fmla="*/ 478306 h 561284"/>
                  <a:gd name="connsiteX12" fmla="*/ 31909 w 177845"/>
                  <a:gd name="connsiteY12" fmla="*/ 275614 h 561284"/>
                  <a:gd name="connsiteX13" fmla="*/ 41243 w 177845"/>
                  <a:gd name="connsiteY13" fmla="*/ 459161 h 561284"/>
                  <a:gd name="connsiteX14" fmla="*/ 36766 w 177845"/>
                  <a:gd name="connsiteY14" fmla="*/ 501738 h 561284"/>
                  <a:gd name="connsiteX15" fmla="*/ 65151 w 177845"/>
                  <a:gd name="connsiteY15" fmla="*/ 529265 h 561284"/>
                  <a:gd name="connsiteX16" fmla="*/ 92202 w 177845"/>
                  <a:gd name="connsiteY16" fmla="*/ 485164 h 561284"/>
                  <a:gd name="connsiteX17" fmla="*/ 85820 w 177845"/>
                  <a:gd name="connsiteY17" fmla="*/ 427633 h 561284"/>
                  <a:gd name="connsiteX18" fmla="*/ 104299 w 177845"/>
                  <a:gd name="connsiteY18" fmla="*/ 462399 h 561284"/>
                  <a:gd name="connsiteX19" fmla="*/ 100298 w 177845"/>
                  <a:gd name="connsiteY19" fmla="*/ 504309 h 561284"/>
                  <a:gd name="connsiteX20" fmla="*/ 123634 w 177845"/>
                  <a:gd name="connsiteY20" fmla="*/ 535170 h 561284"/>
                  <a:gd name="connsiteX21" fmla="*/ 148495 w 177845"/>
                  <a:gd name="connsiteY21" fmla="*/ 520692 h 561284"/>
                  <a:gd name="connsiteX22" fmla="*/ 155829 w 177845"/>
                  <a:gd name="connsiteY22" fmla="*/ 491451 h 561284"/>
                  <a:gd name="connsiteX23" fmla="*/ 153543 w 177845"/>
                  <a:gd name="connsiteY23" fmla="*/ 391914 h 561284"/>
                  <a:gd name="connsiteX24" fmla="*/ 143351 w 177845"/>
                  <a:gd name="connsiteY24" fmla="*/ 257136 h 561284"/>
                  <a:gd name="connsiteX25" fmla="*/ 124968 w 177845"/>
                  <a:gd name="connsiteY25" fmla="*/ 196080 h 561284"/>
                  <a:gd name="connsiteX26" fmla="*/ 78772 w 177845"/>
                  <a:gd name="connsiteY26" fmla="*/ 171696 h 561284"/>
                  <a:gd name="connsiteX27" fmla="*/ 127254 w 177845"/>
                  <a:gd name="connsiteY27" fmla="*/ 129024 h 561284"/>
                  <a:gd name="connsiteX28" fmla="*/ 98488 w 177845"/>
                  <a:gd name="connsiteY28" fmla="*/ 71208 h 561284"/>
                  <a:gd name="connsiteX29" fmla="*/ 127063 w 177845"/>
                  <a:gd name="connsiteY29" fmla="*/ 53396 h 561284"/>
                  <a:gd name="connsiteX30" fmla="*/ 138113 w 177845"/>
                  <a:gd name="connsiteY30" fmla="*/ 18439 h 561284"/>
                  <a:gd name="connsiteX31" fmla="*/ 163354 w 177845"/>
                  <a:gd name="connsiteY31" fmla="*/ 56 h 561284"/>
                  <a:gd name="connsiteX32" fmla="*/ 165259 w 177845"/>
                  <a:gd name="connsiteY32" fmla="*/ 1104 h 561284"/>
                  <a:gd name="connsiteX33" fmla="*/ 168021 w 177845"/>
                  <a:gd name="connsiteY33" fmla="*/ 23011 h 561284"/>
                  <a:gd name="connsiteX34" fmla="*/ 162877 w 177845"/>
                  <a:gd name="connsiteY34" fmla="*/ 126548 h 561284"/>
                  <a:gd name="connsiteX35" fmla="*/ 169640 w 177845"/>
                  <a:gd name="connsiteY35" fmla="*/ 243229 h 561284"/>
                  <a:gd name="connsiteX36" fmla="*/ 175355 w 177845"/>
                  <a:gd name="connsiteY36" fmla="*/ 549744 h 561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77845" h="561284">
                    <a:moveTo>
                      <a:pt x="175355" y="549744"/>
                    </a:moveTo>
                    <a:cubicBezTo>
                      <a:pt x="166402" y="557935"/>
                      <a:pt x="155257" y="561555"/>
                      <a:pt x="142970" y="561269"/>
                    </a:cubicBezTo>
                    <a:cubicBezTo>
                      <a:pt x="129445" y="560983"/>
                      <a:pt x="116491" y="556411"/>
                      <a:pt x="103537" y="552792"/>
                    </a:cubicBezTo>
                    <a:cubicBezTo>
                      <a:pt x="98488" y="551363"/>
                      <a:pt x="93535" y="549839"/>
                      <a:pt x="88201" y="549744"/>
                    </a:cubicBezTo>
                    <a:cubicBezTo>
                      <a:pt x="82867" y="549744"/>
                      <a:pt x="77533" y="550982"/>
                      <a:pt x="72295" y="551934"/>
                    </a:cubicBezTo>
                    <a:cubicBezTo>
                      <a:pt x="59912" y="554316"/>
                      <a:pt x="48673" y="553363"/>
                      <a:pt x="38290" y="545838"/>
                    </a:cubicBezTo>
                    <a:cubicBezTo>
                      <a:pt x="34290" y="542981"/>
                      <a:pt x="30670" y="539742"/>
                      <a:pt x="27051" y="536504"/>
                    </a:cubicBezTo>
                    <a:cubicBezTo>
                      <a:pt x="23336" y="533265"/>
                      <a:pt x="19621" y="530027"/>
                      <a:pt x="15621" y="527169"/>
                    </a:cubicBezTo>
                    <a:cubicBezTo>
                      <a:pt x="11906" y="524598"/>
                      <a:pt x="7144" y="522788"/>
                      <a:pt x="2572" y="522121"/>
                    </a:cubicBezTo>
                    <a:cubicBezTo>
                      <a:pt x="2000" y="519740"/>
                      <a:pt x="1524" y="515835"/>
                      <a:pt x="1143" y="510786"/>
                    </a:cubicBezTo>
                    <a:cubicBezTo>
                      <a:pt x="190" y="497642"/>
                      <a:pt x="0" y="477449"/>
                      <a:pt x="0" y="460399"/>
                    </a:cubicBezTo>
                    <a:cubicBezTo>
                      <a:pt x="2857" y="466019"/>
                      <a:pt x="4763" y="472401"/>
                      <a:pt x="6096" y="478306"/>
                    </a:cubicBezTo>
                    <a:cubicBezTo>
                      <a:pt x="24574" y="412584"/>
                      <a:pt x="28289" y="343718"/>
                      <a:pt x="31909" y="275614"/>
                    </a:cubicBezTo>
                    <a:cubicBezTo>
                      <a:pt x="51149" y="334574"/>
                      <a:pt x="54388" y="398582"/>
                      <a:pt x="41243" y="459161"/>
                    </a:cubicBezTo>
                    <a:cubicBezTo>
                      <a:pt x="38195" y="473258"/>
                      <a:pt x="34290" y="487641"/>
                      <a:pt x="36766" y="501738"/>
                    </a:cubicBezTo>
                    <a:cubicBezTo>
                      <a:pt x="39338" y="515930"/>
                      <a:pt x="50768" y="529741"/>
                      <a:pt x="65151" y="529265"/>
                    </a:cubicBezTo>
                    <a:cubicBezTo>
                      <a:pt x="84582" y="528693"/>
                      <a:pt x="94202" y="504405"/>
                      <a:pt x="92202" y="485164"/>
                    </a:cubicBezTo>
                    <a:cubicBezTo>
                      <a:pt x="90202" y="465828"/>
                      <a:pt x="81820" y="446683"/>
                      <a:pt x="85820" y="427633"/>
                    </a:cubicBezTo>
                    <a:cubicBezTo>
                      <a:pt x="99060" y="432396"/>
                      <a:pt x="104680" y="448398"/>
                      <a:pt x="104299" y="462399"/>
                    </a:cubicBezTo>
                    <a:cubicBezTo>
                      <a:pt x="104013" y="476401"/>
                      <a:pt x="99536" y="490308"/>
                      <a:pt x="100298" y="504309"/>
                    </a:cubicBezTo>
                    <a:cubicBezTo>
                      <a:pt x="101060" y="518311"/>
                      <a:pt x="109633" y="533742"/>
                      <a:pt x="123634" y="535170"/>
                    </a:cubicBezTo>
                    <a:cubicBezTo>
                      <a:pt x="133731" y="536218"/>
                      <a:pt x="143351" y="529455"/>
                      <a:pt x="148495" y="520692"/>
                    </a:cubicBezTo>
                    <a:cubicBezTo>
                      <a:pt x="153638" y="511929"/>
                      <a:pt x="155067" y="501547"/>
                      <a:pt x="155829" y="491451"/>
                    </a:cubicBezTo>
                    <a:cubicBezTo>
                      <a:pt x="158496" y="458304"/>
                      <a:pt x="156019" y="425061"/>
                      <a:pt x="153543" y="391914"/>
                    </a:cubicBezTo>
                    <a:lnTo>
                      <a:pt x="143351" y="257136"/>
                    </a:lnTo>
                    <a:cubicBezTo>
                      <a:pt x="141732" y="235514"/>
                      <a:pt x="139351" y="212178"/>
                      <a:pt x="124968" y="196080"/>
                    </a:cubicBezTo>
                    <a:cubicBezTo>
                      <a:pt x="113252" y="182936"/>
                      <a:pt x="95631" y="177030"/>
                      <a:pt x="78772" y="171696"/>
                    </a:cubicBezTo>
                    <a:cubicBezTo>
                      <a:pt x="101822" y="170172"/>
                      <a:pt x="122777" y="151694"/>
                      <a:pt x="127254" y="129024"/>
                    </a:cubicBezTo>
                    <a:cubicBezTo>
                      <a:pt x="131731" y="106355"/>
                      <a:pt x="119348" y="81399"/>
                      <a:pt x="98488" y="71208"/>
                    </a:cubicBezTo>
                    <a:cubicBezTo>
                      <a:pt x="110204" y="74541"/>
                      <a:pt x="122015" y="64635"/>
                      <a:pt x="127063" y="53396"/>
                    </a:cubicBezTo>
                    <a:cubicBezTo>
                      <a:pt x="132112" y="42252"/>
                      <a:pt x="133064" y="29583"/>
                      <a:pt x="138113" y="18439"/>
                    </a:cubicBezTo>
                    <a:cubicBezTo>
                      <a:pt x="142684" y="8343"/>
                      <a:pt x="152686" y="-801"/>
                      <a:pt x="163354" y="56"/>
                    </a:cubicBezTo>
                    <a:cubicBezTo>
                      <a:pt x="164020" y="342"/>
                      <a:pt x="164592" y="723"/>
                      <a:pt x="165259" y="1104"/>
                    </a:cubicBezTo>
                    <a:cubicBezTo>
                      <a:pt x="173069" y="5580"/>
                      <a:pt x="166402" y="13391"/>
                      <a:pt x="168021" y="23011"/>
                    </a:cubicBezTo>
                    <a:cubicBezTo>
                      <a:pt x="168021" y="23011"/>
                      <a:pt x="163259" y="99021"/>
                      <a:pt x="162877" y="126548"/>
                    </a:cubicBezTo>
                    <a:cubicBezTo>
                      <a:pt x="162592" y="148074"/>
                      <a:pt x="170021" y="243039"/>
                      <a:pt x="169640" y="243229"/>
                    </a:cubicBezTo>
                    <a:cubicBezTo>
                      <a:pt x="168497" y="274566"/>
                      <a:pt x="183642" y="447921"/>
                      <a:pt x="175355" y="549744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3" name="شكل حر: شكل 82">
                <a:extLst>
                  <a:ext uri="{FF2B5EF4-FFF2-40B4-BE49-F238E27FC236}">
                    <a16:creationId xmlns:a16="http://schemas.microsoft.com/office/drawing/2014/main" id="{A2E3052A-01F7-4FCB-B8D4-E2903B19025E}"/>
                  </a:ext>
                </a:extLst>
              </p:cNvPr>
              <p:cNvSpPr/>
              <p:nvPr/>
            </p:nvSpPr>
            <p:spPr>
              <a:xfrm>
                <a:off x="5542978" y="2177891"/>
                <a:ext cx="35917" cy="201263"/>
              </a:xfrm>
              <a:custGeom>
                <a:avLst/>
                <a:gdLst>
                  <a:gd name="connsiteX0" fmla="*/ 23146 w 35917"/>
                  <a:gd name="connsiteY0" fmla="*/ 168497 h 201263"/>
                  <a:gd name="connsiteX1" fmla="*/ 25908 w 35917"/>
                  <a:gd name="connsiteY1" fmla="*/ 201263 h 201263"/>
                  <a:gd name="connsiteX2" fmla="*/ 14478 w 35917"/>
                  <a:gd name="connsiteY2" fmla="*/ 191929 h 201263"/>
                  <a:gd name="connsiteX3" fmla="*/ 1429 w 35917"/>
                  <a:gd name="connsiteY3" fmla="*/ 186880 h 201263"/>
                  <a:gd name="connsiteX4" fmla="*/ 0 w 35917"/>
                  <a:gd name="connsiteY4" fmla="*/ 175546 h 201263"/>
                  <a:gd name="connsiteX5" fmla="*/ 6477 w 35917"/>
                  <a:gd name="connsiteY5" fmla="*/ 167259 h 201263"/>
                  <a:gd name="connsiteX6" fmla="*/ 24860 w 35917"/>
                  <a:gd name="connsiteY6" fmla="*/ 84677 h 201263"/>
                  <a:gd name="connsiteX7" fmla="*/ 34671 w 35917"/>
                  <a:gd name="connsiteY7" fmla="*/ 0 h 201263"/>
                  <a:gd name="connsiteX8" fmla="*/ 23146 w 35917"/>
                  <a:gd name="connsiteY8" fmla="*/ 168497 h 201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17" h="201263">
                    <a:moveTo>
                      <a:pt x="23146" y="168497"/>
                    </a:moveTo>
                    <a:cubicBezTo>
                      <a:pt x="23431" y="179451"/>
                      <a:pt x="24384" y="190405"/>
                      <a:pt x="25908" y="201263"/>
                    </a:cubicBezTo>
                    <a:cubicBezTo>
                      <a:pt x="22193" y="198025"/>
                      <a:pt x="18479" y="194786"/>
                      <a:pt x="14478" y="191929"/>
                    </a:cubicBezTo>
                    <a:cubicBezTo>
                      <a:pt x="10763" y="189357"/>
                      <a:pt x="6001" y="187547"/>
                      <a:pt x="1429" y="186880"/>
                    </a:cubicBezTo>
                    <a:cubicBezTo>
                      <a:pt x="857" y="184499"/>
                      <a:pt x="381" y="180594"/>
                      <a:pt x="0" y="175546"/>
                    </a:cubicBezTo>
                    <a:cubicBezTo>
                      <a:pt x="2476" y="173069"/>
                      <a:pt x="4667" y="170212"/>
                      <a:pt x="6477" y="167259"/>
                    </a:cubicBezTo>
                    <a:cubicBezTo>
                      <a:pt x="21717" y="143065"/>
                      <a:pt x="24193" y="113252"/>
                      <a:pt x="24860" y="84677"/>
                    </a:cubicBezTo>
                    <a:cubicBezTo>
                      <a:pt x="25432" y="56102"/>
                      <a:pt x="24765" y="26765"/>
                      <a:pt x="34671" y="0"/>
                    </a:cubicBezTo>
                    <a:cubicBezTo>
                      <a:pt x="40862" y="56198"/>
                      <a:pt x="21908" y="112204"/>
                      <a:pt x="23146" y="16849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4" name="شكل حر: شكل 83">
                <a:extLst>
                  <a:ext uri="{FF2B5EF4-FFF2-40B4-BE49-F238E27FC236}">
                    <a16:creationId xmlns:a16="http://schemas.microsoft.com/office/drawing/2014/main" id="{BE8EE94C-102E-4852-A011-BB574AE5459F}"/>
                  </a:ext>
                </a:extLst>
              </p:cNvPr>
              <p:cNvSpPr/>
              <p:nvPr/>
            </p:nvSpPr>
            <p:spPr>
              <a:xfrm>
                <a:off x="5570863" y="1836270"/>
                <a:ext cx="116323" cy="54632"/>
              </a:xfrm>
              <a:custGeom>
                <a:avLst/>
                <a:gdLst>
                  <a:gd name="connsiteX0" fmla="*/ 114133 w 116323"/>
                  <a:gd name="connsiteY0" fmla="*/ 149 h 54632"/>
                  <a:gd name="connsiteX1" fmla="*/ 107751 w 116323"/>
                  <a:gd name="connsiteY1" fmla="*/ 2340 h 54632"/>
                  <a:gd name="connsiteX2" fmla="*/ 103656 w 116323"/>
                  <a:gd name="connsiteY2" fmla="*/ 8055 h 54632"/>
                  <a:gd name="connsiteX3" fmla="*/ 72033 w 116323"/>
                  <a:gd name="connsiteY3" fmla="*/ 32058 h 54632"/>
                  <a:gd name="connsiteX4" fmla="*/ 41743 w 116323"/>
                  <a:gd name="connsiteY4" fmla="*/ 30915 h 54632"/>
                  <a:gd name="connsiteX5" fmla="*/ 2786 w 116323"/>
                  <a:gd name="connsiteY5" fmla="*/ 4816 h 54632"/>
                  <a:gd name="connsiteX6" fmla="*/ 6596 w 116323"/>
                  <a:gd name="connsiteY6" fmla="*/ 22914 h 54632"/>
                  <a:gd name="connsiteX7" fmla="*/ 29932 w 116323"/>
                  <a:gd name="connsiteY7" fmla="*/ 37297 h 54632"/>
                  <a:gd name="connsiteX8" fmla="*/ 39838 w 116323"/>
                  <a:gd name="connsiteY8" fmla="*/ 46917 h 54632"/>
                  <a:gd name="connsiteX9" fmla="*/ 42886 w 116323"/>
                  <a:gd name="connsiteY9" fmla="*/ 50822 h 54632"/>
                  <a:gd name="connsiteX10" fmla="*/ 48887 w 116323"/>
                  <a:gd name="connsiteY10" fmla="*/ 53108 h 54632"/>
                  <a:gd name="connsiteX11" fmla="*/ 60126 w 116323"/>
                  <a:gd name="connsiteY11" fmla="*/ 54632 h 54632"/>
                  <a:gd name="connsiteX12" fmla="*/ 62793 w 116323"/>
                  <a:gd name="connsiteY12" fmla="*/ 54156 h 54632"/>
                  <a:gd name="connsiteX13" fmla="*/ 76605 w 116323"/>
                  <a:gd name="connsiteY13" fmla="*/ 45679 h 54632"/>
                  <a:gd name="connsiteX14" fmla="*/ 103560 w 116323"/>
                  <a:gd name="connsiteY14" fmla="*/ 30534 h 54632"/>
                  <a:gd name="connsiteX15" fmla="*/ 112038 w 116323"/>
                  <a:gd name="connsiteY15" fmla="*/ 18342 h 54632"/>
                  <a:gd name="connsiteX16" fmla="*/ 114609 w 116323"/>
                  <a:gd name="connsiteY16" fmla="*/ 8912 h 54632"/>
                  <a:gd name="connsiteX17" fmla="*/ 115562 w 116323"/>
                  <a:gd name="connsiteY17" fmla="*/ 2435 h 54632"/>
                  <a:gd name="connsiteX18" fmla="*/ 116324 w 116323"/>
                  <a:gd name="connsiteY18" fmla="*/ 1102 h 54632"/>
                  <a:gd name="connsiteX19" fmla="*/ 114133 w 116323"/>
                  <a:gd name="connsiteY19" fmla="*/ 149 h 54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6323" h="54632">
                    <a:moveTo>
                      <a:pt x="114133" y="149"/>
                    </a:moveTo>
                    <a:cubicBezTo>
                      <a:pt x="111847" y="-422"/>
                      <a:pt x="109466" y="721"/>
                      <a:pt x="107751" y="2340"/>
                    </a:cubicBezTo>
                    <a:cubicBezTo>
                      <a:pt x="106037" y="3959"/>
                      <a:pt x="104894" y="6055"/>
                      <a:pt x="103656" y="8055"/>
                    </a:cubicBezTo>
                    <a:cubicBezTo>
                      <a:pt x="96512" y="19485"/>
                      <a:pt x="85082" y="28248"/>
                      <a:pt x="72033" y="32058"/>
                    </a:cubicBezTo>
                    <a:cubicBezTo>
                      <a:pt x="62127" y="35011"/>
                      <a:pt x="51173" y="35011"/>
                      <a:pt x="41743" y="30915"/>
                    </a:cubicBezTo>
                    <a:cubicBezTo>
                      <a:pt x="36695" y="28724"/>
                      <a:pt x="7834" y="7007"/>
                      <a:pt x="2786" y="4816"/>
                    </a:cubicBezTo>
                    <a:cubicBezTo>
                      <a:pt x="-262" y="3578"/>
                      <a:pt x="-2834" y="11293"/>
                      <a:pt x="6596" y="22914"/>
                    </a:cubicBezTo>
                    <a:cubicBezTo>
                      <a:pt x="12216" y="31296"/>
                      <a:pt x="21836" y="31772"/>
                      <a:pt x="29932" y="37297"/>
                    </a:cubicBezTo>
                    <a:cubicBezTo>
                      <a:pt x="33742" y="39868"/>
                      <a:pt x="36981" y="43202"/>
                      <a:pt x="39838" y="46917"/>
                    </a:cubicBezTo>
                    <a:cubicBezTo>
                      <a:pt x="40886" y="48250"/>
                      <a:pt x="41743" y="49584"/>
                      <a:pt x="42886" y="50822"/>
                    </a:cubicBezTo>
                    <a:cubicBezTo>
                      <a:pt x="44791" y="51679"/>
                      <a:pt x="46791" y="52441"/>
                      <a:pt x="48887" y="53108"/>
                    </a:cubicBezTo>
                    <a:cubicBezTo>
                      <a:pt x="52506" y="54156"/>
                      <a:pt x="56316" y="54632"/>
                      <a:pt x="60126" y="54632"/>
                    </a:cubicBezTo>
                    <a:cubicBezTo>
                      <a:pt x="60984" y="54537"/>
                      <a:pt x="61841" y="54346"/>
                      <a:pt x="62793" y="54156"/>
                    </a:cubicBezTo>
                    <a:cubicBezTo>
                      <a:pt x="68413" y="52727"/>
                      <a:pt x="71937" y="48727"/>
                      <a:pt x="76605" y="45679"/>
                    </a:cubicBezTo>
                    <a:cubicBezTo>
                      <a:pt x="85177" y="40059"/>
                      <a:pt x="96036" y="37678"/>
                      <a:pt x="103560" y="30534"/>
                    </a:cubicBezTo>
                    <a:cubicBezTo>
                      <a:pt x="107180" y="27105"/>
                      <a:pt x="109942" y="22819"/>
                      <a:pt x="112038" y="18342"/>
                    </a:cubicBezTo>
                    <a:cubicBezTo>
                      <a:pt x="113562" y="15199"/>
                      <a:pt x="114133" y="12341"/>
                      <a:pt x="114609" y="8912"/>
                    </a:cubicBezTo>
                    <a:cubicBezTo>
                      <a:pt x="114895" y="6912"/>
                      <a:pt x="114609" y="4340"/>
                      <a:pt x="115562" y="2435"/>
                    </a:cubicBezTo>
                    <a:cubicBezTo>
                      <a:pt x="115752" y="1959"/>
                      <a:pt x="116038" y="1483"/>
                      <a:pt x="116324" y="1102"/>
                    </a:cubicBezTo>
                    <a:cubicBezTo>
                      <a:pt x="115562" y="721"/>
                      <a:pt x="114895" y="340"/>
                      <a:pt x="114133" y="14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5" name="شكل حر: شكل 84">
                <a:extLst>
                  <a:ext uri="{FF2B5EF4-FFF2-40B4-BE49-F238E27FC236}">
                    <a16:creationId xmlns:a16="http://schemas.microsoft.com/office/drawing/2014/main" id="{00EB03D1-2C13-44F3-AFEF-154B2BC3A4AC}"/>
                  </a:ext>
                </a:extLst>
              </p:cNvPr>
              <p:cNvSpPr/>
              <p:nvPr/>
            </p:nvSpPr>
            <p:spPr>
              <a:xfrm>
                <a:off x="5622893" y="1798510"/>
                <a:ext cx="44291" cy="34766"/>
              </a:xfrm>
              <a:custGeom>
                <a:avLst/>
                <a:gdLst>
                  <a:gd name="connsiteX0" fmla="*/ 286 w 44291"/>
                  <a:gd name="connsiteY0" fmla="*/ 17431 h 34766"/>
                  <a:gd name="connsiteX1" fmla="*/ 38386 w 44291"/>
                  <a:gd name="connsiteY1" fmla="*/ 34766 h 34766"/>
                  <a:gd name="connsiteX2" fmla="*/ 38481 w 44291"/>
                  <a:gd name="connsiteY2" fmla="*/ 34766 h 34766"/>
                  <a:gd name="connsiteX3" fmla="*/ 43815 w 44291"/>
                  <a:gd name="connsiteY3" fmla="*/ 28670 h 34766"/>
                  <a:gd name="connsiteX4" fmla="*/ 44291 w 44291"/>
                  <a:gd name="connsiteY4" fmla="*/ 3810 h 34766"/>
                  <a:gd name="connsiteX5" fmla="*/ 857 w 44291"/>
                  <a:gd name="connsiteY5" fmla="*/ 0 h 34766"/>
                  <a:gd name="connsiteX6" fmla="*/ 0 w 44291"/>
                  <a:gd name="connsiteY6" fmla="*/ 16954 h 34766"/>
                  <a:gd name="connsiteX7" fmla="*/ 286 w 44291"/>
                  <a:gd name="connsiteY7" fmla="*/ 17431 h 34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291" h="34766">
                    <a:moveTo>
                      <a:pt x="286" y="17431"/>
                    </a:moveTo>
                    <a:cubicBezTo>
                      <a:pt x="286" y="29813"/>
                      <a:pt x="21908" y="33052"/>
                      <a:pt x="38386" y="34766"/>
                    </a:cubicBezTo>
                    <a:cubicBezTo>
                      <a:pt x="38386" y="34766"/>
                      <a:pt x="38481" y="34766"/>
                      <a:pt x="38481" y="34766"/>
                    </a:cubicBezTo>
                    <a:cubicBezTo>
                      <a:pt x="41910" y="31623"/>
                      <a:pt x="43815" y="28670"/>
                      <a:pt x="43815" y="28670"/>
                    </a:cubicBezTo>
                    <a:lnTo>
                      <a:pt x="44291" y="3810"/>
                    </a:lnTo>
                    <a:lnTo>
                      <a:pt x="857" y="0"/>
                    </a:lnTo>
                    <a:lnTo>
                      <a:pt x="0" y="16954"/>
                    </a:lnTo>
                    <a:cubicBezTo>
                      <a:pt x="0" y="17145"/>
                      <a:pt x="286" y="17335"/>
                      <a:pt x="286" y="17431"/>
                    </a:cubicBez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6" name="شكل حر: شكل 85">
                <a:extLst>
                  <a:ext uri="{FF2B5EF4-FFF2-40B4-BE49-F238E27FC236}">
                    <a16:creationId xmlns:a16="http://schemas.microsoft.com/office/drawing/2014/main" id="{409FBD2B-36E2-4D08-8C3C-C9A136902771}"/>
                  </a:ext>
                </a:extLst>
              </p:cNvPr>
              <p:cNvSpPr/>
              <p:nvPr/>
            </p:nvSpPr>
            <p:spPr>
              <a:xfrm>
                <a:off x="5625350" y="1710975"/>
                <a:ext cx="60753" cy="96837"/>
              </a:xfrm>
              <a:custGeom>
                <a:avLst/>
                <a:gdLst>
                  <a:gd name="connsiteX0" fmla="*/ 60599 w 60753"/>
                  <a:gd name="connsiteY0" fmla="*/ 10287 h 96837"/>
                  <a:gd name="connsiteX1" fmla="*/ 60503 w 60753"/>
                  <a:gd name="connsiteY1" fmla="*/ 43624 h 96837"/>
                  <a:gd name="connsiteX2" fmla="*/ 56789 w 60753"/>
                  <a:gd name="connsiteY2" fmla="*/ 76581 h 96837"/>
                  <a:gd name="connsiteX3" fmla="*/ 32214 w 60753"/>
                  <a:gd name="connsiteY3" fmla="*/ 96774 h 96837"/>
                  <a:gd name="connsiteX4" fmla="*/ 24404 w 60753"/>
                  <a:gd name="connsiteY4" fmla="*/ 95536 h 96837"/>
                  <a:gd name="connsiteX5" fmla="*/ 1067 w 60753"/>
                  <a:gd name="connsiteY5" fmla="*/ 91154 h 96837"/>
                  <a:gd name="connsiteX6" fmla="*/ 9259 w 60753"/>
                  <a:gd name="connsiteY6" fmla="*/ 43529 h 96837"/>
                  <a:gd name="connsiteX7" fmla="*/ 26690 w 60753"/>
                  <a:gd name="connsiteY7" fmla="*/ 14288 h 96837"/>
                  <a:gd name="connsiteX8" fmla="*/ 52026 w 60753"/>
                  <a:gd name="connsiteY8" fmla="*/ 0 h 96837"/>
                  <a:gd name="connsiteX9" fmla="*/ 60599 w 60753"/>
                  <a:gd name="connsiteY9" fmla="*/ 10287 h 96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53" h="96837">
                    <a:moveTo>
                      <a:pt x="60599" y="10287"/>
                    </a:moveTo>
                    <a:cubicBezTo>
                      <a:pt x="58694" y="21241"/>
                      <a:pt x="59932" y="32480"/>
                      <a:pt x="60503" y="43624"/>
                    </a:cubicBezTo>
                    <a:cubicBezTo>
                      <a:pt x="61075" y="54769"/>
                      <a:pt x="60980" y="66294"/>
                      <a:pt x="56789" y="76581"/>
                    </a:cubicBezTo>
                    <a:cubicBezTo>
                      <a:pt x="52598" y="86868"/>
                      <a:pt x="43358" y="95821"/>
                      <a:pt x="32214" y="96774"/>
                    </a:cubicBezTo>
                    <a:cubicBezTo>
                      <a:pt x="29547" y="96965"/>
                      <a:pt x="26785" y="96774"/>
                      <a:pt x="24404" y="95536"/>
                    </a:cubicBezTo>
                    <a:cubicBezTo>
                      <a:pt x="19736" y="93154"/>
                      <a:pt x="2782" y="96107"/>
                      <a:pt x="1067" y="91154"/>
                    </a:cubicBezTo>
                    <a:cubicBezTo>
                      <a:pt x="-3314" y="78486"/>
                      <a:pt x="7068" y="56674"/>
                      <a:pt x="9259" y="43529"/>
                    </a:cubicBezTo>
                    <a:cubicBezTo>
                      <a:pt x="11164" y="32099"/>
                      <a:pt x="18022" y="22003"/>
                      <a:pt x="26690" y="14288"/>
                    </a:cubicBezTo>
                    <a:cubicBezTo>
                      <a:pt x="34024" y="7810"/>
                      <a:pt x="42692" y="2857"/>
                      <a:pt x="52026" y="0"/>
                    </a:cubicBezTo>
                    <a:lnTo>
                      <a:pt x="60599" y="10287"/>
                    </a:lnTo>
                    <a:close/>
                  </a:path>
                </a:pathLst>
              </a:custGeom>
              <a:solidFill>
                <a:srgbClr val="BD825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7" name="شكل حر: شكل 86">
                <a:extLst>
                  <a:ext uri="{FF2B5EF4-FFF2-40B4-BE49-F238E27FC236}">
                    <a16:creationId xmlns:a16="http://schemas.microsoft.com/office/drawing/2014/main" id="{C89689FE-B35D-42C4-A06D-CB57A843B0A1}"/>
                  </a:ext>
                </a:extLst>
              </p:cNvPr>
              <p:cNvSpPr/>
              <p:nvPr/>
            </p:nvSpPr>
            <p:spPr>
              <a:xfrm>
                <a:off x="5625506" y="1710975"/>
                <a:ext cx="60537" cy="96875"/>
              </a:xfrm>
              <a:custGeom>
                <a:avLst/>
                <a:gdLst>
                  <a:gd name="connsiteX0" fmla="*/ 60442 w 60537"/>
                  <a:gd name="connsiteY0" fmla="*/ 44196 h 96875"/>
                  <a:gd name="connsiteX1" fmla="*/ 60442 w 60537"/>
                  <a:gd name="connsiteY1" fmla="*/ 43624 h 96875"/>
                  <a:gd name="connsiteX2" fmla="*/ 60537 w 60537"/>
                  <a:gd name="connsiteY2" fmla="*/ 10287 h 96875"/>
                  <a:gd name="connsiteX3" fmla="*/ 52060 w 60537"/>
                  <a:gd name="connsiteY3" fmla="*/ 0 h 96875"/>
                  <a:gd name="connsiteX4" fmla="*/ 26723 w 60537"/>
                  <a:gd name="connsiteY4" fmla="*/ 14288 h 96875"/>
                  <a:gd name="connsiteX5" fmla="*/ 9293 w 60537"/>
                  <a:gd name="connsiteY5" fmla="*/ 43529 h 96875"/>
                  <a:gd name="connsiteX6" fmla="*/ 1101 w 60537"/>
                  <a:gd name="connsiteY6" fmla="*/ 91154 h 96875"/>
                  <a:gd name="connsiteX7" fmla="*/ 24437 w 60537"/>
                  <a:gd name="connsiteY7" fmla="*/ 95536 h 96875"/>
                  <a:gd name="connsiteX8" fmla="*/ 32248 w 60537"/>
                  <a:gd name="connsiteY8" fmla="*/ 96774 h 96875"/>
                  <a:gd name="connsiteX9" fmla="*/ 50822 w 60537"/>
                  <a:gd name="connsiteY9" fmla="*/ 86392 h 96875"/>
                  <a:gd name="connsiteX10" fmla="*/ 44440 w 60537"/>
                  <a:gd name="connsiteY10" fmla="*/ 77533 h 96875"/>
                  <a:gd name="connsiteX11" fmla="*/ 60442 w 60537"/>
                  <a:gd name="connsiteY11" fmla="*/ 44196 h 9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537" h="96875">
                    <a:moveTo>
                      <a:pt x="60442" y="44196"/>
                    </a:moveTo>
                    <a:cubicBezTo>
                      <a:pt x="60442" y="44005"/>
                      <a:pt x="60442" y="43815"/>
                      <a:pt x="60442" y="43624"/>
                    </a:cubicBezTo>
                    <a:cubicBezTo>
                      <a:pt x="59870" y="32480"/>
                      <a:pt x="58727" y="21241"/>
                      <a:pt x="60537" y="10287"/>
                    </a:cubicBezTo>
                    <a:lnTo>
                      <a:pt x="52060" y="0"/>
                    </a:lnTo>
                    <a:cubicBezTo>
                      <a:pt x="42725" y="2953"/>
                      <a:pt x="34057" y="7906"/>
                      <a:pt x="26723" y="14288"/>
                    </a:cubicBezTo>
                    <a:cubicBezTo>
                      <a:pt x="18056" y="21907"/>
                      <a:pt x="11198" y="32099"/>
                      <a:pt x="9293" y="43529"/>
                    </a:cubicBezTo>
                    <a:cubicBezTo>
                      <a:pt x="7102" y="56769"/>
                      <a:pt x="-3376" y="78486"/>
                      <a:pt x="1101" y="91154"/>
                    </a:cubicBezTo>
                    <a:cubicBezTo>
                      <a:pt x="2816" y="96107"/>
                      <a:pt x="19770" y="93059"/>
                      <a:pt x="24437" y="95536"/>
                    </a:cubicBezTo>
                    <a:cubicBezTo>
                      <a:pt x="26819" y="96774"/>
                      <a:pt x="29581" y="97060"/>
                      <a:pt x="32248" y="96774"/>
                    </a:cubicBezTo>
                    <a:cubicBezTo>
                      <a:pt x="39582" y="96202"/>
                      <a:pt x="46059" y="92107"/>
                      <a:pt x="50822" y="86392"/>
                    </a:cubicBezTo>
                    <a:cubicBezTo>
                      <a:pt x="48440" y="83629"/>
                      <a:pt x="46345" y="80677"/>
                      <a:pt x="44440" y="77533"/>
                    </a:cubicBezTo>
                    <a:cubicBezTo>
                      <a:pt x="34915" y="62389"/>
                      <a:pt x="48345" y="52578"/>
                      <a:pt x="60442" y="44196"/>
                    </a:cubicBezTo>
                    <a:close/>
                  </a:path>
                </a:pathLst>
              </a:custGeom>
              <a:solidFill>
                <a:srgbClr val="BD825A">
                  <a:alpha val="3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8" name="شكل حر: شكل 87">
                <a:extLst>
                  <a:ext uri="{FF2B5EF4-FFF2-40B4-BE49-F238E27FC236}">
                    <a16:creationId xmlns:a16="http://schemas.microsoft.com/office/drawing/2014/main" id="{0F00D344-2667-4DA6-9E18-AB285E5FDB6D}"/>
                  </a:ext>
                </a:extLst>
              </p:cNvPr>
              <p:cNvSpPr/>
              <p:nvPr/>
            </p:nvSpPr>
            <p:spPr>
              <a:xfrm>
                <a:off x="5668232" y="1789837"/>
                <a:ext cx="12858" cy="12222"/>
              </a:xfrm>
              <a:custGeom>
                <a:avLst/>
                <a:gdLst>
                  <a:gd name="connsiteX0" fmla="*/ 12859 w 12858"/>
                  <a:gd name="connsiteY0" fmla="*/ 6 h 12222"/>
                  <a:gd name="connsiteX1" fmla="*/ 1334 w 12858"/>
                  <a:gd name="connsiteY1" fmla="*/ 6292 h 12222"/>
                  <a:gd name="connsiteX2" fmla="*/ 0 w 12858"/>
                  <a:gd name="connsiteY2" fmla="*/ 8007 h 12222"/>
                  <a:gd name="connsiteX3" fmla="*/ 191 w 12858"/>
                  <a:gd name="connsiteY3" fmla="*/ 9340 h 12222"/>
                  <a:gd name="connsiteX4" fmla="*/ 953 w 12858"/>
                  <a:gd name="connsiteY4" fmla="*/ 11245 h 12222"/>
                  <a:gd name="connsiteX5" fmla="*/ 1238 w 12858"/>
                  <a:gd name="connsiteY5" fmla="*/ 11817 h 12222"/>
                  <a:gd name="connsiteX6" fmla="*/ 2096 w 12858"/>
                  <a:gd name="connsiteY6" fmla="*/ 12198 h 12222"/>
                  <a:gd name="connsiteX7" fmla="*/ 7811 w 12858"/>
                  <a:gd name="connsiteY7" fmla="*/ 7816 h 12222"/>
                  <a:gd name="connsiteX8" fmla="*/ 12002 w 12858"/>
                  <a:gd name="connsiteY8" fmla="*/ 1530 h 12222"/>
                  <a:gd name="connsiteX9" fmla="*/ 12859 w 12858"/>
                  <a:gd name="connsiteY9" fmla="*/ 6 h 12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58" h="12222">
                    <a:moveTo>
                      <a:pt x="12859" y="6"/>
                    </a:moveTo>
                    <a:cubicBezTo>
                      <a:pt x="12668" y="-185"/>
                      <a:pt x="4382" y="4482"/>
                      <a:pt x="1334" y="6292"/>
                    </a:cubicBezTo>
                    <a:cubicBezTo>
                      <a:pt x="572" y="6768"/>
                      <a:pt x="0" y="7054"/>
                      <a:pt x="0" y="8007"/>
                    </a:cubicBezTo>
                    <a:cubicBezTo>
                      <a:pt x="0" y="8388"/>
                      <a:pt x="95" y="8864"/>
                      <a:pt x="191" y="9340"/>
                    </a:cubicBezTo>
                    <a:cubicBezTo>
                      <a:pt x="-286" y="10007"/>
                      <a:pt x="191" y="11150"/>
                      <a:pt x="953" y="11245"/>
                    </a:cubicBezTo>
                    <a:cubicBezTo>
                      <a:pt x="1048" y="11436"/>
                      <a:pt x="1143" y="11626"/>
                      <a:pt x="1238" y="11817"/>
                    </a:cubicBezTo>
                    <a:cubicBezTo>
                      <a:pt x="1429" y="12102"/>
                      <a:pt x="1810" y="12293"/>
                      <a:pt x="2096" y="12198"/>
                    </a:cubicBezTo>
                    <a:cubicBezTo>
                      <a:pt x="4286" y="11817"/>
                      <a:pt x="6477" y="9531"/>
                      <a:pt x="7811" y="7816"/>
                    </a:cubicBezTo>
                    <a:cubicBezTo>
                      <a:pt x="8668" y="6768"/>
                      <a:pt x="11621" y="2577"/>
                      <a:pt x="12002" y="1530"/>
                    </a:cubicBezTo>
                    <a:cubicBezTo>
                      <a:pt x="12192" y="1244"/>
                      <a:pt x="12859" y="-90"/>
                      <a:pt x="12859" y="6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89" name="شكل حر: شكل 88">
                <a:extLst>
                  <a:ext uri="{FF2B5EF4-FFF2-40B4-BE49-F238E27FC236}">
                    <a16:creationId xmlns:a16="http://schemas.microsoft.com/office/drawing/2014/main" id="{56001AA6-7073-4AF3-8552-7F183C598833}"/>
                  </a:ext>
                </a:extLst>
              </p:cNvPr>
              <p:cNvSpPr/>
              <p:nvPr/>
            </p:nvSpPr>
            <p:spPr>
              <a:xfrm>
                <a:off x="5571253" y="1696987"/>
                <a:ext cx="123458" cy="190846"/>
              </a:xfrm>
              <a:custGeom>
                <a:avLst/>
                <a:gdLst>
                  <a:gd name="connsiteX0" fmla="*/ 123459 w 123458"/>
                  <a:gd name="connsiteY0" fmla="*/ 142100 h 190846"/>
                  <a:gd name="connsiteX1" fmla="*/ 115743 w 123458"/>
                  <a:gd name="connsiteY1" fmla="*/ 140576 h 190846"/>
                  <a:gd name="connsiteX2" fmla="*/ 112695 w 123458"/>
                  <a:gd name="connsiteY2" fmla="*/ 143338 h 190846"/>
                  <a:gd name="connsiteX3" fmla="*/ 110981 w 123458"/>
                  <a:gd name="connsiteY3" fmla="*/ 148386 h 190846"/>
                  <a:gd name="connsiteX4" fmla="*/ 107075 w 123458"/>
                  <a:gd name="connsiteY4" fmla="*/ 157816 h 190846"/>
                  <a:gd name="connsiteX5" fmla="*/ 98503 w 123458"/>
                  <a:gd name="connsiteY5" fmla="*/ 167436 h 190846"/>
                  <a:gd name="connsiteX6" fmla="*/ 96789 w 123458"/>
                  <a:gd name="connsiteY6" fmla="*/ 168293 h 190846"/>
                  <a:gd name="connsiteX7" fmla="*/ 90597 w 123458"/>
                  <a:gd name="connsiteY7" fmla="*/ 175532 h 190846"/>
                  <a:gd name="connsiteX8" fmla="*/ 88692 w 123458"/>
                  <a:gd name="connsiteY8" fmla="*/ 176294 h 190846"/>
                  <a:gd name="connsiteX9" fmla="*/ 78882 w 123458"/>
                  <a:gd name="connsiteY9" fmla="*/ 179247 h 190846"/>
                  <a:gd name="connsiteX10" fmla="*/ 68975 w 123458"/>
                  <a:gd name="connsiteY10" fmla="*/ 186105 h 190846"/>
                  <a:gd name="connsiteX11" fmla="*/ 67547 w 123458"/>
                  <a:gd name="connsiteY11" fmla="*/ 187058 h 190846"/>
                  <a:gd name="connsiteX12" fmla="*/ 48116 w 123458"/>
                  <a:gd name="connsiteY12" fmla="*/ 189629 h 190846"/>
                  <a:gd name="connsiteX13" fmla="*/ 37543 w 123458"/>
                  <a:gd name="connsiteY13" fmla="*/ 179438 h 190846"/>
                  <a:gd name="connsiteX14" fmla="*/ 31447 w 123458"/>
                  <a:gd name="connsiteY14" fmla="*/ 173342 h 190846"/>
                  <a:gd name="connsiteX15" fmla="*/ 24684 w 123458"/>
                  <a:gd name="connsiteY15" fmla="*/ 170675 h 190846"/>
                  <a:gd name="connsiteX16" fmla="*/ 21827 w 123458"/>
                  <a:gd name="connsiteY16" fmla="*/ 170484 h 190846"/>
                  <a:gd name="connsiteX17" fmla="*/ 20112 w 123458"/>
                  <a:gd name="connsiteY17" fmla="*/ 169436 h 190846"/>
                  <a:gd name="connsiteX18" fmla="*/ 11635 w 123458"/>
                  <a:gd name="connsiteY18" fmla="*/ 165722 h 190846"/>
                  <a:gd name="connsiteX19" fmla="*/ 9635 w 123458"/>
                  <a:gd name="connsiteY19" fmla="*/ 164007 h 190846"/>
                  <a:gd name="connsiteX20" fmla="*/ 6682 w 123458"/>
                  <a:gd name="connsiteY20" fmla="*/ 160292 h 190846"/>
                  <a:gd name="connsiteX21" fmla="*/ 1348 w 123458"/>
                  <a:gd name="connsiteY21" fmla="*/ 134099 h 190846"/>
                  <a:gd name="connsiteX22" fmla="*/ 15636 w 123458"/>
                  <a:gd name="connsiteY22" fmla="*/ 69329 h 190846"/>
                  <a:gd name="connsiteX23" fmla="*/ 18493 w 123458"/>
                  <a:gd name="connsiteY23" fmla="*/ 44087 h 190846"/>
                  <a:gd name="connsiteX24" fmla="*/ 20398 w 123458"/>
                  <a:gd name="connsiteY24" fmla="*/ 36372 h 190846"/>
                  <a:gd name="connsiteX25" fmla="*/ 23922 w 123458"/>
                  <a:gd name="connsiteY25" fmla="*/ 27990 h 190846"/>
                  <a:gd name="connsiteX26" fmla="*/ 47449 w 123458"/>
                  <a:gd name="connsiteY26" fmla="*/ 6559 h 190846"/>
                  <a:gd name="connsiteX27" fmla="*/ 99075 w 123458"/>
                  <a:gd name="connsiteY27" fmla="*/ 5987 h 190846"/>
                  <a:gd name="connsiteX28" fmla="*/ 114600 w 123458"/>
                  <a:gd name="connsiteY28" fmla="*/ 21704 h 190846"/>
                  <a:gd name="connsiteX29" fmla="*/ 118601 w 123458"/>
                  <a:gd name="connsiteY29" fmla="*/ 31895 h 190846"/>
                  <a:gd name="connsiteX30" fmla="*/ 119267 w 123458"/>
                  <a:gd name="connsiteY30" fmla="*/ 34848 h 190846"/>
                  <a:gd name="connsiteX31" fmla="*/ 121744 w 123458"/>
                  <a:gd name="connsiteY31" fmla="*/ 44754 h 190846"/>
                  <a:gd name="connsiteX32" fmla="*/ 113267 w 123458"/>
                  <a:gd name="connsiteY32" fmla="*/ 54946 h 190846"/>
                  <a:gd name="connsiteX33" fmla="*/ 113171 w 123458"/>
                  <a:gd name="connsiteY33" fmla="*/ 54946 h 190846"/>
                  <a:gd name="connsiteX34" fmla="*/ 108981 w 123458"/>
                  <a:gd name="connsiteY34" fmla="*/ 58375 h 190846"/>
                  <a:gd name="connsiteX35" fmla="*/ 105933 w 123458"/>
                  <a:gd name="connsiteY35" fmla="*/ 61042 h 190846"/>
                  <a:gd name="connsiteX36" fmla="*/ 100884 w 123458"/>
                  <a:gd name="connsiteY36" fmla="*/ 62375 h 190846"/>
                  <a:gd name="connsiteX37" fmla="*/ 93741 w 123458"/>
                  <a:gd name="connsiteY37" fmla="*/ 70948 h 190846"/>
                  <a:gd name="connsiteX38" fmla="*/ 92407 w 123458"/>
                  <a:gd name="connsiteY38" fmla="*/ 76282 h 190846"/>
                  <a:gd name="connsiteX39" fmla="*/ 110219 w 123458"/>
                  <a:gd name="connsiteY39" fmla="*/ 113525 h 190846"/>
                  <a:gd name="connsiteX40" fmla="*/ 123459 w 123458"/>
                  <a:gd name="connsiteY40" fmla="*/ 142100 h 190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23458" h="190846">
                    <a:moveTo>
                      <a:pt x="123459" y="142100"/>
                    </a:moveTo>
                    <a:cubicBezTo>
                      <a:pt x="119934" y="140671"/>
                      <a:pt x="117553" y="140099"/>
                      <a:pt x="115743" y="140576"/>
                    </a:cubicBezTo>
                    <a:cubicBezTo>
                      <a:pt x="114505" y="140957"/>
                      <a:pt x="113553" y="141814"/>
                      <a:pt x="112695" y="143338"/>
                    </a:cubicBezTo>
                    <a:cubicBezTo>
                      <a:pt x="111743" y="145052"/>
                      <a:pt x="111267" y="146672"/>
                      <a:pt x="110981" y="148386"/>
                    </a:cubicBezTo>
                    <a:cubicBezTo>
                      <a:pt x="109362" y="151434"/>
                      <a:pt x="108314" y="155149"/>
                      <a:pt x="107075" y="157816"/>
                    </a:cubicBezTo>
                    <a:cubicBezTo>
                      <a:pt x="104980" y="162483"/>
                      <a:pt x="102027" y="165436"/>
                      <a:pt x="98503" y="167436"/>
                    </a:cubicBezTo>
                    <a:cubicBezTo>
                      <a:pt x="97932" y="167722"/>
                      <a:pt x="97360" y="168008"/>
                      <a:pt x="96789" y="168293"/>
                    </a:cubicBezTo>
                    <a:cubicBezTo>
                      <a:pt x="96122" y="171246"/>
                      <a:pt x="94217" y="173723"/>
                      <a:pt x="90597" y="175532"/>
                    </a:cubicBezTo>
                    <a:cubicBezTo>
                      <a:pt x="90026" y="175818"/>
                      <a:pt x="89359" y="176104"/>
                      <a:pt x="88692" y="176294"/>
                    </a:cubicBezTo>
                    <a:cubicBezTo>
                      <a:pt x="85454" y="177437"/>
                      <a:pt x="81929" y="177628"/>
                      <a:pt x="78882" y="179247"/>
                    </a:cubicBezTo>
                    <a:cubicBezTo>
                      <a:pt x="75262" y="181152"/>
                      <a:pt x="72309" y="183914"/>
                      <a:pt x="68975" y="186105"/>
                    </a:cubicBezTo>
                    <a:cubicBezTo>
                      <a:pt x="68499" y="186391"/>
                      <a:pt x="68023" y="186772"/>
                      <a:pt x="67547" y="187058"/>
                    </a:cubicBezTo>
                    <a:cubicBezTo>
                      <a:pt x="61641" y="190582"/>
                      <a:pt x="54783" y="192106"/>
                      <a:pt x="48116" y="189629"/>
                    </a:cubicBezTo>
                    <a:cubicBezTo>
                      <a:pt x="42972" y="187724"/>
                      <a:pt x="40496" y="183438"/>
                      <a:pt x="37543" y="179438"/>
                    </a:cubicBezTo>
                    <a:cubicBezTo>
                      <a:pt x="35829" y="177056"/>
                      <a:pt x="34019" y="174866"/>
                      <a:pt x="31447" y="173342"/>
                    </a:cubicBezTo>
                    <a:cubicBezTo>
                      <a:pt x="29352" y="172103"/>
                      <a:pt x="27066" y="171341"/>
                      <a:pt x="24684" y="170675"/>
                    </a:cubicBezTo>
                    <a:cubicBezTo>
                      <a:pt x="23732" y="170579"/>
                      <a:pt x="22779" y="170484"/>
                      <a:pt x="21827" y="170484"/>
                    </a:cubicBezTo>
                    <a:cubicBezTo>
                      <a:pt x="21255" y="170103"/>
                      <a:pt x="20684" y="169722"/>
                      <a:pt x="20112" y="169436"/>
                    </a:cubicBezTo>
                    <a:cubicBezTo>
                      <a:pt x="17160" y="168579"/>
                      <a:pt x="14207" y="167627"/>
                      <a:pt x="11635" y="165722"/>
                    </a:cubicBezTo>
                    <a:cubicBezTo>
                      <a:pt x="10968" y="165245"/>
                      <a:pt x="10302" y="164674"/>
                      <a:pt x="9635" y="164007"/>
                    </a:cubicBezTo>
                    <a:cubicBezTo>
                      <a:pt x="8587" y="162959"/>
                      <a:pt x="7539" y="161626"/>
                      <a:pt x="6682" y="160292"/>
                    </a:cubicBezTo>
                    <a:cubicBezTo>
                      <a:pt x="-271" y="153815"/>
                      <a:pt x="-1319" y="145814"/>
                      <a:pt x="1348" y="134099"/>
                    </a:cubicBezTo>
                    <a:cubicBezTo>
                      <a:pt x="2682" y="128098"/>
                      <a:pt x="13350" y="88379"/>
                      <a:pt x="15636" y="69329"/>
                    </a:cubicBezTo>
                    <a:cubicBezTo>
                      <a:pt x="16588" y="60947"/>
                      <a:pt x="16969" y="52374"/>
                      <a:pt x="18493" y="44087"/>
                    </a:cubicBezTo>
                    <a:cubicBezTo>
                      <a:pt x="18969" y="41516"/>
                      <a:pt x="19636" y="38849"/>
                      <a:pt x="20398" y="36372"/>
                    </a:cubicBezTo>
                    <a:cubicBezTo>
                      <a:pt x="21255" y="33515"/>
                      <a:pt x="22398" y="30657"/>
                      <a:pt x="23922" y="27990"/>
                    </a:cubicBezTo>
                    <a:cubicBezTo>
                      <a:pt x="29066" y="18465"/>
                      <a:pt x="37829" y="11321"/>
                      <a:pt x="47449" y="6559"/>
                    </a:cubicBezTo>
                    <a:cubicBezTo>
                      <a:pt x="63546" y="-1347"/>
                      <a:pt x="83454" y="-2776"/>
                      <a:pt x="99075" y="5987"/>
                    </a:cubicBezTo>
                    <a:cubicBezTo>
                      <a:pt x="105552" y="9607"/>
                      <a:pt x="110981" y="15227"/>
                      <a:pt x="114600" y="21704"/>
                    </a:cubicBezTo>
                    <a:cubicBezTo>
                      <a:pt x="116410" y="24942"/>
                      <a:pt x="117744" y="28371"/>
                      <a:pt x="118601" y="31895"/>
                    </a:cubicBezTo>
                    <a:cubicBezTo>
                      <a:pt x="118887" y="32848"/>
                      <a:pt x="119077" y="33896"/>
                      <a:pt x="119267" y="34848"/>
                    </a:cubicBezTo>
                    <a:cubicBezTo>
                      <a:pt x="120696" y="37991"/>
                      <a:pt x="121839" y="41325"/>
                      <a:pt x="121744" y="44754"/>
                    </a:cubicBezTo>
                    <a:cubicBezTo>
                      <a:pt x="121649" y="49612"/>
                      <a:pt x="118125" y="54755"/>
                      <a:pt x="113267" y="54946"/>
                    </a:cubicBezTo>
                    <a:lnTo>
                      <a:pt x="113171" y="54946"/>
                    </a:lnTo>
                    <a:cubicBezTo>
                      <a:pt x="111457" y="55803"/>
                      <a:pt x="110504" y="56660"/>
                      <a:pt x="108981" y="58375"/>
                    </a:cubicBezTo>
                    <a:cubicBezTo>
                      <a:pt x="108028" y="59423"/>
                      <a:pt x="107171" y="60375"/>
                      <a:pt x="105933" y="61042"/>
                    </a:cubicBezTo>
                    <a:cubicBezTo>
                      <a:pt x="104313" y="61899"/>
                      <a:pt x="102599" y="61804"/>
                      <a:pt x="100884" y="62375"/>
                    </a:cubicBezTo>
                    <a:cubicBezTo>
                      <a:pt x="96789" y="63518"/>
                      <a:pt x="95169" y="67138"/>
                      <a:pt x="93741" y="70948"/>
                    </a:cubicBezTo>
                    <a:cubicBezTo>
                      <a:pt x="93074" y="72662"/>
                      <a:pt x="92788" y="74567"/>
                      <a:pt x="92407" y="76282"/>
                    </a:cubicBezTo>
                    <a:cubicBezTo>
                      <a:pt x="92883" y="93522"/>
                      <a:pt x="104218" y="104952"/>
                      <a:pt x="110219" y="113525"/>
                    </a:cubicBezTo>
                    <a:cubicBezTo>
                      <a:pt x="116124" y="122383"/>
                      <a:pt x="122125" y="131527"/>
                      <a:pt x="123459" y="142100"/>
                    </a:cubicBezTo>
                    <a:close/>
                  </a:path>
                </a:pathLst>
              </a:custGeom>
              <a:solidFill>
                <a:srgbClr val="DEE0E4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90" name="شكل حر: شكل 89">
                <a:extLst>
                  <a:ext uri="{FF2B5EF4-FFF2-40B4-BE49-F238E27FC236}">
                    <a16:creationId xmlns:a16="http://schemas.microsoft.com/office/drawing/2014/main" id="{AEF18E92-4AFA-4055-98B4-451392505F49}"/>
                  </a:ext>
                </a:extLst>
              </p:cNvPr>
              <p:cNvSpPr/>
              <p:nvPr/>
            </p:nvSpPr>
            <p:spPr>
              <a:xfrm>
                <a:off x="5589746" y="1718786"/>
                <a:ext cx="100107" cy="32713"/>
              </a:xfrm>
              <a:custGeom>
                <a:avLst/>
                <a:gdLst>
                  <a:gd name="connsiteX0" fmla="*/ 100108 w 100107"/>
                  <a:gd name="connsiteY0" fmla="*/ 10192 h 32713"/>
                  <a:gd name="connsiteX1" fmla="*/ 97822 w 100107"/>
                  <a:gd name="connsiteY1" fmla="*/ 12478 h 32713"/>
                  <a:gd name="connsiteX2" fmla="*/ 67818 w 100107"/>
                  <a:gd name="connsiteY2" fmla="*/ 27908 h 32713"/>
                  <a:gd name="connsiteX3" fmla="*/ 0 w 100107"/>
                  <a:gd name="connsiteY3" fmla="*/ 22384 h 32713"/>
                  <a:gd name="connsiteX4" fmla="*/ 1905 w 100107"/>
                  <a:gd name="connsiteY4" fmla="*/ 14669 h 32713"/>
                  <a:gd name="connsiteX5" fmla="*/ 2096 w 100107"/>
                  <a:gd name="connsiteY5" fmla="*/ 14764 h 32713"/>
                  <a:gd name="connsiteX6" fmla="*/ 65246 w 100107"/>
                  <a:gd name="connsiteY6" fmla="*/ 18574 h 32713"/>
                  <a:gd name="connsiteX7" fmla="*/ 90964 w 100107"/>
                  <a:gd name="connsiteY7" fmla="*/ 5620 h 32713"/>
                  <a:gd name="connsiteX8" fmla="*/ 96107 w 100107"/>
                  <a:gd name="connsiteY8" fmla="*/ 0 h 32713"/>
                  <a:gd name="connsiteX9" fmla="*/ 100108 w 100107"/>
                  <a:gd name="connsiteY9" fmla="*/ 10192 h 3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107" h="32713">
                    <a:moveTo>
                      <a:pt x="100108" y="10192"/>
                    </a:moveTo>
                    <a:cubicBezTo>
                      <a:pt x="99346" y="11049"/>
                      <a:pt x="98488" y="11811"/>
                      <a:pt x="97822" y="12478"/>
                    </a:cubicBezTo>
                    <a:cubicBezTo>
                      <a:pt x="89344" y="20479"/>
                      <a:pt x="79057" y="25051"/>
                      <a:pt x="67818" y="27908"/>
                    </a:cubicBezTo>
                    <a:cubicBezTo>
                      <a:pt x="45148" y="33719"/>
                      <a:pt x="19907" y="36671"/>
                      <a:pt x="0" y="22384"/>
                    </a:cubicBezTo>
                    <a:cubicBezTo>
                      <a:pt x="476" y="19812"/>
                      <a:pt x="1143" y="17145"/>
                      <a:pt x="1905" y="14669"/>
                    </a:cubicBezTo>
                    <a:cubicBezTo>
                      <a:pt x="2000" y="14669"/>
                      <a:pt x="2000" y="14764"/>
                      <a:pt x="2096" y="14764"/>
                    </a:cubicBezTo>
                    <a:cubicBezTo>
                      <a:pt x="19907" y="28861"/>
                      <a:pt x="45053" y="23717"/>
                      <a:pt x="65246" y="18574"/>
                    </a:cubicBezTo>
                    <a:cubicBezTo>
                      <a:pt x="74771" y="16097"/>
                      <a:pt x="83725" y="12382"/>
                      <a:pt x="90964" y="5620"/>
                    </a:cubicBezTo>
                    <a:cubicBezTo>
                      <a:pt x="92773" y="3905"/>
                      <a:pt x="94583" y="2000"/>
                      <a:pt x="96107" y="0"/>
                    </a:cubicBezTo>
                    <a:cubicBezTo>
                      <a:pt x="97822" y="3143"/>
                      <a:pt x="99250" y="6572"/>
                      <a:pt x="100108" y="10192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91" name="شكل حر: شكل 90">
                <a:extLst>
                  <a:ext uri="{FF2B5EF4-FFF2-40B4-BE49-F238E27FC236}">
                    <a16:creationId xmlns:a16="http://schemas.microsoft.com/office/drawing/2014/main" id="{54061828-ADB8-4A62-B93D-16514A763F34}"/>
                  </a:ext>
                </a:extLst>
              </p:cNvPr>
              <p:cNvSpPr/>
              <p:nvPr/>
            </p:nvSpPr>
            <p:spPr>
              <a:xfrm>
                <a:off x="5652739" y="1756219"/>
                <a:ext cx="34257" cy="108204"/>
              </a:xfrm>
              <a:custGeom>
                <a:avLst/>
                <a:gdLst>
                  <a:gd name="connsiteX0" fmla="*/ 34257 w 34257"/>
                  <a:gd name="connsiteY0" fmla="*/ 81343 h 108204"/>
                  <a:gd name="connsiteX1" fmla="*/ 31209 w 34257"/>
                  <a:gd name="connsiteY1" fmla="*/ 84106 h 108204"/>
                  <a:gd name="connsiteX2" fmla="*/ 29495 w 34257"/>
                  <a:gd name="connsiteY2" fmla="*/ 89154 h 108204"/>
                  <a:gd name="connsiteX3" fmla="*/ 25589 w 34257"/>
                  <a:gd name="connsiteY3" fmla="*/ 98584 h 108204"/>
                  <a:gd name="connsiteX4" fmla="*/ 17017 w 34257"/>
                  <a:gd name="connsiteY4" fmla="*/ 108204 h 108204"/>
                  <a:gd name="connsiteX5" fmla="*/ 20351 w 34257"/>
                  <a:gd name="connsiteY5" fmla="*/ 96488 h 108204"/>
                  <a:gd name="connsiteX6" fmla="*/ 13779 w 34257"/>
                  <a:gd name="connsiteY6" fmla="*/ 64008 h 108204"/>
                  <a:gd name="connsiteX7" fmla="*/ 2158 w 34257"/>
                  <a:gd name="connsiteY7" fmla="*/ 32766 h 108204"/>
                  <a:gd name="connsiteX8" fmla="*/ 3206 w 34257"/>
                  <a:gd name="connsiteY8" fmla="*/ 0 h 108204"/>
                  <a:gd name="connsiteX9" fmla="*/ 25971 w 34257"/>
                  <a:gd name="connsiteY9" fmla="*/ 72295 h 108204"/>
                  <a:gd name="connsiteX10" fmla="*/ 34257 w 34257"/>
                  <a:gd name="connsiteY10" fmla="*/ 81343 h 108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257" h="108204">
                    <a:moveTo>
                      <a:pt x="34257" y="81343"/>
                    </a:moveTo>
                    <a:cubicBezTo>
                      <a:pt x="33019" y="81724"/>
                      <a:pt x="32067" y="82582"/>
                      <a:pt x="31209" y="84106"/>
                    </a:cubicBezTo>
                    <a:cubicBezTo>
                      <a:pt x="30257" y="85820"/>
                      <a:pt x="29781" y="87440"/>
                      <a:pt x="29495" y="89154"/>
                    </a:cubicBezTo>
                    <a:cubicBezTo>
                      <a:pt x="27876" y="92202"/>
                      <a:pt x="26828" y="95917"/>
                      <a:pt x="25589" y="98584"/>
                    </a:cubicBezTo>
                    <a:cubicBezTo>
                      <a:pt x="23494" y="103251"/>
                      <a:pt x="20541" y="106204"/>
                      <a:pt x="17017" y="108204"/>
                    </a:cubicBezTo>
                    <a:cubicBezTo>
                      <a:pt x="19208" y="104870"/>
                      <a:pt x="20065" y="100584"/>
                      <a:pt x="20351" y="96488"/>
                    </a:cubicBezTo>
                    <a:cubicBezTo>
                      <a:pt x="21018" y="85344"/>
                      <a:pt x="17779" y="74390"/>
                      <a:pt x="13779" y="64008"/>
                    </a:cubicBezTo>
                    <a:cubicBezTo>
                      <a:pt x="9778" y="53626"/>
                      <a:pt x="4920" y="43529"/>
                      <a:pt x="2158" y="32766"/>
                    </a:cubicBezTo>
                    <a:cubicBezTo>
                      <a:pt x="-604" y="22003"/>
                      <a:pt x="-1176" y="10192"/>
                      <a:pt x="3206" y="0"/>
                    </a:cubicBezTo>
                    <a:cubicBezTo>
                      <a:pt x="-414" y="25908"/>
                      <a:pt x="8159" y="53245"/>
                      <a:pt x="25971" y="72295"/>
                    </a:cubicBezTo>
                    <a:cubicBezTo>
                      <a:pt x="28733" y="75343"/>
                      <a:pt x="31685" y="78105"/>
                      <a:pt x="34257" y="81343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92" name="شكل حر: شكل 91">
                <a:extLst>
                  <a:ext uri="{FF2B5EF4-FFF2-40B4-BE49-F238E27FC236}">
                    <a16:creationId xmlns:a16="http://schemas.microsoft.com/office/drawing/2014/main" id="{F82684BE-6BC9-49E6-898D-629E3A042EEB}"/>
                  </a:ext>
                </a:extLst>
              </p:cNvPr>
              <p:cNvSpPr/>
              <p:nvPr/>
            </p:nvSpPr>
            <p:spPr>
              <a:xfrm>
                <a:off x="5582792" y="1772221"/>
                <a:ext cx="30099" cy="104298"/>
              </a:xfrm>
              <a:custGeom>
                <a:avLst/>
                <a:gdLst>
                  <a:gd name="connsiteX0" fmla="*/ 25908 w 30099"/>
                  <a:gd name="connsiteY0" fmla="*/ 104299 h 104298"/>
                  <a:gd name="connsiteX1" fmla="*/ 19812 w 30099"/>
                  <a:gd name="connsiteY1" fmla="*/ 98203 h 104298"/>
                  <a:gd name="connsiteX2" fmla="*/ 13049 w 30099"/>
                  <a:gd name="connsiteY2" fmla="*/ 95536 h 104298"/>
                  <a:gd name="connsiteX3" fmla="*/ 10192 w 30099"/>
                  <a:gd name="connsiteY3" fmla="*/ 95345 h 104298"/>
                  <a:gd name="connsiteX4" fmla="*/ 8477 w 30099"/>
                  <a:gd name="connsiteY4" fmla="*/ 94297 h 104298"/>
                  <a:gd name="connsiteX5" fmla="*/ 0 w 30099"/>
                  <a:gd name="connsiteY5" fmla="*/ 90583 h 104298"/>
                  <a:gd name="connsiteX6" fmla="*/ 2858 w 30099"/>
                  <a:gd name="connsiteY6" fmla="*/ 90106 h 104298"/>
                  <a:gd name="connsiteX7" fmla="*/ 10858 w 30099"/>
                  <a:gd name="connsiteY7" fmla="*/ 83820 h 104298"/>
                  <a:gd name="connsiteX8" fmla="*/ 19336 w 30099"/>
                  <a:gd name="connsiteY8" fmla="*/ 54007 h 104298"/>
                  <a:gd name="connsiteX9" fmla="*/ 21336 w 30099"/>
                  <a:gd name="connsiteY9" fmla="*/ 22669 h 104298"/>
                  <a:gd name="connsiteX10" fmla="*/ 30099 w 30099"/>
                  <a:gd name="connsiteY10" fmla="*/ 0 h 104298"/>
                  <a:gd name="connsiteX11" fmla="*/ 25908 w 30099"/>
                  <a:gd name="connsiteY11" fmla="*/ 104299 h 10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099" h="104298">
                    <a:moveTo>
                      <a:pt x="25908" y="104299"/>
                    </a:moveTo>
                    <a:cubicBezTo>
                      <a:pt x="24194" y="101917"/>
                      <a:pt x="22384" y="99727"/>
                      <a:pt x="19812" y="98203"/>
                    </a:cubicBezTo>
                    <a:cubicBezTo>
                      <a:pt x="17717" y="96965"/>
                      <a:pt x="15431" y="96202"/>
                      <a:pt x="13049" y="95536"/>
                    </a:cubicBezTo>
                    <a:cubicBezTo>
                      <a:pt x="12097" y="95441"/>
                      <a:pt x="11144" y="95345"/>
                      <a:pt x="10192" y="95345"/>
                    </a:cubicBezTo>
                    <a:cubicBezTo>
                      <a:pt x="9620" y="94964"/>
                      <a:pt x="9049" y="94583"/>
                      <a:pt x="8477" y="94297"/>
                    </a:cubicBezTo>
                    <a:cubicBezTo>
                      <a:pt x="5525" y="93440"/>
                      <a:pt x="2572" y="92488"/>
                      <a:pt x="0" y="90583"/>
                    </a:cubicBezTo>
                    <a:cubicBezTo>
                      <a:pt x="953" y="90583"/>
                      <a:pt x="1905" y="90392"/>
                      <a:pt x="2858" y="90106"/>
                    </a:cubicBezTo>
                    <a:cubicBezTo>
                      <a:pt x="6096" y="89059"/>
                      <a:pt x="8763" y="86582"/>
                      <a:pt x="10858" y="83820"/>
                    </a:cubicBezTo>
                    <a:cubicBezTo>
                      <a:pt x="17240" y="75438"/>
                      <a:pt x="18955" y="64484"/>
                      <a:pt x="19336" y="54007"/>
                    </a:cubicBezTo>
                    <a:cubicBezTo>
                      <a:pt x="19717" y="43529"/>
                      <a:pt x="19050" y="32861"/>
                      <a:pt x="21336" y="22669"/>
                    </a:cubicBezTo>
                    <a:cubicBezTo>
                      <a:pt x="23146" y="14764"/>
                      <a:pt x="26670" y="7334"/>
                      <a:pt x="30099" y="0"/>
                    </a:cubicBezTo>
                    <a:cubicBezTo>
                      <a:pt x="18955" y="33433"/>
                      <a:pt x="17526" y="70009"/>
                      <a:pt x="25908" y="104299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93" name="شكل حر: شكل 92">
                <a:extLst>
                  <a:ext uri="{FF2B5EF4-FFF2-40B4-BE49-F238E27FC236}">
                    <a16:creationId xmlns:a16="http://schemas.microsoft.com/office/drawing/2014/main" id="{CA8ED45C-1EFA-4B4D-A448-6E8511EECE67}"/>
                  </a:ext>
                </a:extLst>
              </p:cNvPr>
              <p:cNvSpPr/>
              <p:nvPr/>
            </p:nvSpPr>
            <p:spPr>
              <a:xfrm>
                <a:off x="5638800" y="1802130"/>
                <a:ext cx="21145" cy="82010"/>
              </a:xfrm>
              <a:custGeom>
                <a:avLst/>
                <a:gdLst>
                  <a:gd name="connsiteX0" fmla="*/ 21146 w 21145"/>
                  <a:gd name="connsiteY0" fmla="*/ 71247 h 82010"/>
                  <a:gd name="connsiteX1" fmla="*/ 11335 w 21145"/>
                  <a:gd name="connsiteY1" fmla="*/ 74200 h 82010"/>
                  <a:gd name="connsiteX2" fmla="*/ 1429 w 21145"/>
                  <a:gd name="connsiteY2" fmla="*/ 81058 h 82010"/>
                  <a:gd name="connsiteX3" fmla="*/ 0 w 21145"/>
                  <a:gd name="connsiteY3" fmla="*/ 82010 h 82010"/>
                  <a:gd name="connsiteX4" fmla="*/ 2476 w 21145"/>
                  <a:gd name="connsiteY4" fmla="*/ 74676 h 82010"/>
                  <a:gd name="connsiteX5" fmla="*/ 3143 w 21145"/>
                  <a:gd name="connsiteY5" fmla="*/ 57055 h 82010"/>
                  <a:gd name="connsiteX6" fmla="*/ 12001 w 21145"/>
                  <a:gd name="connsiteY6" fmla="*/ 0 h 82010"/>
                  <a:gd name="connsiteX7" fmla="*/ 8001 w 21145"/>
                  <a:gd name="connsiteY7" fmla="*/ 37909 h 82010"/>
                  <a:gd name="connsiteX8" fmla="*/ 21146 w 21145"/>
                  <a:gd name="connsiteY8" fmla="*/ 71247 h 8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145" h="82010">
                    <a:moveTo>
                      <a:pt x="21146" y="71247"/>
                    </a:moveTo>
                    <a:cubicBezTo>
                      <a:pt x="17907" y="72390"/>
                      <a:pt x="14383" y="72580"/>
                      <a:pt x="11335" y="74200"/>
                    </a:cubicBezTo>
                    <a:cubicBezTo>
                      <a:pt x="7715" y="76105"/>
                      <a:pt x="4763" y="78867"/>
                      <a:pt x="1429" y="81058"/>
                    </a:cubicBezTo>
                    <a:cubicBezTo>
                      <a:pt x="953" y="81344"/>
                      <a:pt x="476" y="81724"/>
                      <a:pt x="0" y="82010"/>
                    </a:cubicBezTo>
                    <a:cubicBezTo>
                      <a:pt x="1048" y="79629"/>
                      <a:pt x="1905" y="77152"/>
                      <a:pt x="2476" y="74676"/>
                    </a:cubicBezTo>
                    <a:cubicBezTo>
                      <a:pt x="3715" y="68866"/>
                      <a:pt x="3429" y="62960"/>
                      <a:pt x="3143" y="57055"/>
                    </a:cubicBezTo>
                    <a:cubicBezTo>
                      <a:pt x="2286" y="37624"/>
                      <a:pt x="2953" y="17240"/>
                      <a:pt x="12001" y="0"/>
                    </a:cubicBezTo>
                    <a:cubicBezTo>
                      <a:pt x="7715" y="12097"/>
                      <a:pt x="6191" y="25146"/>
                      <a:pt x="8001" y="37909"/>
                    </a:cubicBezTo>
                    <a:cubicBezTo>
                      <a:pt x="9525" y="49720"/>
                      <a:pt x="14002" y="61341"/>
                      <a:pt x="21146" y="71247"/>
                    </a:cubicBezTo>
                    <a:close/>
                  </a:path>
                </a:pathLst>
              </a:custGeom>
              <a:solidFill>
                <a:srgbClr val="E6E8E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72" name="شكل حر: شكل 71">
              <a:extLst>
                <a:ext uri="{FF2B5EF4-FFF2-40B4-BE49-F238E27FC236}">
                  <a16:creationId xmlns:a16="http://schemas.microsoft.com/office/drawing/2014/main" id="{BA320CE4-637B-48CB-8597-8FC1C1873427}"/>
                </a:ext>
              </a:extLst>
            </p:cNvPr>
            <p:cNvSpPr/>
            <p:nvPr/>
          </p:nvSpPr>
          <p:spPr>
            <a:xfrm>
              <a:off x="5737955" y="2077878"/>
              <a:ext cx="28836" cy="60166"/>
            </a:xfrm>
            <a:custGeom>
              <a:avLst/>
              <a:gdLst>
                <a:gd name="connsiteX0" fmla="*/ 17717 w 28836"/>
                <a:gd name="connsiteY0" fmla="*/ 0 h 60166"/>
                <a:gd name="connsiteX1" fmla="*/ 23717 w 28836"/>
                <a:gd name="connsiteY1" fmla="*/ 18669 h 60166"/>
                <a:gd name="connsiteX2" fmla="*/ 28480 w 28836"/>
                <a:gd name="connsiteY2" fmla="*/ 34671 h 60166"/>
                <a:gd name="connsiteX3" fmla="*/ 28480 w 28836"/>
                <a:gd name="connsiteY3" fmla="*/ 39433 h 60166"/>
                <a:gd name="connsiteX4" fmla="*/ 23813 w 28836"/>
                <a:gd name="connsiteY4" fmla="*/ 56483 h 60166"/>
                <a:gd name="connsiteX5" fmla="*/ 18097 w 28836"/>
                <a:gd name="connsiteY5" fmla="*/ 57912 h 60166"/>
                <a:gd name="connsiteX6" fmla="*/ 17526 w 28836"/>
                <a:gd name="connsiteY6" fmla="*/ 49340 h 60166"/>
                <a:gd name="connsiteX7" fmla="*/ 14764 w 28836"/>
                <a:gd name="connsiteY7" fmla="*/ 52006 h 60166"/>
                <a:gd name="connsiteX8" fmla="*/ 12573 w 28836"/>
                <a:gd name="connsiteY8" fmla="*/ 47720 h 60166"/>
                <a:gd name="connsiteX9" fmla="*/ 13240 w 28836"/>
                <a:gd name="connsiteY9" fmla="*/ 37148 h 60166"/>
                <a:gd name="connsiteX10" fmla="*/ 11621 w 28836"/>
                <a:gd name="connsiteY10" fmla="*/ 31147 h 60166"/>
                <a:gd name="connsiteX11" fmla="*/ 2858 w 28836"/>
                <a:gd name="connsiteY11" fmla="*/ 18478 h 60166"/>
                <a:gd name="connsiteX12" fmla="*/ 1048 w 28836"/>
                <a:gd name="connsiteY12" fmla="*/ 13240 h 60166"/>
                <a:gd name="connsiteX13" fmla="*/ 0 w 28836"/>
                <a:gd name="connsiteY13" fmla="*/ 667 h 60166"/>
                <a:gd name="connsiteX14" fmla="*/ 17717 w 28836"/>
                <a:gd name="connsiteY14" fmla="*/ 0 h 60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836" h="60166">
                  <a:moveTo>
                    <a:pt x="17717" y="0"/>
                  </a:moveTo>
                  <a:lnTo>
                    <a:pt x="23717" y="18669"/>
                  </a:lnTo>
                  <a:lnTo>
                    <a:pt x="28480" y="34671"/>
                  </a:lnTo>
                  <a:cubicBezTo>
                    <a:pt x="28956" y="36195"/>
                    <a:pt x="28956" y="37814"/>
                    <a:pt x="28480" y="39433"/>
                  </a:cubicBezTo>
                  <a:cubicBezTo>
                    <a:pt x="26860" y="45148"/>
                    <a:pt x="26194" y="50959"/>
                    <a:pt x="23813" y="56483"/>
                  </a:cubicBezTo>
                  <a:cubicBezTo>
                    <a:pt x="22193" y="60198"/>
                    <a:pt x="21146" y="61817"/>
                    <a:pt x="18097" y="57912"/>
                  </a:cubicBezTo>
                  <a:cubicBezTo>
                    <a:pt x="16097" y="55245"/>
                    <a:pt x="16002" y="52292"/>
                    <a:pt x="17526" y="49340"/>
                  </a:cubicBezTo>
                  <a:cubicBezTo>
                    <a:pt x="16954" y="50387"/>
                    <a:pt x="16192" y="51911"/>
                    <a:pt x="14764" y="52006"/>
                  </a:cubicBezTo>
                  <a:cubicBezTo>
                    <a:pt x="12001" y="52292"/>
                    <a:pt x="12478" y="49340"/>
                    <a:pt x="12573" y="47720"/>
                  </a:cubicBezTo>
                  <a:cubicBezTo>
                    <a:pt x="12763" y="44196"/>
                    <a:pt x="13049" y="40672"/>
                    <a:pt x="13240" y="37148"/>
                  </a:cubicBezTo>
                  <a:cubicBezTo>
                    <a:pt x="13335" y="34957"/>
                    <a:pt x="12763" y="32861"/>
                    <a:pt x="11621" y="31147"/>
                  </a:cubicBezTo>
                  <a:lnTo>
                    <a:pt x="2858" y="18478"/>
                  </a:lnTo>
                  <a:cubicBezTo>
                    <a:pt x="1810" y="16954"/>
                    <a:pt x="1143" y="15145"/>
                    <a:pt x="1048" y="13240"/>
                  </a:cubicBezTo>
                  <a:lnTo>
                    <a:pt x="0" y="667"/>
                  </a:lnTo>
                  <a:lnTo>
                    <a:pt x="17717" y="0"/>
                  </a:lnTo>
                  <a:close/>
                </a:path>
              </a:pathLst>
            </a:custGeom>
            <a:solidFill>
              <a:srgbClr val="BD825A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73" name="شكل حر: شكل 72">
              <a:extLst>
                <a:ext uri="{FF2B5EF4-FFF2-40B4-BE49-F238E27FC236}">
                  <a16:creationId xmlns:a16="http://schemas.microsoft.com/office/drawing/2014/main" id="{A660F422-D58F-4E5D-A35C-D16C88CFDB8E}"/>
                </a:ext>
              </a:extLst>
            </p:cNvPr>
            <p:cNvSpPr/>
            <p:nvPr/>
          </p:nvSpPr>
          <p:spPr>
            <a:xfrm>
              <a:off x="5677668" y="1842534"/>
              <a:ext cx="87623" cy="253381"/>
            </a:xfrm>
            <a:custGeom>
              <a:avLst/>
              <a:gdLst>
                <a:gd name="connsiteX0" fmla="*/ 58763 w 87623"/>
                <a:gd name="connsiteY0" fmla="*/ 117234 h 253381"/>
                <a:gd name="connsiteX1" fmla="*/ 39903 w 87623"/>
                <a:gd name="connsiteY1" fmla="*/ 14460 h 253381"/>
                <a:gd name="connsiteX2" fmla="*/ 32855 w 87623"/>
                <a:gd name="connsiteY2" fmla="*/ 1601 h 253381"/>
                <a:gd name="connsiteX3" fmla="*/ 11519 w 87623"/>
                <a:gd name="connsiteY3" fmla="*/ 9316 h 253381"/>
                <a:gd name="connsiteX4" fmla="*/ 3137 w 87623"/>
                <a:gd name="connsiteY4" fmla="*/ 96470 h 253381"/>
                <a:gd name="connsiteX5" fmla="*/ 9423 w 87623"/>
                <a:gd name="connsiteY5" fmla="*/ 125235 h 253381"/>
                <a:gd name="connsiteX6" fmla="*/ 9233 w 87623"/>
                <a:gd name="connsiteY6" fmla="*/ 125997 h 253381"/>
                <a:gd name="connsiteX7" fmla="*/ 20282 w 87623"/>
                <a:gd name="connsiteY7" fmla="*/ 167336 h 253381"/>
                <a:gd name="connsiteX8" fmla="*/ 54286 w 87623"/>
                <a:gd name="connsiteY8" fmla="*/ 253251 h 253381"/>
                <a:gd name="connsiteX9" fmla="*/ 82480 w 87623"/>
                <a:gd name="connsiteY9" fmla="*/ 245250 h 253381"/>
                <a:gd name="connsiteX10" fmla="*/ 87624 w 87623"/>
                <a:gd name="connsiteY10" fmla="*/ 240964 h 253381"/>
                <a:gd name="connsiteX11" fmla="*/ 58763 w 87623"/>
                <a:gd name="connsiteY11" fmla="*/ 117234 h 25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623" h="253381">
                  <a:moveTo>
                    <a:pt x="58763" y="117234"/>
                  </a:moveTo>
                  <a:lnTo>
                    <a:pt x="39903" y="14460"/>
                  </a:lnTo>
                  <a:cubicBezTo>
                    <a:pt x="38760" y="9411"/>
                    <a:pt x="37046" y="3982"/>
                    <a:pt x="32855" y="1601"/>
                  </a:cubicBezTo>
                  <a:cubicBezTo>
                    <a:pt x="25806" y="-2495"/>
                    <a:pt x="16662" y="1696"/>
                    <a:pt x="11519" y="9316"/>
                  </a:cubicBezTo>
                  <a:cubicBezTo>
                    <a:pt x="-4578" y="35319"/>
                    <a:pt x="-102" y="66371"/>
                    <a:pt x="3137" y="96470"/>
                  </a:cubicBezTo>
                  <a:lnTo>
                    <a:pt x="9423" y="125235"/>
                  </a:lnTo>
                  <a:cubicBezTo>
                    <a:pt x="9328" y="125521"/>
                    <a:pt x="9328" y="125807"/>
                    <a:pt x="9233" y="125997"/>
                  </a:cubicBezTo>
                  <a:cubicBezTo>
                    <a:pt x="11519" y="140190"/>
                    <a:pt x="14567" y="154191"/>
                    <a:pt x="20282" y="167336"/>
                  </a:cubicBezTo>
                  <a:cubicBezTo>
                    <a:pt x="25806" y="179909"/>
                    <a:pt x="43047" y="222962"/>
                    <a:pt x="54286" y="253251"/>
                  </a:cubicBezTo>
                  <a:cubicBezTo>
                    <a:pt x="64383" y="254013"/>
                    <a:pt x="74003" y="251442"/>
                    <a:pt x="82480" y="245250"/>
                  </a:cubicBezTo>
                  <a:cubicBezTo>
                    <a:pt x="84290" y="243917"/>
                    <a:pt x="86004" y="242488"/>
                    <a:pt x="87624" y="240964"/>
                  </a:cubicBezTo>
                  <a:cubicBezTo>
                    <a:pt x="83623" y="217342"/>
                    <a:pt x="61620" y="132284"/>
                    <a:pt x="58763" y="117234"/>
                  </a:cubicBezTo>
                  <a:close/>
                </a:path>
              </a:pathLst>
            </a:custGeom>
            <a:solidFill>
              <a:srgbClr val="F7F7F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74" name="شكل حر: شكل 73">
              <a:extLst>
                <a:ext uri="{FF2B5EF4-FFF2-40B4-BE49-F238E27FC236}">
                  <a16:creationId xmlns:a16="http://schemas.microsoft.com/office/drawing/2014/main" id="{21533558-F17C-4CD9-86E5-0B6D10F9A35A}"/>
                </a:ext>
              </a:extLst>
            </p:cNvPr>
            <p:cNvSpPr/>
            <p:nvPr/>
          </p:nvSpPr>
          <p:spPr>
            <a:xfrm>
              <a:off x="5702617" y="1842567"/>
              <a:ext cx="62674" cy="248645"/>
            </a:xfrm>
            <a:custGeom>
              <a:avLst/>
              <a:gdLst>
                <a:gd name="connsiteX0" fmla="*/ 62675 w 62674"/>
                <a:gd name="connsiteY0" fmla="*/ 240740 h 248645"/>
                <a:gd name="connsiteX1" fmla="*/ 33814 w 62674"/>
                <a:gd name="connsiteY1" fmla="*/ 117201 h 248645"/>
                <a:gd name="connsiteX2" fmla="*/ 14954 w 62674"/>
                <a:gd name="connsiteY2" fmla="*/ 14426 h 248645"/>
                <a:gd name="connsiteX3" fmla="*/ 7906 w 62674"/>
                <a:gd name="connsiteY3" fmla="*/ 1567 h 248645"/>
                <a:gd name="connsiteX4" fmla="*/ 0 w 62674"/>
                <a:gd name="connsiteY4" fmla="*/ 139 h 248645"/>
                <a:gd name="connsiteX5" fmla="*/ 7144 w 62674"/>
                <a:gd name="connsiteY5" fmla="*/ 30142 h 248645"/>
                <a:gd name="connsiteX6" fmla="*/ 49054 w 62674"/>
                <a:gd name="connsiteY6" fmla="*/ 221023 h 248645"/>
                <a:gd name="connsiteX7" fmla="*/ 52007 w 62674"/>
                <a:gd name="connsiteY7" fmla="*/ 248646 h 248645"/>
                <a:gd name="connsiteX8" fmla="*/ 57436 w 62674"/>
                <a:gd name="connsiteY8" fmla="*/ 245217 h 248645"/>
                <a:gd name="connsiteX9" fmla="*/ 62675 w 62674"/>
                <a:gd name="connsiteY9" fmla="*/ 240740 h 248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674" h="248645">
                  <a:moveTo>
                    <a:pt x="62675" y="240740"/>
                  </a:moveTo>
                  <a:cubicBezTo>
                    <a:pt x="58674" y="217309"/>
                    <a:pt x="36671" y="132250"/>
                    <a:pt x="33814" y="117201"/>
                  </a:cubicBezTo>
                  <a:lnTo>
                    <a:pt x="14954" y="14426"/>
                  </a:lnTo>
                  <a:cubicBezTo>
                    <a:pt x="13811" y="9378"/>
                    <a:pt x="12097" y="3949"/>
                    <a:pt x="7906" y="1567"/>
                  </a:cubicBezTo>
                  <a:cubicBezTo>
                    <a:pt x="5429" y="139"/>
                    <a:pt x="2667" y="-242"/>
                    <a:pt x="0" y="139"/>
                  </a:cubicBezTo>
                  <a:cubicBezTo>
                    <a:pt x="3620" y="13855"/>
                    <a:pt x="4953" y="20236"/>
                    <a:pt x="7144" y="30142"/>
                  </a:cubicBezTo>
                  <a:cubicBezTo>
                    <a:pt x="23527" y="95674"/>
                    <a:pt x="36481" y="154158"/>
                    <a:pt x="49054" y="221023"/>
                  </a:cubicBezTo>
                  <a:cubicBezTo>
                    <a:pt x="51054" y="230167"/>
                    <a:pt x="52007" y="239407"/>
                    <a:pt x="52007" y="248646"/>
                  </a:cubicBezTo>
                  <a:cubicBezTo>
                    <a:pt x="53912" y="247693"/>
                    <a:pt x="55721" y="246550"/>
                    <a:pt x="57436" y="245217"/>
                  </a:cubicBezTo>
                  <a:cubicBezTo>
                    <a:pt x="59341" y="243788"/>
                    <a:pt x="61055" y="242359"/>
                    <a:pt x="62675" y="240740"/>
                  </a:cubicBezTo>
                  <a:close/>
                </a:path>
              </a:pathLst>
            </a:custGeom>
            <a:solidFill>
              <a:srgbClr val="EEEFF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pic>
        <p:nvPicPr>
          <p:cNvPr id="14" name="صورة 13" descr="صورة تحتوي على لعبة, رسم&#10;&#10;تم إنشاء الوصف تلقائياً">
            <a:extLst>
              <a:ext uri="{FF2B5EF4-FFF2-40B4-BE49-F238E27FC236}">
                <a16:creationId xmlns:a16="http://schemas.microsoft.com/office/drawing/2014/main" id="{63228198-6C40-429E-AE8B-B9CE0DD45D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188" b="94938" l="8534" r="89716">
                        <a14:foregroundMark x1="76513" y1="85875" x2="84537" y2="92750"/>
                        <a14:foregroundMark x1="54121" y1="88063" x2="42305" y2="94938"/>
                        <a14:foregroundMark x1="43180" y1="5875" x2="43180" y2="5875"/>
                        <a14:foregroundMark x1="22465" y1="9188" x2="22465" y2="9188"/>
                        <a14:foregroundMark x1="8534" y1="20000" x2="8534" y2="20000"/>
                        <a14:foregroundMark x1="11889" y1="31938" x2="11889" y2="31938"/>
                        <a14:foregroundMark x1="41867" y1="1188" x2="41430" y2="1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707" y="4041469"/>
            <a:ext cx="2376299" cy="2773216"/>
          </a:xfrm>
          <a:prstGeom prst="rect">
            <a:avLst/>
          </a:prstGeom>
        </p:spPr>
      </p:pic>
      <p:sp>
        <p:nvSpPr>
          <p:cNvPr id="7450" name="مستطيل ذو زوايا قطرية مستديرة 13">
            <a:extLst>
              <a:ext uri="{FF2B5EF4-FFF2-40B4-BE49-F238E27FC236}">
                <a16:creationId xmlns:a16="http://schemas.microsoft.com/office/drawing/2014/main" id="{1BC3819F-A5FB-40BD-B1AC-6E5071BEACF0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خريطة مفاهيم</a:t>
            </a:r>
          </a:p>
        </p:txBody>
      </p:sp>
    </p:spTree>
    <p:extLst>
      <p:ext uri="{BB962C8B-B14F-4D97-AF65-F5344CB8AC3E}">
        <p14:creationId xmlns:p14="http://schemas.microsoft.com/office/powerpoint/2010/main" val="1387246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2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"/>
          <p:cNvSpPr/>
          <p:nvPr/>
        </p:nvSpPr>
        <p:spPr>
          <a:xfrm>
            <a:off x="8080762" y="517000"/>
            <a:ext cx="3863839" cy="646331"/>
          </a:xfrm>
          <a:custGeom>
            <a:avLst/>
            <a:gdLst>
              <a:gd name="connsiteX0" fmla="*/ 0 w 2824748"/>
              <a:gd name="connsiteY0" fmla="*/ 0 h 646331"/>
              <a:gd name="connsiteX1" fmla="*/ 2824748 w 2824748"/>
              <a:gd name="connsiteY1" fmla="*/ 0 h 646331"/>
              <a:gd name="connsiteX2" fmla="*/ 2824748 w 2824748"/>
              <a:gd name="connsiteY2" fmla="*/ 646331 h 646331"/>
              <a:gd name="connsiteX3" fmla="*/ 0 w 2824748"/>
              <a:gd name="connsiteY3" fmla="*/ 646331 h 646331"/>
              <a:gd name="connsiteX4" fmla="*/ 0 w 2824748"/>
              <a:gd name="connsiteY4" fmla="*/ 0 h 646331"/>
              <a:gd name="connsiteX0" fmla="*/ 0 w 3503621"/>
              <a:gd name="connsiteY0" fmla="*/ 13854 h 646331"/>
              <a:gd name="connsiteX1" fmla="*/ 3503621 w 3503621"/>
              <a:gd name="connsiteY1" fmla="*/ 0 h 646331"/>
              <a:gd name="connsiteX2" fmla="*/ 3503621 w 3503621"/>
              <a:gd name="connsiteY2" fmla="*/ 646331 h 646331"/>
              <a:gd name="connsiteX3" fmla="*/ 678873 w 3503621"/>
              <a:gd name="connsiteY3" fmla="*/ 646331 h 646331"/>
              <a:gd name="connsiteX4" fmla="*/ 0 w 3503621"/>
              <a:gd name="connsiteY4" fmla="*/ 13854 h 646331"/>
              <a:gd name="connsiteX0" fmla="*/ 360218 w 3863839"/>
              <a:gd name="connsiteY0" fmla="*/ 13854 h 646331"/>
              <a:gd name="connsiteX1" fmla="*/ 3863839 w 3863839"/>
              <a:gd name="connsiteY1" fmla="*/ 0 h 646331"/>
              <a:gd name="connsiteX2" fmla="*/ 3863839 w 3863839"/>
              <a:gd name="connsiteY2" fmla="*/ 646331 h 646331"/>
              <a:gd name="connsiteX3" fmla="*/ 0 w 3863839"/>
              <a:gd name="connsiteY3" fmla="*/ 632476 h 646331"/>
              <a:gd name="connsiteX4" fmla="*/ 360218 w 3863839"/>
              <a:gd name="connsiteY4" fmla="*/ 13854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3839" h="646331">
                <a:moveTo>
                  <a:pt x="360218" y="13854"/>
                </a:moveTo>
                <a:lnTo>
                  <a:pt x="3863839" y="0"/>
                </a:lnTo>
                <a:lnTo>
                  <a:pt x="3863839" y="646331"/>
                </a:lnTo>
                <a:lnTo>
                  <a:pt x="0" y="632476"/>
                </a:lnTo>
                <a:lnTo>
                  <a:pt x="360218" y="13854"/>
                </a:lnTo>
                <a:close/>
              </a:path>
            </a:pathLst>
          </a:custGeom>
          <a:solidFill>
            <a:srgbClr val="27DD7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dirty="0">
                <a:solidFill>
                  <a:schemeClr val="bg1"/>
                </a:solidFill>
                <a:cs typeface="Calibri"/>
                <a:sym typeface="Calibri"/>
              </a:rPr>
              <a:t>صياغة أسئلة!</a:t>
            </a:r>
          </a:p>
        </p:txBody>
      </p:sp>
      <p:sp>
        <p:nvSpPr>
          <p:cNvPr id="14" name="مستطيل 13"/>
          <p:cNvSpPr/>
          <p:nvPr/>
        </p:nvSpPr>
        <p:spPr>
          <a:xfrm>
            <a:off x="1826970" y="1158121"/>
            <a:ext cx="9297720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cs typeface="Calibri"/>
                <a:sym typeface="Calibri"/>
              </a:rPr>
              <a:t>عزيزي الطالب المُبدع/ عزيزتي الطالبة المُبدعة:</a:t>
            </a:r>
          </a:p>
          <a:p>
            <a:pPr lvl="0"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cs typeface="Calibri"/>
                <a:sym typeface="Calibri"/>
              </a:rPr>
              <a:t>كون/ي أسئلة عن الدرس باستخدام جميع أدوات الاستفهام </a:t>
            </a:r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cs typeface="Calibri"/>
                <a:sym typeface="Wingdings" panose="05000000000000000000" pitchFamily="2" charset="2"/>
              </a:rPr>
              <a:t></a:t>
            </a:r>
            <a:endParaRPr lang="ar-SA" sz="3200" b="1" dirty="0">
              <a:solidFill>
                <a:schemeClr val="accent1">
                  <a:lumMod val="50000"/>
                </a:schemeClr>
              </a:solidFill>
              <a:cs typeface="Calibri"/>
              <a:sym typeface="Calibri"/>
            </a:endParaRPr>
          </a:p>
        </p:txBody>
      </p:sp>
      <p:sp>
        <p:nvSpPr>
          <p:cNvPr id="19" name="وسيلة شرح مستطيلة مستديرة الزوايا 18"/>
          <p:cNvSpPr/>
          <p:nvPr/>
        </p:nvSpPr>
        <p:spPr>
          <a:xfrm>
            <a:off x="9250843" y="3289110"/>
            <a:ext cx="1613943" cy="1021518"/>
          </a:xfrm>
          <a:prstGeom prst="wedgeRoundRectCallout">
            <a:avLst>
              <a:gd name="adj1" fmla="val -103991"/>
              <a:gd name="adj2" fmla="val -12359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accent1">
                    <a:lumMod val="50000"/>
                  </a:schemeClr>
                </a:solidFill>
                <a:cs typeface="Calibri"/>
                <a:sym typeface="Calibri"/>
              </a:rPr>
              <a:t>لماذا؟</a:t>
            </a:r>
            <a:endParaRPr lang="ar-SA" sz="3600" dirty="0"/>
          </a:p>
        </p:txBody>
      </p:sp>
      <p:sp>
        <p:nvSpPr>
          <p:cNvPr id="20" name="وسيلة شرح مستطيلة مستديرة الزوايا 19"/>
          <p:cNvSpPr/>
          <p:nvPr/>
        </p:nvSpPr>
        <p:spPr>
          <a:xfrm>
            <a:off x="8621877" y="5011002"/>
            <a:ext cx="1613943" cy="1021518"/>
          </a:xfrm>
          <a:prstGeom prst="wedgeRoundRectCallout">
            <a:avLst>
              <a:gd name="adj1" fmla="val -74394"/>
              <a:gd name="adj2" fmla="val -55111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accent1">
                    <a:lumMod val="50000"/>
                  </a:schemeClr>
                </a:solidFill>
                <a:cs typeface="Calibri"/>
                <a:sym typeface="Calibri"/>
              </a:rPr>
              <a:t>هل؟</a:t>
            </a:r>
            <a:endParaRPr lang="ar-SA" sz="3600" dirty="0"/>
          </a:p>
        </p:txBody>
      </p:sp>
      <p:sp>
        <p:nvSpPr>
          <p:cNvPr id="21" name="وسيلة شرح مستطيلة مستديرة الزوايا 20"/>
          <p:cNvSpPr/>
          <p:nvPr/>
        </p:nvSpPr>
        <p:spPr>
          <a:xfrm>
            <a:off x="2018635" y="3289110"/>
            <a:ext cx="1613943" cy="1021518"/>
          </a:xfrm>
          <a:prstGeom prst="wedgeRoundRectCallout">
            <a:avLst>
              <a:gd name="adj1" fmla="val 115974"/>
              <a:gd name="adj2" fmla="val -17703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accent1">
                    <a:lumMod val="50000"/>
                  </a:schemeClr>
                </a:solidFill>
                <a:cs typeface="Calibri"/>
                <a:sym typeface="Calibri"/>
              </a:rPr>
              <a:t>كيف؟</a:t>
            </a:r>
            <a:endParaRPr lang="ar-SA" sz="3600" dirty="0"/>
          </a:p>
        </p:txBody>
      </p:sp>
      <p:sp>
        <p:nvSpPr>
          <p:cNvPr id="22" name="وسيلة شرح مستطيلة مستديرة الزوايا 21"/>
          <p:cNvSpPr/>
          <p:nvPr/>
        </p:nvSpPr>
        <p:spPr>
          <a:xfrm>
            <a:off x="2715840" y="5011002"/>
            <a:ext cx="1613943" cy="1021518"/>
          </a:xfrm>
          <a:prstGeom prst="wedgeRoundRectCallout">
            <a:avLst>
              <a:gd name="adj1" fmla="val 68485"/>
              <a:gd name="adj2" fmla="val -47095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accent1">
                    <a:lumMod val="50000"/>
                  </a:schemeClr>
                </a:solidFill>
                <a:cs typeface="Calibri"/>
                <a:sym typeface="Calibri"/>
              </a:rPr>
              <a:t>متى؟</a:t>
            </a:r>
            <a:endParaRPr lang="ar-SA" sz="3600" dirty="0"/>
          </a:p>
        </p:txBody>
      </p:sp>
      <p:sp>
        <p:nvSpPr>
          <p:cNvPr id="23" name="وسيلة شرح مستطيلة مستديرة الزوايا 22"/>
          <p:cNvSpPr/>
          <p:nvPr/>
        </p:nvSpPr>
        <p:spPr>
          <a:xfrm>
            <a:off x="5678713" y="5487261"/>
            <a:ext cx="1594234" cy="996497"/>
          </a:xfrm>
          <a:prstGeom prst="wedgeRoundRectCallout">
            <a:avLst>
              <a:gd name="adj1" fmla="val -8154"/>
              <a:gd name="adj2" fmla="val -83823"/>
              <a:gd name="adj3" fmla="val 1666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accent1">
                    <a:lumMod val="50000"/>
                  </a:schemeClr>
                </a:solidFill>
                <a:cs typeface="Calibri"/>
                <a:sym typeface="Calibri"/>
              </a:rPr>
              <a:t>ما؟</a:t>
            </a:r>
            <a:endParaRPr lang="ar-SA" sz="3600" dirty="0"/>
          </a:p>
        </p:txBody>
      </p:sp>
      <p:pic>
        <p:nvPicPr>
          <p:cNvPr id="24" name="Picture 6" descr="Speech bubbles with question marks Free Vector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0" b="88818" l="958" r="98882">
                        <a14:foregroundMark x1="52236" y1="61342" x2="52236" y2="61342"/>
                        <a14:foregroundMark x1="49361" y1="67732" x2="49361" y2="67732"/>
                        <a14:foregroundMark x1="49840" y1="73323" x2="49840" y2="73323"/>
                        <a14:foregroundMark x1="50319" y1="79393" x2="50319" y2="79393"/>
                        <a14:foregroundMark x1="51917" y1="74441" x2="51917" y2="74441"/>
                        <a14:foregroundMark x1="55591" y1="81150" x2="55591" y2="81150"/>
                        <a14:foregroundMark x1="61981" y1="80990" x2="61981" y2="80990"/>
                        <a14:foregroundMark x1="56070" y1="83706" x2="56070" y2="83706"/>
                        <a14:foregroundMark x1="56070" y1="83706" x2="47604" y2="83866"/>
                        <a14:foregroundMark x1="49840" y1="69329" x2="49840" y2="69329"/>
                        <a14:foregroundMark x1="50799" y1="79553" x2="50799" y2="79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25" y="2140426"/>
            <a:ext cx="3366237" cy="336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ذو زوايا قطرية مستديرة 13">
            <a:extLst>
              <a:ext uri="{FF2B5EF4-FFF2-40B4-BE49-F238E27FC236}">
                <a16:creationId xmlns:a16="http://schemas.microsoft.com/office/drawing/2014/main" id="{4D4991D0-7E7B-4C5F-BB59-2DED73AC5014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صياغة اسئلة</a:t>
            </a:r>
          </a:p>
        </p:txBody>
      </p:sp>
    </p:spTree>
    <p:extLst>
      <p:ext uri="{BB962C8B-B14F-4D97-AF65-F5344CB8AC3E}">
        <p14:creationId xmlns:p14="http://schemas.microsoft.com/office/powerpoint/2010/main" val="2003819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رسم 3">
            <a:extLst>
              <a:ext uri="{FF2B5EF4-FFF2-40B4-BE49-F238E27FC236}">
                <a16:creationId xmlns:a16="http://schemas.microsoft.com/office/drawing/2014/main" id="{481DEF20-7856-427F-A91D-9E791F52D3DA}"/>
              </a:ext>
            </a:extLst>
          </p:cNvPr>
          <p:cNvGrpSpPr/>
          <p:nvPr/>
        </p:nvGrpSpPr>
        <p:grpSpPr>
          <a:xfrm>
            <a:off x="6675122" y="367897"/>
            <a:ext cx="4771432" cy="5379759"/>
            <a:chOff x="6465874" y="4587201"/>
            <a:chExt cx="1871719" cy="1938356"/>
          </a:xfrm>
        </p:grpSpPr>
        <p:sp>
          <p:nvSpPr>
            <p:cNvPr id="219" name="شكل حر: شكل 218">
              <a:extLst>
                <a:ext uri="{FF2B5EF4-FFF2-40B4-BE49-F238E27FC236}">
                  <a16:creationId xmlns:a16="http://schemas.microsoft.com/office/drawing/2014/main" id="{EC34768E-96EF-4EAF-B580-19EE117BE3F0}"/>
                </a:ext>
              </a:extLst>
            </p:cNvPr>
            <p:cNvSpPr/>
            <p:nvPr/>
          </p:nvSpPr>
          <p:spPr>
            <a:xfrm>
              <a:off x="6564058" y="4752022"/>
              <a:ext cx="1773535" cy="1773535"/>
            </a:xfrm>
            <a:custGeom>
              <a:avLst/>
              <a:gdLst>
                <a:gd name="connsiteX0" fmla="*/ 102756 w 1773535"/>
                <a:gd name="connsiteY0" fmla="*/ 0 h 1773535"/>
                <a:gd name="connsiteX1" fmla="*/ 0 w 1773535"/>
                <a:gd name="connsiteY1" fmla="*/ 1670780 h 1773535"/>
                <a:gd name="connsiteX2" fmla="*/ 1670780 w 1773535"/>
                <a:gd name="connsiteY2" fmla="*/ 1773536 h 1773535"/>
                <a:gd name="connsiteX3" fmla="*/ 1773536 w 1773535"/>
                <a:gd name="connsiteY3" fmla="*/ 102756 h 1773535"/>
                <a:gd name="connsiteX4" fmla="*/ 102756 w 1773535"/>
                <a:gd name="connsiteY4" fmla="*/ 0 h 1773535"/>
                <a:gd name="connsiteX5" fmla="*/ 240430 w 1773535"/>
                <a:gd name="connsiteY5" fmla="*/ 131788 h 1773535"/>
                <a:gd name="connsiteX6" fmla="*/ 221685 w 1773535"/>
                <a:gd name="connsiteY6" fmla="*/ 148362 h 1773535"/>
                <a:gd name="connsiteX7" fmla="*/ 164420 w 1773535"/>
                <a:gd name="connsiteY7" fmla="*/ 144818 h 1773535"/>
                <a:gd name="connsiteX8" fmla="*/ 147847 w 1773535"/>
                <a:gd name="connsiteY8" fmla="*/ 126073 h 1773535"/>
                <a:gd name="connsiteX9" fmla="*/ 151390 w 1773535"/>
                <a:gd name="connsiteY9" fmla="*/ 68808 h 1773535"/>
                <a:gd name="connsiteX10" fmla="*/ 170135 w 1773535"/>
                <a:gd name="connsiteY10" fmla="*/ 52235 h 1773535"/>
                <a:gd name="connsiteX11" fmla="*/ 227400 w 1773535"/>
                <a:gd name="connsiteY11" fmla="*/ 55778 h 1773535"/>
                <a:gd name="connsiteX12" fmla="*/ 243973 w 1773535"/>
                <a:gd name="connsiteY12" fmla="*/ 74523 h 1773535"/>
                <a:gd name="connsiteX13" fmla="*/ 240430 w 1773535"/>
                <a:gd name="connsiteY13" fmla="*/ 131788 h 1773535"/>
                <a:gd name="connsiteX14" fmla="*/ 404107 w 1773535"/>
                <a:gd name="connsiteY14" fmla="*/ 141846 h 1773535"/>
                <a:gd name="connsiteX15" fmla="*/ 385362 w 1773535"/>
                <a:gd name="connsiteY15" fmla="*/ 158420 h 1773535"/>
                <a:gd name="connsiteX16" fmla="*/ 328098 w 1773535"/>
                <a:gd name="connsiteY16" fmla="*/ 154876 h 1773535"/>
                <a:gd name="connsiteX17" fmla="*/ 311524 w 1773535"/>
                <a:gd name="connsiteY17" fmla="*/ 136131 h 1773535"/>
                <a:gd name="connsiteX18" fmla="*/ 315068 w 1773535"/>
                <a:gd name="connsiteY18" fmla="*/ 78867 h 1773535"/>
                <a:gd name="connsiteX19" fmla="*/ 333813 w 1773535"/>
                <a:gd name="connsiteY19" fmla="*/ 62294 h 1773535"/>
                <a:gd name="connsiteX20" fmla="*/ 391077 w 1773535"/>
                <a:gd name="connsiteY20" fmla="*/ 65837 h 1773535"/>
                <a:gd name="connsiteX21" fmla="*/ 407651 w 1773535"/>
                <a:gd name="connsiteY21" fmla="*/ 84582 h 1773535"/>
                <a:gd name="connsiteX22" fmla="*/ 404107 w 1773535"/>
                <a:gd name="connsiteY22" fmla="*/ 141846 h 1773535"/>
                <a:gd name="connsiteX23" fmla="*/ 567728 w 1773535"/>
                <a:gd name="connsiteY23" fmla="*/ 151905 h 1773535"/>
                <a:gd name="connsiteX24" fmla="*/ 548983 w 1773535"/>
                <a:gd name="connsiteY24" fmla="*/ 168478 h 1773535"/>
                <a:gd name="connsiteX25" fmla="*/ 491718 w 1773535"/>
                <a:gd name="connsiteY25" fmla="*/ 164935 h 1773535"/>
                <a:gd name="connsiteX26" fmla="*/ 475145 w 1773535"/>
                <a:gd name="connsiteY26" fmla="*/ 146190 h 1773535"/>
                <a:gd name="connsiteX27" fmla="*/ 478688 w 1773535"/>
                <a:gd name="connsiteY27" fmla="*/ 88925 h 1773535"/>
                <a:gd name="connsiteX28" fmla="*/ 497433 w 1773535"/>
                <a:gd name="connsiteY28" fmla="*/ 72352 h 1773535"/>
                <a:gd name="connsiteX29" fmla="*/ 554698 w 1773535"/>
                <a:gd name="connsiteY29" fmla="*/ 75895 h 1773535"/>
                <a:gd name="connsiteX30" fmla="*/ 571271 w 1773535"/>
                <a:gd name="connsiteY30" fmla="*/ 94640 h 1773535"/>
                <a:gd name="connsiteX31" fmla="*/ 567728 w 1773535"/>
                <a:gd name="connsiteY31" fmla="*/ 151905 h 1773535"/>
                <a:gd name="connsiteX32" fmla="*/ 731406 w 1773535"/>
                <a:gd name="connsiteY32" fmla="*/ 161963 h 1773535"/>
                <a:gd name="connsiteX33" fmla="*/ 712660 w 1773535"/>
                <a:gd name="connsiteY33" fmla="*/ 178537 h 1773535"/>
                <a:gd name="connsiteX34" fmla="*/ 655396 w 1773535"/>
                <a:gd name="connsiteY34" fmla="*/ 174993 h 1773535"/>
                <a:gd name="connsiteX35" fmla="*/ 638823 w 1773535"/>
                <a:gd name="connsiteY35" fmla="*/ 156248 h 1773535"/>
                <a:gd name="connsiteX36" fmla="*/ 642366 w 1773535"/>
                <a:gd name="connsiteY36" fmla="*/ 98984 h 1773535"/>
                <a:gd name="connsiteX37" fmla="*/ 661111 w 1773535"/>
                <a:gd name="connsiteY37" fmla="*/ 82410 h 1773535"/>
                <a:gd name="connsiteX38" fmla="*/ 718375 w 1773535"/>
                <a:gd name="connsiteY38" fmla="*/ 85953 h 1773535"/>
                <a:gd name="connsiteX39" fmla="*/ 734949 w 1773535"/>
                <a:gd name="connsiteY39" fmla="*/ 104699 h 1773535"/>
                <a:gd name="connsiteX40" fmla="*/ 731406 w 1773535"/>
                <a:gd name="connsiteY40" fmla="*/ 161963 h 1773535"/>
                <a:gd name="connsiteX41" fmla="*/ 895026 w 1773535"/>
                <a:gd name="connsiteY41" fmla="*/ 172021 h 1773535"/>
                <a:gd name="connsiteX42" fmla="*/ 876281 w 1773535"/>
                <a:gd name="connsiteY42" fmla="*/ 188595 h 1773535"/>
                <a:gd name="connsiteX43" fmla="*/ 819016 w 1773535"/>
                <a:gd name="connsiteY43" fmla="*/ 185052 h 1773535"/>
                <a:gd name="connsiteX44" fmla="*/ 802443 w 1773535"/>
                <a:gd name="connsiteY44" fmla="*/ 166306 h 1773535"/>
                <a:gd name="connsiteX45" fmla="*/ 805987 w 1773535"/>
                <a:gd name="connsiteY45" fmla="*/ 109042 h 1773535"/>
                <a:gd name="connsiteX46" fmla="*/ 824731 w 1773535"/>
                <a:gd name="connsiteY46" fmla="*/ 92469 h 1773535"/>
                <a:gd name="connsiteX47" fmla="*/ 881996 w 1773535"/>
                <a:gd name="connsiteY47" fmla="*/ 96012 h 1773535"/>
                <a:gd name="connsiteX48" fmla="*/ 898569 w 1773535"/>
                <a:gd name="connsiteY48" fmla="*/ 114757 h 1773535"/>
                <a:gd name="connsiteX49" fmla="*/ 895026 w 1773535"/>
                <a:gd name="connsiteY49" fmla="*/ 172021 h 1773535"/>
                <a:gd name="connsiteX50" fmla="*/ 1058704 w 1773535"/>
                <a:gd name="connsiteY50" fmla="*/ 182137 h 1773535"/>
                <a:gd name="connsiteX51" fmla="*/ 1039958 w 1773535"/>
                <a:gd name="connsiteY51" fmla="*/ 198711 h 1773535"/>
                <a:gd name="connsiteX52" fmla="*/ 982694 w 1773535"/>
                <a:gd name="connsiteY52" fmla="*/ 195167 h 1773535"/>
                <a:gd name="connsiteX53" fmla="*/ 966120 w 1773535"/>
                <a:gd name="connsiteY53" fmla="*/ 176422 h 1773535"/>
                <a:gd name="connsiteX54" fmla="*/ 969664 w 1773535"/>
                <a:gd name="connsiteY54" fmla="*/ 119158 h 1773535"/>
                <a:gd name="connsiteX55" fmla="*/ 988409 w 1773535"/>
                <a:gd name="connsiteY55" fmla="*/ 102584 h 1773535"/>
                <a:gd name="connsiteX56" fmla="*/ 1045673 w 1773535"/>
                <a:gd name="connsiteY56" fmla="*/ 106128 h 1773535"/>
                <a:gd name="connsiteX57" fmla="*/ 1062247 w 1773535"/>
                <a:gd name="connsiteY57" fmla="*/ 124873 h 1773535"/>
                <a:gd name="connsiteX58" fmla="*/ 1058704 w 1773535"/>
                <a:gd name="connsiteY58" fmla="*/ 182137 h 1773535"/>
                <a:gd name="connsiteX59" fmla="*/ 1222324 w 1773535"/>
                <a:gd name="connsiteY59" fmla="*/ 192195 h 1773535"/>
                <a:gd name="connsiteX60" fmla="*/ 1203579 w 1773535"/>
                <a:gd name="connsiteY60" fmla="*/ 208769 h 1773535"/>
                <a:gd name="connsiteX61" fmla="*/ 1146315 w 1773535"/>
                <a:gd name="connsiteY61" fmla="*/ 205226 h 1773535"/>
                <a:gd name="connsiteX62" fmla="*/ 1129741 w 1773535"/>
                <a:gd name="connsiteY62" fmla="*/ 186480 h 1773535"/>
                <a:gd name="connsiteX63" fmla="*/ 1133284 w 1773535"/>
                <a:gd name="connsiteY63" fmla="*/ 129216 h 1773535"/>
                <a:gd name="connsiteX64" fmla="*/ 1152030 w 1773535"/>
                <a:gd name="connsiteY64" fmla="*/ 112643 h 1773535"/>
                <a:gd name="connsiteX65" fmla="*/ 1209294 w 1773535"/>
                <a:gd name="connsiteY65" fmla="*/ 116186 h 1773535"/>
                <a:gd name="connsiteX66" fmla="*/ 1225868 w 1773535"/>
                <a:gd name="connsiteY66" fmla="*/ 134931 h 1773535"/>
                <a:gd name="connsiteX67" fmla="*/ 1222324 w 1773535"/>
                <a:gd name="connsiteY67" fmla="*/ 192195 h 1773535"/>
                <a:gd name="connsiteX68" fmla="*/ 1386002 w 1773535"/>
                <a:gd name="connsiteY68" fmla="*/ 202254 h 1773535"/>
                <a:gd name="connsiteX69" fmla="*/ 1367257 w 1773535"/>
                <a:gd name="connsiteY69" fmla="*/ 218827 h 1773535"/>
                <a:gd name="connsiteX70" fmla="*/ 1309992 w 1773535"/>
                <a:gd name="connsiteY70" fmla="*/ 215284 h 1773535"/>
                <a:gd name="connsiteX71" fmla="*/ 1293419 w 1773535"/>
                <a:gd name="connsiteY71" fmla="*/ 196539 h 1773535"/>
                <a:gd name="connsiteX72" fmla="*/ 1296962 w 1773535"/>
                <a:gd name="connsiteY72" fmla="*/ 139275 h 1773535"/>
                <a:gd name="connsiteX73" fmla="*/ 1315707 w 1773535"/>
                <a:gd name="connsiteY73" fmla="*/ 122701 h 1773535"/>
                <a:gd name="connsiteX74" fmla="*/ 1372972 w 1773535"/>
                <a:gd name="connsiteY74" fmla="*/ 126245 h 1773535"/>
                <a:gd name="connsiteX75" fmla="*/ 1389545 w 1773535"/>
                <a:gd name="connsiteY75" fmla="*/ 144990 h 1773535"/>
                <a:gd name="connsiteX76" fmla="*/ 1386002 w 1773535"/>
                <a:gd name="connsiteY76" fmla="*/ 202254 h 1773535"/>
                <a:gd name="connsiteX77" fmla="*/ 1549622 w 1773535"/>
                <a:gd name="connsiteY77" fmla="*/ 212312 h 1773535"/>
                <a:gd name="connsiteX78" fmla="*/ 1530877 w 1773535"/>
                <a:gd name="connsiteY78" fmla="*/ 228886 h 1773535"/>
                <a:gd name="connsiteX79" fmla="*/ 1473613 w 1773535"/>
                <a:gd name="connsiteY79" fmla="*/ 225342 h 1773535"/>
                <a:gd name="connsiteX80" fmla="*/ 1457039 w 1773535"/>
                <a:gd name="connsiteY80" fmla="*/ 206597 h 1773535"/>
                <a:gd name="connsiteX81" fmla="*/ 1460582 w 1773535"/>
                <a:gd name="connsiteY81" fmla="*/ 149333 h 1773535"/>
                <a:gd name="connsiteX82" fmla="*/ 1479328 w 1773535"/>
                <a:gd name="connsiteY82" fmla="*/ 132759 h 1773535"/>
                <a:gd name="connsiteX83" fmla="*/ 1536592 w 1773535"/>
                <a:gd name="connsiteY83" fmla="*/ 136303 h 1773535"/>
                <a:gd name="connsiteX84" fmla="*/ 1553166 w 1773535"/>
                <a:gd name="connsiteY84" fmla="*/ 155048 h 1773535"/>
                <a:gd name="connsiteX85" fmla="*/ 1549622 w 1773535"/>
                <a:gd name="connsiteY85" fmla="*/ 212312 h 1773535"/>
                <a:gd name="connsiteX86" fmla="*/ 1713243 w 1773535"/>
                <a:gd name="connsiteY86" fmla="*/ 222371 h 1773535"/>
                <a:gd name="connsiteX87" fmla="*/ 1694498 w 1773535"/>
                <a:gd name="connsiteY87" fmla="*/ 238944 h 1773535"/>
                <a:gd name="connsiteX88" fmla="*/ 1637233 w 1773535"/>
                <a:gd name="connsiteY88" fmla="*/ 235401 h 1773535"/>
                <a:gd name="connsiteX89" fmla="*/ 1620660 w 1773535"/>
                <a:gd name="connsiteY89" fmla="*/ 216656 h 1773535"/>
                <a:gd name="connsiteX90" fmla="*/ 1624203 w 1773535"/>
                <a:gd name="connsiteY90" fmla="*/ 159391 h 1773535"/>
                <a:gd name="connsiteX91" fmla="*/ 1642948 w 1773535"/>
                <a:gd name="connsiteY91" fmla="*/ 142818 h 1773535"/>
                <a:gd name="connsiteX92" fmla="*/ 1700213 w 1773535"/>
                <a:gd name="connsiteY92" fmla="*/ 146361 h 1773535"/>
                <a:gd name="connsiteX93" fmla="*/ 1716786 w 1773535"/>
                <a:gd name="connsiteY93" fmla="*/ 165106 h 1773535"/>
                <a:gd name="connsiteX94" fmla="*/ 1713243 w 1773535"/>
                <a:gd name="connsiteY94" fmla="*/ 222371 h 177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773535" h="1773535">
                  <a:moveTo>
                    <a:pt x="102756" y="0"/>
                  </a:moveTo>
                  <a:lnTo>
                    <a:pt x="0" y="1670780"/>
                  </a:lnTo>
                  <a:lnTo>
                    <a:pt x="1670780" y="1773536"/>
                  </a:lnTo>
                  <a:lnTo>
                    <a:pt x="1773536" y="102756"/>
                  </a:lnTo>
                  <a:lnTo>
                    <a:pt x="102756" y="0"/>
                  </a:lnTo>
                  <a:close/>
                  <a:moveTo>
                    <a:pt x="240430" y="131788"/>
                  </a:moveTo>
                  <a:cubicBezTo>
                    <a:pt x="239858" y="141561"/>
                    <a:pt x="231458" y="148990"/>
                    <a:pt x="221685" y="148362"/>
                  </a:cubicBezTo>
                  <a:lnTo>
                    <a:pt x="164420" y="144818"/>
                  </a:lnTo>
                  <a:cubicBezTo>
                    <a:pt x="154648" y="144247"/>
                    <a:pt x="147218" y="135846"/>
                    <a:pt x="147847" y="126073"/>
                  </a:cubicBezTo>
                  <a:lnTo>
                    <a:pt x="151390" y="68808"/>
                  </a:lnTo>
                  <a:cubicBezTo>
                    <a:pt x="152019" y="59036"/>
                    <a:pt x="160363" y="51607"/>
                    <a:pt x="170135" y="52235"/>
                  </a:cubicBezTo>
                  <a:lnTo>
                    <a:pt x="227400" y="55778"/>
                  </a:lnTo>
                  <a:cubicBezTo>
                    <a:pt x="237173" y="56350"/>
                    <a:pt x="244602" y="64751"/>
                    <a:pt x="243973" y="74523"/>
                  </a:cubicBezTo>
                  <a:lnTo>
                    <a:pt x="240430" y="131788"/>
                  </a:lnTo>
                  <a:close/>
                  <a:moveTo>
                    <a:pt x="404107" y="141846"/>
                  </a:moveTo>
                  <a:cubicBezTo>
                    <a:pt x="403536" y="151619"/>
                    <a:pt x="395135" y="159049"/>
                    <a:pt x="385362" y="158420"/>
                  </a:cubicBezTo>
                  <a:lnTo>
                    <a:pt x="328098" y="154876"/>
                  </a:lnTo>
                  <a:cubicBezTo>
                    <a:pt x="318325" y="154305"/>
                    <a:pt x="310896" y="145904"/>
                    <a:pt x="311524" y="136131"/>
                  </a:cubicBezTo>
                  <a:lnTo>
                    <a:pt x="315068" y="78867"/>
                  </a:lnTo>
                  <a:cubicBezTo>
                    <a:pt x="315639" y="69095"/>
                    <a:pt x="324040" y="61665"/>
                    <a:pt x="333813" y="62294"/>
                  </a:cubicBezTo>
                  <a:lnTo>
                    <a:pt x="391077" y="65837"/>
                  </a:lnTo>
                  <a:cubicBezTo>
                    <a:pt x="400850" y="66408"/>
                    <a:pt x="408280" y="74810"/>
                    <a:pt x="407651" y="84582"/>
                  </a:cubicBezTo>
                  <a:lnTo>
                    <a:pt x="404107" y="141846"/>
                  </a:lnTo>
                  <a:close/>
                  <a:moveTo>
                    <a:pt x="567728" y="151905"/>
                  </a:moveTo>
                  <a:cubicBezTo>
                    <a:pt x="567157" y="161677"/>
                    <a:pt x="558756" y="169107"/>
                    <a:pt x="548983" y="168478"/>
                  </a:cubicBezTo>
                  <a:lnTo>
                    <a:pt x="491718" y="164935"/>
                  </a:lnTo>
                  <a:cubicBezTo>
                    <a:pt x="481946" y="164363"/>
                    <a:pt x="474517" y="155962"/>
                    <a:pt x="475145" y="146190"/>
                  </a:cubicBezTo>
                  <a:lnTo>
                    <a:pt x="478688" y="88925"/>
                  </a:lnTo>
                  <a:cubicBezTo>
                    <a:pt x="479260" y="79153"/>
                    <a:pt x="487661" y="71723"/>
                    <a:pt x="497433" y="72352"/>
                  </a:cubicBezTo>
                  <a:lnTo>
                    <a:pt x="554698" y="75895"/>
                  </a:lnTo>
                  <a:cubicBezTo>
                    <a:pt x="564471" y="76524"/>
                    <a:pt x="571900" y="84868"/>
                    <a:pt x="571271" y="94640"/>
                  </a:cubicBezTo>
                  <a:lnTo>
                    <a:pt x="567728" y="151905"/>
                  </a:lnTo>
                  <a:close/>
                  <a:moveTo>
                    <a:pt x="731406" y="161963"/>
                  </a:moveTo>
                  <a:cubicBezTo>
                    <a:pt x="730834" y="171736"/>
                    <a:pt x="722433" y="179165"/>
                    <a:pt x="712660" y="178537"/>
                  </a:cubicBezTo>
                  <a:lnTo>
                    <a:pt x="655396" y="174993"/>
                  </a:lnTo>
                  <a:cubicBezTo>
                    <a:pt x="645623" y="174365"/>
                    <a:pt x="638194" y="166021"/>
                    <a:pt x="638823" y="156248"/>
                  </a:cubicBezTo>
                  <a:lnTo>
                    <a:pt x="642366" y="98984"/>
                  </a:lnTo>
                  <a:cubicBezTo>
                    <a:pt x="642938" y="89211"/>
                    <a:pt x="651338" y="81782"/>
                    <a:pt x="661111" y="82410"/>
                  </a:cubicBezTo>
                  <a:lnTo>
                    <a:pt x="718375" y="85953"/>
                  </a:lnTo>
                  <a:cubicBezTo>
                    <a:pt x="728148" y="86525"/>
                    <a:pt x="735577" y="94926"/>
                    <a:pt x="734949" y="104699"/>
                  </a:cubicBezTo>
                  <a:lnTo>
                    <a:pt x="731406" y="161963"/>
                  </a:lnTo>
                  <a:close/>
                  <a:moveTo>
                    <a:pt x="895026" y="172021"/>
                  </a:moveTo>
                  <a:cubicBezTo>
                    <a:pt x="894455" y="181794"/>
                    <a:pt x="886053" y="189224"/>
                    <a:pt x="876281" y="188595"/>
                  </a:cubicBezTo>
                  <a:lnTo>
                    <a:pt x="819016" y="185052"/>
                  </a:lnTo>
                  <a:cubicBezTo>
                    <a:pt x="809244" y="184480"/>
                    <a:pt x="801814" y="176079"/>
                    <a:pt x="802443" y="166306"/>
                  </a:cubicBezTo>
                  <a:lnTo>
                    <a:pt x="805987" y="109042"/>
                  </a:lnTo>
                  <a:cubicBezTo>
                    <a:pt x="806558" y="99270"/>
                    <a:pt x="814959" y="91840"/>
                    <a:pt x="824731" y="92469"/>
                  </a:cubicBezTo>
                  <a:lnTo>
                    <a:pt x="881996" y="96012"/>
                  </a:lnTo>
                  <a:cubicBezTo>
                    <a:pt x="891768" y="96584"/>
                    <a:pt x="899198" y="104985"/>
                    <a:pt x="898569" y="114757"/>
                  </a:cubicBezTo>
                  <a:lnTo>
                    <a:pt x="895026" y="172021"/>
                  </a:lnTo>
                  <a:close/>
                  <a:moveTo>
                    <a:pt x="1058704" y="182137"/>
                  </a:moveTo>
                  <a:cubicBezTo>
                    <a:pt x="1058132" y="191910"/>
                    <a:pt x="1049731" y="199339"/>
                    <a:pt x="1039958" y="198711"/>
                  </a:cubicBezTo>
                  <a:lnTo>
                    <a:pt x="982694" y="195167"/>
                  </a:lnTo>
                  <a:cubicBezTo>
                    <a:pt x="972922" y="194596"/>
                    <a:pt x="965492" y="186195"/>
                    <a:pt x="966120" y="176422"/>
                  </a:cubicBezTo>
                  <a:lnTo>
                    <a:pt x="969664" y="119158"/>
                  </a:lnTo>
                  <a:cubicBezTo>
                    <a:pt x="970236" y="109385"/>
                    <a:pt x="978637" y="101956"/>
                    <a:pt x="988409" y="102584"/>
                  </a:cubicBezTo>
                  <a:lnTo>
                    <a:pt x="1045673" y="106128"/>
                  </a:lnTo>
                  <a:cubicBezTo>
                    <a:pt x="1055446" y="106699"/>
                    <a:pt x="1062876" y="115100"/>
                    <a:pt x="1062247" y="124873"/>
                  </a:cubicBezTo>
                  <a:lnTo>
                    <a:pt x="1058704" y="182137"/>
                  </a:lnTo>
                  <a:close/>
                  <a:moveTo>
                    <a:pt x="1222324" y="192195"/>
                  </a:moveTo>
                  <a:cubicBezTo>
                    <a:pt x="1221753" y="201968"/>
                    <a:pt x="1213351" y="209398"/>
                    <a:pt x="1203579" y="208769"/>
                  </a:cubicBezTo>
                  <a:lnTo>
                    <a:pt x="1146315" y="205226"/>
                  </a:lnTo>
                  <a:cubicBezTo>
                    <a:pt x="1136542" y="204597"/>
                    <a:pt x="1129112" y="196253"/>
                    <a:pt x="1129741" y="186480"/>
                  </a:cubicBezTo>
                  <a:lnTo>
                    <a:pt x="1133284" y="129216"/>
                  </a:lnTo>
                  <a:cubicBezTo>
                    <a:pt x="1133856" y="119444"/>
                    <a:pt x="1142257" y="112014"/>
                    <a:pt x="1152030" y="112643"/>
                  </a:cubicBezTo>
                  <a:lnTo>
                    <a:pt x="1209294" y="116186"/>
                  </a:lnTo>
                  <a:cubicBezTo>
                    <a:pt x="1219066" y="116815"/>
                    <a:pt x="1226496" y="125159"/>
                    <a:pt x="1225868" y="134931"/>
                  </a:cubicBezTo>
                  <a:lnTo>
                    <a:pt x="1222324" y="192195"/>
                  </a:lnTo>
                  <a:close/>
                  <a:moveTo>
                    <a:pt x="1386002" y="202254"/>
                  </a:moveTo>
                  <a:cubicBezTo>
                    <a:pt x="1385430" y="212026"/>
                    <a:pt x="1377029" y="219456"/>
                    <a:pt x="1367257" y="218827"/>
                  </a:cubicBezTo>
                  <a:lnTo>
                    <a:pt x="1309992" y="215284"/>
                  </a:lnTo>
                  <a:cubicBezTo>
                    <a:pt x="1300220" y="214713"/>
                    <a:pt x="1292790" y="206311"/>
                    <a:pt x="1293419" y="196539"/>
                  </a:cubicBezTo>
                  <a:lnTo>
                    <a:pt x="1296962" y="139275"/>
                  </a:lnTo>
                  <a:cubicBezTo>
                    <a:pt x="1297533" y="129502"/>
                    <a:pt x="1305935" y="122072"/>
                    <a:pt x="1315707" y="122701"/>
                  </a:cubicBezTo>
                  <a:lnTo>
                    <a:pt x="1372972" y="126245"/>
                  </a:lnTo>
                  <a:cubicBezTo>
                    <a:pt x="1382744" y="126816"/>
                    <a:pt x="1390174" y="135217"/>
                    <a:pt x="1389545" y="144990"/>
                  </a:cubicBezTo>
                  <a:lnTo>
                    <a:pt x="1386002" y="202254"/>
                  </a:lnTo>
                  <a:close/>
                  <a:moveTo>
                    <a:pt x="1549622" y="212312"/>
                  </a:moveTo>
                  <a:cubicBezTo>
                    <a:pt x="1549050" y="222085"/>
                    <a:pt x="1540650" y="229514"/>
                    <a:pt x="1530877" y="228886"/>
                  </a:cubicBezTo>
                  <a:lnTo>
                    <a:pt x="1473613" y="225342"/>
                  </a:lnTo>
                  <a:cubicBezTo>
                    <a:pt x="1463840" y="224771"/>
                    <a:pt x="1456410" y="216370"/>
                    <a:pt x="1457039" y="206597"/>
                  </a:cubicBezTo>
                  <a:lnTo>
                    <a:pt x="1460582" y="149333"/>
                  </a:lnTo>
                  <a:cubicBezTo>
                    <a:pt x="1461154" y="139560"/>
                    <a:pt x="1469555" y="132131"/>
                    <a:pt x="1479328" y="132759"/>
                  </a:cubicBezTo>
                  <a:lnTo>
                    <a:pt x="1536592" y="136303"/>
                  </a:lnTo>
                  <a:cubicBezTo>
                    <a:pt x="1546365" y="136874"/>
                    <a:pt x="1553794" y="145275"/>
                    <a:pt x="1553166" y="155048"/>
                  </a:cubicBezTo>
                  <a:lnTo>
                    <a:pt x="1549622" y="212312"/>
                  </a:lnTo>
                  <a:close/>
                  <a:moveTo>
                    <a:pt x="1713243" y="222371"/>
                  </a:moveTo>
                  <a:cubicBezTo>
                    <a:pt x="1712671" y="232143"/>
                    <a:pt x="1704270" y="239573"/>
                    <a:pt x="1694498" y="238944"/>
                  </a:cubicBezTo>
                  <a:lnTo>
                    <a:pt x="1637233" y="235401"/>
                  </a:lnTo>
                  <a:cubicBezTo>
                    <a:pt x="1627461" y="234830"/>
                    <a:pt x="1620031" y="226428"/>
                    <a:pt x="1620660" y="216656"/>
                  </a:cubicBezTo>
                  <a:lnTo>
                    <a:pt x="1624203" y="159391"/>
                  </a:lnTo>
                  <a:cubicBezTo>
                    <a:pt x="1624774" y="149619"/>
                    <a:pt x="1633176" y="142189"/>
                    <a:pt x="1642948" y="142818"/>
                  </a:cubicBezTo>
                  <a:lnTo>
                    <a:pt x="1700213" y="146361"/>
                  </a:lnTo>
                  <a:cubicBezTo>
                    <a:pt x="1709985" y="146933"/>
                    <a:pt x="1717415" y="155334"/>
                    <a:pt x="1716786" y="165106"/>
                  </a:cubicBezTo>
                  <a:lnTo>
                    <a:pt x="1713243" y="222371"/>
                  </a:lnTo>
                  <a:close/>
                </a:path>
              </a:pathLst>
            </a:custGeom>
            <a:solidFill>
              <a:srgbClr val="CFD0D2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220" name="شكل حر: شكل 219">
              <a:extLst>
                <a:ext uri="{FF2B5EF4-FFF2-40B4-BE49-F238E27FC236}">
                  <a16:creationId xmlns:a16="http://schemas.microsoft.com/office/drawing/2014/main" id="{08EE9FDA-D83B-4B55-9ADF-EE01EC6F437F}"/>
                </a:ext>
              </a:extLst>
            </p:cNvPr>
            <p:cNvSpPr/>
            <p:nvPr/>
          </p:nvSpPr>
          <p:spPr>
            <a:xfrm>
              <a:off x="6535483" y="4723447"/>
              <a:ext cx="1773535" cy="1773535"/>
            </a:xfrm>
            <a:custGeom>
              <a:avLst/>
              <a:gdLst>
                <a:gd name="connsiteX0" fmla="*/ 102756 w 1773535"/>
                <a:gd name="connsiteY0" fmla="*/ 0 h 1773535"/>
                <a:gd name="connsiteX1" fmla="*/ 0 w 1773535"/>
                <a:gd name="connsiteY1" fmla="*/ 1670780 h 1773535"/>
                <a:gd name="connsiteX2" fmla="*/ 1670780 w 1773535"/>
                <a:gd name="connsiteY2" fmla="*/ 1773536 h 1773535"/>
                <a:gd name="connsiteX3" fmla="*/ 1773536 w 1773535"/>
                <a:gd name="connsiteY3" fmla="*/ 102756 h 1773535"/>
                <a:gd name="connsiteX4" fmla="*/ 102756 w 1773535"/>
                <a:gd name="connsiteY4" fmla="*/ 0 h 1773535"/>
                <a:gd name="connsiteX5" fmla="*/ 240430 w 1773535"/>
                <a:gd name="connsiteY5" fmla="*/ 131788 h 1773535"/>
                <a:gd name="connsiteX6" fmla="*/ 221685 w 1773535"/>
                <a:gd name="connsiteY6" fmla="*/ 148362 h 1773535"/>
                <a:gd name="connsiteX7" fmla="*/ 164420 w 1773535"/>
                <a:gd name="connsiteY7" fmla="*/ 144818 h 1773535"/>
                <a:gd name="connsiteX8" fmla="*/ 147847 w 1773535"/>
                <a:gd name="connsiteY8" fmla="*/ 126073 h 1773535"/>
                <a:gd name="connsiteX9" fmla="*/ 151390 w 1773535"/>
                <a:gd name="connsiteY9" fmla="*/ 68808 h 1773535"/>
                <a:gd name="connsiteX10" fmla="*/ 170135 w 1773535"/>
                <a:gd name="connsiteY10" fmla="*/ 52235 h 1773535"/>
                <a:gd name="connsiteX11" fmla="*/ 227400 w 1773535"/>
                <a:gd name="connsiteY11" fmla="*/ 55778 h 1773535"/>
                <a:gd name="connsiteX12" fmla="*/ 243973 w 1773535"/>
                <a:gd name="connsiteY12" fmla="*/ 74523 h 1773535"/>
                <a:gd name="connsiteX13" fmla="*/ 240430 w 1773535"/>
                <a:gd name="connsiteY13" fmla="*/ 131788 h 1773535"/>
                <a:gd name="connsiteX14" fmla="*/ 404107 w 1773535"/>
                <a:gd name="connsiteY14" fmla="*/ 141846 h 1773535"/>
                <a:gd name="connsiteX15" fmla="*/ 385362 w 1773535"/>
                <a:gd name="connsiteY15" fmla="*/ 158420 h 1773535"/>
                <a:gd name="connsiteX16" fmla="*/ 328098 w 1773535"/>
                <a:gd name="connsiteY16" fmla="*/ 154876 h 1773535"/>
                <a:gd name="connsiteX17" fmla="*/ 311524 w 1773535"/>
                <a:gd name="connsiteY17" fmla="*/ 136131 h 1773535"/>
                <a:gd name="connsiteX18" fmla="*/ 315068 w 1773535"/>
                <a:gd name="connsiteY18" fmla="*/ 78867 h 1773535"/>
                <a:gd name="connsiteX19" fmla="*/ 333813 w 1773535"/>
                <a:gd name="connsiteY19" fmla="*/ 62294 h 1773535"/>
                <a:gd name="connsiteX20" fmla="*/ 391077 w 1773535"/>
                <a:gd name="connsiteY20" fmla="*/ 65837 h 1773535"/>
                <a:gd name="connsiteX21" fmla="*/ 407651 w 1773535"/>
                <a:gd name="connsiteY21" fmla="*/ 84582 h 1773535"/>
                <a:gd name="connsiteX22" fmla="*/ 404107 w 1773535"/>
                <a:gd name="connsiteY22" fmla="*/ 141846 h 1773535"/>
                <a:gd name="connsiteX23" fmla="*/ 567728 w 1773535"/>
                <a:gd name="connsiteY23" fmla="*/ 151905 h 1773535"/>
                <a:gd name="connsiteX24" fmla="*/ 548983 w 1773535"/>
                <a:gd name="connsiteY24" fmla="*/ 168478 h 1773535"/>
                <a:gd name="connsiteX25" fmla="*/ 491718 w 1773535"/>
                <a:gd name="connsiteY25" fmla="*/ 164935 h 1773535"/>
                <a:gd name="connsiteX26" fmla="*/ 475145 w 1773535"/>
                <a:gd name="connsiteY26" fmla="*/ 146190 h 1773535"/>
                <a:gd name="connsiteX27" fmla="*/ 478688 w 1773535"/>
                <a:gd name="connsiteY27" fmla="*/ 88925 h 1773535"/>
                <a:gd name="connsiteX28" fmla="*/ 497433 w 1773535"/>
                <a:gd name="connsiteY28" fmla="*/ 72352 h 1773535"/>
                <a:gd name="connsiteX29" fmla="*/ 554698 w 1773535"/>
                <a:gd name="connsiteY29" fmla="*/ 75895 h 1773535"/>
                <a:gd name="connsiteX30" fmla="*/ 571271 w 1773535"/>
                <a:gd name="connsiteY30" fmla="*/ 94640 h 1773535"/>
                <a:gd name="connsiteX31" fmla="*/ 567728 w 1773535"/>
                <a:gd name="connsiteY31" fmla="*/ 151905 h 1773535"/>
                <a:gd name="connsiteX32" fmla="*/ 731406 w 1773535"/>
                <a:gd name="connsiteY32" fmla="*/ 161963 h 1773535"/>
                <a:gd name="connsiteX33" fmla="*/ 712660 w 1773535"/>
                <a:gd name="connsiteY33" fmla="*/ 178537 h 1773535"/>
                <a:gd name="connsiteX34" fmla="*/ 655396 w 1773535"/>
                <a:gd name="connsiteY34" fmla="*/ 174993 h 1773535"/>
                <a:gd name="connsiteX35" fmla="*/ 638823 w 1773535"/>
                <a:gd name="connsiteY35" fmla="*/ 156248 h 1773535"/>
                <a:gd name="connsiteX36" fmla="*/ 642366 w 1773535"/>
                <a:gd name="connsiteY36" fmla="*/ 98984 h 1773535"/>
                <a:gd name="connsiteX37" fmla="*/ 661111 w 1773535"/>
                <a:gd name="connsiteY37" fmla="*/ 82410 h 1773535"/>
                <a:gd name="connsiteX38" fmla="*/ 718375 w 1773535"/>
                <a:gd name="connsiteY38" fmla="*/ 85953 h 1773535"/>
                <a:gd name="connsiteX39" fmla="*/ 734949 w 1773535"/>
                <a:gd name="connsiteY39" fmla="*/ 104699 h 1773535"/>
                <a:gd name="connsiteX40" fmla="*/ 731406 w 1773535"/>
                <a:gd name="connsiteY40" fmla="*/ 161963 h 1773535"/>
                <a:gd name="connsiteX41" fmla="*/ 895026 w 1773535"/>
                <a:gd name="connsiteY41" fmla="*/ 172021 h 1773535"/>
                <a:gd name="connsiteX42" fmla="*/ 876281 w 1773535"/>
                <a:gd name="connsiteY42" fmla="*/ 188595 h 1773535"/>
                <a:gd name="connsiteX43" fmla="*/ 819016 w 1773535"/>
                <a:gd name="connsiteY43" fmla="*/ 185052 h 1773535"/>
                <a:gd name="connsiteX44" fmla="*/ 802443 w 1773535"/>
                <a:gd name="connsiteY44" fmla="*/ 166306 h 1773535"/>
                <a:gd name="connsiteX45" fmla="*/ 805987 w 1773535"/>
                <a:gd name="connsiteY45" fmla="*/ 109042 h 1773535"/>
                <a:gd name="connsiteX46" fmla="*/ 824731 w 1773535"/>
                <a:gd name="connsiteY46" fmla="*/ 92469 h 1773535"/>
                <a:gd name="connsiteX47" fmla="*/ 881996 w 1773535"/>
                <a:gd name="connsiteY47" fmla="*/ 96012 h 1773535"/>
                <a:gd name="connsiteX48" fmla="*/ 898569 w 1773535"/>
                <a:gd name="connsiteY48" fmla="*/ 114757 h 1773535"/>
                <a:gd name="connsiteX49" fmla="*/ 895026 w 1773535"/>
                <a:gd name="connsiteY49" fmla="*/ 172021 h 1773535"/>
                <a:gd name="connsiteX50" fmla="*/ 1058704 w 1773535"/>
                <a:gd name="connsiteY50" fmla="*/ 182137 h 1773535"/>
                <a:gd name="connsiteX51" fmla="*/ 1039958 w 1773535"/>
                <a:gd name="connsiteY51" fmla="*/ 198711 h 1773535"/>
                <a:gd name="connsiteX52" fmla="*/ 982694 w 1773535"/>
                <a:gd name="connsiteY52" fmla="*/ 195167 h 1773535"/>
                <a:gd name="connsiteX53" fmla="*/ 966120 w 1773535"/>
                <a:gd name="connsiteY53" fmla="*/ 176422 h 1773535"/>
                <a:gd name="connsiteX54" fmla="*/ 969664 w 1773535"/>
                <a:gd name="connsiteY54" fmla="*/ 119158 h 1773535"/>
                <a:gd name="connsiteX55" fmla="*/ 988409 w 1773535"/>
                <a:gd name="connsiteY55" fmla="*/ 102584 h 1773535"/>
                <a:gd name="connsiteX56" fmla="*/ 1045673 w 1773535"/>
                <a:gd name="connsiteY56" fmla="*/ 106128 h 1773535"/>
                <a:gd name="connsiteX57" fmla="*/ 1062247 w 1773535"/>
                <a:gd name="connsiteY57" fmla="*/ 124873 h 1773535"/>
                <a:gd name="connsiteX58" fmla="*/ 1058704 w 1773535"/>
                <a:gd name="connsiteY58" fmla="*/ 182137 h 1773535"/>
                <a:gd name="connsiteX59" fmla="*/ 1222324 w 1773535"/>
                <a:gd name="connsiteY59" fmla="*/ 192195 h 1773535"/>
                <a:gd name="connsiteX60" fmla="*/ 1203579 w 1773535"/>
                <a:gd name="connsiteY60" fmla="*/ 208769 h 1773535"/>
                <a:gd name="connsiteX61" fmla="*/ 1146315 w 1773535"/>
                <a:gd name="connsiteY61" fmla="*/ 205226 h 1773535"/>
                <a:gd name="connsiteX62" fmla="*/ 1129741 w 1773535"/>
                <a:gd name="connsiteY62" fmla="*/ 186480 h 1773535"/>
                <a:gd name="connsiteX63" fmla="*/ 1133284 w 1773535"/>
                <a:gd name="connsiteY63" fmla="*/ 129216 h 1773535"/>
                <a:gd name="connsiteX64" fmla="*/ 1152030 w 1773535"/>
                <a:gd name="connsiteY64" fmla="*/ 112643 h 1773535"/>
                <a:gd name="connsiteX65" fmla="*/ 1209294 w 1773535"/>
                <a:gd name="connsiteY65" fmla="*/ 116186 h 1773535"/>
                <a:gd name="connsiteX66" fmla="*/ 1225868 w 1773535"/>
                <a:gd name="connsiteY66" fmla="*/ 134931 h 1773535"/>
                <a:gd name="connsiteX67" fmla="*/ 1222324 w 1773535"/>
                <a:gd name="connsiteY67" fmla="*/ 192195 h 1773535"/>
                <a:gd name="connsiteX68" fmla="*/ 1386002 w 1773535"/>
                <a:gd name="connsiteY68" fmla="*/ 202254 h 1773535"/>
                <a:gd name="connsiteX69" fmla="*/ 1367257 w 1773535"/>
                <a:gd name="connsiteY69" fmla="*/ 218827 h 1773535"/>
                <a:gd name="connsiteX70" fmla="*/ 1309992 w 1773535"/>
                <a:gd name="connsiteY70" fmla="*/ 215284 h 1773535"/>
                <a:gd name="connsiteX71" fmla="*/ 1293419 w 1773535"/>
                <a:gd name="connsiteY71" fmla="*/ 196539 h 1773535"/>
                <a:gd name="connsiteX72" fmla="*/ 1296962 w 1773535"/>
                <a:gd name="connsiteY72" fmla="*/ 139275 h 1773535"/>
                <a:gd name="connsiteX73" fmla="*/ 1315707 w 1773535"/>
                <a:gd name="connsiteY73" fmla="*/ 122701 h 1773535"/>
                <a:gd name="connsiteX74" fmla="*/ 1372972 w 1773535"/>
                <a:gd name="connsiteY74" fmla="*/ 126245 h 1773535"/>
                <a:gd name="connsiteX75" fmla="*/ 1389545 w 1773535"/>
                <a:gd name="connsiteY75" fmla="*/ 144990 h 1773535"/>
                <a:gd name="connsiteX76" fmla="*/ 1386002 w 1773535"/>
                <a:gd name="connsiteY76" fmla="*/ 202254 h 1773535"/>
                <a:gd name="connsiteX77" fmla="*/ 1549622 w 1773535"/>
                <a:gd name="connsiteY77" fmla="*/ 212312 h 1773535"/>
                <a:gd name="connsiteX78" fmla="*/ 1530877 w 1773535"/>
                <a:gd name="connsiteY78" fmla="*/ 228886 h 1773535"/>
                <a:gd name="connsiteX79" fmla="*/ 1473613 w 1773535"/>
                <a:gd name="connsiteY79" fmla="*/ 225342 h 1773535"/>
                <a:gd name="connsiteX80" fmla="*/ 1457039 w 1773535"/>
                <a:gd name="connsiteY80" fmla="*/ 206597 h 1773535"/>
                <a:gd name="connsiteX81" fmla="*/ 1460582 w 1773535"/>
                <a:gd name="connsiteY81" fmla="*/ 149333 h 1773535"/>
                <a:gd name="connsiteX82" fmla="*/ 1479328 w 1773535"/>
                <a:gd name="connsiteY82" fmla="*/ 132759 h 1773535"/>
                <a:gd name="connsiteX83" fmla="*/ 1536592 w 1773535"/>
                <a:gd name="connsiteY83" fmla="*/ 136303 h 1773535"/>
                <a:gd name="connsiteX84" fmla="*/ 1553166 w 1773535"/>
                <a:gd name="connsiteY84" fmla="*/ 155048 h 1773535"/>
                <a:gd name="connsiteX85" fmla="*/ 1549622 w 1773535"/>
                <a:gd name="connsiteY85" fmla="*/ 212312 h 1773535"/>
                <a:gd name="connsiteX86" fmla="*/ 1713243 w 1773535"/>
                <a:gd name="connsiteY86" fmla="*/ 222371 h 1773535"/>
                <a:gd name="connsiteX87" fmla="*/ 1694498 w 1773535"/>
                <a:gd name="connsiteY87" fmla="*/ 238944 h 1773535"/>
                <a:gd name="connsiteX88" fmla="*/ 1637233 w 1773535"/>
                <a:gd name="connsiteY88" fmla="*/ 235401 h 1773535"/>
                <a:gd name="connsiteX89" fmla="*/ 1620660 w 1773535"/>
                <a:gd name="connsiteY89" fmla="*/ 216656 h 1773535"/>
                <a:gd name="connsiteX90" fmla="*/ 1624203 w 1773535"/>
                <a:gd name="connsiteY90" fmla="*/ 159391 h 1773535"/>
                <a:gd name="connsiteX91" fmla="*/ 1642948 w 1773535"/>
                <a:gd name="connsiteY91" fmla="*/ 142818 h 1773535"/>
                <a:gd name="connsiteX92" fmla="*/ 1700213 w 1773535"/>
                <a:gd name="connsiteY92" fmla="*/ 146361 h 1773535"/>
                <a:gd name="connsiteX93" fmla="*/ 1716786 w 1773535"/>
                <a:gd name="connsiteY93" fmla="*/ 165106 h 1773535"/>
                <a:gd name="connsiteX94" fmla="*/ 1713243 w 1773535"/>
                <a:gd name="connsiteY94" fmla="*/ 222371 h 177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773535" h="1773535">
                  <a:moveTo>
                    <a:pt x="102756" y="0"/>
                  </a:moveTo>
                  <a:lnTo>
                    <a:pt x="0" y="1670780"/>
                  </a:lnTo>
                  <a:lnTo>
                    <a:pt x="1670780" y="1773536"/>
                  </a:lnTo>
                  <a:lnTo>
                    <a:pt x="1773536" y="102756"/>
                  </a:lnTo>
                  <a:lnTo>
                    <a:pt x="102756" y="0"/>
                  </a:lnTo>
                  <a:close/>
                  <a:moveTo>
                    <a:pt x="240430" y="131788"/>
                  </a:moveTo>
                  <a:cubicBezTo>
                    <a:pt x="239858" y="141561"/>
                    <a:pt x="231458" y="148990"/>
                    <a:pt x="221685" y="148362"/>
                  </a:cubicBezTo>
                  <a:lnTo>
                    <a:pt x="164420" y="144818"/>
                  </a:lnTo>
                  <a:cubicBezTo>
                    <a:pt x="154648" y="144247"/>
                    <a:pt x="147218" y="135846"/>
                    <a:pt x="147847" y="126073"/>
                  </a:cubicBezTo>
                  <a:lnTo>
                    <a:pt x="151390" y="68808"/>
                  </a:lnTo>
                  <a:cubicBezTo>
                    <a:pt x="152019" y="59036"/>
                    <a:pt x="160363" y="51607"/>
                    <a:pt x="170135" y="52235"/>
                  </a:cubicBezTo>
                  <a:lnTo>
                    <a:pt x="227400" y="55778"/>
                  </a:lnTo>
                  <a:cubicBezTo>
                    <a:pt x="237173" y="56350"/>
                    <a:pt x="244602" y="64751"/>
                    <a:pt x="243973" y="74523"/>
                  </a:cubicBezTo>
                  <a:lnTo>
                    <a:pt x="240430" y="131788"/>
                  </a:lnTo>
                  <a:close/>
                  <a:moveTo>
                    <a:pt x="404107" y="141846"/>
                  </a:moveTo>
                  <a:cubicBezTo>
                    <a:pt x="403536" y="151619"/>
                    <a:pt x="395135" y="159049"/>
                    <a:pt x="385362" y="158420"/>
                  </a:cubicBezTo>
                  <a:lnTo>
                    <a:pt x="328098" y="154876"/>
                  </a:lnTo>
                  <a:cubicBezTo>
                    <a:pt x="318325" y="154305"/>
                    <a:pt x="310896" y="145904"/>
                    <a:pt x="311524" y="136131"/>
                  </a:cubicBezTo>
                  <a:lnTo>
                    <a:pt x="315068" y="78867"/>
                  </a:lnTo>
                  <a:cubicBezTo>
                    <a:pt x="315639" y="69095"/>
                    <a:pt x="324040" y="61665"/>
                    <a:pt x="333813" y="62294"/>
                  </a:cubicBezTo>
                  <a:lnTo>
                    <a:pt x="391077" y="65837"/>
                  </a:lnTo>
                  <a:cubicBezTo>
                    <a:pt x="400850" y="66408"/>
                    <a:pt x="408280" y="74810"/>
                    <a:pt x="407651" y="84582"/>
                  </a:cubicBezTo>
                  <a:lnTo>
                    <a:pt x="404107" y="141846"/>
                  </a:lnTo>
                  <a:close/>
                  <a:moveTo>
                    <a:pt x="567728" y="151905"/>
                  </a:moveTo>
                  <a:cubicBezTo>
                    <a:pt x="567157" y="161677"/>
                    <a:pt x="558756" y="169107"/>
                    <a:pt x="548983" y="168478"/>
                  </a:cubicBezTo>
                  <a:lnTo>
                    <a:pt x="491718" y="164935"/>
                  </a:lnTo>
                  <a:cubicBezTo>
                    <a:pt x="481946" y="164363"/>
                    <a:pt x="474517" y="155962"/>
                    <a:pt x="475145" y="146190"/>
                  </a:cubicBezTo>
                  <a:lnTo>
                    <a:pt x="478688" y="88925"/>
                  </a:lnTo>
                  <a:cubicBezTo>
                    <a:pt x="479260" y="79153"/>
                    <a:pt x="487661" y="71723"/>
                    <a:pt x="497433" y="72352"/>
                  </a:cubicBezTo>
                  <a:lnTo>
                    <a:pt x="554698" y="75895"/>
                  </a:lnTo>
                  <a:cubicBezTo>
                    <a:pt x="564471" y="76524"/>
                    <a:pt x="571900" y="84868"/>
                    <a:pt x="571271" y="94640"/>
                  </a:cubicBezTo>
                  <a:lnTo>
                    <a:pt x="567728" y="151905"/>
                  </a:lnTo>
                  <a:close/>
                  <a:moveTo>
                    <a:pt x="731406" y="161963"/>
                  </a:moveTo>
                  <a:cubicBezTo>
                    <a:pt x="730834" y="171736"/>
                    <a:pt x="722433" y="179165"/>
                    <a:pt x="712660" y="178537"/>
                  </a:cubicBezTo>
                  <a:lnTo>
                    <a:pt x="655396" y="174993"/>
                  </a:lnTo>
                  <a:cubicBezTo>
                    <a:pt x="645623" y="174365"/>
                    <a:pt x="638194" y="166021"/>
                    <a:pt x="638823" y="156248"/>
                  </a:cubicBezTo>
                  <a:lnTo>
                    <a:pt x="642366" y="98984"/>
                  </a:lnTo>
                  <a:cubicBezTo>
                    <a:pt x="642938" y="89211"/>
                    <a:pt x="651338" y="81782"/>
                    <a:pt x="661111" y="82410"/>
                  </a:cubicBezTo>
                  <a:lnTo>
                    <a:pt x="718375" y="85953"/>
                  </a:lnTo>
                  <a:cubicBezTo>
                    <a:pt x="728148" y="86525"/>
                    <a:pt x="735577" y="94926"/>
                    <a:pt x="734949" y="104699"/>
                  </a:cubicBezTo>
                  <a:lnTo>
                    <a:pt x="731406" y="161963"/>
                  </a:lnTo>
                  <a:close/>
                  <a:moveTo>
                    <a:pt x="895026" y="172021"/>
                  </a:moveTo>
                  <a:cubicBezTo>
                    <a:pt x="894455" y="181794"/>
                    <a:pt x="886053" y="189224"/>
                    <a:pt x="876281" y="188595"/>
                  </a:cubicBezTo>
                  <a:lnTo>
                    <a:pt x="819016" y="185052"/>
                  </a:lnTo>
                  <a:cubicBezTo>
                    <a:pt x="809244" y="184480"/>
                    <a:pt x="801814" y="176079"/>
                    <a:pt x="802443" y="166306"/>
                  </a:cubicBezTo>
                  <a:lnTo>
                    <a:pt x="805987" y="109042"/>
                  </a:lnTo>
                  <a:cubicBezTo>
                    <a:pt x="806558" y="99270"/>
                    <a:pt x="814959" y="91840"/>
                    <a:pt x="824731" y="92469"/>
                  </a:cubicBezTo>
                  <a:lnTo>
                    <a:pt x="881996" y="96012"/>
                  </a:lnTo>
                  <a:cubicBezTo>
                    <a:pt x="891768" y="96584"/>
                    <a:pt x="899198" y="104985"/>
                    <a:pt x="898569" y="114757"/>
                  </a:cubicBezTo>
                  <a:lnTo>
                    <a:pt x="895026" y="172021"/>
                  </a:lnTo>
                  <a:close/>
                  <a:moveTo>
                    <a:pt x="1058704" y="182137"/>
                  </a:moveTo>
                  <a:cubicBezTo>
                    <a:pt x="1058132" y="191910"/>
                    <a:pt x="1049731" y="199339"/>
                    <a:pt x="1039958" y="198711"/>
                  </a:cubicBezTo>
                  <a:lnTo>
                    <a:pt x="982694" y="195167"/>
                  </a:lnTo>
                  <a:cubicBezTo>
                    <a:pt x="972922" y="194596"/>
                    <a:pt x="965492" y="186195"/>
                    <a:pt x="966120" y="176422"/>
                  </a:cubicBezTo>
                  <a:lnTo>
                    <a:pt x="969664" y="119158"/>
                  </a:lnTo>
                  <a:cubicBezTo>
                    <a:pt x="970236" y="109385"/>
                    <a:pt x="978637" y="101956"/>
                    <a:pt x="988409" y="102584"/>
                  </a:cubicBezTo>
                  <a:lnTo>
                    <a:pt x="1045673" y="106128"/>
                  </a:lnTo>
                  <a:cubicBezTo>
                    <a:pt x="1055446" y="106699"/>
                    <a:pt x="1062876" y="115100"/>
                    <a:pt x="1062247" y="124873"/>
                  </a:cubicBezTo>
                  <a:lnTo>
                    <a:pt x="1058704" y="182137"/>
                  </a:lnTo>
                  <a:close/>
                  <a:moveTo>
                    <a:pt x="1222324" y="192195"/>
                  </a:moveTo>
                  <a:cubicBezTo>
                    <a:pt x="1221753" y="201968"/>
                    <a:pt x="1213351" y="209398"/>
                    <a:pt x="1203579" y="208769"/>
                  </a:cubicBezTo>
                  <a:lnTo>
                    <a:pt x="1146315" y="205226"/>
                  </a:lnTo>
                  <a:cubicBezTo>
                    <a:pt x="1136542" y="204597"/>
                    <a:pt x="1129112" y="196253"/>
                    <a:pt x="1129741" y="186480"/>
                  </a:cubicBezTo>
                  <a:lnTo>
                    <a:pt x="1133284" y="129216"/>
                  </a:lnTo>
                  <a:cubicBezTo>
                    <a:pt x="1133856" y="119444"/>
                    <a:pt x="1142257" y="112014"/>
                    <a:pt x="1152030" y="112643"/>
                  </a:cubicBezTo>
                  <a:lnTo>
                    <a:pt x="1209294" y="116186"/>
                  </a:lnTo>
                  <a:cubicBezTo>
                    <a:pt x="1219066" y="116815"/>
                    <a:pt x="1226496" y="125159"/>
                    <a:pt x="1225868" y="134931"/>
                  </a:cubicBezTo>
                  <a:lnTo>
                    <a:pt x="1222324" y="192195"/>
                  </a:lnTo>
                  <a:close/>
                  <a:moveTo>
                    <a:pt x="1386002" y="202254"/>
                  </a:moveTo>
                  <a:cubicBezTo>
                    <a:pt x="1385430" y="212026"/>
                    <a:pt x="1377029" y="219456"/>
                    <a:pt x="1367257" y="218827"/>
                  </a:cubicBezTo>
                  <a:lnTo>
                    <a:pt x="1309992" y="215284"/>
                  </a:lnTo>
                  <a:cubicBezTo>
                    <a:pt x="1300220" y="214713"/>
                    <a:pt x="1292790" y="206311"/>
                    <a:pt x="1293419" y="196539"/>
                  </a:cubicBezTo>
                  <a:lnTo>
                    <a:pt x="1296962" y="139275"/>
                  </a:lnTo>
                  <a:cubicBezTo>
                    <a:pt x="1297533" y="129502"/>
                    <a:pt x="1305935" y="122072"/>
                    <a:pt x="1315707" y="122701"/>
                  </a:cubicBezTo>
                  <a:lnTo>
                    <a:pt x="1372972" y="126245"/>
                  </a:lnTo>
                  <a:cubicBezTo>
                    <a:pt x="1382744" y="126816"/>
                    <a:pt x="1390174" y="135217"/>
                    <a:pt x="1389545" y="144990"/>
                  </a:cubicBezTo>
                  <a:lnTo>
                    <a:pt x="1386002" y="202254"/>
                  </a:lnTo>
                  <a:close/>
                  <a:moveTo>
                    <a:pt x="1549622" y="212312"/>
                  </a:moveTo>
                  <a:cubicBezTo>
                    <a:pt x="1549050" y="222085"/>
                    <a:pt x="1540650" y="229514"/>
                    <a:pt x="1530877" y="228886"/>
                  </a:cubicBezTo>
                  <a:lnTo>
                    <a:pt x="1473613" y="225342"/>
                  </a:lnTo>
                  <a:cubicBezTo>
                    <a:pt x="1463840" y="224771"/>
                    <a:pt x="1456410" y="216370"/>
                    <a:pt x="1457039" y="206597"/>
                  </a:cubicBezTo>
                  <a:lnTo>
                    <a:pt x="1460582" y="149333"/>
                  </a:lnTo>
                  <a:cubicBezTo>
                    <a:pt x="1461154" y="139560"/>
                    <a:pt x="1469555" y="132131"/>
                    <a:pt x="1479328" y="132759"/>
                  </a:cubicBezTo>
                  <a:lnTo>
                    <a:pt x="1536592" y="136303"/>
                  </a:lnTo>
                  <a:cubicBezTo>
                    <a:pt x="1546365" y="136874"/>
                    <a:pt x="1553794" y="145275"/>
                    <a:pt x="1553166" y="155048"/>
                  </a:cubicBezTo>
                  <a:lnTo>
                    <a:pt x="1549622" y="212312"/>
                  </a:lnTo>
                  <a:close/>
                  <a:moveTo>
                    <a:pt x="1713243" y="222371"/>
                  </a:moveTo>
                  <a:cubicBezTo>
                    <a:pt x="1712671" y="232143"/>
                    <a:pt x="1704270" y="239573"/>
                    <a:pt x="1694498" y="238944"/>
                  </a:cubicBezTo>
                  <a:lnTo>
                    <a:pt x="1637233" y="235401"/>
                  </a:lnTo>
                  <a:cubicBezTo>
                    <a:pt x="1627461" y="234830"/>
                    <a:pt x="1620031" y="226428"/>
                    <a:pt x="1620660" y="216656"/>
                  </a:cubicBezTo>
                  <a:lnTo>
                    <a:pt x="1624203" y="159391"/>
                  </a:lnTo>
                  <a:cubicBezTo>
                    <a:pt x="1624774" y="149619"/>
                    <a:pt x="1633176" y="142189"/>
                    <a:pt x="1642948" y="142818"/>
                  </a:cubicBezTo>
                  <a:lnTo>
                    <a:pt x="1700213" y="146361"/>
                  </a:lnTo>
                  <a:cubicBezTo>
                    <a:pt x="1709985" y="146933"/>
                    <a:pt x="1717415" y="155334"/>
                    <a:pt x="1716786" y="165106"/>
                  </a:cubicBezTo>
                  <a:lnTo>
                    <a:pt x="1713243" y="222371"/>
                  </a:lnTo>
                  <a:close/>
                </a:path>
              </a:pathLst>
            </a:custGeom>
            <a:solidFill>
              <a:srgbClr val="F7F7F7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221" name="رسم 3">
              <a:extLst>
                <a:ext uri="{FF2B5EF4-FFF2-40B4-BE49-F238E27FC236}">
                  <a16:creationId xmlns:a16="http://schemas.microsoft.com/office/drawing/2014/main" id="{481DEF20-7856-427F-A91D-9E791F52D3DA}"/>
                </a:ext>
              </a:extLst>
            </p:cNvPr>
            <p:cNvGrpSpPr/>
            <p:nvPr/>
          </p:nvGrpSpPr>
          <p:grpSpPr>
            <a:xfrm>
              <a:off x="6622237" y="5124983"/>
              <a:ext cx="1584255" cy="1226267"/>
              <a:chOff x="6622237" y="5124983"/>
              <a:chExt cx="1584255" cy="1226267"/>
            </a:xfrm>
            <a:solidFill>
              <a:srgbClr val="9F9D9B"/>
            </a:solidFill>
          </p:grpSpPr>
          <p:sp>
            <p:nvSpPr>
              <p:cNvPr id="222" name="شكل حر: شكل 221">
                <a:extLst>
                  <a:ext uri="{FF2B5EF4-FFF2-40B4-BE49-F238E27FC236}">
                    <a16:creationId xmlns:a16="http://schemas.microsoft.com/office/drawing/2014/main" id="{8F1C0568-4666-40A3-A669-C9D515AB8B95}"/>
                  </a:ext>
                </a:extLst>
              </p:cNvPr>
              <p:cNvSpPr/>
              <p:nvPr/>
            </p:nvSpPr>
            <p:spPr>
              <a:xfrm>
                <a:off x="6691674" y="5124983"/>
                <a:ext cx="1514818" cy="96812"/>
              </a:xfrm>
              <a:custGeom>
                <a:avLst/>
                <a:gdLst>
                  <a:gd name="connsiteX0" fmla="*/ 18002 w 1514818"/>
                  <a:gd name="connsiteY0" fmla="*/ 4800 h 96812"/>
                  <a:gd name="connsiteX1" fmla="*/ 33147 w 1514818"/>
                  <a:gd name="connsiteY1" fmla="*/ 5715 h 96812"/>
                  <a:gd name="connsiteX2" fmla="*/ 33147 w 1514818"/>
                  <a:gd name="connsiteY2" fmla="*/ 5715 h 96812"/>
                  <a:gd name="connsiteX3" fmla="*/ 45320 w 1514818"/>
                  <a:gd name="connsiteY3" fmla="*/ 6458 h 96812"/>
                  <a:gd name="connsiteX4" fmla="*/ 45320 w 1514818"/>
                  <a:gd name="connsiteY4" fmla="*/ 6458 h 96812"/>
                  <a:gd name="connsiteX5" fmla="*/ 60465 w 1514818"/>
                  <a:gd name="connsiteY5" fmla="*/ 7372 h 96812"/>
                  <a:gd name="connsiteX6" fmla="*/ 60465 w 1514818"/>
                  <a:gd name="connsiteY6" fmla="*/ 7372 h 96812"/>
                  <a:gd name="connsiteX7" fmla="*/ 78467 w 1514818"/>
                  <a:gd name="connsiteY7" fmla="*/ 8515 h 96812"/>
                  <a:gd name="connsiteX8" fmla="*/ 78467 w 1514818"/>
                  <a:gd name="connsiteY8" fmla="*/ 8515 h 96812"/>
                  <a:gd name="connsiteX9" fmla="*/ 93612 w 1514818"/>
                  <a:gd name="connsiteY9" fmla="*/ 9430 h 96812"/>
                  <a:gd name="connsiteX10" fmla="*/ 93612 w 1514818"/>
                  <a:gd name="connsiteY10" fmla="*/ 9430 h 96812"/>
                  <a:gd name="connsiteX11" fmla="*/ 105785 w 1514818"/>
                  <a:gd name="connsiteY11" fmla="*/ 10173 h 96812"/>
                  <a:gd name="connsiteX12" fmla="*/ 105785 w 1514818"/>
                  <a:gd name="connsiteY12" fmla="*/ 10173 h 96812"/>
                  <a:gd name="connsiteX13" fmla="*/ 120930 w 1514818"/>
                  <a:gd name="connsiteY13" fmla="*/ 11144 h 96812"/>
                  <a:gd name="connsiteX14" fmla="*/ 120930 w 1514818"/>
                  <a:gd name="connsiteY14" fmla="*/ 11144 h 96812"/>
                  <a:gd name="connsiteX15" fmla="*/ 136017 w 1514818"/>
                  <a:gd name="connsiteY15" fmla="*/ 12059 h 96812"/>
                  <a:gd name="connsiteX16" fmla="*/ 136017 w 1514818"/>
                  <a:gd name="connsiteY16" fmla="*/ 12059 h 96812"/>
                  <a:gd name="connsiteX17" fmla="*/ 154077 w 1514818"/>
                  <a:gd name="connsiteY17" fmla="*/ 13144 h 96812"/>
                  <a:gd name="connsiteX18" fmla="*/ 154077 w 1514818"/>
                  <a:gd name="connsiteY18" fmla="*/ 13144 h 96812"/>
                  <a:gd name="connsiteX19" fmla="*/ 166250 w 1514818"/>
                  <a:gd name="connsiteY19" fmla="*/ 13887 h 96812"/>
                  <a:gd name="connsiteX20" fmla="*/ 166250 w 1514818"/>
                  <a:gd name="connsiteY20" fmla="*/ 13887 h 96812"/>
                  <a:gd name="connsiteX21" fmla="*/ 182423 w 1514818"/>
                  <a:gd name="connsiteY21" fmla="*/ 14916 h 96812"/>
                  <a:gd name="connsiteX22" fmla="*/ 196539 w 1514818"/>
                  <a:gd name="connsiteY22" fmla="*/ 15773 h 96812"/>
                  <a:gd name="connsiteX23" fmla="*/ 196539 w 1514818"/>
                  <a:gd name="connsiteY23" fmla="*/ 15773 h 96812"/>
                  <a:gd name="connsiteX24" fmla="*/ 214541 w 1514818"/>
                  <a:gd name="connsiteY24" fmla="*/ 16859 h 96812"/>
                  <a:gd name="connsiteX25" fmla="*/ 214541 w 1514818"/>
                  <a:gd name="connsiteY25" fmla="*/ 16859 h 96812"/>
                  <a:gd name="connsiteX26" fmla="*/ 229686 w 1514818"/>
                  <a:gd name="connsiteY26" fmla="*/ 17774 h 96812"/>
                  <a:gd name="connsiteX27" fmla="*/ 229686 w 1514818"/>
                  <a:gd name="connsiteY27" fmla="*/ 17774 h 96812"/>
                  <a:gd name="connsiteX28" fmla="*/ 241859 w 1514818"/>
                  <a:gd name="connsiteY28" fmla="*/ 18574 h 96812"/>
                  <a:gd name="connsiteX29" fmla="*/ 241859 w 1514818"/>
                  <a:gd name="connsiteY29" fmla="*/ 18574 h 96812"/>
                  <a:gd name="connsiteX30" fmla="*/ 257004 w 1514818"/>
                  <a:gd name="connsiteY30" fmla="*/ 19488 h 96812"/>
                  <a:gd name="connsiteX31" fmla="*/ 257004 w 1514818"/>
                  <a:gd name="connsiteY31" fmla="*/ 19488 h 96812"/>
                  <a:gd name="connsiteX32" fmla="*/ 275006 w 1514818"/>
                  <a:gd name="connsiteY32" fmla="*/ 20574 h 96812"/>
                  <a:gd name="connsiteX33" fmla="*/ 275006 w 1514818"/>
                  <a:gd name="connsiteY33" fmla="*/ 20574 h 96812"/>
                  <a:gd name="connsiteX34" fmla="*/ 287236 w 1514818"/>
                  <a:gd name="connsiteY34" fmla="*/ 21317 h 96812"/>
                  <a:gd name="connsiteX35" fmla="*/ 287236 w 1514818"/>
                  <a:gd name="connsiteY35" fmla="*/ 21317 h 96812"/>
                  <a:gd name="connsiteX36" fmla="*/ 302324 w 1514818"/>
                  <a:gd name="connsiteY36" fmla="*/ 22288 h 96812"/>
                  <a:gd name="connsiteX37" fmla="*/ 302324 w 1514818"/>
                  <a:gd name="connsiteY37" fmla="*/ 22288 h 96812"/>
                  <a:gd name="connsiteX38" fmla="*/ 317469 w 1514818"/>
                  <a:gd name="connsiteY38" fmla="*/ 23203 h 96812"/>
                  <a:gd name="connsiteX39" fmla="*/ 317469 w 1514818"/>
                  <a:gd name="connsiteY39" fmla="*/ 23203 h 96812"/>
                  <a:gd name="connsiteX40" fmla="*/ 335471 w 1514818"/>
                  <a:gd name="connsiteY40" fmla="*/ 24289 h 96812"/>
                  <a:gd name="connsiteX41" fmla="*/ 335471 w 1514818"/>
                  <a:gd name="connsiteY41" fmla="*/ 24289 h 96812"/>
                  <a:gd name="connsiteX42" fmla="*/ 347700 w 1514818"/>
                  <a:gd name="connsiteY42" fmla="*/ 25032 h 96812"/>
                  <a:gd name="connsiteX43" fmla="*/ 347700 w 1514818"/>
                  <a:gd name="connsiteY43" fmla="*/ 25032 h 96812"/>
                  <a:gd name="connsiteX44" fmla="*/ 365703 w 1514818"/>
                  <a:gd name="connsiteY44" fmla="*/ 26175 h 96812"/>
                  <a:gd name="connsiteX45" fmla="*/ 365703 w 1514818"/>
                  <a:gd name="connsiteY45" fmla="*/ 26175 h 96812"/>
                  <a:gd name="connsiteX46" fmla="*/ 377933 w 1514818"/>
                  <a:gd name="connsiteY46" fmla="*/ 26917 h 96812"/>
                  <a:gd name="connsiteX47" fmla="*/ 377933 w 1514818"/>
                  <a:gd name="connsiteY47" fmla="*/ 26917 h 96812"/>
                  <a:gd name="connsiteX48" fmla="*/ 395935 w 1514818"/>
                  <a:gd name="connsiteY48" fmla="*/ 28003 h 96812"/>
                  <a:gd name="connsiteX49" fmla="*/ 395935 w 1514818"/>
                  <a:gd name="connsiteY49" fmla="*/ 28003 h 96812"/>
                  <a:gd name="connsiteX50" fmla="*/ 408166 w 1514818"/>
                  <a:gd name="connsiteY50" fmla="*/ 28803 h 96812"/>
                  <a:gd name="connsiteX51" fmla="*/ 408166 w 1514818"/>
                  <a:gd name="connsiteY51" fmla="*/ 28803 h 96812"/>
                  <a:gd name="connsiteX52" fmla="*/ 423253 w 1514818"/>
                  <a:gd name="connsiteY52" fmla="*/ 29718 h 96812"/>
                  <a:gd name="connsiteX53" fmla="*/ 423253 w 1514818"/>
                  <a:gd name="connsiteY53" fmla="*/ 29718 h 96812"/>
                  <a:gd name="connsiteX54" fmla="*/ 438397 w 1514818"/>
                  <a:gd name="connsiteY54" fmla="*/ 30632 h 96812"/>
                  <a:gd name="connsiteX55" fmla="*/ 438397 w 1514818"/>
                  <a:gd name="connsiteY55" fmla="*/ 30632 h 96812"/>
                  <a:gd name="connsiteX56" fmla="*/ 456400 w 1514818"/>
                  <a:gd name="connsiteY56" fmla="*/ 31718 h 96812"/>
                  <a:gd name="connsiteX57" fmla="*/ 456400 w 1514818"/>
                  <a:gd name="connsiteY57" fmla="*/ 31718 h 96812"/>
                  <a:gd name="connsiteX58" fmla="*/ 468630 w 1514818"/>
                  <a:gd name="connsiteY58" fmla="*/ 32518 h 96812"/>
                  <a:gd name="connsiteX59" fmla="*/ 468630 w 1514818"/>
                  <a:gd name="connsiteY59" fmla="*/ 32518 h 96812"/>
                  <a:gd name="connsiteX60" fmla="*/ 483718 w 1514818"/>
                  <a:gd name="connsiteY60" fmla="*/ 33433 h 96812"/>
                  <a:gd name="connsiteX61" fmla="*/ 483718 w 1514818"/>
                  <a:gd name="connsiteY61" fmla="*/ 33433 h 96812"/>
                  <a:gd name="connsiteX62" fmla="*/ 501777 w 1514818"/>
                  <a:gd name="connsiteY62" fmla="*/ 34518 h 96812"/>
                  <a:gd name="connsiteX63" fmla="*/ 501777 w 1514818"/>
                  <a:gd name="connsiteY63" fmla="*/ 34518 h 96812"/>
                  <a:gd name="connsiteX64" fmla="*/ 513950 w 1514818"/>
                  <a:gd name="connsiteY64" fmla="*/ 35261 h 96812"/>
                  <a:gd name="connsiteX65" fmla="*/ 513950 w 1514818"/>
                  <a:gd name="connsiteY65" fmla="*/ 35261 h 96812"/>
                  <a:gd name="connsiteX66" fmla="*/ 529095 w 1514818"/>
                  <a:gd name="connsiteY66" fmla="*/ 36233 h 96812"/>
                  <a:gd name="connsiteX67" fmla="*/ 529095 w 1514818"/>
                  <a:gd name="connsiteY67" fmla="*/ 36233 h 96812"/>
                  <a:gd name="connsiteX68" fmla="*/ 544182 w 1514818"/>
                  <a:gd name="connsiteY68" fmla="*/ 37148 h 96812"/>
                  <a:gd name="connsiteX69" fmla="*/ 544182 w 1514818"/>
                  <a:gd name="connsiteY69" fmla="*/ 37148 h 96812"/>
                  <a:gd name="connsiteX70" fmla="*/ 562242 w 1514818"/>
                  <a:gd name="connsiteY70" fmla="*/ 38233 h 96812"/>
                  <a:gd name="connsiteX71" fmla="*/ 562242 w 1514818"/>
                  <a:gd name="connsiteY71" fmla="*/ 38233 h 96812"/>
                  <a:gd name="connsiteX72" fmla="*/ 574415 w 1514818"/>
                  <a:gd name="connsiteY72" fmla="*/ 38976 h 96812"/>
                  <a:gd name="connsiteX73" fmla="*/ 574415 w 1514818"/>
                  <a:gd name="connsiteY73" fmla="*/ 38976 h 96812"/>
                  <a:gd name="connsiteX74" fmla="*/ 589560 w 1514818"/>
                  <a:gd name="connsiteY74" fmla="*/ 39948 h 96812"/>
                  <a:gd name="connsiteX75" fmla="*/ 589560 w 1514818"/>
                  <a:gd name="connsiteY75" fmla="*/ 39948 h 96812"/>
                  <a:gd name="connsiteX76" fmla="*/ 604647 w 1514818"/>
                  <a:gd name="connsiteY76" fmla="*/ 40862 h 96812"/>
                  <a:gd name="connsiteX77" fmla="*/ 604647 w 1514818"/>
                  <a:gd name="connsiteY77" fmla="*/ 40862 h 96812"/>
                  <a:gd name="connsiteX78" fmla="*/ 606533 w 1514818"/>
                  <a:gd name="connsiteY78" fmla="*/ 40976 h 96812"/>
                  <a:gd name="connsiteX79" fmla="*/ 607562 w 1514818"/>
                  <a:gd name="connsiteY79" fmla="*/ 41034 h 96812"/>
                  <a:gd name="connsiteX80" fmla="*/ 607562 w 1514818"/>
                  <a:gd name="connsiteY80" fmla="*/ 41034 h 96812"/>
                  <a:gd name="connsiteX81" fmla="*/ 622706 w 1514818"/>
                  <a:gd name="connsiteY81" fmla="*/ 41948 h 96812"/>
                  <a:gd name="connsiteX82" fmla="*/ 622706 w 1514818"/>
                  <a:gd name="connsiteY82" fmla="*/ 41948 h 96812"/>
                  <a:gd name="connsiteX83" fmla="*/ 634879 w 1514818"/>
                  <a:gd name="connsiteY83" fmla="*/ 42691 h 96812"/>
                  <a:gd name="connsiteX84" fmla="*/ 634879 w 1514818"/>
                  <a:gd name="connsiteY84" fmla="*/ 42691 h 96812"/>
                  <a:gd name="connsiteX85" fmla="*/ 652939 w 1514818"/>
                  <a:gd name="connsiteY85" fmla="*/ 43834 h 96812"/>
                  <a:gd name="connsiteX86" fmla="*/ 652939 w 1514818"/>
                  <a:gd name="connsiteY86" fmla="*/ 43834 h 96812"/>
                  <a:gd name="connsiteX87" fmla="*/ 665112 w 1514818"/>
                  <a:gd name="connsiteY87" fmla="*/ 44577 h 96812"/>
                  <a:gd name="connsiteX88" fmla="*/ 665112 w 1514818"/>
                  <a:gd name="connsiteY88" fmla="*/ 44577 h 96812"/>
                  <a:gd name="connsiteX89" fmla="*/ 683171 w 1514818"/>
                  <a:gd name="connsiteY89" fmla="*/ 45663 h 96812"/>
                  <a:gd name="connsiteX90" fmla="*/ 683171 w 1514818"/>
                  <a:gd name="connsiteY90" fmla="*/ 45663 h 96812"/>
                  <a:gd name="connsiteX91" fmla="*/ 695344 w 1514818"/>
                  <a:gd name="connsiteY91" fmla="*/ 46463 h 96812"/>
                  <a:gd name="connsiteX92" fmla="*/ 695344 w 1514818"/>
                  <a:gd name="connsiteY92" fmla="*/ 46463 h 96812"/>
                  <a:gd name="connsiteX93" fmla="*/ 713404 w 1514818"/>
                  <a:gd name="connsiteY93" fmla="*/ 47549 h 96812"/>
                  <a:gd name="connsiteX94" fmla="*/ 713404 w 1514818"/>
                  <a:gd name="connsiteY94" fmla="*/ 47549 h 96812"/>
                  <a:gd name="connsiteX95" fmla="*/ 725633 w 1514818"/>
                  <a:gd name="connsiteY95" fmla="*/ 48292 h 96812"/>
                  <a:gd name="connsiteX96" fmla="*/ 725633 w 1514818"/>
                  <a:gd name="connsiteY96" fmla="*/ 48292 h 96812"/>
                  <a:gd name="connsiteX97" fmla="*/ 743636 w 1514818"/>
                  <a:gd name="connsiteY97" fmla="*/ 49435 h 96812"/>
                  <a:gd name="connsiteX98" fmla="*/ 743636 w 1514818"/>
                  <a:gd name="connsiteY98" fmla="*/ 49435 h 96812"/>
                  <a:gd name="connsiteX99" fmla="*/ 755809 w 1514818"/>
                  <a:gd name="connsiteY99" fmla="*/ 50178 h 96812"/>
                  <a:gd name="connsiteX100" fmla="*/ 755809 w 1514818"/>
                  <a:gd name="connsiteY100" fmla="*/ 50178 h 96812"/>
                  <a:gd name="connsiteX101" fmla="*/ 770954 w 1514818"/>
                  <a:gd name="connsiteY101" fmla="*/ 51092 h 96812"/>
                  <a:gd name="connsiteX102" fmla="*/ 770954 w 1514818"/>
                  <a:gd name="connsiteY102" fmla="*/ 51092 h 96812"/>
                  <a:gd name="connsiteX103" fmla="*/ 786099 w 1514818"/>
                  <a:gd name="connsiteY103" fmla="*/ 52006 h 96812"/>
                  <a:gd name="connsiteX104" fmla="*/ 786099 w 1514818"/>
                  <a:gd name="connsiteY104" fmla="*/ 52006 h 96812"/>
                  <a:gd name="connsiteX105" fmla="*/ 804101 w 1514818"/>
                  <a:gd name="connsiteY105" fmla="*/ 53149 h 96812"/>
                  <a:gd name="connsiteX106" fmla="*/ 804101 w 1514818"/>
                  <a:gd name="connsiteY106" fmla="*/ 53149 h 96812"/>
                  <a:gd name="connsiteX107" fmla="*/ 816330 w 1514818"/>
                  <a:gd name="connsiteY107" fmla="*/ 53892 h 96812"/>
                  <a:gd name="connsiteX108" fmla="*/ 816330 w 1514818"/>
                  <a:gd name="connsiteY108" fmla="*/ 53892 h 96812"/>
                  <a:gd name="connsiteX109" fmla="*/ 831418 w 1514818"/>
                  <a:gd name="connsiteY109" fmla="*/ 54807 h 96812"/>
                  <a:gd name="connsiteX110" fmla="*/ 831418 w 1514818"/>
                  <a:gd name="connsiteY110" fmla="*/ 54807 h 96812"/>
                  <a:gd name="connsiteX111" fmla="*/ 846563 w 1514818"/>
                  <a:gd name="connsiteY111" fmla="*/ 55721 h 96812"/>
                  <a:gd name="connsiteX112" fmla="*/ 846563 w 1514818"/>
                  <a:gd name="connsiteY112" fmla="*/ 55721 h 96812"/>
                  <a:gd name="connsiteX113" fmla="*/ 864565 w 1514818"/>
                  <a:gd name="connsiteY113" fmla="*/ 56864 h 96812"/>
                  <a:gd name="connsiteX114" fmla="*/ 864565 w 1514818"/>
                  <a:gd name="connsiteY114" fmla="*/ 56864 h 96812"/>
                  <a:gd name="connsiteX115" fmla="*/ 876796 w 1514818"/>
                  <a:gd name="connsiteY115" fmla="*/ 57607 h 96812"/>
                  <a:gd name="connsiteX116" fmla="*/ 876796 w 1514818"/>
                  <a:gd name="connsiteY116" fmla="*/ 57607 h 96812"/>
                  <a:gd name="connsiteX117" fmla="*/ 891883 w 1514818"/>
                  <a:gd name="connsiteY117" fmla="*/ 58522 h 96812"/>
                  <a:gd name="connsiteX118" fmla="*/ 891883 w 1514818"/>
                  <a:gd name="connsiteY118" fmla="*/ 58522 h 96812"/>
                  <a:gd name="connsiteX119" fmla="*/ 907027 w 1514818"/>
                  <a:gd name="connsiteY119" fmla="*/ 59436 h 96812"/>
                  <a:gd name="connsiteX120" fmla="*/ 907027 w 1514818"/>
                  <a:gd name="connsiteY120" fmla="*/ 59436 h 96812"/>
                  <a:gd name="connsiteX121" fmla="*/ 925030 w 1514818"/>
                  <a:gd name="connsiteY121" fmla="*/ 60579 h 96812"/>
                  <a:gd name="connsiteX122" fmla="*/ 925030 w 1514818"/>
                  <a:gd name="connsiteY122" fmla="*/ 60579 h 96812"/>
                  <a:gd name="connsiteX123" fmla="*/ 940175 w 1514818"/>
                  <a:gd name="connsiteY123" fmla="*/ 61493 h 96812"/>
                  <a:gd name="connsiteX124" fmla="*/ 940175 w 1514818"/>
                  <a:gd name="connsiteY124" fmla="*/ 61493 h 96812"/>
                  <a:gd name="connsiteX125" fmla="*/ 952348 w 1514818"/>
                  <a:gd name="connsiteY125" fmla="*/ 62236 h 96812"/>
                  <a:gd name="connsiteX126" fmla="*/ 952348 w 1514818"/>
                  <a:gd name="connsiteY126" fmla="*/ 62236 h 96812"/>
                  <a:gd name="connsiteX127" fmla="*/ 970407 w 1514818"/>
                  <a:gd name="connsiteY127" fmla="*/ 63322 h 96812"/>
                  <a:gd name="connsiteX128" fmla="*/ 970407 w 1514818"/>
                  <a:gd name="connsiteY128" fmla="*/ 63322 h 96812"/>
                  <a:gd name="connsiteX129" fmla="*/ 982580 w 1514818"/>
                  <a:gd name="connsiteY129" fmla="*/ 64122 h 96812"/>
                  <a:gd name="connsiteX130" fmla="*/ 982580 w 1514818"/>
                  <a:gd name="connsiteY130" fmla="*/ 64122 h 96812"/>
                  <a:gd name="connsiteX131" fmla="*/ 1000639 w 1514818"/>
                  <a:gd name="connsiteY131" fmla="*/ 65208 h 96812"/>
                  <a:gd name="connsiteX132" fmla="*/ 1000639 w 1514818"/>
                  <a:gd name="connsiteY132" fmla="*/ 65208 h 96812"/>
                  <a:gd name="connsiteX133" fmla="*/ 1012812 w 1514818"/>
                  <a:gd name="connsiteY133" fmla="*/ 65951 h 96812"/>
                  <a:gd name="connsiteX134" fmla="*/ 1012812 w 1514818"/>
                  <a:gd name="connsiteY134" fmla="*/ 65951 h 96812"/>
                  <a:gd name="connsiteX135" fmla="*/ 1030872 w 1514818"/>
                  <a:gd name="connsiteY135" fmla="*/ 67094 h 96812"/>
                  <a:gd name="connsiteX136" fmla="*/ 1030872 w 1514818"/>
                  <a:gd name="connsiteY136" fmla="*/ 67094 h 96812"/>
                  <a:gd name="connsiteX137" fmla="*/ 1043045 w 1514818"/>
                  <a:gd name="connsiteY137" fmla="*/ 67837 h 96812"/>
                  <a:gd name="connsiteX138" fmla="*/ 1043045 w 1514818"/>
                  <a:gd name="connsiteY138" fmla="*/ 67837 h 96812"/>
                  <a:gd name="connsiteX139" fmla="*/ 1058190 w 1514818"/>
                  <a:gd name="connsiteY139" fmla="*/ 68751 h 96812"/>
                  <a:gd name="connsiteX140" fmla="*/ 1058190 w 1514818"/>
                  <a:gd name="connsiteY140" fmla="*/ 68751 h 96812"/>
                  <a:gd name="connsiteX141" fmla="*/ 1076192 w 1514818"/>
                  <a:gd name="connsiteY141" fmla="*/ 69837 h 96812"/>
                  <a:gd name="connsiteX142" fmla="*/ 1076192 w 1514818"/>
                  <a:gd name="connsiteY142" fmla="*/ 69837 h 96812"/>
                  <a:gd name="connsiteX143" fmla="*/ 1091336 w 1514818"/>
                  <a:gd name="connsiteY143" fmla="*/ 70809 h 96812"/>
                  <a:gd name="connsiteX144" fmla="*/ 1091336 w 1514818"/>
                  <a:gd name="connsiteY144" fmla="*/ 70809 h 96812"/>
                  <a:gd name="connsiteX145" fmla="*/ 1103509 w 1514818"/>
                  <a:gd name="connsiteY145" fmla="*/ 71552 h 96812"/>
                  <a:gd name="connsiteX146" fmla="*/ 1103509 w 1514818"/>
                  <a:gd name="connsiteY146" fmla="*/ 71552 h 96812"/>
                  <a:gd name="connsiteX147" fmla="*/ 1118654 w 1514818"/>
                  <a:gd name="connsiteY147" fmla="*/ 72466 h 96812"/>
                  <a:gd name="connsiteX148" fmla="*/ 1118654 w 1514818"/>
                  <a:gd name="connsiteY148" fmla="*/ 72466 h 96812"/>
                  <a:gd name="connsiteX149" fmla="*/ 1133742 w 1514818"/>
                  <a:gd name="connsiteY149" fmla="*/ 73380 h 96812"/>
                  <a:gd name="connsiteX150" fmla="*/ 1133742 w 1514818"/>
                  <a:gd name="connsiteY150" fmla="*/ 73380 h 96812"/>
                  <a:gd name="connsiteX151" fmla="*/ 1151801 w 1514818"/>
                  <a:gd name="connsiteY151" fmla="*/ 74523 h 96812"/>
                  <a:gd name="connsiteX152" fmla="*/ 1151801 w 1514818"/>
                  <a:gd name="connsiteY152" fmla="*/ 74523 h 96812"/>
                  <a:gd name="connsiteX153" fmla="*/ 1163974 w 1514818"/>
                  <a:gd name="connsiteY153" fmla="*/ 75266 h 96812"/>
                  <a:gd name="connsiteX154" fmla="*/ 1163974 w 1514818"/>
                  <a:gd name="connsiteY154" fmla="*/ 75266 h 96812"/>
                  <a:gd name="connsiteX155" fmla="*/ 1179119 w 1514818"/>
                  <a:gd name="connsiteY155" fmla="*/ 76181 h 96812"/>
                  <a:gd name="connsiteX156" fmla="*/ 1179119 w 1514818"/>
                  <a:gd name="connsiteY156" fmla="*/ 76181 h 96812"/>
                  <a:gd name="connsiteX157" fmla="*/ 1194206 w 1514818"/>
                  <a:gd name="connsiteY157" fmla="*/ 77095 h 96812"/>
                  <a:gd name="connsiteX158" fmla="*/ 1194206 w 1514818"/>
                  <a:gd name="connsiteY158" fmla="*/ 77095 h 96812"/>
                  <a:gd name="connsiteX159" fmla="*/ 1212266 w 1514818"/>
                  <a:gd name="connsiteY159" fmla="*/ 78238 h 96812"/>
                  <a:gd name="connsiteX160" fmla="*/ 1212266 w 1514818"/>
                  <a:gd name="connsiteY160" fmla="*/ 78238 h 96812"/>
                  <a:gd name="connsiteX161" fmla="*/ 1227411 w 1514818"/>
                  <a:gd name="connsiteY161" fmla="*/ 79153 h 96812"/>
                  <a:gd name="connsiteX162" fmla="*/ 1227411 w 1514818"/>
                  <a:gd name="connsiteY162" fmla="*/ 79153 h 96812"/>
                  <a:gd name="connsiteX163" fmla="*/ 1239584 w 1514818"/>
                  <a:gd name="connsiteY163" fmla="*/ 79896 h 96812"/>
                  <a:gd name="connsiteX164" fmla="*/ 1239584 w 1514818"/>
                  <a:gd name="connsiteY164" fmla="*/ 79896 h 96812"/>
                  <a:gd name="connsiteX165" fmla="*/ 1254729 w 1514818"/>
                  <a:gd name="connsiteY165" fmla="*/ 80810 h 96812"/>
                  <a:gd name="connsiteX166" fmla="*/ 1254729 w 1514818"/>
                  <a:gd name="connsiteY166" fmla="*/ 80810 h 96812"/>
                  <a:gd name="connsiteX167" fmla="*/ 1272731 w 1514818"/>
                  <a:gd name="connsiteY167" fmla="*/ 81953 h 96812"/>
                  <a:gd name="connsiteX168" fmla="*/ 1272731 w 1514818"/>
                  <a:gd name="connsiteY168" fmla="*/ 81953 h 96812"/>
                  <a:gd name="connsiteX169" fmla="*/ 1287875 w 1514818"/>
                  <a:gd name="connsiteY169" fmla="*/ 82868 h 96812"/>
                  <a:gd name="connsiteX170" fmla="*/ 1287875 w 1514818"/>
                  <a:gd name="connsiteY170" fmla="*/ 82868 h 96812"/>
                  <a:gd name="connsiteX171" fmla="*/ 1300048 w 1514818"/>
                  <a:gd name="connsiteY171" fmla="*/ 83610 h 96812"/>
                  <a:gd name="connsiteX172" fmla="*/ 1300048 w 1514818"/>
                  <a:gd name="connsiteY172" fmla="*/ 83610 h 96812"/>
                  <a:gd name="connsiteX173" fmla="*/ 1315193 w 1514818"/>
                  <a:gd name="connsiteY173" fmla="*/ 84525 h 96812"/>
                  <a:gd name="connsiteX174" fmla="*/ 1315193 w 1514818"/>
                  <a:gd name="connsiteY174" fmla="*/ 84525 h 96812"/>
                  <a:gd name="connsiteX175" fmla="*/ 1333195 w 1514818"/>
                  <a:gd name="connsiteY175" fmla="*/ 85668 h 96812"/>
                  <a:gd name="connsiteX176" fmla="*/ 1333195 w 1514818"/>
                  <a:gd name="connsiteY176" fmla="*/ 85668 h 96812"/>
                  <a:gd name="connsiteX177" fmla="*/ 1345426 w 1514818"/>
                  <a:gd name="connsiteY177" fmla="*/ 86411 h 96812"/>
                  <a:gd name="connsiteX178" fmla="*/ 1345426 w 1514818"/>
                  <a:gd name="connsiteY178" fmla="*/ 86411 h 96812"/>
                  <a:gd name="connsiteX179" fmla="*/ 1360513 w 1514818"/>
                  <a:gd name="connsiteY179" fmla="*/ 87325 h 96812"/>
                  <a:gd name="connsiteX180" fmla="*/ 1360513 w 1514818"/>
                  <a:gd name="connsiteY180" fmla="*/ 87325 h 96812"/>
                  <a:gd name="connsiteX181" fmla="*/ 1375657 w 1514818"/>
                  <a:gd name="connsiteY181" fmla="*/ 88240 h 96812"/>
                  <a:gd name="connsiteX182" fmla="*/ 1375657 w 1514818"/>
                  <a:gd name="connsiteY182" fmla="*/ 88240 h 96812"/>
                  <a:gd name="connsiteX183" fmla="*/ 1393660 w 1514818"/>
                  <a:gd name="connsiteY183" fmla="*/ 89383 h 96812"/>
                  <a:gd name="connsiteX184" fmla="*/ 1393660 w 1514818"/>
                  <a:gd name="connsiteY184" fmla="*/ 89383 h 96812"/>
                  <a:gd name="connsiteX185" fmla="*/ 1405890 w 1514818"/>
                  <a:gd name="connsiteY185" fmla="*/ 90126 h 96812"/>
                  <a:gd name="connsiteX186" fmla="*/ 1405890 w 1514818"/>
                  <a:gd name="connsiteY186" fmla="*/ 90126 h 96812"/>
                  <a:gd name="connsiteX187" fmla="*/ 1420978 w 1514818"/>
                  <a:gd name="connsiteY187" fmla="*/ 91040 h 96812"/>
                  <a:gd name="connsiteX188" fmla="*/ 1420978 w 1514818"/>
                  <a:gd name="connsiteY188" fmla="*/ 91040 h 96812"/>
                  <a:gd name="connsiteX189" fmla="*/ 1439037 w 1514818"/>
                  <a:gd name="connsiteY189" fmla="*/ 92183 h 96812"/>
                  <a:gd name="connsiteX190" fmla="*/ 1439037 w 1514818"/>
                  <a:gd name="connsiteY190" fmla="*/ 92183 h 96812"/>
                  <a:gd name="connsiteX191" fmla="*/ 1451210 w 1514818"/>
                  <a:gd name="connsiteY191" fmla="*/ 92926 h 96812"/>
                  <a:gd name="connsiteX192" fmla="*/ 1451210 w 1514818"/>
                  <a:gd name="connsiteY192" fmla="*/ 92926 h 96812"/>
                  <a:gd name="connsiteX193" fmla="*/ 1466355 w 1514818"/>
                  <a:gd name="connsiteY193" fmla="*/ 93840 h 96812"/>
                  <a:gd name="connsiteX194" fmla="*/ 1466355 w 1514818"/>
                  <a:gd name="connsiteY194" fmla="*/ 93840 h 96812"/>
                  <a:gd name="connsiteX195" fmla="*/ 1481442 w 1514818"/>
                  <a:gd name="connsiteY195" fmla="*/ 94755 h 96812"/>
                  <a:gd name="connsiteX196" fmla="*/ 1481442 w 1514818"/>
                  <a:gd name="connsiteY196" fmla="*/ 94755 h 96812"/>
                  <a:gd name="connsiteX197" fmla="*/ 1499502 w 1514818"/>
                  <a:gd name="connsiteY197" fmla="*/ 95898 h 96812"/>
                  <a:gd name="connsiteX198" fmla="*/ 1499502 w 1514818"/>
                  <a:gd name="connsiteY198" fmla="*/ 95898 h 96812"/>
                  <a:gd name="connsiteX199" fmla="*/ 1514589 w 1514818"/>
                  <a:gd name="connsiteY199" fmla="*/ 96812 h 96812"/>
                  <a:gd name="connsiteX200" fmla="*/ 1514818 w 1514818"/>
                  <a:gd name="connsiteY200" fmla="*/ 93097 h 96812"/>
                  <a:gd name="connsiteX201" fmla="*/ 1496816 w 1514818"/>
                  <a:gd name="connsiteY201" fmla="*/ 92011 h 96812"/>
                  <a:gd name="connsiteX202" fmla="*/ 1496816 w 1514818"/>
                  <a:gd name="connsiteY202" fmla="*/ 92011 h 96812"/>
                  <a:gd name="connsiteX203" fmla="*/ 1481671 w 1514818"/>
                  <a:gd name="connsiteY203" fmla="*/ 91097 h 96812"/>
                  <a:gd name="connsiteX204" fmla="*/ 1481671 w 1514818"/>
                  <a:gd name="connsiteY204" fmla="*/ 91097 h 96812"/>
                  <a:gd name="connsiteX205" fmla="*/ 1469498 w 1514818"/>
                  <a:gd name="connsiteY205" fmla="*/ 90297 h 96812"/>
                  <a:gd name="connsiteX206" fmla="*/ 1469498 w 1514818"/>
                  <a:gd name="connsiteY206" fmla="*/ 90297 h 96812"/>
                  <a:gd name="connsiteX207" fmla="*/ 1454353 w 1514818"/>
                  <a:gd name="connsiteY207" fmla="*/ 89383 h 96812"/>
                  <a:gd name="connsiteX208" fmla="*/ 1454353 w 1514818"/>
                  <a:gd name="connsiteY208" fmla="*/ 89383 h 96812"/>
                  <a:gd name="connsiteX209" fmla="*/ 1436351 w 1514818"/>
                  <a:gd name="connsiteY209" fmla="*/ 88297 h 96812"/>
                  <a:gd name="connsiteX210" fmla="*/ 1436351 w 1514818"/>
                  <a:gd name="connsiteY210" fmla="*/ 88297 h 96812"/>
                  <a:gd name="connsiteX211" fmla="*/ 1424121 w 1514818"/>
                  <a:gd name="connsiteY211" fmla="*/ 87554 h 96812"/>
                  <a:gd name="connsiteX212" fmla="*/ 1424121 w 1514818"/>
                  <a:gd name="connsiteY212" fmla="*/ 87554 h 96812"/>
                  <a:gd name="connsiteX213" fmla="*/ 1409034 w 1514818"/>
                  <a:gd name="connsiteY213" fmla="*/ 86582 h 96812"/>
                  <a:gd name="connsiteX214" fmla="*/ 1409034 w 1514818"/>
                  <a:gd name="connsiteY214" fmla="*/ 86582 h 96812"/>
                  <a:gd name="connsiteX215" fmla="*/ 1390974 w 1514818"/>
                  <a:gd name="connsiteY215" fmla="*/ 85496 h 96812"/>
                  <a:gd name="connsiteX216" fmla="*/ 1390974 w 1514818"/>
                  <a:gd name="connsiteY216" fmla="*/ 85496 h 96812"/>
                  <a:gd name="connsiteX217" fmla="*/ 1378801 w 1514818"/>
                  <a:gd name="connsiteY217" fmla="*/ 84754 h 96812"/>
                  <a:gd name="connsiteX218" fmla="*/ 1378801 w 1514818"/>
                  <a:gd name="connsiteY218" fmla="*/ 84754 h 96812"/>
                  <a:gd name="connsiteX219" fmla="*/ 1363656 w 1514818"/>
                  <a:gd name="connsiteY219" fmla="*/ 83839 h 96812"/>
                  <a:gd name="connsiteX220" fmla="*/ 1363656 w 1514818"/>
                  <a:gd name="connsiteY220" fmla="*/ 83839 h 96812"/>
                  <a:gd name="connsiteX221" fmla="*/ 1345654 w 1514818"/>
                  <a:gd name="connsiteY221" fmla="*/ 82696 h 96812"/>
                  <a:gd name="connsiteX222" fmla="*/ 1345654 w 1514818"/>
                  <a:gd name="connsiteY222" fmla="*/ 82696 h 96812"/>
                  <a:gd name="connsiteX223" fmla="*/ 1330510 w 1514818"/>
                  <a:gd name="connsiteY223" fmla="*/ 81782 h 96812"/>
                  <a:gd name="connsiteX224" fmla="*/ 1330510 w 1514818"/>
                  <a:gd name="connsiteY224" fmla="*/ 81782 h 96812"/>
                  <a:gd name="connsiteX225" fmla="*/ 1318337 w 1514818"/>
                  <a:gd name="connsiteY225" fmla="*/ 81039 h 96812"/>
                  <a:gd name="connsiteX226" fmla="*/ 1318337 w 1514818"/>
                  <a:gd name="connsiteY226" fmla="*/ 81039 h 96812"/>
                  <a:gd name="connsiteX227" fmla="*/ 1303192 w 1514818"/>
                  <a:gd name="connsiteY227" fmla="*/ 80067 h 96812"/>
                  <a:gd name="connsiteX228" fmla="*/ 1303192 w 1514818"/>
                  <a:gd name="connsiteY228" fmla="*/ 80067 h 96812"/>
                  <a:gd name="connsiteX229" fmla="*/ 1288104 w 1514818"/>
                  <a:gd name="connsiteY229" fmla="*/ 79153 h 96812"/>
                  <a:gd name="connsiteX230" fmla="*/ 1288104 w 1514818"/>
                  <a:gd name="connsiteY230" fmla="*/ 79153 h 96812"/>
                  <a:gd name="connsiteX231" fmla="*/ 1270044 w 1514818"/>
                  <a:gd name="connsiteY231" fmla="*/ 78067 h 96812"/>
                  <a:gd name="connsiteX232" fmla="*/ 1270044 w 1514818"/>
                  <a:gd name="connsiteY232" fmla="*/ 78067 h 96812"/>
                  <a:gd name="connsiteX233" fmla="*/ 1257871 w 1514818"/>
                  <a:gd name="connsiteY233" fmla="*/ 77324 h 96812"/>
                  <a:gd name="connsiteX234" fmla="*/ 1257871 w 1514818"/>
                  <a:gd name="connsiteY234" fmla="*/ 77324 h 96812"/>
                  <a:gd name="connsiteX235" fmla="*/ 1242727 w 1514818"/>
                  <a:gd name="connsiteY235" fmla="*/ 76352 h 96812"/>
                  <a:gd name="connsiteX236" fmla="*/ 1242727 w 1514818"/>
                  <a:gd name="connsiteY236" fmla="*/ 76352 h 96812"/>
                  <a:gd name="connsiteX237" fmla="*/ 1227582 w 1514818"/>
                  <a:gd name="connsiteY237" fmla="*/ 75438 h 96812"/>
                  <a:gd name="connsiteX238" fmla="*/ 1227582 w 1514818"/>
                  <a:gd name="connsiteY238" fmla="*/ 75438 h 96812"/>
                  <a:gd name="connsiteX239" fmla="*/ 1209580 w 1514818"/>
                  <a:gd name="connsiteY239" fmla="*/ 74352 h 96812"/>
                  <a:gd name="connsiteX240" fmla="*/ 1209580 w 1514818"/>
                  <a:gd name="connsiteY240" fmla="*/ 74352 h 96812"/>
                  <a:gd name="connsiteX241" fmla="*/ 1194435 w 1514818"/>
                  <a:gd name="connsiteY241" fmla="*/ 73380 h 96812"/>
                  <a:gd name="connsiteX242" fmla="*/ 1194435 w 1514818"/>
                  <a:gd name="connsiteY242" fmla="*/ 73380 h 96812"/>
                  <a:gd name="connsiteX243" fmla="*/ 1182262 w 1514818"/>
                  <a:gd name="connsiteY243" fmla="*/ 72637 h 96812"/>
                  <a:gd name="connsiteX244" fmla="*/ 1182262 w 1514818"/>
                  <a:gd name="connsiteY244" fmla="*/ 72637 h 96812"/>
                  <a:gd name="connsiteX245" fmla="*/ 1167117 w 1514818"/>
                  <a:gd name="connsiteY245" fmla="*/ 71723 h 96812"/>
                  <a:gd name="connsiteX246" fmla="*/ 1167117 w 1514818"/>
                  <a:gd name="connsiteY246" fmla="*/ 71723 h 96812"/>
                  <a:gd name="connsiteX247" fmla="*/ 1149116 w 1514818"/>
                  <a:gd name="connsiteY247" fmla="*/ 70637 h 96812"/>
                  <a:gd name="connsiteX248" fmla="*/ 1149116 w 1514818"/>
                  <a:gd name="connsiteY248" fmla="*/ 70637 h 96812"/>
                  <a:gd name="connsiteX249" fmla="*/ 1136885 w 1514818"/>
                  <a:gd name="connsiteY249" fmla="*/ 69894 h 96812"/>
                  <a:gd name="connsiteX250" fmla="*/ 1136885 w 1514818"/>
                  <a:gd name="connsiteY250" fmla="*/ 69894 h 96812"/>
                  <a:gd name="connsiteX251" fmla="*/ 1135056 w 1514818"/>
                  <a:gd name="connsiteY251" fmla="*/ 69780 h 96812"/>
                  <a:gd name="connsiteX252" fmla="*/ 1133971 w 1514818"/>
                  <a:gd name="connsiteY252" fmla="*/ 69666 h 96812"/>
                  <a:gd name="connsiteX253" fmla="*/ 1133971 w 1514818"/>
                  <a:gd name="connsiteY253" fmla="*/ 69666 h 96812"/>
                  <a:gd name="connsiteX254" fmla="*/ 1121798 w 1514818"/>
                  <a:gd name="connsiteY254" fmla="*/ 68923 h 96812"/>
                  <a:gd name="connsiteX255" fmla="*/ 1121798 w 1514818"/>
                  <a:gd name="connsiteY255" fmla="*/ 68923 h 96812"/>
                  <a:gd name="connsiteX256" fmla="*/ 1106653 w 1514818"/>
                  <a:gd name="connsiteY256" fmla="*/ 68008 h 96812"/>
                  <a:gd name="connsiteX257" fmla="*/ 1106653 w 1514818"/>
                  <a:gd name="connsiteY257" fmla="*/ 68008 h 96812"/>
                  <a:gd name="connsiteX258" fmla="*/ 1088650 w 1514818"/>
                  <a:gd name="connsiteY258" fmla="*/ 66922 h 96812"/>
                  <a:gd name="connsiteX259" fmla="*/ 1088650 w 1514818"/>
                  <a:gd name="connsiteY259" fmla="*/ 66922 h 96812"/>
                  <a:gd name="connsiteX260" fmla="*/ 1076420 w 1514818"/>
                  <a:gd name="connsiteY260" fmla="*/ 66123 h 96812"/>
                  <a:gd name="connsiteX261" fmla="*/ 1076420 w 1514818"/>
                  <a:gd name="connsiteY261" fmla="*/ 66123 h 96812"/>
                  <a:gd name="connsiteX262" fmla="*/ 1061332 w 1514818"/>
                  <a:gd name="connsiteY262" fmla="*/ 65208 h 96812"/>
                  <a:gd name="connsiteX263" fmla="*/ 1061332 w 1514818"/>
                  <a:gd name="connsiteY263" fmla="*/ 65208 h 96812"/>
                  <a:gd name="connsiteX264" fmla="*/ 1046188 w 1514818"/>
                  <a:gd name="connsiteY264" fmla="*/ 64294 h 96812"/>
                  <a:gd name="connsiteX265" fmla="*/ 1046188 w 1514818"/>
                  <a:gd name="connsiteY265" fmla="*/ 64294 h 96812"/>
                  <a:gd name="connsiteX266" fmla="*/ 1028186 w 1514818"/>
                  <a:gd name="connsiteY266" fmla="*/ 63208 h 96812"/>
                  <a:gd name="connsiteX267" fmla="*/ 1028186 w 1514818"/>
                  <a:gd name="connsiteY267" fmla="*/ 63208 h 96812"/>
                  <a:gd name="connsiteX268" fmla="*/ 1015956 w 1514818"/>
                  <a:gd name="connsiteY268" fmla="*/ 62408 h 96812"/>
                  <a:gd name="connsiteX269" fmla="*/ 1015956 w 1514818"/>
                  <a:gd name="connsiteY269" fmla="*/ 62408 h 96812"/>
                  <a:gd name="connsiteX270" fmla="*/ 1000868 w 1514818"/>
                  <a:gd name="connsiteY270" fmla="*/ 61493 h 96812"/>
                  <a:gd name="connsiteX271" fmla="*/ 1000868 w 1514818"/>
                  <a:gd name="connsiteY271" fmla="*/ 61493 h 96812"/>
                  <a:gd name="connsiteX272" fmla="*/ 985723 w 1514818"/>
                  <a:gd name="connsiteY272" fmla="*/ 60579 h 96812"/>
                  <a:gd name="connsiteX273" fmla="*/ 985723 w 1514818"/>
                  <a:gd name="connsiteY273" fmla="*/ 60579 h 96812"/>
                  <a:gd name="connsiteX274" fmla="*/ 967721 w 1514818"/>
                  <a:gd name="connsiteY274" fmla="*/ 59436 h 96812"/>
                  <a:gd name="connsiteX275" fmla="*/ 967721 w 1514818"/>
                  <a:gd name="connsiteY275" fmla="*/ 59436 h 96812"/>
                  <a:gd name="connsiteX276" fmla="*/ 955491 w 1514818"/>
                  <a:gd name="connsiteY276" fmla="*/ 58693 h 96812"/>
                  <a:gd name="connsiteX277" fmla="*/ 955491 w 1514818"/>
                  <a:gd name="connsiteY277" fmla="*/ 58693 h 96812"/>
                  <a:gd name="connsiteX278" fmla="*/ 940404 w 1514818"/>
                  <a:gd name="connsiteY278" fmla="*/ 57779 h 96812"/>
                  <a:gd name="connsiteX279" fmla="*/ 940404 w 1514818"/>
                  <a:gd name="connsiteY279" fmla="*/ 57779 h 96812"/>
                  <a:gd name="connsiteX280" fmla="*/ 922344 w 1514818"/>
                  <a:gd name="connsiteY280" fmla="*/ 56693 h 96812"/>
                  <a:gd name="connsiteX281" fmla="*/ 922344 w 1514818"/>
                  <a:gd name="connsiteY281" fmla="*/ 56693 h 96812"/>
                  <a:gd name="connsiteX282" fmla="*/ 907256 w 1514818"/>
                  <a:gd name="connsiteY282" fmla="*/ 55721 h 96812"/>
                  <a:gd name="connsiteX283" fmla="*/ 907256 w 1514818"/>
                  <a:gd name="connsiteY283" fmla="*/ 55721 h 96812"/>
                  <a:gd name="connsiteX284" fmla="*/ 895026 w 1514818"/>
                  <a:gd name="connsiteY284" fmla="*/ 54978 h 96812"/>
                  <a:gd name="connsiteX285" fmla="*/ 895026 w 1514818"/>
                  <a:gd name="connsiteY285" fmla="*/ 54978 h 96812"/>
                  <a:gd name="connsiteX286" fmla="*/ 877024 w 1514818"/>
                  <a:gd name="connsiteY286" fmla="*/ 53892 h 96812"/>
                  <a:gd name="connsiteX287" fmla="*/ 877024 w 1514818"/>
                  <a:gd name="connsiteY287" fmla="*/ 53892 h 96812"/>
                  <a:gd name="connsiteX288" fmla="*/ 861880 w 1514818"/>
                  <a:gd name="connsiteY288" fmla="*/ 52978 h 96812"/>
                  <a:gd name="connsiteX289" fmla="*/ 861880 w 1514818"/>
                  <a:gd name="connsiteY289" fmla="*/ 52978 h 96812"/>
                  <a:gd name="connsiteX290" fmla="*/ 846792 w 1514818"/>
                  <a:gd name="connsiteY290" fmla="*/ 52006 h 96812"/>
                  <a:gd name="connsiteX291" fmla="*/ 846792 w 1514818"/>
                  <a:gd name="connsiteY291" fmla="*/ 52006 h 96812"/>
                  <a:gd name="connsiteX292" fmla="*/ 834562 w 1514818"/>
                  <a:gd name="connsiteY292" fmla="*/ 51263 h 96812"/>
                  <a:gd name="connsiteX293" fmla="*/ 834562 w 1514818"/>
                  <a:gd name="connsiteY293" fmla="*/ 51263 h 96812"/>
                  <a:gd name="connsiteX294" fmla="*/ 819474 w 1514818"/>
                  <a:gd name="connsiteY294" fmla="*/ 50349 h 96812"/>
                  <a:gd name="connsiteX295" fmla="*/ 819474 w 1514818"/>
                  <a:gd name="connsiteY295" fmla="*/ 50349 h 96812"/>
                  <a:gd name="connsiteX296" fmla="*/ 801414 w 1514818"/>
                  <a:gd name="connsiteY296" fmla="*/ 49263 h 96812"/>
                  <a:gd name="connsiteX297" fmla="*/ 801414 w 1514818"/>
                  <a:gd name="connsiteY297" fmla="*/ 49263 h 96812"/>
                  <a:gd name="connsiteX298" fmla="*/ 789241 w 1514818"/>
                  <a:gd name="connsiteY298" fmla="*/ 48463 h 96812"/>
                  <a:gd name="connsiteX299" fmla="*/ 789241 w 1514818"/>
                  <a:gd name="connsiteY299" fmla="*/ 48463 h 96812"/>
                  <a:gd name="connsiteX300" fmla="*/ 774097 w 1514818"/>
                  <a:gd name="connsiteY300" fmla="*/ 47549 h 96812"/>
                  <a:gd name="connsiteX301" fmla="*/ 774097 w 1514818"/>
                  <a:gd name="connsiteY301" fmla="*/ 47549 h 96812"/>
                  <a:gd name="connsiteX302" fmla="*/ 759010 w 1514818"/>
                  <a:gd name="connsiteY302" fmla="*/ 46634 h 96812"/>
                  <a:gd name="connsiteX303" fmla="*/ 759010 w 1514818"/>
                  <a:gd name="connsiteY303" fmla="*/ 46634 h 96812"/>
                  <a:gd name="connsiteX304" fmla="*/ 740950 w 1514818"/>
                  <a:gd name="connsiteY304" fmla="*/ 45548 h 96812"/>
                  <a:gd name="connsiteX305" fmla="*/ 740950 w 1514818"/>
                  <a:gd name="connsiteY305" fmla="*/ 45548 h 96812"/>
                  <a:gd name="connsiteX306" fmla="*/ 728777 w 1514818"/>
                  <a:gd name="connsiteY306" fmla="*/ 44749 h 96812"/>
                  <a:gd name="connsiteX307" fmla="*/ 728777 w 1514818"/>
                  <a:gd name="connsiteY307" fmla="*/ 44749 h 96812"/>
                  <a:gd name="connsiteX308" fmla="*/ 710717 w 1514818"/>
                  <a:gd name="connsiteY308" fmla="*/ 43663 h 96812"/>
                  <a:gd name="connsiteX309" fmla="*/ 710717 w 1514818"/>
                  <a:gd name="connsiteY309" fmla="*/ 43663 h 96812"/>
                  <a:gd name="connsiteX310" fmla="*/ 698487 w 1514818"/>
                  <a:gd name="connsiteY310" fmla="*/ 42920 h 96812"/>
                  <a:gd name="connsiteX311" fmla="*/ 698487 w 1514818"/>
                  <a:gd name="connsiteY311" fmla="*/ 42920 h 96812"/>
                  <a:gd name="connsiteX312" fmla="*/ 680485 w 1514818"/>
                  <a:gd name="connsiteY312" fmla="*/ 41777 h 96812"/>
                  <a:gd name="connsiteX313" fmla="*/ 680485 w 1514818"/>
                  <a:gd name="connsiteY313" fmla="*/ 41777 h 96812"/>
                  <a:gd name="connsiteX314" fmla="*/ 668312 w 1514818"/>
                  <a:gd name="connsiteY314" fmla="*/ 41034 h 96812"/>
                  <a:gd name="connsiteX315" fmla="*/ 668312 w 1514818"/>
                  <a:gd name="connsiteY315" fmla="*/ 41034 h 96812"/>
                  <a:gd name="connsiteX316" fmla="*/ 666426 w 1514818"/>
                  <a:gd name="connsiteY316" fmla="*/ 40919 h 96812"/>
                  <a:gd name="connsiteX317" fmla="*/ 665341 w 1514818"/>
                  <a:gd name="connsiteY317" fmla="*/ 40862 h 96812"/>
                  <a:gd name="connsiteX318" fmla="*/ 665341 w 1514818"/>
                  <a:gd name="connsiteY318" fmla="*/ 40862 h 96812"/>
                  <a:gd name="connsiteX319" fmla="*/ 653168 w 1514818"/>
                  <a:gd name="connsiteY319" fmla="*/ 40119 h 96812"/>
                  <a:gd name="connsiteX320" fmla="*/ 653168 w 1514818"/>
                  <a:gd name="connsiteY320" fmla="*/ 40119 h 96812"/>
                  <a:gd name="connsiteX321" fmla="*/ 638023 w 1514818"/>
                  <a:gd name="connsiteY321" fmla="*/ 39205 h 96812"/>
                  <a:gd name="connsiteX322" fmla="*/ 638023 w 1514818"/>
                  <a:gd name="connsiteY322" fmla="*/ 39205 h 96812"/>
                  <a:gd name="connsiteX323" fmla="*/ 620020 w 1514818"/>
                  <a:gd name="connsiteY323" fmla="*/ 38062 h 96812"/>
                  <a:gd name="connsiteX324" fmla="*/ 620020 w 1514818"/>
                  <a:gd name="connsiteY324" fmla="*/ 38062 h 96812"/>
                  <a:gd name="connsiteX325" fmla="*/ 607790 w 1514818"/>
                  <a:gd name="connsiteY325" fmla="*/ 37319 h 96812"/>
                  <a:gd name="connsiteX326" fmla="*/ 607790 w 1514818"/>
                  <a:gd name="connsiteY326" fmla="*/ 37319 h 96812"/>
                  <a:gd name="connsiteX327" fmla="*/ 592702 w 1514818"/>
                  <a:gd name="connsiteY327" fmla="*/ 36405 h 96812"/>
                  <a:gd name="connsiteX328" fmla="*/ 592702 w 1514818"/>
                  <a:gd name="connsiteY328" fmla="*/ 36405 h 96812"/>
                  <a:gd name="connsiteX329" fmla="*/ 577558 w 1514818"/>
                  <a:gd name="connsiteY329" fmla="*/ 35490 h 96812"/>
                  <a:gd name="connsiteX330" fmla="*/ 577558 w 1514818"/>
                  <a:gd name="connsiteY330" fmla="*/ 35490 h 96812"/>
                  <a:gd name="connsiteX331" fmla="*/ 559556 w 1514818"/>
                  <a:gd name="connsiteY331" fmla="*/ 34347 h 96812"/>
                  <a:gd name="connsiteX332" fmla="*/ 559556 w 1514818"/>
                  <a:gd name="connsiteY332" fmla="*/ 34347 h 96812"/>
                  <a:gd name="connsiteX333" fmla="*/ 547326 w 1514818"/>
                  <a:gd name="connsiteY333" fmla="*/ 33604 h 96812"/>
                  <a:gd name="connsiteX334" fmla="*/ 547326 w 1514818"/>
                  <a:gd name="connsiteY334" fmla="*/ 33604 h 96812"/>
                  <a:gd name="connsiteX335" fmla="*/ 532238 w 1514818"/>
                  <a:gd name="connsiteY335" fmla="*/ 32690 h 96812"/>
                  <a:gd name="connsiteX336" fmla="*/ 532238 w 1514818"/>
                  <a:gd name="connsiteY336" fmla="*/ 32690 h 96812"/>
                  <a:gd name="connsiteX337" fmla="*/ 517093 w 1514818"/>
                  <a:gd name="connsiteY337" fmla="*/ 31775 h 96812"/>
                  <a:gd name="connsiteX338" fmla="*/ 517093 w 1514818"/>
                  <a:gd name="connsiteY338" fmla="*/ 31775 h 96812"/>
                  <a:gd name="connsiteX339" fmla="*/ 502005 w 1514818"/>
                  <a:gd name="connsiteY339" fmla="*/ 30804 h 96812"/>
                  <a:gd name="connsiteX340" fmla="*/ 502005 w 1514818"/>
                  <a:gd name="connsiteY340" fmla="*/ 30804 h 96812"/>
                  <a:gd name="connsiteX341" fmla="*/ 486861 w 1514818"/>
                  <a:gd name="connsiteY341" fmla="*/ 29889 h 96812"/>
                  <a:gd name="connsiteX342" fmla="*/ 486861 w 1514818"/>
                  <a:gd name="connsiteY342" fmla="*/ 29889 h 96812"/>
                  <a:gd name="connsiteX343" fmla="*/ 471774 w 1514818"/>
                  <a:gd name="connsiteY343" fmla="*/ 28975 h 96812"/>
                  <a:gd name="connsiteX344" fmla="*/ 471774 w 1514818"/>
                  <a:gd name="connsiteY344" fmla="*/ 28975 h 96812"/>
                  <a:gd name="connsiteX345" fmla="*/ 453714 w 1514818"/>
                  <a:gd name="connsiteY345" fmla="*/ 27889 h 96812"/>
                  <a:gd name="connsiteX346" fmla="*/ 453714 w 1514818"/>
                  <a:gd name="connsiteY346" fmla="*/ 27889 h 96812"/>
                  <a:gd name="connsiteX347" fmla="*/ 441541 w 1514818"/>
                  <a:gd name="connsiteY347" fmla="*/ 27089 h 96812"/>
                  <a:gd name="connsiteX348" fmla="*/ 441541 w 1514818"/>
                  <a:gd name="connsiteY348" fmla="*/ 27089 h 96812"/>
                  <a:gd name="connsiteX349" fmla="*/ 426396 w 1514818"/>
                  <a:gd name="connsiteY349" fmla="*/ 26175 h 96812"/>
                  <a:gd name="connsiteX350" fmla="*/ 426396 w 1514818"/>
                  <a:gd name="connsiteY350" fmla="*/ 26175 h 96812"/>
                  <a:gd name="connsiteX351" fmla="*/ 411308 w 1514818"/>
                  <a:gd name="connsiteY351" fmla="*/ 25260 h 96812"/>
                  <a:gd name="connsiteX352" fmla="*/ 411308 w 1514818"/>
                  <a:gd name="connsiteY352" fmla="*/ 25260 h 96812"/>
                  <a:gd name="connsiteX353" fmla="*/ 393250 w 1514818"/>
                  <a:gd name="connsiteY353" fmla="*/ 24117 h 96812"/>
                  <a:gd name="connsiteX354" fmla="*/ 393250 w 1514818"/>
                  <a:gd name="connsiteY354" fmla="*/ 24117 h 96812"/>
                  <a:gd name="connsiteX355" fmla="*/ 381077 w 1514818"/>
                  <a:gd name="connsiteY355" fmla="*/ 23374 h 96812"/>
                  <a:gd name="connsiteX356" fmla="*/ 381077 w 1514818"/>
                  <a:gd name="connsiteY356" fmla="*/ 23374 h 96812"/>
                  <a:gd name="connsiteX357" fmla="*/ 365932 w 1514818"/>
                  <a:gd name="connsiteY357" fmla="*/ 22460 h 96812"/>
                  <a:gd name="connsiteX358" fmla="*/ 365932 w 1514818"/>
                  <a:gd name="connsiteY358" fmla="*/ 22460 h 96812"/>
                  <a:gd name="connsiteX359" fmla="*/ 350844 w 1514818"/>
                  <a:gd name="connsiteY359" fmla="*/ 21546 h 96812"/>
                  <a:gd name="connsiteX360" fmla="*/ 350844 w 1514818"/>
                  <a:gd name="connsiteY360" fmla="*/ 21546 h 96812"/>
                  <a:gd name="connsiteX361" fmla="*/ 332784 w 1514818"/>
                  <a:gd name="connsiteY361" fmla="*/ 20403 h 96812"/>
                  <a:gd name="connsiteX362" fmla="*/ 332784 w 1514818"/>
                  <a:gd name="connsiteY362" fmla="*/ 20403 h 96812"/>
                  <a:gd name="connsiteX363" fmla="*/ 320611 w 1514818"/>
                  <a:gd name="connsiteY363" fmla="*/ 19660 h 96812"/>
                  <a:gd name="connsiteX364" fmla="*/ 320611 w 1514818"/>
                  <a:gd name="connsiteY364" fmla="*/ 19660 h 96812"/>
                  <a:gd name="connsiteX365" fmla="*/ 305467 w 1514818"/>
                  <a:gd name="connsiteY365" fmla="*/ 18745 h 96812"/>
                  <a:gd name="connsiteX366" fmla="*/ 305467 w 1514818"/>
                  <a:gd name="connsiteY366" fmla="*/ 18745 h 96812"/>
                  <a:gd name="connsiteX367" fmla="*/ 290379 w 1514818"/>
                  <a:gd name="connsiteY367" fmla="*/ 17831 h 96812"/>
                  <a:gd name="connsiteX368" fmla="*/ 290379 w 1514818"/>
                  <a:gd name="connsiteY368" fmla="*/ 17831 h 96812"/>
                  <a:gd name="connsiteX369" fmla="*/ 272320 w 1514818"/>
                  <a:gd name="connsiteY369" fmla="*/ 16688 h 96812"/>
                  <a:gd name="connsiteX370" fmla="*/ 272320 w 1514818"/>
                  <a:gd name="connsiteY370" fmla="*/ 16688 h 96812"/>
                  <a:gd name="connsiteX371" fmla="*/ 260147 w 1514818"/>
                  <a:gd name="connsiteY371" fmla="*/ 15945 h 96812"/>
                  <a:gd name="connsiteX372" fmla="*/ 260147 w 1514818"/>
                  <a:gd name="connsiteY372" fmla="*/ 15945 h 96812"/>
                  <a:gd name="connsiteX373" fmla="*/ 242088 w 1514818"/>
                  <a:gd name="connsiteY373" fmla="*/ 14859 h 96812"/>
                  <a:gd name="connsiteX374" fmla="*/ 242088 w 1514818"/>
                  <a:gd name="connsiteY374" fmla="*/ 14859 h 96812"/>
                  <a:gd name="connsiteX375" fmla="*/ 229915 w 1514818"/>
                  <a:gd name="connsiteY375" fmla="*/ 14116 h 96812"/>
                  <a:gd name="connsiteX376" fmla="*/ 229915 w 1514818"/>
                  <a:gd name="connsiteY376" fmla="*/ 14116 h 96812"/>
                  <a:gd name="connsiteX377" fmla="*/ 214770 w 1514818"/>
                  <a:gd name="connsiteY377" fmla="*/ 13144 h 96812"/>
                  <a:gd name="connsiteX378" fmla="*/ 214770 w 1514818"/>
                  <a:gd name="connsiteY378" fmla="*/ 13144 h 96812"/>
                  <a:gd name="connsiteX379" fmla="*/ 196711 w 1514818"/>
                  <a:gd name="connsiteY379" fmla="*/ 12059 h 96812"/>
                  <a:gd name="connsiteX380" fmla="*/ 196711 w 1514818"/>
                  <a:gd name="connsiteY380" fmla="*/ 12059 h 96812"/>
                  <a:gd name="connsiteX381" fmla="*/ 184538 w 1514818"/>
                  <a:gd name="connsiteY381" fmla="*/ 11316 h 96812"/>
                  <a:gd name="connsiteX382" fmla="*/ 184538 w 1514818"/>
                  <a:gd name="connsiteY382" fmla="*/ 11316 h 96812"/>
                  <a:gd name="connsiteX383" fmla="*/ 169393 w 1514818"/>
                  <a:gd name="connsiteY383" fmla="*/ 10401 h 96812"/>
                  <a:gd name="connsiteX384" fmla="*/ 169393 w 1514818"/>
                  <a:gd name="connsiteY384" fmla="*/ 10401 h 96812"/>
                  <a:gd name="connsiteX385" fmla="*/ 154305 w 1514818"/>
                  <a:gd name="connsiteY385" fmla="*/ 9430 h 96812"/>
                  <a:gd name="connsiteX386" fmla="*/ 154305 w 1514818"/>
                  <a:gd name="connsiteY386" fmla="*/ 9430 h 96812"/>
                  <a:gd name="connsiteX387" fmla="*/ 139218 w 1514818"/>
                  <a:gd name="connsiteY387" fmla="*/ 8515 h 96812"/>
                  <a:gd name="connsiteX388" fmla="*/ 139218 w 1514818"/>
                  <a:gd name="connsiteY388" fmla="*/ 8515 h 96812"/>
                  <a:gd name="connsiteX389" fmla="*/ 124073 w 1514818"/>
                  <a:gd name="connsiteY389" fmla="*/ 7601 h 96812"/>
                  <a:gd name="connsiteX390" fmla="*/ 124073 w 1514818"/>
                  <a:gd name="connsiteY390" fmla="*/ 7601 h 96812"/>
                  <a:gd name="connsiteX391" fmla="*/ 108928 w 1514818"/>
                  <a:gd name="connsiteY391" fmla="*/ 6686 h 96812"/>
                  <a:gd name="connsiteX392" fmla="*/ 108928 w 1514818"/>
                  <a:gd name="connsiteY392" fmla="*/ 6686 h 96812"/>
                  <a:gd name="connsiteX393" fmla="*/ 93841 w 1514818"/>
                  <a:gd name="connsiteY393" fmla="*/ 5715 h 96812"/>
                  <a:gd name="connsiteX394" fmla="*/ 93841 w 1514818"/>
                  <a:gd name="connsiteY394" fmla="*/ 5715 h 96812"/>
                  <a:gd name="connsiteX395" fmla="*/ 78696 w 1514818"/>
                  <a:gd name="connsiteY395" fmla="*/ 4800 h 96812"/>
                  <a:gd name="connsiteX396" fmla="*/ 78696 w 1514818"/>
                  <a:gd name="connsiteY396" fmla="*/ 4800 h 96812"/>
                  <a:gd name="connsiteX397" fmla="*/ 63608 w 1514818"/>
                  <a:gd name="connsiteY397" fmla="*/ 3886 h 96812"/>
                  <a:gd name="connsiteX398" fmla="*/ 63608 w 1514818"/>
                  <a:gd name="connsiteY398" fmla="*/ 3886 h 96812"/>
                  <a:gd name="connsiteX399" fmla="*/ 48463 w 1514818"/>
                  <a:gd name="connsiteY399" fmla="*/ 2972 h 96812"/>
                  <a:gd name="connsiteX400" fmla="*/ 48463 w 1514818"/>
                  <a:gd name="connsiteY400" fmla="*/ 2972 h 96812"/>
                  <a:gd name="connsiteX401" fmla="*/ 33376 w 1514818"/>
                  <a:gd name="connsiteY401" fmla="*/ 2000 h 96812"/>
                  <a:gd name="connsiteX402" fmla="*/ 33376 w 1514818"/>
                  <a:gd name="connsiteY402" fmla="*/ 2000 h 96812"/>
                  <a:gd name="connsiteX403" fmla="*/ 18231 w 1514818"/>
                  <a:gd name="connsiteY403" fmla="*/ 1086 h 96812"/>
                  <a:gd name="connsiteX404" fmla="*/ 18231 w 1514818"/>
                  <a:gd name="connsiteY404" fmla="*/ 1086 h 96812"/>
                  <a:gd name="connsiteX405" fmla="*/ 229 w 1514818"/>
                  <a:gd name="connsiteY405" fmla="*/ 0 h 96812"/>
                  <a:gd name="connsiteX406" fmla="*/ 0 w 1514818"/>
                  <a:gd name="connsiteY406" fmla="*/ 3658 h 96812"/>
                  <a:gd name="connsiteX407" fmla="*/ 18002 w 1514818"/>
                  <a:gd name="connsiteY407" fmla="*/ 4800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</a:cxnLst>
                <a:rect l="l" t="t" r="r" b="b"/>
                <a:pathLst>
                  <a:path w="1514818" h="96812">
                    <a:moveTo>
                      <a:pt x="18002" y="4800"/>
                    </a:moveTo>
                    <a:lnTo>
                      <a:pt x="33147" y="5715"/>
                    </a:lnTo>
                    <a:lnTo>
                      <a:pt x="33147" y="5715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5" y="7372"/>
                    </a:lnTo>
                    <a:lnTo>
                      <a:pt x="60465" y="7372"/>
                    </a:lnTo>
                    <a:lnTo>
                      <a:pt x="78467" y="8515"/>
                    </a:lnTo>
                    <a:lnTo>
                      <a:pt x="78467" y="8515"/>
                    </a:lnTo>
                    <a:lnTo>
                      <a:pt x="93612" y="9430"/>
                    </a:lnTo>
                    <a:lnTo>
                      <a:pt x="93612" y="9430"/>
                    </a:lnTo>
                    <a:lnTo>
                      <a:pt x="105785" y="10173"/>
                    </a:lnTo>
                    <a:lnTo>
                      <a:pt x="105785" y="10173"/>
                    </a:lnTo>
                    <a:lnTo>
                      <a:pt x="120930" y="11144"/>
                    </a:lnTo>
                    <a:lnTo>
                      <a:pt x="120930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7" y="13144"/>
                    </a:lnTo>
                    <a:lnTo>
                      <a:pt x="154077" y="13144"/>
                    </a:lnTo>
                    <a:lnTo>
                      <a:pt x="166250" y="13887"/>
                    </a:lnTo>
                    <a:lnTo>
                      <a:pt x="166250" y="13887"/>
                    </a:lnTo>
                    <a:lnTo>
                      <a:pt x="182423" y="14916"/>
                    </a:lnTo>
                    <a:lnTo>
                      <a:pt x="196539" y="15773"/>
                    </a:lnTo>
                    <a:lnTo>
                      <a:pt x="196539" y="15773"/>
                    </a:lnTo>
                    <a:lnTo>
                      <a:pt x="214541" y="16859"/>
                    </a:lnTo>
                    <a:lnTo>
                      <a:pt x="214541" y="16859"/>
                    </a:lnTo>
                    <a:lnTo>
                      <a:pt x="229686" y="17774"/>
                    </a:lnTo>
                    <a:lnTo>
                      <a:pt x="229686" y="17774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4" y="19488"/>
                    </a:lnTo>
                    <a:lnTo>
                      <a:pt x="257004" y="19488"/>
                    </a:lnTo>
                    <a:lnTo>
                      <a:pt x="275006" y="20574"/>
                    </a:lnTo>
                    <a:lnTo>
                      <a:pt x="275006" y="20574"/>
                    </a:lnTo>
                    <a:lnTo>
                      <a:pt x="287236" y="21317"/>
                    </a:lnTo>
                    <a:lnTo>
                      <a:pt x="287236" y="21317"/>
                    </a:lnTo>
                    <a:lnTo>
                      <a:pt x="302324" y="22288"/>
                    </a:lnTo>
                    <a:lnTo>
                      <a:pt x="302324" y="22288"/>
                    </a:lnTo>
                    <a:lnTo>
                      <a:pt x="317469" y="23203"/>
                    </a:lnTo>
                    <a:lnTo>
                      <a:pt x="317469" y="23203"/>
                    </a:lnTo>
                    <a:lnTo>
                      <a:pt x="335471" y="24289"/>
                    </a:lnTo>
                    <a:lnTo>
                      <a:pt x="335471" y="24289"/>
                    </a:lnTo>
                    <a:lnTo>
                      <a:pt x="347700" y="25032"/>
                    </a:lnTo>
                    <a:lnTo>
                      <a:pt x="347700" y="25032"/>
                    </a:lnTo>
                    <a:lnTo>
                      <a:pt x="365703" y="26175"/>
                    </a:lnTo>
                    <a:lnTo>
                      <a:pt x="365703" y="26175"/>
                    </a:lnTo>
                    <a:lnTo>
                      <a:pt x="377933" y="26917"/>
                    </a:lnTo>
                    <a:lnTo>
                      <a:pt x="377933" y="26917"/>
                    </a:lnTo>
                    <a:lnTo>
                      <a:pt x="395935" y="28003"/>
                    </a:lnTo>
                    <a:lnTo>
                      <a:pt x="395935" y="28003"/>
                    </a:lnTo>
                    <a:lnTo>
                      <a:pt x="408166" y="28803"/>
                    </a:lnTo>
                    <a:lnTo>
                      <a:pt x="408166" y="28803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7" y="30632"/>
                    </a:lnTo>
                    <a:lnTo>
                      <a:pt x="438397" y="30632"/>
                    </a:lnTo>
                    <a:lnTo>
                      <a:pt x="456400" y="31718"/>
                    </a:lnTo>
                    <a:lnTo>
                      <a:pt x="456400" y="31718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501777" y="34518"/>
                    </a:lnTo>
                    <a:lnTo>
                      <a:pt x="501777" y="34518"/>
                    </a:lnTo>
                    <a:lnTo>
                      <a:pt x="513950" y="35261"/>
                    </a:lnTo>
                    <a:lnTo>
                      <a:pt x="513950" y="35261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62242" y="38233"/>
                    </a:lnTo>
                    <a:lnTo>
                      <a:pt x="562242" y="38233"/>
                    </a:lnTo>
                    <a:lnTo>
                      <a:pt x="574415" y="38976"/>
                    </a:lnTo>
                    <a:lnTo>
                      <a:pt x="574415" y="38976"/>
                    </a:lnTo>
                    <a:lnTo>
                      <a:pt x="589560" y="39948"/>
                    </a:lnTo>
                    <a:lnTo>
                      <a:pt x="589560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06533" y="40976"/>
                    </a:lnTo>
                    <a:lnTo>
                      <a:pt x="607562" y="41034"/>
                    </a:lnTo>
                    <a:lnTo>
                      <a:pt x="607562" y="41034"/>
                    </a:lnTo>
                    <a:lnTo>
                      <a:pt x="622706" y="41948"/>
                    </a:lnTo>
                    <a:lnTo>
                      <a:pt x="622706" y="41948"/>
                    </a:lnTo>
                    <a:lnTo>
                      <a:pt x="634879" y="42691"/>
                    </a:lnTo>
                    <a:lnTo>
                      <a:pt x="634879" y="42691"/>
                    </a:lnTo>
                    <a:lnTo>
                      <a:pt x="652939" y="43834"/>
                    </a:lnTo>
                    <a:lnTo>
                      <a:pt x="652939" y="43834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3171" y="45663"/>
                    </a:lnTo>
                    <a:lnTo>
                      <a:pt x="683171" y="45663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3404" y="47549"/>
                    </a:lnTo>
                    <a:lnTo>
                      <a:pt x="713404" y="47549"/>
                    </a:lnTo>
                    <a:lnTo>
                      <a:pt x="725633" y="48292"/>
                    </a:lnTo>
                    <a:lnTo>
                      <a:pt x="725633" y="48292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86099" y="52006"/>
                    </a:lnTo>
                    <a:lnTo>
                      <a:pt x="786099" y="52006"/>
                    </a:lnTo>
                    <a:lnTo>
                      <a:pt x="804101" y="53149"/>
                    </a:lnTo>
                    <a:lnTo>
                      <a:pt x="804101" y="53149"/>
                    </a:lnTo>
                    <a:lnTo>
                      <a:pt x="816330" y="53892"/>
                    </a:lnTo>
                    <a:lnTo>
                      <a:pt x="816330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21"/>
                    </a:lnTo>
                    <a:lnTo>
                      <a:pt x="846563" y="55721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6" y="57607"/>
                    </a:lnTo>
                    <a:lnTo>
                      <a:pt x="876796" y="57607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36"/>
                    </a:lnTo>
                    <a:lnTo>
                      <a:pt x="907027" y="59436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40175" y="61493"/>
                    </a:lnTo>
                    <a:lnTo>
                      <a:pt x="940175" y="61493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70407" y="63322"/>
                    </a:lnTo>
                    <a:lnTo>
                      <a:pt x="970407" y="63322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1000639" y="65208"/>
                    </a:lnTo>
                    <a:lnTo>
                      <a:pt x="1000639" y="65208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90" y="68751"/>
                    </a:lnTo>
                    <a:lnTo>
                      <a:pt x="1058190" y="68751"/>
                    </a:lnTo>
                    <a:lnTo>
                      <a:pt x="1076192" y="69837"/>
                    </a:lnTo>
                    <a:lnTo>
                      <a:pt x="1076192" y="69837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466"/>
                    </a:lnTo>
                    <a:lnTo>
                      <a:pt x="1118654" y="72466"/>
                    </a:lnTo>
                    <a:lnTo>
                      <a:pt x="1133742" y="73380"/>
                    </a:lnTo>
                    <a:lnTo>
                      <a:pt x="1133742" y="73380"/>
                    </a:lnTo>
                    <a:lnTo>
                      <a:pt x="1151801" y="74523"/>
                    </a:lnTo>
                    <a:lnTo>
                      <a:pt x="1151801" y="74523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6" y="77095"/>
                    </a:lnTo>
                    <a:lnTo>
                      <a:pt x="1194206" y="77095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7411" y="79153"/>
                    </a:lnTo>
                    <a:lnTo>
                      <a:pt x="1227411" y="79153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54729" y="80810"/>
                    </a:lnTo>
                    <a:lnTo>
                      <a:pt x="1254729" y="80810"/>
                    </a:lnTo>
                    <a:lnTo>
                      <a:pt x="1272731" y="81953"/>
                    </a:lnTo>
                    <a:lnTo>
                      <a:pt x="1272731" y="81953"/>
                    </a:lnTo>
                    <a:lnTo>
                      <a:pt x="1287875" y="82868"/>
                    </a:lnTo>
                    <a:lnTo>
                      <a:pt x="1287875" y="82868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93" y="84525"/>
                    </a:lnTo>
                    <a:lnTo>
                      <a:pt x="1315193" y="84525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5426" y="86411"/>
                    </a:lnTo>
                    <a:lnTo>
                      <a:pt x="1345426" y="86411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57" y="88240"/>
                    </a:lnTo>
                    <a:lnTo>
                      <a:pt x="1375657" y="88240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90" y="90126"/>
                    </a:lnTo>
                    <a:lnTo>
                      <a:pt x="1405890" y="90126"/>
                    </a:lnTo>
                    <a:lnTo>
                      <a:pt x="1420978" y="91040"/>
                    </a:lnTo>
                    <a:lnTo>
                      <a:pt x="1420978" y="91040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40"/>
                    </a:lnTo>
                    <a:lnTo>
                      <a:pt x="1466355" y="93840"/>
                    </a:lnTo>
                    <a:lnTo>
                      <a:pt x="1481442" y="94755"/>
                    </a:lnTo>
                    <a:lnTo>
                      <a:pt x="1481442" y="94755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12"/>
                    </a:lnTo>
                    <a:lnTo>
                      <a:pt x="1514818" y="93097"/>
                    </a:lnTo>
                    <a:lnTo>
                      <a:pt x="1496816" y="92011"/>
                    </a:lnTo>
                    <a:lnTo>
                      <a:pt x="1496816" y="92011"/>
                    </a:lnTo>
                    <a:lnTo>
                      <a:pt x="1481671" y="91097"/>
                    </a:lnTo>
                    <a:lnTo>
                      <a:pt x="1481671" y="91097"/>
                    </a:lnTo>
                    <a:lnTo>
                      <a:pt x="1469498" y="90297"/>
                    </a:lnTo>
                    <a:lnTo>
                      <a:pt x="1469498" y="90297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6351" y="88297"/>
                    </a:lnTo>
                    <a:lnTo>
                      <a:pt x="1436351" y="88297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4" y="86582"/>
                    </a:lnTo>
                    <a:lnTo>
                      <a:pt x="1409034" y="86582"/>
                    </a:lnTo>
                    <a:lnTo>
                      <a:pt x="1390974" y="85496"/>
                    </a:lnTo>
                    <a:lnTo>
                      <a:pt x="1390974" y="85496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5654" y="82696"/>
                    </a:lnTo>
                    <a:lnTo>
                      <a:pt x="1345654" y="82696"/>
                    </a:lnTo>
                    <a:lnTo>
                      <a:pt x="1330510" y="81782"/>
                    </a:lnTo>
                    <a:lnTo>
                      <a:pt x="1330510" y="81782"/>
                    </a:lnTo>
                    <a:lnTo>
                      <a:pt x="1318337" y="81039"/>
                    </a:lnTo>
                    <a:lnTo>
                      <a:pt x="1318337" y="81039"/>
                    </a:lnTo>
                    <a:lnTo>
                      <a:pt x="1303192" y="80067"/>
                    </a:lnTo>
                    <a:lnTo>
                      <a:pt x="1303192" y="80067"/>
                    </a:lnTo>
                    <a:lnTo>
                      <a:pt x="1288104" y="79153"/>
                    </a:lnTo>
                    <a:lnTo>
                      <a:pt x="1288104" y="79153"/>
                    </a:lnTo>
                    <a:lnTo>
                      <a:pt x="1270044" y="78067"/>
                    </a:lnTo>
                    <a:lnTo>
                      <a:pt x="1270044" y="78067"/>
                    </a:lnTo>
                    <a:lnTo>
                      <a:pt x="1257871" y="77324"/>
                    </a:lnTo>
                    <a:lnTo>
                      <a:pt x="1257871" y="77324"/>
                    </a:lnTo>
                    <a:lnTo>
                      <a:pt x="1242727" y="76352"/>
                    </a:lnTo>
                    <a:lnTo>
                      <a:pt x="1242727" y="76352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4435" y="73380"/>
                    </a:lnTo>
                    <a:lnTo>
                      <a:pt x="1194435" y="73380"/>
                    </a:lnTo>
                    <a:lnTo>
                      <a:pt x="1182262" y="72637"/>
                    </a:lnTo>
                    <a:lnTo>
                      <a:pt x="1182262" y="72637"/>
                    </a:lnTo>
                    <a:lnTo>
                      <a:pt x="1167117" y="71723"/>
                    </a:lnTo>
                    <a:lnTo>
                      <a:pt x="1167117" y="71723"/>
                    </a:lnTo>
                    <a:lnTo>
                      <a:pt x="1149116" y="70637"/>
                    </a:lnTo>
                    <a:lnTo>
                      <a:pt x="1149116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35056" y="69780"/>
                    </a:lnTo>
                    <a:lnTo>
                      <a:pt x="1133971" y="69666"/>
                    </a:lnTo>
                    <a:lnTo>
                      <a:pt x="1133971" y="69666"/>
                    </a:lnTo>
                    <a:lnTo>
                      <a:pt x="1121798" y="68923"/>
                    </a:lnTo>
                    <a:lnTo>
                      <a:pt x="1121798" y="68923"/>
                    </a:lnTo>
                    <a:lnTo>
                      <a:pt x="1106653" y="68008"/>
                    </a:lnTo>
                    <a:lnTo>
                      <a:pt x="1106653" y="68008"/>
                    </a:lnTo>
                    <a:lnTo>
                      <a:pt x="1088650" y="66922"/>
                    </a:lnTo>
                    <a:lnTo>
                      <a:pt x="1088650" y="66922"/>
                    </a:lnTo>
                    <a:lnTo>
                      <a:pt x="1076420" y="66123"/>
                    </a:lnTo>
                    <a:lnTo>
                      <a:pt x="1076420" y="66123"/>
                    </a:lnTo>
                    <a:lnTo>
                      <a:pt x="1061332" y="65208"/>
                    </a:lnTo>
                    <a:lnTo>
                      <a:pt x="1061332" y="65208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6" y="62408"/>
                    </a:lnTo>
                    <a:lnTo>
                      <a:pt x="1015956" y="62408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67721" y="59436"/>
                    </a:lnTo>
                    <a:lnTo>
                      <a:pt x="967721" y="59436"/>
                    </a:lnTo>
                    <a:lnTo>
                      <a:pt x="955491" y="58693"/>
                    </a:lnTo>
                    <a:lnTo>
                      <a:pt x="955491" y="58693"/>
                    </a:lnTo>
                    <a:lnTo>
                      <a:pt x="940404" y="57779"/>
                    </a:lnTo>
                    <a:lnTo>
                      <a:pt x="940404" y="57779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07256" y="55721"/>
                    </a:lnTo>
                    <a:lnTo>
                      <a:pt x="907256" y="55721"/>
                    </a:lnTo>
                    <a:lnTo>
                      <a:pt x="895026" y="54978"/>
                    </a:lnTo>
                    <a:lnTo>
                      <a:pt x="895026" y="54978"/>
                    </a:lnTo>
                    <a:lnTo>
                      <a:pt x="877024" y="53892"/>
                    </a:lnTo>
                    <a:lnTo>
                      <a:pt x="877024" y="53892"/>
                    </a:lnTo>
                    <a:lnTo>
                      <a:pt x="861880" y="52978"/>
                    </a:lnTo>
                    <a:lnTo>
                      <a:pt x="861880" y="52978"/>
                    </a:lnTo>
                    <a:lnTo>
                      <a:pt x="846792" y="52006"/>
                    </a:lnTo>
                    <a:lnTo>
                      <a:pt x="846792" y="52006"/>
                    </a:lnTo>
                    <a:lnTo>
                      <a:pt x="834562" y="51263"/>
                    </a:lnTo>
                    <a:lnTo>
                      <a:pt x="834562" y="51263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1414" y="49263"/>
                    </a:lnTo>
                    <a:lnTo>
                      <a:pt x="801414" y="49263"/>
                    </a:lnTo>
                    <a:lnTo>
                      <a:pt x="789241" y="48463"/>
                    </a:lnTo>
                    <a:lnTo>
                      <a:pt x="789241" y="48463"/>
                    </a:lnTo>
                    <a:lnTo>
                      <a:pt x="774097" y="47549"/>
                    </a:lnTo>
                    <a:lnTo>
                      <a:pt x="774097" y="47549"/>
                    </a:lnTo>
                    <a:lnTo>
                      <a:pt x="759010" y="46634"/>
                    </a:lnTo>
                    <a:lnTo>
                      <a:pt x="759010" y="46634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77" y="44749"/>
                    </a:lnTo>
                    <a:lnTo>
                      <a:pt x="728777" y="44749"/>
                    </a:lnTo>
                    <a:lnTo>
                      <a:pt x="710717" y="43663"/>
                    </a:lnTo>
                    <a:lnTo>
                      <a:pt x="710717" y="43663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0485" y="41777"/>
                    </a:lnTo>
                    <a:lnTo>
                      <a:pt x="680485" y="41777"/>
                    </a:lnTo>
                    <a:lnTo>
                      <a:pt x="668312" y="41034"/>
                    </a:lnTo>
                    <a:lnTo>
                      <a:pt x="668312" y="41034"/>
                    </a:lnTo>
                    <a:lnTo>
                      <a:pt x="666426" y="40919"/>
                    </a:lnTo>
                    <a:lnTo>
                      <a:pt x="665341" y="40862"/>
                    </a:lnTo>
                    <a:lnTo>
                      <a:pt x="665341" y="40862"/>
                    </a:lnTo>
                    <a:lnTo>
                      <a:pt x="653168" y="40119"/>
                    </a:lnTo>
                    <a:lnTo>
                      <a:pt x="653168" y="40119"/>
                    </a:lnTo>
                    <a:lnTo>
                      <a:pt x="638023" y="39205"/>
                    </a:lnTo>
                    <a:lnTo>
                      <a:pt x="638023" y="39205"/>
                    </a:lnTo>
                    <a:lnTo>
                      <a:pt x="620020" y="38062"/>
                    </a:lnTo>
                    <a:lnTo>
                      <a:pt x="620020" y="38062"/>
                    </a:lnTo>
                    <a:lnTo>
                      <a:pt x="607790" y="37319"/>
                    </a:lnTo>
                    <a:lnTo>
                      <a:pt x="607790" y="37319"/>
                    </a:lnTo>
                    <a:lnTo>
                      <a:pt x="592702" y="36405"/>
                    </a:lnTo>
                    <a:lnTo>
                      <a:pt x="592702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347"/>
                    </a:lnTo>
                    <a:lnTo>
                      <a:pt x="559556" y="34347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502005" y="30804"/>
                    </a:lnTo>
                    <a:lnTo>
                      <a:pt x="502005" y="30804"/>
                    </a:lnTo>
                    <a:lnTo>
                      <a:pt x="486861" y="29889"/>
                    </a:lnTo>
                    <a:lnTo>
                      <a:pt x="486861" y="29889"/>
                    </a:lnTo>
                    <a:lnTo>
                      <a:pt x="471774" y="28975"/>
                    </a:lnTo>
                    <a:lnTo>
                      <a:pt x="471774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089"/>
                    </a:lnTo>
                    <a:lnTo>
                      <a:pt x="441541" y="27089"/>
                    </a:lnTo>
                    <a:lnTo>
                      <a:pt x="426396" y="26175"/>
                    </a:lnTo>
                    <a:lnTo>
                      <a:pt x="426396" y="26175"/>
                    </a:lnTo>
                    <a:lnTo>
                      <a:pt x="411308" y="25260"/>
                    </a:lnTo>
                    <a:lnTo>
                      <a:pt x="411308" y="25260"/>
                    </a:lnTo>
                    <a:lnTo>
                      <a:pt x="393250" y="24117"/>
                    </a:lnTo>
                    <a:lnTo>
                      <a:pt x="393250" y="24117"/>
                    </a:lnTo>
                    <a:lnTo>
                      <a:pt x="381077" y="23374"/>
                    </a:lnTo>
                    <a:lnTo>
                      <a:pt x="381077" y="23374"/>
                    </a:lnTo>
                    <a:lnTo>
                      <a:pt x="365932" y="22460"/>
                    </a:lnTo>
                    <a:lnTo>
                      <a:pt x="365932" y="22460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2784" y="20403"/>
                    </a:lnTo>
                    <a:lnTo>
                      <a:pt x="332784" y="20403"/>
                    </a:lnTo>
                    <a:lnTo>
                      <a:pt x="320611" y="19660"/>
                    </a:lnTo>
                    <a:lnTo>
                      <a:pt x="320611" y="19660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688"/>
                    </a:lnTo>
                    <a:lnTo>
                      <a:pt x="272320" y="16688"/>
                    </a:lnTo>
                    <a:lnTo>
                      <a:pt x="260147" y="15945"/>
                    </a:lnTo>
                    <a:lnTo>
                      <a:pt x="260147" y="15945"/>
                    </a:lnTo>
                    <a:lnTo>
                      <a:pt x="242088" y="14859"/>
                    </a:lnTo>
                    <a:lnTo>
                      <a:pt x="242088" y="14859"/>
                    </a:lnTo>
                    <a:lnTo>
                      <a:pt x="229915" y="14116"/>
                    </a:lnTo>
                    <a:lnTo>
                      <a:pt x="229915" y="14116"/>
                    </a:lnTo>
                    <a:lnTo>
                      <a:pt x="214770" y="13144"/>
                    </a:lnTo>
                    <a:lnTo>
                      <a:pt x="214770" y="13144"/>
                    </a:lnTo>
                    <a:lnTo>
                      <a:pt x="196711" y="12059"/>
                    </a:lnTo>
                    <a:lnTo>
                      <a:pt x="196711" y="12059"/>
                    </a:lnTo>
                    <a:lnTo>
                      <a:pt x="184538" y="11316"/>
                    </a:lnTo>
                    <a:lnTo>
                      <a:pt x="184538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4305" y="9430"/>
                    </a:lnTo>
                    <a:lnTo>
                      <a:pt x="154305" y="9430"/>
                    </a:lnTo>
                    <a:lnTo>
                      <a:pt x="139218" y="8515"/>
                    </a:lnTo>
                    <a:lnTo>
                      <a:pt x="139218" y="8515"/>
                    </a:lnTo>
                    <a:lnTo>
                      <a:pt x="124073" y="7601"/>
                    </a:lnTo>
                    <a:lnTo>
                      <a:pt x="124073" y="7601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3841" y="5715"/>
                    </a:lnTo>
                    <a:lnTo>
                      <a:pt x="93841" y="5715"/>
                    </a:lnTo>
                    <a:lnTo>
                      <a:pt x="78696" y="4800"/>
                    </a:lnTo>
                    <a:lnTo>
                      <a:pt x="78696" y="4800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6" y="2000"/>
                    </a:lnTo>
                    <a:lnTo>
                      <a:pt x="33376" y="2000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9" y="0"/>
                    </a:lnTo>
                    <a:lnTo>
                      <a:pt x="0" y="3658"/>
                    </a:lnTo>
                    <a:lnTo>
                      <a:pt x="18002" y="4800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23" name="شكل حر: شكل 222">
                <a:extLst>
                  <a:ext uri="{FF2B5EF4-FFF2-40B4-BE49-F238E27FC236}">
                    <a16:creationId xmlns:a16="http://schemas.microsoft.com/office/drawing/2014/main" id="{F8DE9EEF-101B-4068-A7C6-576B151BB73F}"/>
                  </a:ext>
                </a:extLst>
              </p:cNvPr>
              <p:cNvSpPr/>
              <p:nvPr/>
            </p:nvSpPr>
            <p:spPr>
              <a:xfrm>
                <a:off x="6683959" y="5250427"/>
                <a:ext cx="1514817" cy="96868"/>
              </a:xfrm>
              <a:custGeom>
                <a:avLst/>
                <a:gdLst>
                  <a:gd name="connsiteX0" fmla="*/ 15088 w 1514817"/>
                  <a:gd name="connsiteY0" fmla="*/ 4686 h 96868"/>
                  <a:gd name="connsiteX1" fmla="*/ 30232 w 1514817"/>
                  <a:gd name="connsiteY1" fmla="*/ 5601 h 96868"/>
                  <a:gd name="connsiteX2" fmla="*/ 30232 w 1514817"/>
                  <a:gd name="connsiteY2" fmla="*/ 5601 h 96868"/>
                  <a:gd name="connsiteX3" fmla="*/ 45320 w 1514817"/>
                  <a:gd name="connsiteY3" fmla="*/ 6515 h 96868"/>
                  <a:gd name="connsiteX4" fmla="*/ 45320 w 1514817"/>
                  <a:gd name="connsiteY4" fmla="*/ 6515 h 96868"/>
                  <a:gd name="connsiteX5" fmla="*/ 63379 w 1514817"/>
                  <a:gd name="connsiteY5" fmla="*/ 7601 h 96868"/>
                  <a:gd name="connsiteX6" fmla="*/ 63379 w 1514817"/>
                  <a:gd name="connsiteY6" fmla="*/ 7601 h 96868"/>
                  <a:gd name="connsiteX7" fmla="*/ 75552 w 1514817"/>
                  <a:gd name="connsiteY7" fmla="*/ 8401 h 96868"/>
                  <a:gd name="connsiteX8" fmla="*/ 75552 w 1514817"/>
                  <a:gd name="connsiteY8" fmla="*/ 8401 h 96868"/>
                  <a:gd name="connsiteX9" fmla="*/ 90697 w 1514817"/>
                  <a:gd name="connsiteY9" fmla="*/ 9315 h 96868"/>
                  <a:gd name="connsiteX10" fmla="*/ 90697 w 1514817"/>
                  <a:gd name="connsiteY10" fmla="*/ 9315 h 96868"/>
                  <a:gd name="connsiteX11" fmla="*/ 108699 w 1514817"/>
                  <a:gd name="connsiteY11" fmla="*/ 10401 h 96868"/>
                  <a:gd name="connsiteX12" fmla="*/ 108699 w 1514817"/>
                  <a:gd name="connsiteY12" fmla="*/ 10401 h 96868"/>
                  <a:gd name="connsiteX13" fmla="*/ 120929 w 1514817"/>
                  <a:gd name="connsiteY13" fmla="*/ 11144 h 96868"/>
                  <a:gd name="connsiteX14" fmla="*/ 120929 w 1514817"/>
                  <a:gd name="connsiteY14" fmla="*/ 11144 h 96868"/>
                  <a:gd name="connsiteX15" fmla="*/ 136017 w 1514817"/>
                  <a:gd name="connsiteY15" fmla="*/ 12116 h 96868"/>
                  <a:gd name="connsiteX16" fmla="*/ 136017 w 1514817"/>
                  <a:gd name="connsiteY16" fmla="*/ 12116 h 96868"/>
                  <a:gd name="connsiteX17" fmla="*/ 154077 w 1514817"/>
                  <a:gd name="connsiteY17" fmla="*/ 13202 h 96868"/>
                  <a:gd name="connsiteX18" fmla="*/ 154077 w 1514817"/>
                  <a:gd name="connsiteY18" fmla="*/ 13202 h 96868"/>
                  <a:gd name="connsiteX19" fmla="*/ 166249 w 1514817"/>
                  <a:gd name="connsiteY19" fmla="*/ 13945 h 96868"/>
                  <a:gd name="connsiteX20" fmla="*/ 166249 w 1514817"/>
                  <a:gd name="connsiteY20" fmla="*/ 13945 h 96868"/>
                  <a:gd name="connsiteX21" fmla="*/ 181394 w 1514817"/>
                  <a:gd name="connsiteY21" fmla="*/ 14859 h 96868"/>
                  <a:gd name="connsiteX22" fmla="*/ 181394 w 1514817"/>
                  <a:gd name="connsiteY22" fmla="*/ 14859 h 96868"/>
                  <a:gd name="connsiteX23" fmla="*/ 196482 w 1514817"/>
                  <a:gd name="connsiteY23" fmla="*/ 15830 h 96868"/>
                  <a:gd name="connsiteX24" fmla="*/ 196482 w 1514817"/>
                  <a:gd name="connsiteY24" fmla="*/ 15830 h 96868"/>
                  <a:gd name="connsiteX25" fmla="*/ 214541 w 1514817"/>
                  <a:gd name="connsiteY25" fmla="*/ 16916 h 96868"/>
                  <a:gd name="connsiteX26" fmla="*/ 214541 w 1514817"/>
                  <a:gd name="connsiteY26" fmla="*/ 16916 h 96868"/>
                  <a:gd name="connsiteX27" fmla="*/ 226714 w 1514817"/>
                  <a:gd name="connsiteY27" fmla="*/ 17659 h 96868"/>
                  <a:gd name="connsiteX28" fmla="*/ 226714 w 1514817"/>
                  <a:gd name="connsiteY28" fmla="*/ 17659 h 96868"/>
                  <a:gd name="connsiteX29" fmla="*/ 241859 w 1514817"/>
                  <a:gd name="connsiteY29" fmla="*/ 18574 h 96868"/>
                  <a:gd name="connsiteX30" fmla="*/ 241859 w 1514817"/>
                  <a:gd name="connsiteY30" fmla="*/ 18574 h 96868"/>
                  <a:gd name="connsiteX31" fmla="*/ 257003 w 1514817"/>
                  <a:gd name="connsiteY31" fmla="*/ 19545 h 96868"/>
                  <a:gd name="connsiteX32" fmla="*/ 257003 w 1514817"/>
                  <a:gd name="connsiteY32" fmla="*/ 19545 h 96868"/>
                  <a:gd name="connsiteX33" fmla="*/ 275006 w 1514817"/>
                  <a:gd name="connsiteY33" fmla="*/ 20631 h 96868"/>
                  <a:gd name="connsiteX34" fmla="*/ 275006 w 1514817"/>
                  <a:gd name="connsiteY34" fmla="*/ 20631 h 96868"/>
                  <a:gd name="connsiteX35" fmla="*/ 287236 w 1514817"/>
                  <a:gd name="connsiteY35" fmla="*/ 21374 h 96868"/>
                  <a:gd name="connsiteX36" fmla="*/ 287236 w 1514817"/>
                  <a:gd name="connsiteY36" fmla="*/ 21374 h 96868"/>
                  <a:gd name="connsiteX37" fmla="*/ 302324 w 1514817"/>
                  <a:gd name="connsiteY37" fmla="*/ 22345 h 96868"/>
                  <a:gd name="connsiteX38" fmla="*/ 302324 w 1514817"/>
                  <a:gd name="connsiteY38" fmla="*/ 22345 h 96868"/>
                  <a:gd name="connsiteX39" fmla="*/ 318497 w 1514817"/>
                  <a:gd name="connsiteY39" fmla="*/ 23317 h 96868"/>
                  <a:gd name="connsiteX40" fmla="*/ 335470 w 1514817"/>
                  <a:gd name="connsiteY40" fmla="*/ 24346 h 96868"/>
                  <a:gd name="connsiteX41" fmla="*/ 335470 w 1514817"/>
                  <a:gd name="connsiteY41" fmla="*/ 24346 h 96868"/>
                  <a:gd name="connsiteX42" fmla="*/ 347700 w 1514817"/>
                  <a:gd name="connsiteY42" fmla="*/ 25089 h 96868"/>
                  <a:gd name="connsiteX43" fmla="*/ 347700 w 1514817"/>
                  <a:gd name="connsiteY43" fmla="*/ 25089 h 96868"/>
                  <a:gd name="connsiteX44" fmla="*/ 362788 w 1514817"/>
                  <a:gd name="connsiteY44" fmla="*/ 26060 h 96868"/>
                  <a:gd name="connsiteX45" fmla="*/ 362788 w 1514817"/>
                  <a:gd name="connsiteY45" fmla="*/ 26060 h 96868"/>
                  <a:gd name="connsiteX46" fmla="*/ 377933 w 1514817"/>
                  <a:gd name="connsiteY46" fmla="*/ 26975 h 96868"/>
                  <a:gd name="connsiteX47" fmla="*/ 377933 w 1514817"/>
                  <a:gd name="connsiteY47" fmla="*/ 26975 h 96868"/>
                  <a:gd name="connsiteX48" fmla="*/ 395935 w 1514817"/>
                  <a:gd name="connsiteY48" fmla="*/ 28060 h 96868"/>
                  <a:gd name="connsiteX49" fmla="*/ 395935 w 1514817"/>
                  <a:gd name="connsiteY49" fmla="*/ 28060 h 96868"/>
                  <a:gd name="connsiteX50" fmla="*/ 408166 w 1514817"/>
                  <a:gd name="connsiteY50" fmla="*/ 28803 h 96868"/>
                  <a:gd name="connsiteX51" fmla="*/ 408166 w 1514817"/>
                  <a:gd name="connsiteY51" fmla="*/ 28803 h 96868"/>
                  <a:gd name="connsiteX52" fmla="*/ 423253 w 1514817"/>
                  <a:gd name="connsiteY52" fmla="*/ 29775 h 96868"/>
                  <a:gd name="connsiteX53" fmla="*/ 423253 w 1514817"/>
                  <a:gd name="connsiteY53" fmla="*/ 29775 h 96868"/>
                  <a:gd name="connsiteX54" fmla="*/ 441312 w 1514817"/>
                  <a:gd name="connsiteY54" fmla="*/ 30861 h 96868"/>
                  <a:gd name="connsiteX55" fmla="*/ 441312 w 1514817"/>
                  <a:gd name="connsiteY55" fmla="*/ 30861 h 96868"/>
                  <a:gd name="connsiteX56" fmla="*/ 456400 w 1514817"/>
                  <a:gd name="connsiteY56" fmla="*/ 31775 h 96868"/>
                  <a:gd name="connsiteX57" fmla="*/ 456400 w 1514817"/>
                  <a:gd name="connsiteY57" fmla="*/ 31775 h 96868"/>
                  <a:gd name="connsiteX58" fmla="*/ 468630 w 1514817"/>
                  <a:gd name="connsiteY58" fmla="*/ 32518 h 96868"/>
                  <a:gd name="connsiteX59" fmla="*/ 468630 w 1514817"/>
                  <a:gd name="connsiteY59" fmla="*/ 32518 h 96868"/>
                  <a:gd name="connsiteX60" fmla="*/ 483718 w 1514817"/>
                  <a:gd name="connsiteY60" fmla="*/ 33490 h 96868"/>
                  <a:gd name="connsiteX61" fmla="*/ 483718 w 1514817"/>
                  <a:gd name="connsiteY61" fmla="*/ 33490 h 96868"/>
                  <a:gd name="connsiteX62" fmla="*/ 501777 w 1514817"/>
                  <a:gd name="connsiteY62" fmla="*/ 34576 h 96868"/>
                  <a:gd name="connsiteX63" fmla="*/ 501777 w 1514817"/>
                  <a:gd name="connsiteY63" fmla="*/ 34576 h 96868"/>
                  <a:gd name="connsiteX64" fmla="*/ 513950 w 1514817"/>
                  <a:gd name="connsiteY64" fmla="*/ 35319 h 96868"/>
                  <a:gd name="connsiteX65" fmla="*/ 513950 w 1514817"/>
                  <a:gd name="connsiteY65" fmla="*/ 35319 h 96868"/>
                  <a:gd name="connsiteX66" fmla="*/ 532009 w 1514817"/>
                  <a:gd name="connsiteY66" fmla="*/ 36462 h 96868"/>
                  <a:gd name="connsiteX67" fmla="*/ 532009 w 1514817"/>
                  <a:gd name="connsiteY67" fmla="*/ 36462 h 96868"/>
                  <a:gd name="connsiteX68" fmla="*/ 544182 w 1514817"/>
                  <a:gd name="connsiteY68" fmla="*/ 37204 h 96868"/>
                  <a:gd name="connsiteX69" fmla="*/ 544182 w 1514817"/>
                  <a:gd name="connsiteY69" fmla="*/ 37204 h 96868"/>
                  <a:gd name="connsiteX70" fmla="*/ 562242 w 1514817"/>
                  <a:gd name="connsiteY70" fmla="*/ 38290 h 96868"/>
                  <a:gd name="connsiteX71" fmla="*/ 562242 w 1514817"/>
                  <a:gd name="connsiteY71" fmla="*/ 38290 h 96868"/>
                  <a:gd name="connsiteX72" fmla="*/ 577329 w 1514817"/>
                  <a:gd name="connsiteY72" fmla="*/ 39205 h 96868"/>
                  <a:gd name="connsiteX73" fmla="*/ 577329 w 1514817"/>
                  <a:gd name="connsiteY73" fmla="*/ 39205 h 96868"/>
                  <a:gd name="connsiteX74" fmla="*/ 589560 w 1514817"/>
                  <a:gd name="connsiteY74" fmla="*/ 40005 h 96868"/>
                  <a:gd name="connsiteX75" fmla="*/ 589560 w 1514817"/>
                  <a:gd name="connsiteY75" fmla="*/ 40005 h 96868"/>
                  <a:gd name="connsiteX76" fmla="*/ 604647 w 1514817"/>
                  <a:gd name="connsiteY76" fmla="*/ 40919 h 96868"/>
                  <a:gd name="connsiteX77" fmla="*/ 604647 w 1514817"/>
                  <a:gd name="connsiteY77" fmla="*/ 40919 h 96868"/>
                  <a:gd name="connsiteX78" fmla="*/ 622706 w 1514817"/>
                  <a:gd name="connsiteY78" fmla="*/ 42005 h 96868"/>
                  <a:gd name="connsiteX79" fmla="*/ 622706 w 1514817"/>
                  <a:gd name="connsiteY79" fmla="*/ 42005 h 96868"/>
                  <a:gd name="connsiteX80" fmla="*/ 634879 w 1514817"/>
                  <a:gd name="connsiteY80" fmla="*/ 42748 h 96868"/>
                  <a:gd name="connsiteX81" fmla="*/ 634879 w 1514817"/>
                  <a:gd name="connsiteY81" fmla="*/ 42748 h 96868"/>
                  <a:gd name="connsiteX82" fmla="*/ 650024 w 1514817"/>
                  <a:gd name="connsiteY82" fmla="*/ 43720 h 96868"/>
                  <a:gd name="connsiteX83" fmla="*/ 650024 w 1514817"/>
                  <a:gd name="connsiteY83" fmla="*/ 43720 h 96868"/>
                  <a:gd name="connsiteX84" fmla="*/ 665112 w 1514817"/>
                  <a:gd name="connsiteY84" fmla="*/ 44634 h 96868"/>
                  <a:gd name="connsiteX85" fmla="*/ 665112 w 1514817"/>
                  <a:gd name="connsiteY85" fmla="*/ 44634 h 96868"/>
                  <a:gd name="connsiteX86" fmla="*/ 683171 w 1514817"/>
                  <a:gd name="connsiteY86" fmla="*/ 45720 h 96868"/>
                  <a:gd name="connsiteX87" fmla="*/ 683171 w 1514817"/>
                  <a:gd name="connsiteY87" fmla="*/ 45720 h 96868"/>
                  <a:gd name="connsiteX88" fmla="*/ 695344 w 1514817"/>
                  <a:gd name="connsiteY88" fmla="*/ 46463 h 96868"/>
                  <a:gd name="connsiteX89" fmla="*/ 695344 w 1514817"/>
                  <a:gd name="connsiteY89" fmla="*/ 46463 h 96868"/>
                  <a:gd name="connsiteX90" fmla="*/ 710489 w 1514817"/>
                  <a:gd name="connsiteY90" fmla="*/ 47434 h 96868"/>
                  <a:gd name="connsiteX91" fmla="*/ 710489 w 1514817"/>
                  <a:gd name="connsiteY91" fmla="*/ 47434 h 96868"/>
                  <a:gd name="connsiteX92" fmla="*/ 725576 w 1514817"/>
                  <a:gd name="connsiteY92" fmla="*/ 48349 h 96868"/>
                  <a:gd name="connsiteX93" fmla="*/ 725576 w 1514817"/>
                  <a:gd name="connsiteY93" fmla="*/ 48349 h 96868"/>
                  <a:gd name="connsiteX94" fmla="*/ 743636 w 1514817"/>
                  <a:gd name="connsiteY94" fmla="*/ 49435 h 96868"/>
                  <a:gd name="connsiteX95" fmla="*/ 743636 w 1514817"/>
                  <a:gd name="connsiteY95" fmla="*/ 49435 h 96868"/>
                  <a:gd name="connsiteX96" fmla="*/ 755809 w 1514817"/>
                  <a:gd name="connsiteY96" fmla="*/ 50178 h 96868"/>
                  <a:gd name="connsiteX97" fmla="*/ 755809 w 1514817"/>
                  <a:gd name="connsiteY97" fmla="*/ 50178 h 96868"/>
                  <a:gd name="connsiteX98" fmla="*/ 770954 w 1514817"/>
                  <a:gd name="connsiteY98" fmla="*/ 51149 h 96868"/>
                  <a:gd name="connsiteX99" fmla="*/ 770954 w 1514817"/>
                  <a:gd name="connsiteY99" fmla="*/ 51149 h 96868"/>
                  <a:gd name="connsiteX100" fmla="*/ 789013 w 1514817"/>
                  <a:gd name="connsiteY100" fmla="*/ 52235 h 96868"/>
                  <a:gd name="connsiteX101" fmla="*/ 789013 w 1514817"/>
                  <a:gd name="connsiteY101" fmla="*/ 52235 h 96868"/>
                  <a:gd name="connsiteX102" fmla="*/ 804100 w 1514817"/>
                  <a:gd name="connsiteY102" fmla="*/ 53149 h 96868"/>
                  <a:gd name="connsiteX103" fmla="*/ 804100 w 1514817"/>
                  <a:gd name="connsiteY103" fmla="*/ 53149 h 96868"/>
                  <a:gd name="connsiteX104" fmla="*/ 816330 w 1514817"/>
                  <a:gd name="connsiteY104" fmla="*/ 53950 h 96868"/>
                  <a:gd name="connsiteX105" fmla="*/ 816330 w 1514817"/>
                  <a:gd name="connsiteY105" fmla="*/ 53950 h 96868"/>
                  <a:gd name="connsiteX106" fmla="*/ 831418 w 1514817"/>
                  <a:gd name="connsiteY106" fmla="*/ 54864 h 96868"/>
                  <a:gd name="connsiteX107" fmla="*/ 831418 w 1514817"/>
                  <a:gd name="connsiteY107" fmla="*/ 54864 h 96868"/>
                  <a:gd name="connsiteX108" fmla="*/ 846563 w 1514817"/>
                  <a:gd name="connsiteY108" fmla="*/ 55778 h 96868"/>
                  <a:gd name="connsiteX109" fmla="*/ 846563 w 1514817"/>
                  <a:gd name="connsiteY109" fmla="*/ 55778 h 96868"/>
                  <a:gd name="connsiteX110" fmla="*/ 864565 w 1514817"/>
                  <a:gd name="connsiteY110" fmla="*/ 56864 h 96868"/>
                  <a:gd name="connsiteX111" fmla="*/ 864565 w 1514817"/>
                  <a:gd name="connsiteY111" fmla="*/ 56864 h 96868"/>
                  <a:gd name="connsiteX112" fmla="*/ 876796 w 1514817"/>
                  <a:gd name="connsiteY112" fmla="*/ 57664 h 96868"/>
                  <a:gd name="connsiteX113" fmla="*/ 876796 w 1514817"/>
                  <a:gd name="connsiteY113" fmla="*/ 57664 h 96868"/>
                  <a:gd name="connsiteX114" fmla="*/ 891883 w 1514817"/>
                  <a:gd name="connsiteY114" fmla="*/ 58579 h 96868"/>
                  <a:gd name="connsiteX115" fmla="*/ 891883 w 1514817"/>
                  <a:gd name="connsiteY115" fmla="*/ 58579 h 96868"/>
                  <a:gd name="connsiteX116" fmla="*/ 907027 w 1514817"/>
                  <a:gd name="connsiteY116" fmla="*/ 59493 h 96868"/>
                  <a:gd name="connsiteX117" fmla="*/ 907027 w 1514817"/>
                  <a:gd name="connsiteY117" fmla="*/ 59493 h 96868"/>
                  <a:gd name="connsiteX118" fmla="*/ 925030 w 1514817"/>
                  <a:gd name="connsiteY118" fmla="*/ 60636 h 96868"/>
                  <a:gd name="connsiteX119" fmla="*/ 925030 w 1514817"/>
                  <a:gd name="connsiteY119" fmla="*/ 60636 h 96868"/>
                  <a:gd name="connsiteX120" fmla="*/ 937260 w 1514817"/>
                  <a:gd name="connsiteY120" fmla="*/ 61379 h 96868"/>
                  <a:gd name="connsiteX121" fmla="*/ 937260 w 1514817"/>
                  <a:gd name="connsiteY121" fmla="*/ 61379 h 96868"/>
                  <a:gd name="connsiteX122" fmla="*/ 953433 w 1514817"/>
                  <a:gd name="connsiteY122" fmla="*/ 62350 h 96868"/>
                  <a:gd name="connsiteX123" fmla="*/ 970407 w 1514817"/>
                  <a:gd name="connsiteY123" fmla="*/ 63379 h 96868"/>
                  <a:gd name="connsiteX124" fmla="*/ 970407 w 1514817"/>
                  <a:gd name="connsiteY124" fmla="*/ 63379 h 96868"/>
                  <a:gd name="connsiteX125" fmla="*/ 982580 w 1514817"/>
                  <a:gd name="connsiteY125" fmla="*/ 64122 h 96868"/>
                  <a:gd name="connsiteX126" fmla="*/ 982580 w 1514817"/>
                  <a:gd name="connsiteY126" fmla="*/ 64122 h 96868"/>
                  <a:gd name="connsiteX127" fmla="*/ 1000639 w 1514817"/>
                  <a:gd name="connsiteY127" fmla="*/ 65265 h 96868"/>
                  <a:gd name="connsiteX128" fmla="*/ 1000639 w 1514817"/>
                  <a:gd name="connsiteY128" fmla="*/ 65265 h 96868"/>
                  <a:gd name="connsiteX129" fmla="*/ 1012812 w 1514817"/>
                  <a:gd name="connsiteY129" fmla="*/ 66008 h 96868"/>
                  <a:gd name="connsiteX130" fmla="*/ 1012812 w 1514817"/>
                  <a:gd name="connsiteY130" fmla="*/ 66008 h 96868"/>
                  <a:gd name="connsiteX131" fmla="*/ 1030872 w 1514817"/>
                  <a:gd name="connsiteY131" fmla="*/ 67094 h 96868"/>
                  <a:gd name="connsiteX132" fmla="*/ 1030872 w 1514817"/>
                  <a:gd name="connsiteY132" fmla="*/ 67094 h 96868"/>
                  <a:gd name="connsiteX133" fmla="*/ 1043045 w 1514817"/>
                  <a:gd name="connsiteY133" fmla="*/ 67837 h 96868"/>
                  <a:gd name="connsiteX134" fmla="*/ 1043045 w 1514817"/>
                  <a:gd name="connsiteY134" fmla="*/ 67837 h 96868"/>
                  <a:gd name="connsiteX135" fmla="*/ 1058190 w 1514817"/>
                  <a:gd name="connsiteY135" fmla="*/ 68808 h 96868"/>
                  <a:gd name="connsiteX136" fmla="*/ 1058190 w 1514817"/>
                  <a:gd name="connsiteY136" fmla="*/ 68808 h 96868"/>
                  <a:gd name="connsiteX137" fmla="*/ 1076191 w 1514817"/>
                  <a:gd name="connsiteY137" fmla="*/ 69894 h 96868"/>
                  <a:gd name="connsiteX138" fmla="*/ 1076191 w 1514817"/>
                  <a:gd name="connsiteY138" fmla="*/ 69894 h 96868"/>
                  <a:gd name="connsiteX139" fmla="*/ 1091336 w 1514817"/>
                  <a:gd name="connsiteY139" fmla="*/ 70809 h 96868"/>
                  <a:gd name="connsiteX140" fmla="*/ 1091336 w 1514817"/>
                  <a:gd name="connsiteY140" fmla="*/ 70809 h 96868"/>
                  <a:gd name="connsiteX141" fmla="*/ 1103509 w 1514817"/>
                  <a:gd name="connsiteY141" fmla="*/ 71609 h 96868"/>
                  <a:gd name="connsiteX142" fmla="*/ 1103509 w 1514817"/>
                  <a:gd name="connsiteY142" fmla="*/ 71609 h 96868"/>
                  <a:gd name="connsiteX143" fmla="*/ 1118654 w 1514817"/>
                  <a:gd name="connsiteY143" fmla="*/ 72523 h 96868"/>
                  <a:gd name="connsiteX144" fmla="*/ 1118654 w 1514817"/>
                  <a:gd name="connsiteY144" fmla="*/ 72523 h 96868"/>
                  <a:gd name="connsiteX145" fmla="*/ 1136656 w 1514817"/>
                  <a:gd name="connsiteY145" fmla="*/ 73609 h 96868"/>
                  <a:gd name="connsiteX146" fmla="*/ 1136656 w 1514817"/>
                  <a:gd name="connsiteY146" fmla="*/ 73609 h 96868"/>
                  <a:gd name="connsiteX147" fmla="*/ 1151801 w 1514817"/>
                  <a:gd name="connsiteY147" fmla="*/ 74523 h 96868"/>
                  <a:gd name="connsiteX148" fmla="*/ 1151801 w 1514817"/>
                  <a:gd name="connsiteY148" fmla="*/ 74523 h 96868"/>
                  <a:gd name="connsiteX149" fmla="*/ 1163974 w 1514817"/>
                  <a:gd name="connsiteY149" fmla="*/ 75324 h 96868"/>
                  <a:gd name="connsiteX150" fmla="*/ 1163974 w 1514817"/>
                  <a:gd name="connsiteY150" fmla="*/ 75324 h 96868"/>
                  <a:gd name="connsiteX151" fmla="*/ 1179119 w 1514817"/>
                  <a:gd name="connsiteY151" fmla="*/ 76238 h 96868"/>
                  <a:gd name="connsiteX152" fmla="*/ 1179119 w 1514817"/>
                  <a:gd name="connsiteY152" fmla="*/ 76238 h 96868"/>
                  <a:gd name="connsiteX153" fmla="*/ 1194206 w 1514817"/>
                  <a:gd name="connsiteY153" fmla="*/ 77153 h 96868"/>
                  <a:gd name="connsiteX154" fmla="*/ 1194206 w 1514817"/>
                  <a:gd name="connsiteY154" fmla="*/ 77153 h 96868"/>
                  <a:gd name="connsiteX155" fmla="*/ 1212266 w 1514817"/>
                  <a:gd name="connsiteY155" fmla="*/ 78295 h 96868"/>
                  <a:gd name="connsiteX156" fmla="*/ 1212266 w 1514817"/>
                  <a:gd name="connsiteY156" fmla="*/ 78295 h 96868"/>
                  <a:gd name="connsiteX157" fmla="*/ 1224439 w 1514817"/>
                  <a:gd name="connsiteY157" fmla="*/ 79038 h 96868"/>
                  <a:gd name="connsiteX158" fmla="*/ 1224439 w 1514817"/>
                  <a:gd name="connsiteY158" fmla="*/ 79038 h 96868"/>
                  <a:gd name="connsiteX159" fmla="*/ 1239584 w 1514817"/>
                  <a:gd name="connsiteY159" fmla="*/ 79953 h 96868"/>
                  <a:gd name="connsiteX160" fmla="*/ 1239584 w 1514817"/>
                  <a:gd name="connsiteY160" fmla="*/ 79953 h 96868"/>
                  <a:gd name="connsiteX161" fmla="*/ 1254671 w 1514817"/>
                  <a:gd name="connsiteY161" fmla="*/ 80867 h 96868"/>
                  <a:gd name="connsiteX162" fmla="*/ 1254671 w 1514817"/>
                  <a:gd name="connsiteY162" fmla="*/ 80867 h 96868"/>
                  <a:gd name="connsiteX163" fmla="*/ 1272730 w 1514817"/>
                  <a:gd name="connsiteY163" fmla="*/ 82010 h 96868"/>
                  <a:gd name="connsiteX164" fmla="*/ 1272730 w 1514817"/>
                  <a:gd name="connsiteY164" fmla="*/ 82010 h 96868"/>
                  <a:gd name="connsiteX165" fmla="*/ 1284903 w 1514817"/>
                  <a:gd name="connsiteY165" fmla="*/ 82753 h 96868"/>
                  <a:gd name="connsiteX166" fmla="*/ 1284903 w 1514817"/>
                  <a:gd name="connsiteY166" fmla="*/ 82753 h 96868"/>
                  <a:gd name="connsiteX167" fmla="*/ 1300048 w 1514817"/>
                  <a:gd name="connsiteY167" fmla="*/ 83667 h 96868"/>
                  <a:gd name="connsiteX168" fmla="*/ 1300048 w 1514817"/>
                  <a:gd name="connsiteY168" fmla="*/ 83667 h 96868"/>
                  <a:gd name="connsiteX169" fmla="*/ 1315193 w 1514817"/>
                  <a:gd name="connsiteY169" fmla="*/ 84582 h 96868"/>
                  <a:gd name="connsiteX170" fmla="*/ 1315193 w 1514817"/>
                  <a:gd name="connsiteY170" fmla="*/ 84582 h 96868"/>
                  <a:gd name="connsiteX171" fmla="*/ 1333195 w 1514817"/>
                  <a:gd name="connsiteY171" fmla="*/ 85725 h 96868"/>
                  <a:gd name="connsiteX172" fmla="*/ 1333195 w 1514817"/>
                  <a:gd name="connsiteY172" fmla="*/ 85725 h 96868"/>
                  <a:gd name="connsiteX173" fmla="*/ 1345426 w 1514817"/>
                  <a:gd name="connsiteY173" fmla="*/ 86468 h 96868"/>
                  <a:gd name="connsiteX174" fmla="*/ 1345426 w 1514817"/>
                  <a:gd name="connsiteY174" fmla="*/ 86468 h 96868"/>
                  <a:gd name="connsiteX175" fmla="*/ 1363427 w 1514817"/>
                  <a:gd name="connsiteY175" fmla="*/ 87554 h 96868"/>
                  <a:gd name="connsiteX176" fmla="*/ 1363427 w 1514817"/>
                  <a:gd name="connsiteY176" fmla="*/ 87554 h 96868"/>
                  <a:gd name="connsiteX177" fmla="*/ 1375657 w 1514817"/>
                  <a:gd name="connsiteY177" fmla="*/ 88296 h 96868"/>
                  <a:gd name="connsiteX178" fmla="*/ 1375657 w 1514817"/>
                  <a:gd name="connsiteY178" fmla="*/ 88296 h 96868"/>
                  <a:gd name="connsiteX179" fmla="*/ 1377487 w 1514817"/>
                  <a:gd name="connsiteY179" fmla="*/ 88411 h 96868"/>
                  <a:gd name="connsiteX180" fmla="*/ 1378572 w 1514817"/>
                  <a:gd name="connsiteY180" fmla="*/ 88468 h 96868"/>
                  <a:gd name="connsiteX181" fmla="*/ 1378572 w 1514817"/>
                  <a:gd name="connsiteY181" fmla="*/ 88468 h 96868"/>
                  <a:gd name="connsiteX182" fmla="*/ 1393660 w 1514817"/>
                  <a:gd name="connsiteY182" fmla="*/ 89440 h 96868"/>
                  <a:gd name="connsiteX183" fmla="*/ 1393660 w 1514817"/>
                  <a:gd name="connsiteY183" fmla="*/ 89440 h 96868"/>
                  <a:gd name="connsiteX184" fmla="*/ 1405890 w 1514817"/>
                  <a:gd name="connsiteY184" fmla="*/ 90183 h 96868"/>
                  <a:gd name="connsiteX185" fmla="*/ 1405890 w 1514817"/>
                  <a:gd name="connsiteY185" fmla="*/ 90183 h 96868"/>
                  <a:gd name="connsiteX186" fmla="*/ 1423892 w 1514817"/>
                  <a:gd name="connsiteY186" fmla="*/ 91268 h 96868"/>
                  <a:gd name="connsiteX187" fmla="*/ 1423892 w 1514817"/>
                  <a:gd name="connsiteY187" fmla="*/ 91268 h 96868"/>
                  <a:gd name="connsiteX188" fmla="*/ 1439037 w 1514817"/>
                  <a:gd name="connsiteY188" fmla="*/ 92240 h 96868"/>
                  <a:gd name="connsiteX189" fmla="*/ 1439037 w 1514817"/>
                  <a:gd name="connsiteY189" fmla="*/ 92240 h 96868"/>
                  <a:gd name="connsiteX190" fmla="*/ 1451210 w 1514817"/>
                  <a:gd name="connsiteY190" fmla="*/ 92983 h 96868"/>
                  <a:gd name="connsiteX191" fmla="*/ 1451210 w 1514817"/>
                  <a:gd name="connsiteY191" fmla="*/ 92983 h 96868"/>
                  <a:gd name="connsiteX192" fmla="*/ 1466355 w 1514817"/>
                  <a:gd name="connsiteY192" fmla="*/ 93897 h 96868"/>
                  <a:gd name="connsiteX193" fmla="*/ 1466355 w 1514817"/>
                  <a:gd name="connsiteY193" fmla="*/ 93897 h 96868"/>
                  <a:gd name="connsiteX194" fmla="*/ 1481442 w 1514817"/>
                  <a:gd name="connsiteY194" fmla="*/ 94812 h 96868"/>
                  <a:gd name="connsiteX195" fmla="*/ 1481442 w 1514817"/>
                  <a:gd name="connsiteY195" fmla="*/ 94812 h 96868"/>
                  <a:gd name="connsiteX196" fmla="*/ 1499502 w 1514817"/>
                  <a:gd name="connsiteY196" fmla="*/ 95955 h 96868"/>
                  <a:gd name="connsiteX197" fmla="*/ 1499502 w 1514817"/>
                  <a:gd name="connsiteY197" fmla="*/ 95955 h 96868"/>
                  <a:gd name="connsiteX198" fmla="*/ 1514589 w 1514817"/>
                  <a:gd name="connsiteY198" fmla="*/ 96869 h 96868"/>
                  <a:gd name="connsiteX199" fmla="*/ 1514818 w 1514817"/>
                  <a:gd name="connsiteY199" fmla="*/ 93154 h 96868"/>
                  <a:gd name="connsiteX200" fmla="*/ 1499731 w 1514817"/>
                  <a:gd name="connsiteY200" fmla="*/ 92240 h 96868"/>
                  <a:gd name="connsiteX201" fmla="*/ 1499731 w 1514817"/>
                  <a:gd name="connsiteY201" fmla="*/ 92240 h 96868"/>
                  <a:gd name="connsiteX202" fmla="*/ 1481671 w 1514817"/>
                  <a:gd name="connsiteY202" fmla="*/ 91097 h 96868"/>
                  <a:gd name="connsiteX203" fmla="*/ 1481671 w 1514817"/>
                  <a:gd name="connsiteY203" fmla="*/ 91097 h 96868"/>
                  <a:gd name="connsiteX204" fmla="*/ 1469498 w 1514817"/>
                  <a:gd name="connsiteY204" fmla="*/ 90354 h 96868"/>
                  <a:gd name="connsiteX205" fmla="*/ 1469498 w 1514817"/>
                  <a:gd name="connsiteY205" fmla="*/ 90354 h 96868"/>
                  <a:gd name="connsiteX206" fmla="*/ 1454353 w 1514817"/>
                  <a:gd name="connsiteY206" fmla="*/ 89440 h 96868"/>
                  <a:gd name="connsiteX207" fmla="*/ 1454353 w 1514817"/>
                  <a:gd name="connsiteY207" fmla="*/ 89440 h 96868"/>
                  <a:gd name="connsiteX208" fmla="*/ 1439265 w 1514817"/>
                  <a:gd name="connsiteY208" fmla="*/ 88525 h 96868"/>
                  <a:gd name="connsiteX209" fmla="*/ 1439265 w 1514817"/>
                  <a:gd name="connsiteY209" fmla="*/ 88525 h 96868"/>
                  <a:gd name="connsiteX210" fmla="*/ 1424121 w 1514817"/>
                  <a:gd name="connsiteY210" fmla="*/ 87554 h 96868"/>
                  <a:gd name="connsiteX211" fmla="*/ 1424121 w 1514817"/>
                  <a:gd name="connsiteY211" fmla="*/ 87554 h 96868"/>
                  <a:gd name="connsiteX212" fmla="*/ 1409034 w 1514817"/>
                  <a:gd name="connsiteY212" fmla="*/ 86639 h 96868"/>
                  <a:gd name="connsiteX213" fmla="*/ 1409034 w 1514817"/>
                  <a:gd name="connsiteY213" fmla="*/ 86639 h 96868"/>
                  <a:gd name="connsiteX214" fmla="*/ 1390974 w 1514817"/>
                  <a:gd name="connsiteY214" fmla="*/ 85553 h 96868"/>
                  <a:gd name="connsiteX215" fmla="*/ 1390974 w 1514817"/>
                  <a:gd name="connsiteY215" fmla="*/ 85553 h 96868"/>
                  <a:gd name="connsiteX216" fmla="*/ 1378801 w 1514817"/>
                  <a:gd name="connsiteY216" fmla="*/ 84810 h 96868"/>
                  <a:gd name="connsiteX217" fmla="*/ 1378801 w 1514817"/>
                  <a:gd name="connsiteY217" fmla="*/ 84810 h 96868"/>
                  <a:gd name="connsiteX218" fmla="*/ 1363656 w 1514817"/>
                  <a:gd name="connsiteY218" fmla="*/ 83839 h 96868"/>
                  <a:gd name="connsiteX219" fmla="*/ 1363656 w 1514817"/>
                  <a:gd name="connsiteY219" fmla="*/ 83839 h 96868"/>
                  <a:gd name="connsiteX220" fmla="*/ 1348568 w 1514817"/>
                  <a:gd name="connsiteY220" fmla="*/ 82924 h 96868"/>
                  <a:gd name="connsiteX221" fmla="*/ 1348568 w 1514817"/>
                  <a:gd name="connsiteY221" fmla="*/ 82924 h 96868"/>
                  <a:gd name="connsiteX222" fmla="*/ 1330509 w 1514817"/>
                  <a:gd name="connsiteY222" fmla="*/ 81839 h 96868"/>
                  <a:gd name="connsiteX223" fmla="*/ 1330509 w 1514817"/>
                  <a:gd name="connsiteY223" fmla="*/ 81839 h 96868"/>
                  <a:gd name="connsiteX224" fmla="*/ 1318337 w 1514817"/>
                  <a:gd name="connsiteY224" fmla="*/ 81096 h 96868"/>
                  <a:gd name="connsiteX225" fmla="*/ 1318337 w 1514817"/>
                  <a:gd name="connsiteY225" fmla="*/ 81096 h 96868"/>
                  <a:gd name="connsiteX226" fmla="*/ 1303192 w 1514817"/>
                  <a:gd name="connsiteY226" fmla="*/ 80124 h 96868"/>
                  <a:gd name="connsiteX227" fmla="*/ 1303192 w 1514817"/>
                  <a:gd name="connsiteY227" fmla="*/ 80124 h 96868"/>
                  <a:gd name="connsiteX228" fmla="*/ 1288104 w 1514817"/>
                  <a:gd name="connsiteY228" fmla="*/ 79210 h 96868"/>
                  <a:gd name="connsiteX229" fmla="*/ 1288104 w 1514817"/>
                  <a:gd name="connsiteY229" fmla="*/ 79210 h 96868"/>
                  <a:gd name="connsiteX230" fmla="*/ 1270044 w 1514817"/>
                  <a:gd name="connsiteY230" fmla="*/ 78124 h 96868"/>
                  <a:gd name="connsiteX231" fmla="*/ 1270044 w 1514817"/>
                  <a:gd name="connsiteY231" fmla="*/ 78124 h 96868"/>
                  <a:gd name="connsiteX232" fmla="*/ 1257871 w 1514817"/>
                  <a:gd name="connsiteY232" fmla="*/ 77381 h 96868"/>
                  <a:gd name="connsiteX233" fmla="*/ 1257871 w 1514817"/>
                  <a:gd name="connsiteY233" fmla="*/ 77381 h 96868"/>
                  <a:gd name="connsiteX234" fmla="*/ 1242727 w 1514817"/>
                  <a:gd name="connsiteY234" fmla="*/ 76410 h 96868"/>
                  <a:gd name="connsiteX235" fmla="*/ 1242727 w 1514817"/>
                  <a:gd name="connsiteY235" fmla="*/ 76410 h 96868"/>
                  <a:gd name="connsiteX236" fmla="*/ 1224668 w 1514817"/>
                  <a:gd name="connsiteY236" fmla="*/ 75324 h 96868"/>
                  <a:gd name="connsiteX237" fmla="*/ 1224668 w 1514817"/>
                  <a:gd name="connsiteY237" fmla="*/ 75324 h 96868"/>
                  <a:gd name="connsiteX238" fmla="*/ 1212495 w 1514817"/>
                  <a:gd name="connsiteY238" fmla="*/ 74581 h 96868"/>
                  <a:gd name="connsiteX239" fmla="*/ 1212495 w 1514817"/>
                  <a:gd name="connsiteY239" fmla="*/ 74581 h 96868"/>
                  <a:gd name="connsiteX240" fmla="*/ 1197350 w 1514817"/>
                  <a:gd name="connsiteY240" fmla="*/ 73609 h 96868"/>
                  <a:gd name="connsiteX241" fmla="*/ 1197350 w 1514817"/>
                  <a:gd name="connsiteY241" fmla="*/ 73609 h 96868"/>
                  <a:gd name="connsiteX242" fmla="*/ 1182262 w 1514817"/>
                  <a:gd name="connsiteY242" fmla="*/ 72695 h 96868"/>
                  <a:gd name="connsiteX243" fmla="*/ 1182262 w 1514817"/>
                  <a:gd name="connsiteY243" fmla="*/ 72695 h 96868"/>
                  <a:gd name="connsiteX244" fmla="*/ 1167117 w 1514817"/>
                  <a:gd name="connsiteY244" fmla="*/ 71780 h 96868"/>
                  <a:gd name="connsiteX245" fmla="*/ 1167117 w 1514817"/>
                  <a:gd name="connsiteY245" fmla="*/ 71780 h 96868"/>
                  <a:gd name="connsiteX246" fmla="*/ 1152030 w 1514817"/>
                  <a:gd name="connsiteY246" fmla="*/ 70866 h 96868"/>
                  <a:gd name="connsiteX247" fmla="*/ 1152030 w 1514817"/>
                  <a:gd name="connsiteY247" fmla="*/ 70866 h 96868"/>
                  <a:gd name="connsiteX248" fmla="*/ 1136885 w 1514817"/>
                  <a:gd name="connsiteY248" fmla="*/ 69894 h 96868"/>
                  <a:gd name="connsiteX249" fmla="*/ 1136885 w 1514817"/>
                  <a:gd name="connsiteY249" fmla="*/ 69894 h 96868"/>
                  <a:gd name="connsiteX250" fmla="*/ 1121798 w 1514817"/>
                  <a:gd name="connsiteY250" fmla="*/ 68980 h 96868"/>
                  <a:gd name="connsiteX251" fmla="*/ 1121798 w 1514817"/>
                  <a:gd name="connsiteY251" fmla="*/ 68980 h 96868"/>
                  <a:gd name="connsiteX252" fmla="*/ 1106653 w 1514817"/>
                  <a:gd name="connsiteY252" fmla="*/ 68066 h 96868"/>
                  <a:gd name="connsiteX253" fmla="*/ 1106653 w 1514817"/>
                  <a:gd name="connsiteY253" fmla="*/ 68066 h 96868"/>
                  <a:gd name="connsiteX254" fmla="*/ 1091565 w 1514817"/>
                  <a:gd name="connsiteY254" fmla="*/ 67151 h 96868"/>
                  <a:gd name="connsiteX255" fmla="*/ 1091565 w 1514817"/>
                  <a:gd name="connsiteY255" fmla="*/ 67151 h 96868"/>
                  <a:gd name="connsiteX256" fmla="*/ 1076420 w 1514817"/>
                  <a:gd name="connsiteY256" fmla="*/ 66179 h 96868"/>
                  <a:gd name="connsiteX257" fmla="*/ 1076420 w 1514817"/>
                  <a:gd name="connsiteY257" fmla="*/ 66179 h 96868"/>
                  <a:gd name="connsiteX258" fmla="*/ 1061332 w 1514817"/>
                  <a:gd name="connsiteY258" fmla="*/ 65265 h 96868"/>
                  <a:gd name="connsiteX259" fmla="*/ 1061332 w 1514817"/>
                  <a:gd name="connsiteY259" fmla="*/ 65265 h 96868"/>
                  <a:gd name="connsiteX260" fmla="*/ 1046188 w 1514817"/>
                  <a:gd name="connsiteY260" fmla="*/ 64351 h 96868"/>
                  <a:gd name="connsiteX261" fmla="*/ 1046188 w 1514817"/>
                  <a:gd name="connsiteY261" fmla="*/ 64351 h 96868"/>
                  <a:gd name="connsiteX262" fmla="*/ 1031101 w 1514817"/>
                  <a:gd name="connsiteY262" fmla="*/ 63436 h 96868"/>
                  <a:gd name="connsiteX263" fmla="*/ 1031101 w 1514817"/>
                  <a:gd name="connsiteY263" fmla="*/ 63436 h 96868"/>
                  <a:gd name="connsiteX264" fmla="*/ 1013041 w 1514817"/>
                  <a:gd name="connsiteY264" fmla="*/ 62293 h 96868"/>
                  <a:gd name="connsiteX265" fmla="*/ 1013041 w 1514817"/>
                  <a:gd name="connsiteY265" fmla="*/ 62293 h 96868"/>
                  <a:gd name="connsiteX266" fmla="*/ 1000868 w 1514817"/>
                  <a:gd name="connsiteY266" fmla="*/ 61550 h 96868"/>
                  <a:gd name="connsiteX267" fmla="*/ 1000868 w 1514817"/>
                  <a:gd name="connsiteY267" fmla="*/ 61550 h 96868"/>
                  <a:gd name="connsiteX268" fmla="*/ 985723 w 1514817"/>
                  <a:gd name="connsiteY268" fmla="*/ 60636 h 96868"/>
                  <a:gd name="connsiteX269" fmla="*/ 985723 w 1514817"/>
                  <a:gd name="connsiteY269" fmla="*/ 60636 h 96868"/>
                  <a:gd name="connsiteX270" fmla="*/ 970635 w 1514817"/>
                  <a:gd name="connsiteY270" fmla="*/ 59721 h 96868"/>
                  <a:gd name="connsiteX271" fmla="*/ 970635 w 1514817"/>
                  <a:gd name="connsiteY271" fmla="*/ 59665 h 96868"/>
                  <a:gd name="connsiteX272" fmla="*/ 955491 w 1514817"/>
                  <a:gd name="connsiteY272" fmla="*/ 58750 h 96868"/>
                  <a:gd name="connsiteX273" fmla="*/ 955491 w 1514817"/>
                  <a:gd name="connsiteY273" fmla="*/ 58750 h 96868"/>
                  <a:gd name="connsiteX274" fmla="*/ 940404 w 1514817"/>
                  <a:gd name="connsiteY274" fmla="*/ 57836 h 96868"/>
                  <a:gd name="connsiteX275" fmla="*/ 940404 w 1514817"/>
                  <a:gd name="connsiteY275" fmla="*/ 57836 h 96868"/>
                  <a:gd name="connsiteX276" fmla="*/ 925259 w 1514817"/>
                  <a:gd name="connsiteY276" fmla="*/ 56921 h 96868"/>
                  <a:gd name="connsiteX277" fmla="*/ 925259 w 1514817"/>
                  <a:gd name="connsiteY277" fmla="*/ 56921 h 96868"/>
                  <a:gd name="connsiteX278" fmla="*/ 910171 w 1514817"/>
                  <a:gd name="connsiteY278" fmla="*/ 55950 h 96868"/>
                  <a:gd name="connsiteX279" fmla="*/ 910171 w 1514817"/>
                  <a:gd name="connsiteY279" fmla="*/ 55950 h 96868"/>
                  <a:gd name="connsiteX280" fmla="*/ 895026 w 1514817"/>
                  <a:gd name="connsiteY280" fmla="*/ 55035 h 96868"/>
                  <a:gd name="connsiteX281" fmla="*/ 895026 w 1514817"/>
                  <a:gd name="connsiteY281" fmla="*/ 55035 h 96868"/>
                  <a:gd name="connsiteX282" fmla="*/ 879938 w 1514817"/>
                  <a:gd name="connsiteY282" fmla="*/ 54121 h 96868"/>
                  <a:gd name="connsiteX283" fmla="*/ 879938 w 1514817"/>
                  <a:gd name="connsiteY283" fmla="*/ 54121 h 96868"/>
                  <a:gd name="connsiteX284" fmla="*/ 864794 w 1514817"/>
                  <a:gd name="connsiteY284" fmla="*/ 53207 h 96868"/>
                  <a:gd name="connsiteX285" fmla="*/ 864794 w 1514817"/>
                  <a:gd name="connsiteY285" fmla="*/ 53207 h 96868"/>
                  <a:gd name="connsiteX286" fmla="*/ 849707 w 1514817"/>
                  <a:gd name="connsiteY286" fmla="*/ 52235 h 96868"/>
                  <a:gd name="connsiteX287" fmla="*/ 849707 w 1514817"/>
                  <a:gd name="connsiteY287" fmla="*/ 52235 h 96868"/>
                  <a:gd name="connsiteX288" fmla="*/ 834562 w 1514817"/>
                  <a:gd name="connsiteY288" fmla="*/ 51321 h 96868"/>
                  <a:gd name="connsiteX289" fmla="*/ 834562 w 1514817"/>
                  <a:gd name="connsiteY289" fmla="*/ 51321 h 96868"/>
                  <a:gd name="connsiteX290" fmla="*/ 819474 w 1514817"/>
                  <a:gd name="connsiteY290" fmla="*/ 50406 h 96868"/>
                  <a:gd name="connsiteX291" fmla="*/ 819474 w 1514817"/>
                  <a:gd name="connsiteY291" fmla="*/ 50406 h 96868"/>
                  <a:gd name="connsiteX292" fmla="*/ 804329 w 1514817"/>
                  <a:gd name="connsiteY292" fmla="*/ 49492 h 96868"/>
                  <a:gd name="connsiteX293" fmla="*/ 804329 w 1514817"/>
                  <a:gd name="connsiteY293" fmla="*/ 49492 h 96868"/>
                  <a:gd name="connsiteX294" fmla="*/ 789241 w 1514817"/>
                  <a:gd name="connsiteY294" fmla="*/ 48520 h 96868"/>
                  <a:gd name="connsiteX295" fmla="*/ 789241 w 1514817"/>
                  <a:gd name="connsiteY295" fmla="*/ 48520 h 96868"/>
                  <a:gd name="connsiteX296" fmla="*/ 774097 w 1514817"/>
                  <a:gd name="connsiteY296" fmla="*/ 47606 h 96868"/>
                  <a:gd name="connsiteX297" fmla="*/ 774097 w 1514817"/>
                  <a:gd name="connsiteY297" fmla="*/ 47606 h 96868"/>
                  <a:gd name="connsiteX298" fmla="*/ 759009 w 1514817"/>
                  <a:gd name="connsiteY298" fmla="*/ 46691 h 96868"/>
                  <a:gd name="connsiteX299" fmla="*/ 759009 w 1514817"/>
                  <a:gd name="connsiteY299" fmla="*/ 46691 h 96868"/>
                  <a:gd name="connsiteX300" fmla="*/ 743865 w 1514817"/>
                  <a:gd name="connsiteY300" fmla="*/ 45777 h 96868"/>
                  <a:gd name="connsiteX301" fmla="*/ 743865 w 1514817"/>
                  <a:gd name="connsiteY301" fmla="*/ 45777 h 96868"/>
                  <a:gd name="connsiteX302" fmla="*/ 728777 w 1514817"/>
                  <a:gd name="connsiteY302" fmla="*/ 44805 h 96868"/>
                  <a:gd name="connsiteX303" fmla="*/ 728777 w 1514817"/>
                  <a:gd name="connsiteY303" fmla="*/ 44805 h 96868"/>
                  <a:gd name="connsiteX304" fmla="*/ 713632 w 1514817"/>
                  <a:gd name="connsiteY304" fmla="*/ 43891 h 96868"/>
                  <a:gd name="connsiteX305" fmla="*/ 713632 w 1514817"/>
                  <a:gd name="connsiteY305" fmla="*/ 43891 h 96868"/>
                  <a:gd name="connsiteX306" fmla="*/ 698487 w 1514817"/>
                  <a:gd name="connsiteY306" fmla="*/ 42977 h 96868"/>
                  <a:gd name="connsiteX307" fmla="*/ 698487 w 1514817"/>
                  <a:gd name="connsiteY307" fmla="*/ 42977 h 96868"/>
                  <a:gd name="connsiteX308" fmla="*/ 683399 w 1514817"/>
                  <a:gd name="connsiteY308" fmla="*/ 42005 h 96868"/>
                  <a:gd name="connsiteX309" fmla="*/ 683399 w 1514817"/>
                  <a:gd name="connsiteY309" fmla="*/ 42005 h 96868"/>
                  <a:gd name="connsiteX310" fmla="*/ 668255 w 1514817"/>
                  <a:gd name="connsiteY310" fmla="*/ 41091 h 96868"/>
                  <a:gd name="connsiteX311" fmla="*/ 668255 w 1514817"/>
                  <a:gd name="connsiteY311" fmla="*/ 41091 h 96868"/>
                  <a:gd name="connsiteX312" fmla="*/ 653168 w 1514817"/>
                  <a:gd name="connsiteY312" fmla="*/ 40176 h 96868"/>
                  <a:gd name="connsiteX313" fmla="*/ 653168 w 1514817"/>
                  <a:gd name="connsiteY313" fmla="*/ 40176 h 96868"/>
                  <a:gd name="connsiteX314" fmla="*/ 638023 w 1514817"/>
                  <a:gd name="connsiteY314" fmla="*/ 39262 h 96868"/>
                  <a:gd name="connsiteX315" fmla="*/ 638023 w 1514817"/>
                  <a:gd name="connsiteY315" fmla="*/ 39262 h 96868"/>
                  <a:gd name="connsiteX316" fmla="*/ 622935 w 1514817"/>
                  <a:gd name="connsiteY316" fmla="*/ 38290 h 96868"/>
                  <a:gd name="connsiteX317" fmla="*/ 622935 w 1514817"/>
                  <a:gd name="connsiteY317" fmla="*/ 38290 h 96868"/>
                  <a:gd name="connsiteX318" fmla="*/ 607790 w 1514817"/>
                  <a:gd name="connsiteY318" fmla="*/ 37376 h 96868"/>
                  <a:gd name="connsiteX319" fmla="*/ 607790 w 1514817"/>
                  <a:gd name="connsiteY319" fmla="*/ 37376 h 96868"/>
                  <a:gd name="connsiteX320" fmla="*/ 589788 w 1514817"/>
                  <a:gd name="connsiteY320" fmla="*/ 36290 h 96868"/>
                  <a:gd name="connsiteX321" fmla="*/ 589788 w 1514817"/>
                  <a:gd name="connsiteY321" fmla="*/ 36290 h 96868"/>
                  <a:gd name="connsiteX322" fmla="*/ 577558 w 1514817"/>
                  <a:gd name="connsiteY322" fmla="*/ 35547 h 96868"/>
                  <a:gd name="connsiteX323" fmla="*/ 577558 w 1514817"/>
                  <a:gd name="connsiteY323" fmla="*/ 35547 h 96868"/>
                  <a:gd name="connsiteX324" fmla="*/ 562471 w 1514817"/>
                  <a:gd name="connsiteY324" fmla="*/ 34576 h 96868"/>
                  <a:gd name="connsiteX325" fmla="*/ 562471 w 1514817"/>
                  <a:gd name="connsiteY325" fmla="*/ 34576 h 96868"/>
                  <a:gd name="connsiteX326" fmla="*/ 544411 w 1514817"/>
                  <a:gd name="connsiteY326" fmla="*/ 33490 h 96868"/>
                  <a:gd name="connsiteX327" fmla="*/ 544411 w 1514817"/>
                  <a:gd name="connsiteY327" fmla="*/ 33490 h 96868"/>
                  <a:gd name="connsiteX328" fmla="*/ 532238 w 1514817"/>
                  <a:gd name="connsiteY328" fmla="*/ 32747 h 96868"/>
                  <a:gd name="connsiteX329" fmla="*/ 532238 w 1514817"/>
                  <a:gd name="connsiteY329" fmla="*/ 32747 h 96868"/>
                  <a:gd name="connsiteX330" fmla="*/ 517093 w 1514817"/>
                  <a:gd name="connsiteY330" fmla="*/ 31833 h 96868"/>
                  <a:gd name="connsiteX331" fmla="*/ 517093 w 1514817"/>
                  <a:gd name="connsiteY331" fmla="*/ 31833 h 96868"/>
                  <a:gd name="connsiteX332" fmla="*/ 502005 w 1514817"/>
                  <a:gd name="connsiteY332" fmla="*/ 30861 h 96868"/>
                  <a:gd name="connsiteX333" fmla="*/ 502005 w 1514817"/>
                  <a:gd name="connsiteY333" fmla="*/ 30861 h 96868"/>
                  <a:gd name="connsiteX334" fmla="*/ 486861 w 1514817"/>
                  <a:gd name="connsiteY334" fmla="*/ 29947 h 96868"/>
                  <a:gd name="connsiteX335" fmla="*/ 486861 w 1514817"/>
                  <a:gd name="connsiteY335" fmla="*/ 29947 h 96868"/>
                  <a:gd name="connsiteX336" fmla="*/ 471774 w 1514817"/>
                  <a:gd name="connsiteY336" fmla="*/ 29032 h 96868"/>
                  <a:gd name="connsiteX337" fmla="*/ 471774 w 1514817"/>
                  <a:gd name="connsiteY337" fmla="*/ 29032 h 96868"/>
                  <a:gd name="connsiteX338" fmla="*/ 456629 w 1514817"/>
                  <a:gd name="connsiteY338" fmla="*/ 28118 h 96868"/>
                  <a:gd name="connsiteX339" fmla="*/ 456629 w 1514817"/>
                  <a:gd name="connsiteY339" fmla="*/ 28118 h 96868"/>
                  <a:gd name="connsiteX340" fmla="*/ 441541 w 1514817"/>
                  <a:gd name="connsiteY340" fmla="*/ 27146 h 96868"/>
                  <a:gd name="connsiteX341" fmla="*/ 441541 w 1514817"/>
                  <a:gd name="connsiteY341" fmla="*/ 27146 h 96868"/>
                  <a:gd name="connsiteX342" fmla="*/ 426396 w 1514817"/>
                  <a:gd name="connsiteY342" fmla="*/ 26232 h 96868"/>
                  <a:gd name="connsiteX343" fmla="*/ 426396 w 1514817"/>
                  <a:gd name="connsiteY343" fmla="*/ 26232 h 96868"/>
                  <a:gd name="connsiteX344" fmla="*/ 411308 w 1514817"/>
                  <a:gd name="connsiteY344" fmla="*/ 25317 h 96868"/>
                  <a:gd name="connsiteX345" fmla="*/ 411308 w 1514817"/>
                  <a:gd name="connsiteY345" fmla="*/ 25317 h 96868"/>
                  <a:gd name="connsiteX346" fmla="*/ 396164 w 1514817"/>
                  <a:gd name="connsiteY346" fmla="*/ 24346 h 96868"/>
                  <a:gd name="connsiteX347" fmla="*/ 396164 w 1514817"/>
                  <a:gd name="connsiteY347" fmla="*/ 24346 h 96868"/>
                  <a:gd name="connsiteX348" fmla="*/ 381077 w 1514817"/>
                  <a:gd name="connsiteY348" fmla="*/ 23431 h 96868"/>
                  <a:gd name="connsiteX349" fmla="*/ 381077 w 1514817"/>
                  <a:gd name="connsiteY349" fmla="*/ 23431 h 96868"/>
                  <a:gd name="connsiteX350" fmla="*/ 365932 w 1514817"/>
                  <a:gd name="connsiteY350" fmla="*/ 22517 h 96868"/>
                  <a:gd name="connsiteX351" fmla="*/ 365932 w 1514817"/>
                  <a:gd name="connsiteY351" fmla="*/ 22517 h 96868"/>
                  <a:gd name="connsiteX352" fmla="*/ 350844 w 1514817"/>
                  <a:gd name="connsiteY352" fmla="*/ 21603 h 96868"/>
                  <a:gd name="connsiteX353" fmla="*/ 350844 w 1514817"/>
                  <a:gd name="connsiteY353" fmla="*/ 21603 h 96868"/>
                  <a:gd name="connsiteX354" fmla="*/ 335699 w 1514817"/>
                  <a:gd name="connsiteY354" fmla="*/ 20631 h 96868"/>
                  <a:gd name="connsiteX355" fmla="*/ 335699 w 1514817"/>
                  <a:gd name="connsiteY355" fmla="*/ 20631 h 96868"/>
                  <a:gd name="connsiteX356" fmla="*/ 320611 w 1514817"/>
                  <a:gd name="connsiteY356" fmla="*/ 19716 h 96868"/>
                  <a:gd name="connsiteX357" fmla="*/ 320611 w 1514817"/>
                  <a:gd name="connsiteY357" fmla="*/ 19716 h 96868"/>
                  <a:gd name="connsiteX358" fmla="*/ 305467 w 1514817"/>
                  <a:gd name="connsiteY358" fmla="*/ 18802 h 96868"/>
                  <a:gd name="connsiteX359" fmla="*/ 305467 w 1514817"/>
                  <a:gd name="connsiteY359" fmla="*/ 18802 h 96868"/>
                  <a:gd name="connsiteX360" fmla="*/ 290379 w 1514817"/>
                  <a:gd name="connsiteY360" fmla="*/ 17888 h 96868"/>
                  <a:gd name="connsiteX361" fmla="*/ 290379 w 1514817"/>
                  <a:gd name="connsiteY361" fmla="*/ 17888 h 96868"/>
                  <a:gd name="connsiteX362" fmla="*/ 275234 w 1514817"/>
                  <a:gd name="connsiteY362" fmla="*/ 16916 h 96868"/>
                  <a:gd name="connsiteX363" fmla="*/ 275234 w 1514817"/>
                  <a:gd name="connsiteY363" fmla="*/ 16916 h 96868"/>
                  <a:gd name="connsiteX364" fmla="*/ 260147 w 1514817"/>
                  <a:gd name="connsiteY364" fmla="*/ 16002 h 96868"/>
                  <a:gd name="connsiteX365" fmla="*/ 260147 w 1514817"/>
                  <a:gd name="connsiteY365" fmla="*/ 16002 h 96868"/>
                  <a:gd name="connsiteX366" fmla="*/ 245002 w 1514817"/>
                  <a:gd name="connsiteY366" fmla="*/ 15087 h 96868"/>
                  <a:gd name="connsiteX367" fmla="*/ 245002 w 1514817"/>
                  <a:gd name="connsiteY367" fmla="*/ 15087 h 96868"/>
                  <a:gd name="connsiteX368" fmla="*/ 229914 w 1514817"/>
                  <a:gd name="connsiteY368" fmla="*/ 14173 h 96868"/>
                  <a:gd name="connsiteX369" fmla="*/ 229914 w 1514817"/>
                  <a:gd name="connsiteY369" fmla="*/ 14173 h 96868"/>
                  <a:gd name="connsiteX370" fmla="*/ 214770 w 1514817"/>
                  <a:gd name="connsiteY370" fmla="*/ 13202 h 96868"/>
                  <a:gd name="connsiteX371" fmla="*/ 214770 w 1514817"/>
                  <a:gd name="connsiteY371" fmla="*/ 13202 h 96868"/>
                  <a:gd name="connsiteX372" fmla="*/ 199682 w 1514817"/>
                  <a:gd name="connsiteY372" fmla="*/ 12287 h 96868"/>
                  <a:gd name="connsiteX373" fmla="*/ 199682 w 1514817"/>
                  <a:gd name="connsiteY373" fmla="*/ 12287 h 96868"/>
                  <a:gd name="connsiteX374" fmla="*/ 184537 w 1514817"/>
                  <a:gd name="connsiteY374" fmla="*/ 11373 h 96868"/>
                  <a:gd name="connsiteX375" fmla="*/ 184537 w 1514817"/>
                  <a:gd name="connsiteY375" fmla="*/ 11373 h 96868"/>
                  <a:gd name="connsiteX376" fmla="*/ 166478 w 1514817"/>
                  <a:gd name="connsiteY376" fmla="*/ 10230 h 96868"/>
                  <a:gd name="connsiteX377" fmla="*/ 166478 w 1514817"/>
                  <a:gd name="connsiteY377" fmla="*/ 10230 h 96868"/>
                  <a:gd name="connsiteX378" fmla="*/ 154305 w 1514817"/>
                  <a:gd name="connsiteY378" fmla="*/ 9487 h 96868"/>
                  <a:gd name="connsiteX379" fmla="*/ 154305 w 1514817"/>
                  <a:gd name="connsiteY379" fmla="*/ 9487 h 96868"/>
                  <a:gd name="connsiteX380" fmla="*/ 139160 w 1514817"/>
                  <a:gd name="connsiteY380" fmla="*/ 8573 h 96868"/>
                  <a:gd name="connsiteX381" fmla="*/ 139160 w 1514817"/>
                  <a:gd name="connsiteY381" fmla="*/ 8573 h 96868"/>
                  <a:gd name="connsiteX382" fmla="*/ 121158 w 1514817"/>
                  <a:gd name="connsiteY382" fmla="*/ 7487 h 96868"/>
                  <a:gd name="connsiteX383" fmla="*/ 121158 w 1514817"/>
                  <a:gd name="connsiteY383" fmla="*/ 7487 h 96868"/>
                  <a:gd name="connsiteX384" fmla="*/ 108928 w 1514817"/>
                  <a:gd name="connsiteY384" fmla="*/ 6686 h 96868"/>
                  <a:gd name="connsiteX385" fmla="*/ 108928 w 1514817"/>
                  <a:gd name="connsiteY385" fmla="*/ 6686 h 96868"/>
                  <a:gd name="connsiteX386" fmla="*/ 93840 w 1514817"/>
                  <a:gd name="connsiteY386" fmla="*/ 5772 h 96868"/>
                  <a:gd name="connsiteX387" fmla="*/ 93840 w 1514817"/>
                  <a:gd name="connsiteY387" fmla="*/ 5772 h 96868"/>
                  <a:gd name="connsiteX388" fmla="*/ 78696 w 1514817"/>
                  <a:gd name="connsiteY388" fmla="*/ 4858 h 96868"/>
                  <a:gd name="connsiteX389" fmla="*/ 78696 w 1514817"/>
                  <a:gd name="connsiteY389" fmla="*/ 4858 h 96868"/>
                  <a:gd name="connsiteX390" fmla="*/ 63608 w 1514817"/>
                  <a:gd name="connsiteY390" fmla="*/ 3943 h 96868"/>
                  <a:gd name="connsiteX391" fmla="*/ 63608 w 1514817"/>
                  <a:gd name="connsiteY391" fmla="*/ 3943 h 96868"/>
                  <a:gd name="connsiteX392" fmla="*/ 48463 w 1514817"/>
                  <a:gd name="connsiteY392" fmla="*/ 2972 h 96868"/>
                  <a:gd name="connsiteX393" fmla="*/ 48463 w 1514817"/>
                  <a:gd name="connsiteY393" fmla="*/ 2972 h 96868"/>
                  <a:gd name="connsiteX394" fmla="*/ 33375 w 1514817"/>
                  <a:gd name="connsiteY394" fmla="*/ 2057 h 96868"/>
                  <a:gd name="connsiteX395" fmla="*/ 33375 w 1514817"/>
                  <a:gd name="connsiteY395" fmla="*/ 2057 h 96868"/>
                  <a:gd name="connsiteX396" fmla="*/ 18231 w 1514817"/>
                  <a:gd name="connsiteY396" fmla="*/ 1143 h 96868"/>
                  <a:gd name="connsiteX397" fmla="*/ 18231 w 1514817"/>
                  <a:gd name="connsiteY397" fmla="*/ 1143 h 96868"/>
                  <a:gd name="connsiteX398" fmla="*/ 228 w 1514817"/>
                  <a:gd name="connsiteY398" fmla="*/ 0 h 96868"/>
                  <a:gd name="connsiteX399" fmla="*/ 0 w 1514817"/>
                  <a:gd name="connsiteY399" fmla="*/ 3715 h 96868"/>
                  <a:gd name="connsiteX400" fmla="*/ 15088 w 1514817"/>
                  <a:gd name="connsiteY400" fmla="*/ 4686 h 9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</a:cxnLst>
                <a:rect l="l" t="t" r="r" b="b"/>
                <a:pathLst>
                  <a:path w="1514817" h="96868">
                    <a:moveTo>
                      <a:pt x="15088" y="4686"/>
                    </a:moveTo>
                    <a:lnTo>
                      <a:pt x="30232" y="5601"/>
                    </a:lnTo>
                    <a:lnTo>
                      <a:pt x="30232" y="5601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3379" y="7601"/>
                    </a:lnTo>
                    <a:lnTo>
                      <a:pt x="63379" y="7601"/>
                    </a:lnTo>
                    <a:lnTo>
                      <a:pt x="75552" y="8401"/>
                    </a:lnTo>
                    <a:lnTo>
                      <a:pt x="75552" y="8401"/>
                    </a:lnTo>
                    <a:lnTo>
                      <a:pt x="90697" y="9315"/>
                    </a:lnTo>
                    <a:lnTo>
                      <a:pt x="90697" y="9315"/>
                    </a:lnTo>
                    <a:lnTo>
                      <a:pt x="108699" y="10401"/>
                    </a:lnTo>
                    <a:lnTo>
                      <a:pt x="108699" y="10401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116"/>
                    </a:lnTo>
                    <a:lnTo>
                      <a:pt x="136017" y="12116"/>
                    </a:lnTo>
                    <a:lnTo>
                      <a:pt x="154077" y="13202"/>
                    </a:lnTo>
                    <a:lnTo>
                      <a:pt x="154077" y="13202"/>
                    </a:lnTo>
                    <a:lnTo>
                      <a:pt x="166249" y="13945"/>
                    </a:lnTo>
                    <a:lnTo>
                      <a:pt x="166249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830"/>
                    </a:lnTo>
                    <a:lnTo>
                      <a:pt x="196482" y="15830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3" y="19545"/>
                    </a:lnTo>
                    <a:lnTo>
                      <a:pt x="257003" y="19545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87236" y="21374"/>
                    </a:lnTo>
                    <a:lnTo>
                      <a:pt x="287236" y="21374"/>
                    </a:lnTo>
                    <a:lnTo>
                      <a:pt x="302324" y="22345"/>
                    </a:lnTo>
                    <a:lnTo>
                      <a:pt x="302324" y="22345"/>
                    </a:lnTo>
                    <a:lnTo>
                      <a:pt x="318497" y="23317"/>
                    </a:lnTo>
                    <a:lnTo>
                      <a:pt x="335470" y="24346"/>
                    </a:lnTo>
                    <a:lnTo>
                      <a:pt x="335470" y="24346"/>
                    </a:lnTo>
                    <a:lnTo>
                      <a:pt x="347700" y="25089"/>
                    </a:lnTo>
                    <a:lnTo>
                      <a:pt x="347700" y="25089"/>
                    </a:lnTo>
                    <a:lnTo>
                      <a:pt x="362788" y="26060"/>
                    </a:lnTo>
                    <a:lnTo>
                      <a:pt x="362788" y="26060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5935" y="28060"/>
                    </a:lnTo>
                    <a:lnTo>
                      <a:pt x="395935" y="28060"/>
                    </a:lnTo>
                    <a:lnTo>
                      <a:pt x="408166" y="28803"/>
                    </a:lnTo>
                    <a:lnTo>
                      <a:pt x="408166" y="28803"/>
                    </a:lnTo>
                    <a:lnTo>
                      <a:pt x="423253" y="29775"/>
                    </a:lnTo>
                    <a:lnTo>
                      <a:pt x="423253" y="29775"/>
                    </a:lnTo>
                    <a:lnTo>
                      <a:pt x="441312" y="30861"/>
                    </a:lnTo>
                    <a:lnTo>
                      <a:pt x="441312" y="30861"/>
                    </a:lnTo>
                    <a:lnTo>
                      <a:pt x="456400" y="31775"/>
                    </a:lnTo>
                    <a:lnTo>
                      <a:pt x="456400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90"/>
                    </a:lnTo>
                    <a:lnTo>
                      <a:pt x="483718" y="33490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32009" y="36462"/>
                    </a:lnTo>
                    <a:lnTo>
                      <a:pt x="532009" y="36462"/>
                    </a:lnTo>
                    <a:lnTo>
                      <a:pt x="544182" y="37204"/>
                    </a:lnTo>
                    <a:lnTo>
                      <a:pt x="544182" y="37204"/>
                    </a:lnTo>
                    <a:lnTo>
                      <a:pt x="562242" y="38290"/>
                    </a:lnTo>
                    <a:lnTo>
                      <a:pt x="562242" y="38290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60" y="40005"/>
                    </a:lnTo>
                    <a:lnTo>
                      <a:pt x="589560" y="40005"/>
                    </a:lnTo>
                    <a:lnTo>
                      <a:pt x="604647" y="40919"/>
                    </a:lnTo>
                    <a:lnTo>
                      <a:pt x="604647" y="40919"/>
                    </a:lnTo>
                    <a:lnTo>
                      <a:pt x="622706" y="42005"/>
                    </a:lnTo>
                    <a:lnTo>
                      <a:pt x="622706" y="42005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0024" y="43720"/>
                    </a:lnTo>
                    <a:lnTo>
                      <a:pt x="650024" y="43720"/>
                    </a:lnTo>
                    <a:lnTo>
                      <a:pt x="665112" y="44634"/>
                    </a:lnTo>
                    <a:lnTo>
                      <a:pt x="665112" y="44634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434"/>
                    </a:lnTo>
                    <a:lnTo>
                      <a:pt x="710489" y="47434"/>
                    </a:lnTo>
                    <a:lnTo>
                      <a:pt x="725576" y="48349"/>
                    </a:lnTo>
                    <a:lnTo>
                      <a:pt x="725576" y="48349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149"/>
                    </a:lnTo>
                    <a:lnTo>
                      <a:pt x="770954" y="51149"/>
                    </a:lnTo>
                    <a:lnTo>
                      <a:pt x="789013" y="52235"/>
                    </a:lnTo>
                    <a:lnTo>
                      <a:pt x="789013" y="52235"/>
                    </a:lnTo>
                    <a:lnTo>
                      <a:pt x="804100" y="53149"/>
                    </a:lnTo>
                    <a:lnTo>
                      <a:pt x="804100" y="53149"/>
                    </a:lnTo>
                    <a:lnTo>
                      <a:pt x="816330" y="53950"/>
                    </a:lnTo>
                    <a:lnTo>
                      <a:pt x="816330" y="53950"/>
                    </a:lnTo>
                    <a:lnTo>
                      <a:pt x="831418" y="54864"/>
                    </a:lnTo>
                    <a:lnTo>
                      <a:pt x="831418" y="54864"/>
                    </a:lnTo>
                    <a:lnTo>
                      <a:pt x="846563" y="55778"/>
                    </a:lnTo>
                    <a:lnTo>
                      <a:pt x="846563" y="55778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6" y="57664"/>
                    </a:lnTo>
                    <a:lnTo>
                      <a:pt x="876796" y="57664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7" y="59493"/>
                    </a:lnTo>
                    <a:lnTo>
                      <a:pt x="907027" y="59493"/>
                    </a:lnTo>
                    <a:lnTo>
                      <a:pt x="925030" y="60636"/>
                    </a:lnTo>
                    <a:lnTo>
                      <a:pt x="925030" y="60636"/>
                    </a:lnTo>
                    <a:lnTo>
                      <a:pt x="937260" y="61379"/>
                    </a:lnTo>
                    <a:lnTo>
                      <a:pt x="937260" y="61379"/>
                    </a:lnTo>
                    <a:lnTo>
                      <a:pt x="953433" y="62350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1000639" y="65265"/>
                    </a:lnTo>
                    <a:lnTo>
                      <a:pt x="1000639" y="65265"/>
                    </a:lnTo>
                    <a:lnTo>
                      <a:pt x="1012812" y="66008"/>
                    </a:lnTo>
                    <a:lnTo>
                      <a:pt x="1012812" y="66008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90" y="68808"/>
                    </a:lnTo>
                    <a:lnTo>
                      <a:pt x="1058190" y="68808"/>
                    </a:lnTo>
                    <a:lnTo>
                      <a:pt x="1076191" y="69894"/>
                    </a:lnTo>
                    <a:lnTo>
                      <a:pt x="1076191" y="69894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609"/>
                    </a:lnTo>
                    <a:lnTo>
                      <a:pt x="1103509" y="71609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6656" y="73609"/>
                    </a:lnTo>
                    <a:lnTo>
                      <a:pt x="1136656" y="73609"/>
                    </a:lnTo>
                    <a:lnTo>
                      <a:pt x="1151801" y="74523"/>
                    </a:lnTo>
                    <a:lnTo>
                      <a:pt x="1151801" y="74523"/>
                    </a:lnTo>
                    <a:lnTo>
                      <a:pt x="1163974" y="75324"/>
                    </a:lnTo>
                    <a:lnTo>
                      <a:pt x="1163974" y="75324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6" y="77153"/>
                    </a:lnTo>
                    <a:lnTo>
                      <a:pt x="1194206" y="77153"/>
                    </a:lnTo>
                    <a:lnTo>
                      <a:pt x="1212266" y="78295"/>
                    </a:lnTo>
                    <a:lnTo>
                      <a:pt x="1212266" y="78295"/>
                    </a:lnTo>
                    <a:lnTo>
                      <a:pt x="1224439" y="79038"/>
                    </a:lnTo>
                    <a:lnTo>
                      <a:pt x="1224439" y="79038"/>
                    </a:lnTo>
                    <a:lnTo>
                      <a:pt x="1239584" y="79953"/>
                    </a:lnTo>
                    <a:lnTo>
                      <a:pt x="1239584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0" y="82010"/>
                    </a:lnTo>
                    <a:lnTo>
                      <a:pt x="1272730" y="82010"/>
                    </a:lnTo>
                    <a:lnTo>
                      <a:pt x="1284903" y="82753"/>
                    </a:lnTo>
                    <a:lnTo>
                      <a:pt x="1284903" y="82753"/>
                    </a:lnTo>
                    <a:lnTo>
                      <a:pt x="1300048" y="83667"/>
                    </a:lnTo>
                    <a:lnTo>
                      <a:pt x="1300048" y="83667"/>
                    </a:lnTo>
                    <a:lnTo>
                      <a:pt x="1315193" y="84582"/>
                    </a:lnTo>
                    <a:lnTo>
                      <a:pt x="1315193" y="84582"/>
                    </a:lnTo>
                    <a:lnTo>
                      <a:pt x="1333195" y="85725"/>
                    </a:lnTo>
                    <a:lnTo>
                      <a:pt x="1333195" y="85725"/>
                    </a:lnTo>
                    <a:lnTo>
                      <a:pt x="1345426" y="86468"/>
                    </a:lnTo>
                    <a:lnTo>
                      <a:pt x="1345426" y="86468"/>
                    </a:lnTo>
                    <a:lnTo>
                      <a:pt x="1363427" y="87554"/>
                    </a:lnTo>
                    <a:lnTo>
                      <a:pt x="1363427" y="87554"/>
                    </a:lnTo>
                    <a:lnTo>
                      <a:pt x="1375657" y="88296"/>
                    </a:lnTo>
                    <a:lnTo>
                      <a:pt x="1375657" y="88296"/>
                    </a:lnTo>
                    <a:lnTo>
                      <a:pt x="1377487" y="88411"/>
                    </a:lnTo>
                    <a:lnTo>
                      <a:pt x="1378572" y="88468"/>
                    </a:lnTo>
                    <a:lnTo>
                      <a:pt x="1378572" y="88468"/>
                    </a:lnTo>
                    <a:lnTo>
                      <a:pt x="1393660" y="89440"/>
                    </a:lnTo>
                    <a:lnTo>
                      <a:pt x="1393660" y="89440"/>
                    </a:lnTo>
                    <a:lnTo>
                      <a:pt x="1405890" y="90183"/>
                    </a:lnTo>
                    <a:lnTo>
                      <a:pt x="1405890" y="90183"/>
                    </a:lnTo>
                    <a:lnTo>
                      <a:pt x="1423892" y="91268"/>
                    </a:lnTo>
                    <a:lnTo>
                      <a:pt x="1423892" y="91268"/>
                    </a:lnTo>
                    <a:lnTo>
                      <a:pt x="1439037" y="92240"/>
                    </a:lnTo>
                    <a:lnTo>
                      <a:pt x="1439037" y="92240"/>
                    </a:lnTo>
                    <a:lnTo>
                      <a:pt x="1451210" y="92983"/>
                    </a:lnTo>
                    <a:lnTo>
                      <a:pt x="1451210" y="92983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2" y="94812"/>
                    </a:lnTo>
                    <a:lnTo>
                      <a:pt x="1481442" y="94812"/>
                    </a:lnTo>
                    <a:lnTo>
                      <a:pt x="1499502" y="95955"/>
                    </a:lnTo>
                    <a:lnTo>
                      <a:pt x="1499502" y="95955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9731" y="92240"/>
                    </a:lnTo>
                    <a:lnTo>
                      <a:pt x="1499731" y="92240"/>
                    </a:lnTo>
                    <a:lnTo>
                      <a:pt x="1481671" y="91097"/>
                    </a:lnTo>
                    <a:lnTo>
                      <a:pt x="1481671" y="91097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9265" y="88525"/>
                    </a:lnTo>
                    <a:lnTo>
                      <a:pt x="1439265" y="88525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4" y="86639"/>
                    </a:lnTo>
                    <a:lnTo>
                      <a:pt x="1409034" y="86639"/>
                    </a:lnTo>
                    <a:lnTo>
                      <a:pt x="1390974" y="85553"/>
                    </a:lnTo>
                    <a:lnTo>
                      <a:pt x="1390974" y="85553"/>
                    </a:lnTo>
                    <a:lnTo>
                      <a:pt x="1378801" y="84810"/>
                    </a:lnTo>
                    <a:lnTo>
                      <a:pt x="1378801" y="84810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8" y="82924"/>
                    </a:lnTo>
                    <a:lnTo>
                      <a:pt x="1348568" y="82924"/>
                    </a:lnTo>
                    <a:lnTo>
                      <a:pt x="1330509" y="81839"/>
                    </a:lnTo>
                    <a:lnTo>
                      <a:pt x="1330509" y="81839"/>
                    </a:lnTo>
                    <a:lnTo>
                      <a:pt x="1318337" y="81096"/>
                    </a:lnTo>
                    <a:lnTo>
                      <a:pt x="1318337" y="81096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104" y="79210"/>
                    </a:lnTo>
                    <a:lnTo>
                      <a:pt x="1288104" y="79210"/>
                    </a:lnTo>
                    <a:lnTo>
                      <a:pt x="1270044" y="78124"/>
                    </a:lnTo>
                    <a:lnTo>
                      <a:pt x="1270044" y="78124"/>
                    </a:lnTo>
                    <a:lnTo>
                      <a:pt x="1257871" y="77381"/>
                    </a:lnTo>
                    <a:lnTo>
                      <a:pt x="1257871" y="77381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4668" y="75324"/>
                    </a:lnTo>
                    <a:lnTo>
                      <a:pt x="1224668" y="75324"/>
                    </a:lnTo>
                    <a:lnTo>
                      <a:pt x="1212495" y="74581"/>
                    </a:lnTo>
                    <a:lnTo>
                      <a:pt x="1212495" y="74581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7" y="71780"/>
                    </a:lnTo>
                    <a:lnTo>
                      <a:pt x="1167117" y="71780"/>
                    </a:lnTo>
                    <a:lnTo>
                      <a:pt x="1152030" y="70866"/>
                    </a:lnTo>
                    <a:lnTo>
                      <a:pt x="1152030" y="70866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8" y="68980"/>
                    </a:lnTo>
                    <a:lnTo>
                      <a:pt x="1121798" y="68980"/>
                    </a:lnTo>
                    <a:lnTo>
                      <a:pt x="1106653" y="68066"/>
                    </a:lnTo>
                    <a:lnTo>
                      <a:pt x="1106653" y="68066"/>
                    </a:lnTo>
                    <a:lnTo>
                      <a:pt x="1091565" y="67151"/>
                    </a:lnTo>
                    <a:lnTo>
                      <a:pt x="1091565" y="67151"/>
                    </a:lnTo>
                    <a:lnTo>
                      <a:pt x="1076420" y="66179"/>
                    </a:lnTo>
                    <a:lnTo>
                      <a:pt x="1076420" y="66179"/>
                    </a:lnTo>
                    <a:lnTo>
                      <a:pt x="1061332" y="65265"/>
                    </a:lnTo>
                    <a:lnTo>
                      <a:pt x="1061332" y="65265"/>
                    </a:lnTo>
                    <a:lnTo>
                      <a:pt x="1046188" y="64351"/>
                    </a:lnTo>
                    <a:lnTo>
                      <a:pt x="1046188" y="64351"/>
                    </a:lnTo>
                    <a:lnTo>
                      <a:pt x="1031101" y="63436"/>
                    </a:lnTo>
                    <a:lnTo>
                      <a:pt x="1031101" y="63436"/>
                    </a:lnTo>
                    <a:lnTo>
                      <a:pt x="1013041" y="62293"/>
                    </a:lnTo>
                    <a:lnTo>
                      <a:pt x="1013041" y="62293"/>
                    </a:lnTo>
                    <a:lnTo>
                      <a:pt x="1000868" y="61550"/>
                    </a:lnTo>
                    <a:lnTo>
                      <a:pt x="1000868" y="61550"/>
                    </a:lnTo>
                    <a:lnTo>
                      <a:pt x="985723" y="60636"/>
                    </a:lnTo>
                    <a:lnTo>
                      <a:pt x="985723" y="60636"/>
                    </a:lnTo>
                    <a:lnTo>
                      <a:pt x="970635" y="59721"/>
                    </a:lnTo>
                    <a:lnTo>
                      <a:pt x="970635" y="59665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4" y="57836"/>
                    </a:lnTo>
                    <a:lnTo>
                      <a:pt x="940404" y="57836"/>
                    </a:lnTo>
                    <a:lnTo>
                      <a:pt x="925259" y="56921"/>
                    </a:lnTo>
                    <a:lnTo>
                      <a:pt x="925259" y="56921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8" y="54121"/>
                    </a:lnTo>
                    <a:lnTo>
                      <a:pt x="879938" y="54121"/>
                    </a:lnTo>
                    <a:lnTo>
                      <a:pt x="864794" y="53207"/>
                    </a:lnTo>
                    <a:lnTo>
                      <a:pt x="864794" y="53207"/>
                    </a:lnTo>
                    <a:lnTo>
                      <a:pt x="849707" y="52235"/>
                    </a:lnTo>
                    <a:lnTo>
                      <a:pt x="849707" y="52235"/>
                    </a:lnTo>
                    <a:lnTo>
                      <a:pt x="834562" y="51321"/>
                    </a:lnTo>
                    <a:lnTo>
                      <a:pt x="834562" y="51321"/>
                    </a:lnTo>
                    <a:lnTo>
                      <a:pt x="819474" y="50406"/>
                    </a:lnTo>
                    <a:lnTo>
                      <a:pt x="819474" y="50406"/>
                    </a:lnTo>
                    <a:lnTo>
                      <a:pt x="804329" y="49492"/>
                    </a:lnTo>
                    <a:lnTo>
                      <a:pt x="804329" y="49492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9009" y="46691"/>
                    </a:lnTo>
                    <a:lnTo>
                      <a:pt x="759009" y="46691"/>
                    </a:lnTo>
                    <a:lnTo>
                      <a:pt x="743865" y="45777"/>
                    </a:lnTo>
                    <a:lnTo>
                      <a:pt x="743865" y="45777"/>
                    </a:lnTo>
                    <a:lnTo>
                      <a:pt x="728777" y="44805"/>
                    </a:lnTo>
                    <a:lnTo>
                      <a:pt x="728777" y="44805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8487" y="42977"/>
                    </a:lnTo>
                    <a:lnTo>
                      <a:pt x="698487" y="42977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8" y="40176"/>
                    </a:lnTo>
                    <a:lnTo>
                      <a:pt x="653168" y="40176"/>
                    </a:lnTo>
                    <a:lnTo>
                      <a:pt x="638023" y="39262"/>
                    </a:lnTo>
                    <a:lnTo>
                      <a:pt x="638023" y="39262"/>
                    </a:lnTo>
                    <a:lnTo>
                      <a:pt x="622935" y="38290"/>
                    </a:lnTo>
                    <a:lnTo>
                      <a:pt x="622935" y="38290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89788" y="36290"/>
                    </a:lnTo>
                    <a:lnTo>
                      <a:pt x="589788" y="36290"/>
                    </a:lnTo>
                    <a:lnTo>
                      <a:pt x="577558" y="35547"/>
                    </a:lnTo>
                    <a:lnTo>
                      <a:pt x="577558" y="35547"/>
                    </a:lnTo>
                    <a:lnTo>
                      <a:pt x="562471" y="34576"/>
                    </a:lnTo>
                    <a:lnTo>
                      <a:pt x="562471" y="34576"/>
                    </a:lnTo>
                    <a:lnTo>
                      <a:pt x="544411" y="33490"/>
                    </a:lnTo>
                    <a:lnTo>
                      <a:pt x="544411" y="33490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833"/>
                    </a:lnTo>
                    <a:lnTo>
                      <a:pt x="517093" y="31833"/>
                    </a:lnTo>
                    <a:lnTo>
                      <a:pt x="502005" y="30861"/>
                    </a:lnTo>
                    <a:lnTo>
                      <a:pt x="502005" y="30861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71774" y="29032"/>
                    </a:lnTo>
                    <a:lnTo>
                      <a:pt x="471774" y="29032"/>
                    </a:lnTo>
                    <a:lnTo>
                      <a:pt x="456629" y="28118"/>
                    </a:lnTo>
                    <a:lnTo>
                      <a:pt x="456629" y="28118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8" y="25317"/>
                    </a:lnTo>
                    <a:lnTo>
                      <a:pt x="411308" y="25317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81077" y="23431"/>
                    </a:lnTo>
                    <a:lnTo>
                      <a:pt x="381077" y="23431"/>
                    </a:lnTo>
                    <a:lnTo>
                      <a:pt x="365932" y="22517"/>
                    </a:lnTo>
                    <a:lnTo>
                      <a:pt x="365932" y="22517"/>
                    </a:lnTo>
                    <a:lnTo>
                      <a:pt x="350844" y="21603"/>
                    </a:lnTo>
                    <a:lnTo>
                      <a:pt x="350844" y="21603"/>
                    </a:lnTo>
                    <a:lnTo>
                      <a:pt x="335699" y="20631"/>
                    </a:lnTo>
                    <a:lnTo>
                      <a:pt x="335699" y="20631"/>
                    </a:lnTo>
                    <a:lnTo>
                      <a:pt x="320611" y="19716"/>
                    </a:lnTo>
                    <a:lnTo>
                      <a:pt x="320611" y="19716"/>
                    </a:lnTo>
                    <a:lnTo>
                      <a:pt x="305467" y="18802"/>
                    </a:lnTo>
                    <a:lnTo>
                      <a:pt x="305467" y="18802"/>
                    </a:lnTo>
                    <a:lnTo>
                      <a:pt x="290379" y="17888"/>
                    </a:lnTo>
                    <a:lnTo>
                      <a:pt x="290379" y="17888"/>
                    </a:lnTo>
                    <a:lnTo>
                      <a:pt x="275234" y="16916"/>
                    </a:lnTo>
                    <a:lnTo>
                      <a:pt x="275234" y="16916"/>
                    </a:lnTo>
                    <a:lnTo>
                      <a:pt x="260147" y="16002"/>
                    </a:lnTo>
                    <a:lnTo>
                      <a:pt x="260147" y="16002"/>
                    </a:lnTo>
                    <a:lnTo>
                      <a:pt x="245002" y="15087"/>
                    </a:lnTo>
                    <a:lnTo>
                      <a:pt x="245002" y="15087"/>
                    </a:lnTo>
                    <a:lnTo>
                      <a:pt x="229914" y="14173"/>
                    </a:lnTo>
                    <a:lnTo>
                      <a:pt x="229914" y="14173"/>
                    </a:lnTo>
                    <a:lnTo>
                      <a:pt x="214770" y="13202"/>
                    </a:lnTo>
                    <a:lnTo>
                      <a:pt x="214770" y="13202"/>
                    </a:lnTo>
                    <a:lnTo>
                      <a:pt x="199682" y="12287"/>
                    </a:lnTo>
                    <a:lnTo>
                      <a:pt x="199682" y="12287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66478" y="10230"/>
                    </a:lnTo>
                    <a:lnTo>
                      <a:pt x="166478" y="10230"/>
                    </a:lnTo>
                    <a:lnTo>
                      <a:pt x="154305" y="9487"/>
                    </a:lnTo>
                    <a:lnTo>
                      <a:pt x="154305" y="9487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1158" y="7487"/>
                    </a:lnTo>
                    <a:lnTo>
                      <a:pt x="121158" y="7487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3840" y="5772"/>
                    </a:lnTo>
                    <a:lnTo>
                      <a:pt x="93840" y="5772"/>
                    </a:lnTo>
                    <a:lnTo>
                      <a:pt x="78696" y="4858"/>
                    </a:lnTo>
                    <a:lnTo>
                      <a:pt x="78696" y="4858"/>
                    </a:lnTo>
                    <a:lnTo>
                      <a:pt x="63608" y="3943"/>
                    </a:lnTo>
                    <a:lnTo>
                      <a:pt x="63608" y="3943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5" y="2057"/>
                    </a:lnTo>
                    <a:lnTo>
                      <a:pt x="33375" y="2057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8" y="4686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24" name="شكل حر: شكل 223">
                <a:extLst>
                  <a:ext uri="{FF2B5EF4-FFF2-40B4-BE49-F238E27FC236}">
                    <a16:creationId xmlns:a16="http://schemas.microsoft.com/office/drawing/2014/main" id="{AAE4A8BD-1C9B-4007-AA50-F385F89BAAB7}"/>
                  </a:ext>
                </a:extLst>
              </p:cNvPr>
              <p:cNvSpPr/>
              <p:nvPr/>
            </p:nvSpPr>
            <p:spPr>
              <a:xfrm>
                <a:off x="6676244" y="5375928"/>
                <a:ext cx="1514817" cy="96869"/>
              </a:xfrm>
              <a:custGeom>
                <a:avLst/>
                <a:gdLst>
                  <a:gd name="connsiteX0" fmla="*/ 15087 w 1514817"/>
                  <a:gd name="connsiteY0" fmla="*/ 4629 h 96869"/>
                  <a:gd name="connsiteX1" fmla="*/ 30232 w 1514817"/>
                  <a:gd name="connsiteY1" fmla="*/ 5601 h 96869"/>
                  <a:gd name="connsiteX2" fmla="*/ 30232 w 1514817"/>
                  <a:gd name="connsiteY2" fmla="*/ 5601 h 96869"/>
                  <a:gd name="connsiteX3" fmla="*/ 45320 w 1514817"/>
                  <a:gd name="connsiteY3" fmla="*/ 6515 h 96869"/>
                  <a:gd name="connsiteX4" fmla="*/ 45320 w 1514817"/>
                  <a:gd name="connsiteY4" fmla="*/ 6515 h 96869"/>
                  <a:gd name="connsiteX5" fmla="*/ 60464 w 1514817"/>
                  <a:gd name="connsiteY5" fmla="*/ 7429 h 96869"/>
                  <a:gd name="connsiteX6" fmla="*/ 60464 w 1514817"/>
                  <a:gd name="connsiteY6" fmla="*/ 7429 h 96869"/>
                  <a:gd name="connsiteX7" fmla="*/ 75552 w 1514817"/>
                  <a:gd name="connsiteY7" fmla="*/ 8344 h 96869"/>
                  <a:gd name="connsiteX8" fmla="*/ 75552 w 1514817"/>
                  <a:gd name="connsiteY8" fmla="*/ 8344 h 96869"/>
                  <a:gd name="connsiteX9" fmla="*/ 90697 w 1514817"/>
                  <a:gd name="connsiteY9" fmla="*/ 9315 h 96869"/>
                  <a:gd name="connsiteX10" fmla="*/ 90697 w 1514817"/>
                  <a:gd name="connsiteY10" fmla="*/ 9315 h 96869"/>
                  <a:gd name="connsiteX11" fmla="*/ 105784 w 1514817"/>
                  <a:gd name="connsiteY11" fmla="*/ 10230 h 96869"/>
                  <a:gd name="connsiteX12" fmla="*/ 105784 w 1514817"/>
                  <a:gd name="connsiteY12" fmla="*/ 10230 h 96869"/>
                  <a:gd name="connsiteX13" fmla="*/ 120929 w 1514817"/>
                  <a:gd name="connsiteY13" fmla="*/ 11144 h 96869"/>
                  <a:gd name="connsiteX14" fmla="*/ 120929 w 1514817"/>
                  <a:gd name="connsiteY14" fmla="*/ 11144 h 96869"/>
                  <a:gd name="connsiteX15" fmla="*/ 136017 w 1514817"/>
                  <a:gd name="connsiteY15" fmla="*/ 12059 h 96869"/>
                  <a:gd name="connsiteX16" fmla="*/ 136017 w 1514817"/>
                  <a:gd name="connsiteY16" fmla="*/ 12059 h 96869"/>
                  <a:gd name="connsiteX17" fmla="*/ 151161 w 1514817"/>
                  <a:gd name="connsiteY17" fmla="*/ 13030 h 96869"/>
                  <a:gd name="connsiteX18" fmla="*/ 151161 w 1514817"/>
                  <a:gd name="connsiteY18" fmla="*/ 13030 h 96869"/>
                  <a:gd name="connsiteX19" fmla="*/ 166249 w 1514817"/>
                  <a:gd name="connsiteY19" fmla="*/ 13945 h 96869"/>
                  <a:gd name="connsiteX20" fmla="*/ 166249 w 1514817"/>
                  <a:gd name="connsiteY20" fmla="*/ 13945 h 96869"/>
                  <a:gd name="connsiteX21" fmla="*/ 181394 w 1514817"/>
                  <a:gd name="connsiteY21" fmla="*/ 14859 h 96869"/>
                  <a:gd name="connsiteX22" fmla="*/ 181394 w 1514817"/>
                  <a:gd name="connsiteY22" fmla="*/ 14859 h 96869"/>
                  <a:gd name="connsiteX23" fmla="*/ 199453 w 1514817"/>
                  <a:gd name="connsiteY23" fmla="*/ 16002 h 96869"/>
                  <a:gd name="connsiteX24" fmla="*/ 199453 w 1514817"/>
                  <a:gd name="connsiteY24" fmla="*/ 16002 h 96869"/>
                  <a:gd name="connsiteX25" fmla="*/ 211626 w 1514817"/>
                  <a:gd name="connsiteY25" fmla="*/ 16745 h 96869"/>
                  <a:gd name="connsiteX26" fmla="*/ 211626 w 1514817"/>
                  <a:gd name="connsiteY26" fmla="*/ 16745 h 96869"/>
                  <a:gd name="connsiteX27" fmla="*/ 226714 w 1514817"/>
                  <a:gd name="connsiteY27" fmla="*/ 17660 h 96869"/>
                  <a:gd name="connsiteX28" fmla="*/ 226714 w 1514817"/>
                  <a:gd name="connsiteY28" fmla="*/ 17660 h 96869"/>
                  <a:gd name="connsiteX29" fmla="*/ 241859 w 1514817"/>
                  <a:gd name="connsiteY29" fmla="*/ 18574 h 96869"/>
                  <a:gd name="connsiteX30" fmla="*/ 241859 w 1514817"/>
                  <a:gd name="connsiteY30" fmla="*/ 18574 h 96869"/>
                  <a:gd name="connsiteX31" fmla="*/ 257003 w 1514817"/>
                  <a:gd name="connsiteY31" fmla="*/ 19546 h 96869"/>
                  <a:gd name="connsiteX32" fmla="*/ 257003 w 1514817"/>
                  <a:gd name="connsiteY32" fmla="*/ 19546 h 96869"/>
                  <a:gd name="connsiteX33" fmla="*/ 272091 w 1514817"/>
                  <a:gd name="connsiteY33" fmla="*/ 20460 h 96869"/>
                  <a:gd name="connsiteX34" fmla="*/ 272091 w 1514817"/>
                  <a:gd name="connsiteY34" fmla="*/ 20460 h 96869"/>
                  <a:gd name="connsiteX35" fmla="*/ 287236 w 1514817"/>
                  <a:gd name="connsiteY35" fmla="*/ 21374 h 96869"/>
                  <a:gd name="connsiteX36" fmla="*/ 287236 w 1514817"/>
                  <a:gd name="connsiteY36" fmla="*/ 21374 h 96869"/>
                  <a:gd name="connsiteX37" fmla="*/ 302323 w 1514817"/>
                  <a:gd name="connsiteY37" fmla="*/ 22289 h 96869"/>
                  <a:gd name="connsiteX38" fmla="*/ 302323 w 1514817"/>
                  <a:gd name="connsiteY38" fmla="*/ 22289 h 96869"/>
                  <a:gd name="connsiteX39" fmla="*/ 317468 w 1514817"/>
                  <a:gd name="connsiteY39" fmla="*/ 23260 h 96869"/>
                  <a:gd name="connsiteX40" fmla="*/ 317468 w 1514817"/>
                  <a:gd name="connsiteY40" fmla="*/ 23260 h 96869"/>
                  <a:gd name="connsiteX41" fmla="*/ 332556 w 1514817"/>
                  <a:gd name="connsiteY41" fmla="*/ 24175 h 96869"/>
                  <a:gd name="connsiteX42" fmla="*/ 332556 w 1514817"/>
                  <a:gd name="connsiteY42" fmla="*/ 24175 h 96869"/>
                  <a:gd name="connsiteX43" fmla="*/ 347700 w 1514817"/>
                  <a:gd name="connsiteY43" fmla="*/ 25089 h 96869"/>
                  <a:gd name="connsiteX44" fmla="*/ 347700 w 1514817"/>
                  <a:gd name="connsiteY44" fmla="*/ 25089 h 96869"/>
                  <a:gd name="connsiteX45" fmla="*/ 362788 w 1514817"/>
                  <a:gd name="connsiteY45" fmla="*/ 26003 h 96869"/>
                  <a:gd name="connsiteX46" fmla="*/ 362788 w 1514817"/>
                  <a:gd name="connsiteY46" fmla="*/ 26003 h 96869"/>
                  <a:gd name="connsiteX47" fmla="*/ 377933 w 1514817"/>
                  <a:gd name="connsiteY47" fmla="*/ 26975 h 96869"/>
                  <a:gd name="connsiteX48" fmla="*/ 377933 w 1514817"/>
                  <a:gd name="connsiteY48" fmla="*/ 26975 h 96869"/>
                  <a:gd name="connsiteX49" fmla="*/ 393021 w 1514817"/>
                  <a:gd name="connsiteY49" fmla="*/ 27889 h 96869"/>
                  <a:gd name="connsiteX50" fmla="*/ 393021 w 1514817"/>
                  <a:gd name="connsiteY50" fmla="*/ 27889 h 96869"/>
                  <a:gd name="connsiteX51" fmla="*/ 411080 w 1514817"/>
                  <a:gd name="connsiteY51" fmla="*/ 28975 h 96869"/>
                  <a:gd name="connsiteX52" fmla="*/ 411080 w 1514817"/>
                  <a:gd name="connsiteY52" fmla="*/ 28975 h 96869"/>
                  <a:gd name="connsiteX53" fmla="*/ 423253 w 1514817"/>
                  <a:gd name="connsiteY53" fmla="*/ 29775 h 96869"/>
                  <a:gd name="connsiteX54" fmla="*/ 423253 w 1514817"/>
                  <a:gd name="connsiteY54" fmla="*/ 29775 h 96869"/>
                  <a:gd name="connsiteX55" fmla="*/ 438397 w 1514817"/>
                  <a:gd name="connsiteY55" fmla="*/ 30690 h 96869"/>
                  <a:gd name="connsiteX56" fmla="*/ 438397 w 1514817"/>
                  <a:gd name="connsiteY56" fmla="*/ 30690 h 96869"/>
                  <a:gd name="connsiteX57" fmla="*/ 453485 w 1514817"/>
                  <a:gd name="connsiteY57" fmla="*/ 31604 h 96869"/>
                  <a:gd name="connsiteX58" fmla="*/ 453485 w 1514817"/>
                  <a:gd name="connsiteY58" fmla="*/ 31604 h 96869"/>
                  <a:gd name="connsiteX59" fmla="*/ 468630 w 1514817"/>
                  <a:gd name="connsiteY59" fmla="*/ 32518 h 96869"/>
                  <a:gd name="connsiteX60" fmla="*/ 468630 w 1514817"/>
                  <a:gd name="connsiteY60" fmla="*/ 32518 h 96869"/>
                  <a:gd name="connsiteX61" fmla="*/ 483718 w 1514817"/>
                  <a:gd name="connsiteY61" fmla="*/ 33490 h 96869"/>
                  <a:gd name="connsiteX62" fmla="*/ 483718 w 1514817"/>
                  <a:gd name="connsiteY62" fmla="*/ 33490 h 96869"/>
                  <a:gd name="connsiteX63" fmla="*/ 498862 w 1514817"/>
                  <a:gd name="connsiteY63" fmla="*/ 34404 h 96869"/>
                  <a:gd name="connsiteX64" fmla="*/ 498862 w 1514817"/>
                  <a:gd name="connsiteY64" fmla="*/ 34404 h 96869"/>
                  <a:gd name="connsiteX65" fmla="*/ 513950 w 1514817"/>
                  <a:gd name="connsiteY65" fmla="*/ 35319 h 96869"/>
                  <a:gd name="connsiteX66" fmla="*/ 513950 w 1514817"/>
                  <a:gd name="connsiteY66" fmla="*/ 35319 h 96869"/>
                  <a:gd name="connsiteX67" fmla="*/ 529094 w 1514817"/>
                  <a:gd name="connsiteY67" fmla="*/ 36233 h 96869"/>
                  <a:gd name="connsiteX68" fmla="*/ 529094 w 1514817"/>
                  <a:gd name="connsiteY68" fmla="*/ 36233 h 96869"/>
                  <a:gd name="connsiteX69" fmla="*/ 544182 w 1514817"/>
                  <a:gd name="connsiteY69" fmla="*/ 37205 h 96869"/>
                  <a:gd name="connsiteX70" fmla="*/ 544182 w 1514817"/>
                  <a:gd name="connsiteY70" fmla="*/ 37205 h 96869"/>
                  <a:gd name="connsiteX71" fmla="*/ 559327 w 1514817"/>
                  <a:gd name="connsiteY71" fmla="*/ 38119 h 96869"/>
                  <a:gd name="connsiteX72" fmla="*/ 559327 w 1514817"/>
                  <a:gd name="connsiteY72" fmla="*/ 38119 h 96869"/>
                  <a:gd name="connsiteX73" fmla="*/ 574415 w 1514817"/>
                  <a:gd name="connsiteY73" fmla="*/ 39034 h 96869"/>
                  <a:gd name="connsiteX74" fmla="*/ 574415 w 1514817"/>
                  <a:gd name="connsiteY74" fmla="*/ 39034 h 96869"/>
                  <a:gd name="connsiteX75" fmla="*/ 589559 w 1514817"/>
                  <a:gd name="connsiteY75" fmla="*/ 39948 h 96869"/>
                  <a:gd name="connsiteX76" fmla="*/ 589559 w 1514817"/>
                  <a:gd name="connsiteY76" fmla="*/ 39948 h 96869"/>
                  <a:gd name="connsiteX77" fmla="*/ 604647 w 1514817"/>
                  <a:gd name="connsiteY77" fmla="*/ 40920 h 96869"/>
                  <a:gd name="connsiteX78" fmla="*/ 604647 w 1514817"/>
                  <a:gd name="connsiteY78" fmla="*/ 40920 h 96869"/>
                  <a:gd name="connsiteX79" fmla="*/ 619792 w 1514817"/>
                  <a:gd name="connsiteY79" fmla="*/ 41834 h 96869"/>
                  <a:gd name="connsiteX80" fmla="*/ 619792 w 1514817"/>
                  <a:gd name="connsiteY80" fmla="*/ 41834 h 96869"/>
                  <a:gd name="connsiteX81" fmla="*/ 634879 w 1514817"/>
                  <a:gd name="connsiteY81" fmla="*/ 42748 h 96869"/>
                  <a:gd name="connsiteX82" fmla="*/ 634879 w 1514817"/>
                  <a:gd name="connsiteY82" fmla="*/ 42748 h 96869"/>
                  <a:gd name="connsiteX83" fmla="*/ 650024 w 1514817"/>
                  <a:gd name="connsiteY83" fmla="*/ 43663 h 96869"/>
                  <a:gd name="connsiteX84" fmla="*/ 650024 w 1514817"/>
                  <a:gd name="connsiteY84" fmla="*/ 43663 h 96869"/>
                  <a:gd name="connsiteX85" fmla="*/ 668026 w 1514817"/>
                  <a:gd name="connsiteY85" fmla="*/ 44806 h 96869"/>
                  <a:gd name="connsiteX86" fmla="*/ 668026 w 1514817"/>
                  <a:gd name="connsiteY86" fmla="*/ 44806 h 96869"/>
                  <a:gd name="connsiteX87" fmla="*/ 680257 w 1514817"/>
                  <a:gd name="connsiteY87" fmla="*/ 45549 h 96869"/>
                  <a:gd name="connsiteX88" fmla="*/ 680257 w 1514817"/>
                  <a:gd name="connsiteY88" fmla="*/ 45549 h 96869"/>
                  <a:gd name="connsiteX89" fmla="*/ 695344 w 1514817"/>
                  <a:gd name="connsiteY89" fmla="*/ 46463 h 96869"/>
                  <a:gd name="connsiteX90" fmla="*/ 695344 w 1514817"/>
                  <a:gd name="connsiteY90" fmla="*/ 46463 h 96869"/>
                  <a:gd name="connsiteX91" fmla="*/ 710489 w 1514817"/>
                  <a:gd name="connsiteY91" fmla="*/ 47434 h 96869"/>
                  <a:gd name="connsiteX92" fmla="*/ 710489 w 1514817"/>
                  <a:gd name="connsiteY92" fmla="*/ 47434 h 96869"/>
                  <a:gd name="connsiteX93" fmla="*/ 725576 w 1514817"/>
                  <a:gd name="connsiteY93" fmla="*/ 48349 h 96869"/>
                  <a:gd name="connsiteX94" fmla="*/ 725576 w 1514817"/>
                  <a:gd name="connsiteY94" fmla="*/ 48349 h 96869"/>
                  <a:gd name="connsiteX95" fmla="*/ 740721 w 1514817"/>
                  <a:gd name="connsiteY95" fmla="*/ 49263 h 96869"/>
                  <a:gd name="connsiteX96" fmla="*/ 740721 w 1514817"/>
                  <a:gd name="connsiteY96" fmla="*/ 49263 h 96869"/>
                  <a:gd name="connsiteX97" fmla="*/ 755809 w 1514817"/>
                  <a:gd name="connsiteY97" fmla="*/ 50178 h 96869"/>
                  <a:gd name="connsiteX98" fmla="*/ 755809 w 1514817"/>
                  <a:gd name="connsiteY98" fmla="*/ 50178 h 96869"/>
                  <a:gd name="connsiteX99" fmla="*/ 770954 w 1514817"/>
                  <a:gd name="connsiteY99" fmla="*/ 51149 h 96869"/>
                  <a:gd name="connsiteX100" fmla="*/ 770954 w 1514817"/>
                  <a:gd name="connsiteY100" fmla="*/ 51149 h 96869"/>
                  <a:gd name="connsiteX101" fmla="*/ 786098 w 1514817"/>
                  <a:gd name="connsiteY101" fmla="*/ 52064 h 96869"/>
                  <a:gd name="connsiteX102" fmla="*/ 786098 w 1514817"/>
                  <a:gd name="connsiteY102" fmla="*/ 52064 h 96869"/>
                  <a:gd name="connsiteX103" fmla="*/ 801186 w 1514817"/>
                  <a:gd name="connsiteY103" fmla="*/ 52978 h 96869"/>
                  <a:gd name="connsiteX104" fmla="*/ 801186 w 1514817"/>
                  <a:gd name="connsiteY104" fmla="*/ 52978 h 96869"/>
                  <a:gd name="connsiteX105" fmla="*/ 816330 w 1514817"/>
                  <a:gd name="connsiteY105" fmla="*/ 53892 h 96869"/>
                  <a:gd name="connsiteX106" fmla="*/ 816330 w 1514817"/>
                  <a:gd name="connsiteY106" fmla="*/ 53892 h 96869"/>
                  <a:gd name="connsiteX107" fmla="*/ 834333 w 1514817"/>
                  <a:gd name="connsiteY107" fmla="*/ 55035 h 96869"/>
                  <a:gd name="connsiteX108" fmla="*/ 834333 w 1514817"/>
                  <a:gd name="connsiteY108" fmla="*/ 55035 h 96869"/>
                  <a:gd name="connsiteX109" fmla="*/ 846563 w 1514817"/>
                  <a:gd name="connsiteY109" fmla="*/ 55778 h 96869"/>
                  <a:gd name="connsiteX110" fmla="*/ 846563 w 1514817"/>
                  <a:gd name="connsiteY110" fmla="*/ 55778 h 96869"/>
                  <a:gd name="connsiteX111" fmla="*/ 864565 w 1514817"/>
                  <a:gd name="connsiteY111" fmla="*/ 56864 h 96869"/>
                  <a:gd name="connsiteX112" fmla="*/ 864565 w 1514817"/>
                  <a:gd name="connsiteY112" fmla="*/ 56864 h 96869"/>
                  <a:gd name="connsiteX113" fmla="*/ 879710 w 1514817"/>
                  <a:gd name="connsiteY113" fmla="*/ 57836 h 96869"/>
                  <a:gd name="connsiteX114" fmla="*/ 879710 w 1514817"/>
                  <a:gd name="connsiteY114" fmla="*/ 57836 h 96869"/>
                  <a:gd name="connsiteX115" fmla="*/ 891883 w 1514817"/>
                  <a:gd name="connsiteY115" fmla="*/ 58579 h 96869"/>
                  <a:gd name="connsiteX116" fmla="*/ 891883 w 1514817"/>
                  <a:gd name="connsiteY116" fmla="*/ 58579 h 96869"/>
                  <a:gd name="connsiteX117" fmla="*/ 907027 w 1514817"/>
                  <a:gd name="connsiteY117" fmla="*/ 59493 h 96869"/>
                  <a:gd name="connsiteX118" fmla="*/ 907027 w 1514817"/>
                  <a:gd name="connsiteY118" fmla="*/ 59493 h 96869"/>
                  <a:gd name="connsiteX119" fmla="*/ 925030 w 1514817"/>
                  <a:gd name="connsiteY119" fmla="*/ 60579 h 96869"/>
                  <a:gd name="connsiteX120" fmla="*/ 925030 w 1514817"/>
                  <a:gd name="connsiteY120" fmla="*/ 60579 h 96869"/>
                  <a:gd name="connsiteX121" fmla="*/ 937260 w 1514817"/>
                  <a:gd name="connsiteY121" fmla="*/ 61379 h 96869"/>
                  <a:gd name="connsiteX122" fmla="*/ 937260 w 1514817"/>
                  <a:gd name="connsiteY122" fmla="*/ 61379 h 96869"/>
                  <a:gd name="connsiteX123" fmla="*/ 952348 w 1514817"/>
                  <a:gd name="connsiteY123" fmla="*/ 62294 h 96869"/>
                  <a:gd name="connsiteX124" fmla="*/ 952348 w 1514817"/>
                  <a:gd name="connsiteY124" fmla="*/ 62294 h 96869"/>
                  <a:gd name="connsiteX125" fmla="*/ 967492 w 1514817"/>
                  <a:gd name="connsiteY125" fmla="*/ 63208 h 96869"/>
                  <a:gd name="connsiteX126" fmla="*/ 967492 w 1514817"/>
                  <a:gd name="connsiteY126" fmla="*/ 63208 h 96869"/>
                  <a:gd name="connsiteX127" fmla="*/ 982580 w 1514817"/>
                  <a:gd name="connsiteY127" fmla="*/ 64122 h 96869"/>
                  <a:gd name="connsiteX128" fmla="*/ 982580 w 1514817"/>
                  <a:gd name="connsiteY128" fmla="*/ 64122 h 96869"/>
                  <a:gd name="connsiteX129" fmla="*/ 997724 w 1514817"/>
                  <a:gd name="connsiteY129" fmla="*/ 65094 h 96869"/>
                  <a:gd name="connsiteX130" fmla="*/ 997724 w 1514817"/>
                  <a:gd name="connsiteY130" fmla="*/ 65094 h 96869"/>
                  <a:gd name="connsiteX131" fmla="*/ 1012812 w 1514817"/>
                  <a:gd name="connsiteY131" fmla="*/ 66008 h 96869"/>
                  <a:gd name="connsiteX132" fmla="*/ 1012812 w 1514817"/>
                  <a:gd name="connsiteY132" fmla="*/ 66008 h 96869"/>
                  <a:gd name="connsiteX133" fmla="*/ 1027957 w 1514817"/>
                  <a:gd name="connsiteY133" fmla="*/ 66923 h 96869"/>
                  <a:gd name="connsiteX134" fmla="*/ 1027957 w 1514817"/>
                  <a:gd name="connsiteY134" fmla="*/ 66923 h 96869"/>
                  <a:gd name="connsiteX135" fmla="*/ 1043045 w 1514817"/>
                  <a:gd name="connsiteY135" fmla="*/ 67837 h 96869"/>
                  <a:gd name="connsiteX136" fmla="*/ 1043045 w 1514817"/>
                  <a:gd name="connsiteY136" fmla="*/ 67837 h 96869"/>
                  <a:gd name="connsiteX137" fmla="*/ 1058189 w 1514817"/>
                  <a:gd name="connsiteY137" fmla="*/ 68809 h 96869"/>
                  <a:gd name="connsiteX138" fmla="*/ 1058189 w 1514817"/>
                  <a:gd name="connsiteY138" fmla="*/ 68809 h 96869"/>
                  <a:gd name="connsiteX139" fmla="*/ 1073277 w 1514817"/>
                  <a:gd name="connsiteY139" fmla="*/ 69723 h 96869"/>
                  <a:gd name="connsiteX140" fmla="*/ 1073277 w 1514817"/>
                  <a:gd name="connsiteY140" fmla="*/ 69723 h 96869"/>
                  <a:gd name="connsiteX141" fmla="*/ 1088422 w 1514817"/>
                  <a:gd name="connsiteY141" fmla="*/ 70638 h 96869"/>
                  <a:gd name="connsiteX142" fmla="*/ 1088422 w 1514817"/>
                  <a:gd name="connsiteY142" fmla="*/ 70638 h 96869"/>
                  <a:gd name="connsiteX143" fmla="*/ 1103509 w 1514817"/>
                  <a:gd name="connsiteY143" fmla="*/ 71552 h 96869"/>
                  <a:gd name="connsiteX144" fmla="*/ 1103509 w 1514817"/>
                  <a:gd name="connsiteY144" fmla="*/ 71552 h 96869"/>
                  <a:gd name="connsiteX145" fmla="*/ 1118654 w 1514817"/>
                  <a:gd name="connsiteY145" fmla="*/ 72523 h 96869"/>
                  <a:gd name="connsiteX146" fmla="*/ 1118654 w 1514817"/>
                  <a:gd name="connsiteY146" fmla="*/ 72523 h 96869"/>
                  <a:gd name="connsiteX147" fmla="*/ 1133742 w 1514817"/>
                  <a:gd name="connsiteY147" fmla="*/ 73438 h 96869"/>
                  <a:gd name="connsiteX148" fmla="*/ 1133742 w 1514817"/>
                  <a:gd name="connsiteY148" fmla="*/ 73438 h 96869"/>
                  <a:gd name="connsiteX149" fmla="*/ 1148887 w 1514817"/>
                  <a:gd name="connsiteY149" fmla="*/ 74352 h 96869"/>
                  <a:gd name="connsiteX150" fmla="*/ 1148887 w 1514817"/>
                  <a:gd name="connsiteY150" fmla="*/ 74352 h 96869"/>
                  <a:gd name="connsiteX151" fmla="*/ 1163974 w 1514817"/>
                  <a:gd name="connsiteY151" fmla="*/ 75267 h 96869"/>
                  <a:gd name="connsiteX152" fmla="*/ 1163974 w 1514817"/>
                  <a:gd name="connsiteY152" fmla="*/ 75267 h 96869"/>
                  <a:gd name="connsiteX153" fmla="*/ 1179119 w 1514817"/>
                  <a:gd name="connsiteY153" fmla="*/ 76238 h 96869"/>
                  <a:gd name="connsiteX154" fmla="*/ 1179119 w 1514817"/>
                  <a:gd name="connsiteY154" fmla="*/ 76238 h 96869"/>
                  <a:gd name="connsiteX155" fmla="*/ 1194206 w 1514817"/>
                  <a:gd name="connsiteY155" fmla="*/ 77153 h 96869"/>
                  <a:gd name="connsiteX156" fmla="*/ 1194206 w 1514817"/>
                  <a:gd name="connsiteY156" fmla="*/ 77153 h 96869"/>
                  <a:gd name="connsiteX157" fmla="*/ 1212266 w 1514817"/>
                  <a:gd name="connsiteY157" fmla="*/ 78238 h 96869"/>
                  <a:gd name="connsiteX158" fmla="*/ 1212266 w 1514817"/>
                  <a:gd name="connsiteY158" fmla="*/ 78238 h 96869"/>
                  <a:gd name="connsiteX159" fmla="*/ 1224439 w 1514817"/>
                  <a:gd name="connsiteY159" fmla="*/ 79039 h 96869"/>
                  <a:gd name="connsiteX160" fmla="*/ 1224439 w 1514817"/>
                  <a:gd name="connsiteY160" fmla="*/ 79039 h 96869"/>
                  <a:gd name="connsiteX161" fmla="*/ 1239584 w 1514817"/>
                  <a:gd name="connsiteY161" fmla="*/ 79953 h 96869"/>
                  <a:gd name="connsiteX162" fmla="*/ 1239584 w 1514817"/>
                  <a:gd name="connsiteY162" fmla="*/ 79953 h 96869"/>
                  <a:gd name="connsiteX163" fmla="*/ 1254671 w 1514817"/>
                  <a:gd name="connsiteY163" fmla="*/ 80867 h 96869"/>
                  <a:gd name="connsiteX164" fmla="*/ 1254671 w 1514817"/>
                  <a:gd name="connsiteY164" fmla="*/ 80867 h 96869"/>
                  <a:gd name="connsiteX165" fmla="*/ 1272730 w 1514817"/>
                  <a:gd name="connsiteY165" fmla="*/ 81953 h 96869"/>
                  <a:gd name="connsiteX166" fmla="*/ 1272730 w 1514817"/>
                  <a:gd name="connsiteY166" fmla="*/ 81953 h 96869"/>
                  <a:gd name="connsiteX167" fmla="*/ 1284903 w 1514817"/>
                  <a:gd name="connsiteY167" fmla="*/ 82753 h 96869"/>
                  <a:gd name="connsiteX168" fmla="*/ 1284903 w 1514817"/>
                  <a:gd name="connsiteY168" fmla="*/ 82753 h 96869"/>
                  <a:gd name="connsiteX169" fmla="*/ 1302963 w 1514817"/>
                  <a:gd name="connsiteY169" fmla="*/ 83839 h 96869"/>
                  <a:gd name="connsiteX170" fmla="*/ 1302963 w 1514817"/>
                  <a:gd name="connsiteY170" fmla="*/ 83839 h 96869"/>
                  <a:gd name="connsiteX171" fmla="*/ 1315193 w 1514817"/>
                  <a:gd name="connsiteY171" fmla="*/ 84582 h 96869"/>
                  <a:gd name="connsiteX172" fmla="*/ 1315193 w 1514817"/>
                  <a:gd name="connsiteY172" fmla="*/ 84582 h 96869"/>
                  <a:gd name="connsiteX173" fmla="*/ 1333195 w 1514817"/>
                  <a:gd name="connsiteY173" fmla="*/ 85725 h 96869"/>
                  <a:gd name="connsiteX174" fmla="*/ 1333195 w 1514817"/>
                  <a:gd name="connsiteY174" fmla="*/ 85725 h 96869"/>
                  <a:gd name="connsiteX175" fmla="*/ 1348340 w 1514817"/>
                  <a:gd name="connsiteY175" fmla="*/ 86640 h 96869"/>
                  <a:gd name="connsiteX176" fmla="*/ 1348340 w 1514817"/>
                  <a:gd name="connsiteY176" fmla="*/ 86640 h 96869"/>
                  <a:gd name="connsiteX177" fmla="*/ 1360513 w 1514817"/>
                  <a:gd name="connsiteY177" fmla="*/ 87383 h 96869"/>
                  <a:gd name="connsiteX178" fmla="*/ 1360513 w 1514817"/>
                  <a:gd name="connsiteY178" fmla="*/ 87383 h 96869"/>
                  <a:gd name="connsiteX179" fmla="*/ 1375657 w 1514817"/>
                  <a:gd name="connsiteY179" fmla="*/ 88297 h 96869"/>
                  <a:gd name="connsiteX180" fmla="*/ 1375657 w 1514817"/>
                  <a:gd name="connsiteY180" fmla="*/ 88297 h 96869"/>
                  <a:gd name="connsiteX181" fmla="*/ 1393660 w 1514817"/>
                  <a:gd name="connsiteY181" fmla="*/ 89440 h 96869"/>
                  <a:gd name="connsiteX182" fmla="*/ 1393660 w 1514817"/>
                  <a:gd name="connsiteY182" fmla="*/ 89440 h 96869"/>
                  <a:gd name="connsiteX183" fmla="*/ 1405890 w 1514817"/>
                  <a:gd name="connsiteY183" fmla="*/ 90183 h 96869"/>
                  <a:gd name="connsiteX184" fmla="*/ 1405890 w 1514817"/>
                  <a:gd name="connsiteY184" fmla="*/ 90183 h 96869"/>
                  <a:gd name="connsiteX185" fmla="*/ 1420978 w 1514817"/>
                  <a:gd name="connsiteY185" fmla="*/ 91097 h 96869"/>
                  <a:gd name="connsiteX186" fmla="*/ 1420978 w 1514817"/>
                  <a:gd name="connsiteY186" fmla="*/ 91097 h 96869"/>
                  <a:gd name="connsiteX187" fmla="*/ 1436122 w 1514817"/>
                  <a:gd name="connsiteY187" fmla="*/ 92012 h 96869"/>
                  <a:gd name="connsiteX188" fmla="*/ 1436122 w 1514817"/>
                  <a:gd name="connsiteY188" fmla="*/ 92012 h 96869"/>
                  <a:gd name="connsiteX189" fmla="*/ 1451210 w 1514817"/>
                  <a:gd name="connsiteY189" fmla="*/ 92926 h 96869"/>
                  <a:gd name="connsiteX190" fmla="*/ 1451210 w 1514817"/>
                  <a:gd name="connsiteY190" fmla="*/ 92926 h 96869"/>
                  <a:gd name="connsiteX191" fmla="*/ 1466355 w 1514817"/>
                  <a:gd name="connsiteY191" fmla="*/ 93897 h 96869"/>
                  <a:gd name="connsiteX192" fmla="*/ 1466355 w 1514817"/>
                  <a:gd name="connsiteY192" fmla="*/ 93897 h 96869"/>
                  <a:gd name="connsiteX193" fmla="*/ 1481442 w 1514817"/>
                  <a:gd name="connsiteY193" fmla="*/ 94812 h 96869"/>
                  <a:gd name="connsiteX194" fmla="*/ 1481442 w 1514817"/>
                  <a:gd name="connsiteY194" fmla="*/ 94812 h 96869"/>
                  <a:gd name="connsiteX195" fmla="*/ 1499502 w 1514817"/>
                  <a:gd name="connsiteY195" fmla="*/ 95898 h 96869"/>
                  <a:gd name="connsiteX196" fmla="*/ 1499502 w 1514817"/>
                  <a:gd name="connsiteY196" fmla="*/ 95898 h 96869"/>
                  <a:gd name="connsiteX197" fmla="*/ 1514589 w 1514817"/>
                  <a:gd name="connsiteY197" fmla="*/ 96869 h 96869"/>
                  <a:gd name="connsiteX198" fmla="*/ 1514818 w 1514817"/>
                  <a:gd name="connsiteY198" fmla="*/ 93154 h 96869"/>
                  <a:gd name="connsiteX199" fmla="*/ 1499730 w 1514817"/>
                  <a:gd name="connsiteY199" fmla="*/ 92240 h 96869"/>
                  <a:gd name="connsiteX200" fmla="*/ 1499730 w 1514817"/>
                  <a:gd name="connsiteY200" fmla="*/ 92240 h 96869"/>
                  <a:gd name="connsiteX201" fmla="*/ 1484586 w 1514817"/>
                  <a:gd name="connsiteY201" fmla="*/ 91269 h 96869"/>
                  <a:gd name="connsiteX202" fmla="*/ 1484586 w 1514817"/>
                  <a:gd name="connsiteY202" fmla="*/ 91269 h 96869"/>
                  <a:gd name="connsiteX203" fmla="*/ 1469498 w 1514817"/>
                  <a:gd name="connsiteY203" fmla="*/ 90354 h 96869"/>
                  <a:gd name="connsiteX204" fmla="*/ 1469498 w 1514817"/>
                  <a:gd name="connsiteY204" fmla="*/ 90354 h 96869"/>
                  <a:gd name="connsiteX205" fmla="*/ 1454353 w 1514817"/>
                  <a:gd name="connsiteY205" fmla="*/ 89440 h 96869"/>
                  <a:gd name="connsiteX206" fmla="*/ 1454353 w 1514817"/>
                  <a:gd name="connsiteY206" fmla="*/ 89440 h 96869"/>
                  <a:gd name="connsiteX207" fmla="*/ 1439265 w 1514817"/>
                  <a:gd name="connsiteY207" fmla="*/ 88525 h 96869"/>
                  <a:gd name="connsiteX208" fmla="*/ 1439265 w 1514817"/>
                  <a:gd name="connsiteY208" fmla="*/ 88525 h 96869"/>
                  <a:gd name="connsiteX209" fmla="*/ 1424121 w 1514817"/>
                  <a:gd name="connsiteY209" fmla="*/ 87554 h 96869"/>
                  <a:gd name="connsiteX210" fmla="*/ 1424121 w 1514817"/>
                  <a:gd name="connsiteY210" fmla="*/ 87554 h 96869"/>
                  <a:gd name="connsiteX211" fmla="*/ 1409033 w 1514817"/>
                  <a:gd name="connsiteY211" fmla="*/ 86640 h 96869"/>
                  <a:gd name="connsiteX212" fmla="*/ 1409033 w 1514817"/>
                  <a:gd name="connsiteY212" fmla="*/ 86640 h 96869"/>
                  <a:gd name="connsiteX213" fmla="*/ 1393889 w 1514817"/>
                  <a:gd name="connsiteY213" fmla="*/ 85725 h 96869"/>
                  <a:gd name="connsiteX214" fmla="*/ 1393889 w 1514817"/>
                  <a:gd name="connsiteY214" fmla="*/ 85725 h 96869"/>
                  <a:gd name="connsiteX215" fmla="*/ 1378801 w 1514817"/>
                  <a:gd name="connsiteY215" fmla="*/ 84754 h 96869"/>
                  <a:gd name="connsiteX216" fmla="*/ 1378801 w 1514817"/>
                  <a:gd name="connsiteY216" fmla="*/ 84754 h 96869"/>
                  <a:gd name="connsiteX217" fmla="*/ 1360741 w 1514817"/>
                  <a:gd name="connsiteY217" fmla="*/ 83668 h 96869"/>
                  <a:gd name="connsiteX218" fmla="*/ 1360741 w 1514817"/>
                  <a:gd name="connsiteY218" fmla="*/ 83668 h 96869"/>
                  <a:gd name="connsiteX219" fmla="*/ 1348568 w 1514817"/>
                  <a:gd name="connsiteY219" fmla="*/ 82925 h 96869"/>
                  <a:gd name="connsiteX220" fmla="*/ 1348568 w 1514817"/>
                  <a:gd name="connsiteY220" fmla="*/ 82925 h 96869"/>
                  <a:gd name="connsiteX221" fmla="*/ 1333424 w 1514817"/>
                  <a:gd name="connsiteY221" fmla="*/ 82010 h 96869"/>
                  <a:gd name="connsiteX222" fmla="*/ 1333424 w 1514817"/>
                  <a:gd name="connsiteY222" fmla="*/ 82010 h 96869"/>
                  <a:gd name="connsiteX223" fmla="*/ 1315421 w 1514817"/>
                  <a:gd name="connsiteY223" fmla="*/ 80867 h 96869"/>
                  <a:gd name="connsiteX224" fmla="*/ 1315421 w 1514817"/>
                  <a:gd name="connsiteY224" fmla="*/ 80867 h 96869"/>
                  <a:gd name="connsiteX225" fmla="*/ 1303192 w 1514817"/>
                  <a:gd name="connsiteY225" fmla="*/ 80124 h 96869"/>
                  <a:gd name="connsiteX226" fmla="*/ 1303192 w 1514817"/>
                  <a:gd name="connsiteY226" fmla="*/ 80124 h 96869"/>
                  <a:gd name="connsiteX227" fmla="*/ 1288104 w 1514817"/>
                  <a:gd name="connsiteY227" fmla="*/ 79210 h 96869"/>
                  <a:gd name="connsiteX228" fmla="*/ 1288104 w 1514817"/>
                  <a:gd name="connsiteY228" fmla="*/ 79210 h 96869"/>
                  <a:gd name="connsiteX229" fmla="*/ 1272959 w 1514817"/>
                  <a:gd name="connsiteY229" fmla="*/ 78296 h 96869"/>
                  <a:gd name="connsiteX230" fmla="*/ 1272959 w 1514817"/>
                  <a:gd name="connsiteY230" fmla="*/ 78296 h 96869"/>
                  <a:gd name="connsiteX231" fmla="*/ 1257871 w 1514817"/>
                  <a:gd name="connsiteY231" fmla="*/ 77324 h 96869"/>
                  <a:gd name="connsiteX232" fmla="*/ 1257871 w 1514817"/>
                  <a:gd name="connsiteY232" fmla="*/ 77324 h 96869"/>
                  <a:gd name="connsiteX233" fmla="*/ 1242727 w 1514817"/>
                  <a:gd name="connsiteY233" fmla="*/ 76410 h 96869"/>
                  <a:gd name="connsiteX234" fmla="*/ 1242727 w 1514817"/>
                  <a:gd name="connsiteY234" fmla="*/ 76410 h 96869"/>
                  <a:gd name="connsiteX235" fmla="*/ 1227582 w 1514817"/>
                  <a:gd name="connsiteY235" fmla="*/ 75495 h 96869"/>
                  <a:gd name="connsiteX236" fmla="*/ 1227582 w 1514817"/>
                  <a:gd name="connsiteY236" fmla="*/ 75495 h 96869"/>
                  <a:gd name="connsiteX237" fmla="*/ 1212494 w 1514817"/>
                  <a:gd name="connsiteY237" fmla="*/ 74581 h 96869"/>
                  <a:gd name="connsiteX238" fmla="*/ 1212494 w 1514817"/>
                  <a:gd name="connsiteY238" fmla="*/ 74581 h 96869"/>
                  <a:gd name="connsiteX239" fmla="*/ 1197350 w 1514817"/>
                  <a:gd name="connsiteY239" fmla="*/ 73609 h 96869"/>
                  <a:gd name="connsiteX240" fmla="*/ 1197350 w 1514817"/>
                  <a:gd name="connsiteY240" fmla="*/ 73609 h 96869"/>
                  <a:gd name="connsiteX241" fmla="*/ 1182262 w 1514817"/>
                  <a:gd name="connsiteY241" fmla="*/ 72695 h 96869"/>
                  <a:gd name="connsiteX242" fmla="*/ 1182262 w 1514817"/>
                  <a:gd name="connsiteY242" fmla="*/ 72695 h 96869"/>
                  <a:gd name="connsiteX243" fmla="*/ 1167117 w 1514817"/>
                  <a:gd name="connsiteY243" fmla="*/ 71780 h 96869"/>
                  <a:gd name="connsiteX244" fmla="*/ 1167117 w 1514817"/>
                  <a:gd name="connsiteY244" fmla="*/ 71780 h 96869"/>
                  <a:gd name="connsiteX245" fmla="*/ 1152030 w 1514817"/>
                  <a:gd name="connsiteY245" fmla="*/ 70866 h 96869"/>
                  <a:gd name="connsiteX246" fmla="*/ 1152030 w 1514817"/>
                  <a:gd name="connsiteY246" fmla="*/ 70866 h 96869"/>
                  <a:gd name="connsiteX247" fmla="*/ 1136885 w 1514817"/>
                  <a:gd name="connsiteY247" fmla="*/ 69895 h 96869"/>
                  <a:gd name="connsiteX248" fmla="*/ 1136885 w 1514817"/>
                  <a:gd name="connsiteY248" fmla="*/ 69895 h 96869"/>
                  <a:gd name="connsiteX249" fmla="*/ 1121797 w 1514817"/>
                  <a:gd name="connsiteY249" fmla="*/ 68980 h 96869"/>
                  <a:gd name="connsiteX250" fmla="*/ 1121797 w 1514817"/>
                  <a:gd name="connsiteY250" fmla="*/ 68980 h 96869"/>
                  <a:gd name="connsiteX251" fmla="*/ 1106653 w 1514817"/>
                  <a:gd name="connsiteY251" fmla="*/ 68066 h 96869"/>
                  <a:gd name="connsiteX252" fmla="*/ 1106653 w 1514817"/>
                  <a:gd name="connsiteY252" fmla="*/ 68066 h 96869"/>
                  <a:gd name="connsiteX253" fmla="*/ 1091565 w 1514817"/>
                  <a:gd name="connsiteY253" fmla="*/ 67094 h 96869"/>
                  <a:gd name="connsiteX254" fmla="*/ 1091565 w 1514817"/>
                  <a:gd name="connsiteY254" fmla="*/ 67094 h 96869"/>
                  <a:gd name="connsiteX255" fmla="*/ 1076420 w 1514817"/>
                  <a:gd name="connsiteY255" fmla="*/ 66180 h 96869"/>
                  <a:gd name="connsiteX256" fmla="*/ 1076420 w 1514817"/>
                  <a:gd name="connsiteY256" fmla="*/ 66180 h 96869"/>
                  <a:gd name="connsiteX257" fmla="*/ 1061332 w 1514817"/>
                  <a:gd name="connsiteY257" fmla="*/ 65266 h 96869"/>
                  <a:gd name="connsiteX258" fmla="*/ 1061332 w 1514817"/>
                  <a:gd name="connsiteY258" fmla="*/ 65266 h 96869"/>
                  <a:gd name="connsiteX259" fmla="*/ 1046188 w 1514817"/>
                  <a:gd name="connsiteY259" fmla="*/ 64351 h 96869"/>
                  <a:gd name="connsiteX260" fmla="*/ 1046188 w 1514817"/>
                  <a:gd name="connsiteY260" fmla="*/ 64351 h 96869"/>
                  <a:gd name="connsiteX261" fmla="*/ 1031100 w 1514817"/>
                  <a:gd name="connsiteY261" fmla="*/ 63380 h 96869"/>
                  <a:gd name="connsiteX262" fmla="*/ 1031100 w 1514817"/>
                  <a:gd name="connsiteY262" fmla="*/ 63380 h 96869"/>
                  <a:gd name="connsiteX263" fmla="*/ 1015956 w 1514817"/>
                  <a:gd name="connsiteY263" fmla="*/ 62465 h 96869"/>
                  <a:gd name="connsiteX264" fmla="*/ 1015956 w 1514817"/>
                  <a:gd name="connsiteY264" fmla="*/ 62465 h 96869"/>
                  <a:gd name="connsiteX265" fmla="*/ 1000868 w 1514817"/>
                  <a:gd name="connsiteY265" fmla="*/ 61551 h 96869"/>
                  <a:gd name="connsiteX266" fmla="*/ 1000868 w 1514817"/>
                  <a:gd name="connsiteY266" fmla="*/ 61551 h 96869"/>
                  <a:gd name="connsiteX267" fmla="*/ 985723 w 1514817"/>
                  <a:gd name="connsiteY267" fmla="*/ 60636 h 96869"/>
                  <a:gd name="connsiteX268" fmla="*/ 985723 w 1514817"/>
                  <a:gd name="connsiteY268" fmla="*/ 60636 h 96869"/>
                  <a:gd name="connsiteX269" fmla="*/ 970635 w 1514817"/>
                  <a:gd name="connsiteY269" fmla="*/ 59665 h 96869"/>
                  <a:gd name="connsiteX270" fmla="*/ 970635 w 1514817"/>
                  <a:gd name="connsiteY270" fmla="*/ 59665 h 96869"/>
                  <a:gd name="connsiteX271" fmla="*/ 955491 w 1514817"/>
                  <a:gd name="connsiteY271" fmla="*/ 58750 h 96869"/>
                  <a:gd name="connsiteX272" fmla="*/ 955491 w 1514817"/>
                  <a:gd name="connsiteY272" fmla="*/ 58750 h 96869"/>
                  <a:gd name="connsiteX273" fmla="*/ 937488 w 1514817"/>
                  <a:gd name="connsiteY273" fmla="*/ 57665 h 96869"/>
                  <a:gd name="connsiteX274" fmla="*/ 937488 w 1514817"/>
                  <a:gd name="connsiteY274" fmla="*/ 57665 h 96869"/>
                  <a:gd name="connsiteX275" fmla="*/ 925259 w 1514817"/>
                  <a:gd name="connsiteY275" fmla="*/ 56922 h 96869"/>
                  <a:gd name="connsiteX276" fmla="*/ 925259 w 1514817"/>
                  <a:gd name="connsiteY276" fmla="*/ 56922 h 96869"/>
                  <a:gd name="connsiteX277" fmla="*/ 910171 w 1514817"/>
                  <a:gd name="connsiteY277" fmla="*/ 55950 h 96869"/>
                  <a:gd name="connsiteX278" fmla="*/ 910171 w 1514817"/>
                  <a:gd name="connsiteY278" fmla="*/ 55950 h 96869"/>
                  <a:gd name="connsiteX279" fmla="*/ 892111 w 1514817"/>
                  <a:gd name="connsiteY279" fmla="*/ 54864 h 96869"/>
                  <a:gd name="connsiteX280" fmla="*/ 892111 w 1514817"/>
                  <a:gd name="connsiteY280" fmla="*/ 54864 h 96869"/>
                  <a:gd name="connsiteX281" fmla="*/ 879938 w 1514817"/>
                  <a:gd name="connsiteY281" fmla="*/ 54121 h 96869"/>
                  <a:gd name="connsiteX282" fmla="*/ 879938 w 1514817"/>
                  <a:gd name="connsiteY282" fmla="*/ 54121 h 96869"/>
                  <a:gd name="connsiteX283" fmla="*/ 864794 w 1514817"/>
                  <a:gd name="connsiteY283" fmla="*/ 53149 h 96869"/>
                  <a:gd name="connsiteX284" fmla="*/ 864794 w 1514817"/>
                  <a:gd name="connsiteY284" fmla="*/ 53149 h 96869"/>
                  <a:gd name="connsiteX285" fmla="*/ 849706 w 1514817"/>
                  <a:gd name="connsiteY285" fmla="*/ 52235 h 96869"/>
                  <a:gd name="connsiteX286" fmla="*/ 849706 w 1514817"/>
                  <a:gd name="connsiteY286" fmla="*/ 52235 h 96869"/>
                  <a:gd name="connsiteX287" fmla="*/ 834562 w 1514817"/>
                  <a:gd name="connsiteY287" fmla="*/ 51321 h 96869"/>
                  <a:gd name="connsiteX288" fmla="*/ 834562 w 1514817"/>
                  <a:gd name="connsiteY288" fmla="*/ 51321 h 96869"/>
                  <a:gd name="connsiteX289" fmla="*/ 819474 w 1514817"/>
                  <a:gd name="connsiteY289" fmla="*/ 50406 h 96869"/>
                  <a:gd name="connsiteX290" fmla="*/ 819474 w 1514817"/>
                  <a:gd name="connsiteY290" fmla="*/ 50406 h 96869"/>
                  <a:gd name="connsiteX291" fmla="*/ 804329 w 1514817"/>
                  <a:gd name="connsiteY291" fmla="*/ 49435 h 96869"/>
                  <a:gd name="connsiteX292" fmla="*/ 804329 w 1514817"/>
                  <a:gd name="connsiteY292" fmla="*/ 49435 h 96869"/>
                  <a:gd name="connsiteX293" fmla="*/ 789241 w 1514817"/>
                  <a:gd name="connsiteY293" fmla="*/ 48520 h 96869"/>
                  <a:gd name="connsiteX294" fmla="*/ 789241 w 1514817"/>
                  <a:gd name="connsiteY294" fmla="*/ 48520 h 96869"/>
                  <a:gd name="connsiteX295" fmla="*/ 774097 w 1514817"/>
                  <a:gd name="connsiteY295" fmla="*/ 47606 h 96869"/>
                  <a:gd name="connsiteX296" fmla="*/ 774097 w 1514817"/>
                  <a:gd name="connsiteY296" fmla="*/ 47606 h 96869"/>
                  <a:gd name="connsiteX297" fmla="*/ 759009 w 1514817"/>
                  <a:gd name="connsiteY297" fmla="*/ 46692 h 96869"/>
                  <a:gd name="connsiteX298" fmla="*/ 759009 w 1514817"/>
                  <a:gd name="connsiteY298" fmla="*/ 46692 h 96869"/>
                  <a:gd name="connsiteX299" fmla="*/ 743864 w 1514817"/>
                  <a:gd name="connsiteY299" fmla="*/ 45720 h 96869"/>
                  <a:gd name="connsiteX300" fmla="*/ 743864 w 1514817"/>
                  <a:gd name="connsiteY300" fmla="*/ 45720 h 96869"/>
                  <a:gd name="connsiteX301" fmla="*/ 728777 w 1514817"/>
                  <a:gd name="connsiteY301" fmla="*/ 44806 h 96869"/>
                  <a:gd name="connsiteX302" fmla="*/ 728777 w 1514817"/>
                  <a:gd name="connsiteY302" fmla="*/ 44806 h 96869"/>
                  <a:gd name="connsiteX303" fmla="*/ 713632 w 1514817"/>
                  <a:gd name="connsiteY303" fmla="*/ 43891 h 96869"/>
                  <a:gd name="connsiteX304" fmla="*/ 713632 w 1514817"/>
                  <a:gd name="connsiteY304" fmla="*/ 43891 h 96869"/>
                  <a:gd name="connsiteX305" fmla="*/ 698487 w 1514817"/>
                  <a:gd name="connsiteY305" fmla="*/ 42977 h 96869"/>
                  <a:gd name="connsiteX306" fmla="*/ 698487 w 1514817"/>
                  <a:gd name="connsiteY306" fmla="*/ 42977 h 96869"/>
                  <a:gd name="connsiteX307" fmla="*/ 683399 w 1514817"/>
                  <a:gd name="connsiteY307" fmla="*/ 42005 h 96869"/>
                  <a:gd name="connsiteX308" fmla="*/ 683399 w 1514817"/>
                  <a:gd name="connsiteY308" fmla="*/ 42005 h 96869"/>
                  <a:gd name="connsiteX309" fmla="*/ 668255 w 1514817"/>
                  <a:gd name="connsiteY309" fmla="*/ 41091 h 96869"/>
                  <a:gd name="connsiteX310" fmla="*/ 668255 w 1514817"/>
                  <a:gd name="connsiteY310" fmla="*/ 41091 h 96869"/>
                  <a:gd name="connsiteX311" fmla="*/ 653167 w 1514817"/>
                  <a:gd name="connsiteY311" fmla="*/ 40177 h 96869"/>
                  <a:gd name="connsiteX312" fmla="*/ 653167 w 1514817"/>
                  <a:gd name="connsiteY312" fmla="*/ 40177 h 96869"/>
                  <a:gd name="connsiteX313" fmla="*/ 638023 w 1514817"/>
                  <a:gd name="connsiteY313" fmla="*/ 39262 h 96869"/>
                  <a:gd name="connsiteX314" fmla="*/ 638023 w 1514817"/>
                  <a:gd name="connsiteY314" fmla="*/ 39262 h 96869"/>
                  <a:gd name="connsiteX315" fmla="*/ 620020 w 1514817"/>
                  <a:gd name="connsiteY315" fmla="*/ 38119 h 96869"/>
                  <a:gd name="connsiteX316" fmla="*/ 620020 w 1514817"/>
                  <a:gd name="connsiteY316" fmla="*/ 38119 h 96869"/>
                  <a:gd name="connsiteX317" fmla="*/ 607790 w 1514817"/>
                  <a:gd name="connsiteY317" fmla="*/ 37376 h 96869"/>
                  <a:gd name="connsiteX318" fmla="*/ 607790 w 1514817"/>
                  <a:gd name="connsiteY318" fmla="*/ 37376 h 96869"/>
                  <a:gd name="connsiteX319" fmla="*/ 592702 w 1514817"/>
                  <a:gd name="connsiteY319" fmla="*/ 36462 h 96869"/>
                  <a:gd name="connsiteX320" fmla="*/ 592702 w 1514817"/>
                  <a:gd name="connsiteY320" fmla="*/ 36462 h 96869"/>
                  <a:gd name="connsiteX321" fmla="*/ 577558 w 1514817"/>
                  <a:gd name="connsiteY321" fmla="*/ 35490 h 96869"/>
                  <a:gd name="connsiteX322" fmla="*/ 577558 w 1514817"/>
                  <a:gd name="connsiteY322" fmla="*/ 35490 h 96869"/>
                  <a:gd name="connsiteX323" fmla="*/ 559555 w 1514817"/>
                  <a:gd name="connsiteY323" fmla="*/ 34404 h 96869"/>
                  <a:gd name="connsiteX324" fmla="*/ 559555 w 1514817"/>
                  <a:gd name="connsiteY324" fmla="*/ 34404 h 96869"/>
                  <a:gd name="connsiteX325" fmla="*/ 547326 w 1514817"/>
                  <a:gd name="connsiteY325" fmla="*/ 33661 h 96869"/>
                  <a:gd name="connsiteX326" fmla="*/ 547326 w 1514817"/>
                  <a:gd name="connsiteY326" fmla="*/ 33661 h 96869"/>
                  <a:gd name="connsiteX327" fmla="*/ 532238 w 1514817"/>
                  <a:gd name="connsiteY327" fmla="*/ 32747 h 96869"/>
                  <a:gd name="connsiteX328" fmla="*/ 532238 w 1514817"/>
                  <a:gd name="connsiteY328" fmla="*/ 32747 h 96869"/>
                  <a:gd name="connsiteX329" fmla="*/ 516064 w 1514817"/>
                  <a:gd name="connsiteY329" fmla="*/ 31718 h 96869"/>
                  <a:gd name="connsiteX330" fmla="*/ 499091 w 1514817"/>
                  <a:gd name="connsiteY330" fmla="*/ 30690 h 96869"/>
                  <a:gd name="connsiteX331" fmla="*/ 499091 w 1514817"/>
                  <a:gd name="connsiteY331" fmla="*/ 30690 h 96869"/>
                  <a:gd name="connsiteX332" fmla="*/ 486861 w 1514817"/>
                  <a:gd name="connsiteY332" fmla="*/ 29947 h 96869"/>
                  <a:gd name="connsiteX333" fmla="*/ 486861 w 1514817"/>
                  <a:gd name="connsiteY333" fmla="*/ 29947 h 96869"/>
                  <a:gd name="connsiteX334" fmla="*/ 468858 w 1514817"/>
                  <a:gd name="connsiteY334" fmla="*/ 28804 h 96869"/>
                  <a:gd name="connsiteX335" fmla="*/ 468858 w 1514817"/>
                  <a:gd name="connsiteY335" fmla="*/ 28804 h 96869"/>
                  <a:gd name="connsiteX336" fmla="*/ 456629 w 1514817"/>
                  <a:gd name="connsiteY336" fmla="*/ 28061 h 96869"/>
                  <a:gd name="connsiteX337" fmla="*/ 456629 w 1514817"/>
                  <a:gd name="connsiteY337" fmla="*/ 28061 h 96869"/>
                  <a:gd name="connsiteX338" fmla="*/ 441541 w 1514817"/>
                  <a:gd name="connsiteY338" fmla="*/ 27146 h 96869"/>
                  <a:gd name="connsiteX339" fmla="*/ 441541 w 1514817"/>
                  <a:gd name="connsiteY339" fmla="*/ 27146 h 96869"/>
                  <a:gd name="connsiteX340" fmla="*/ 426396 w 1514817"/>
                  <a:gd name="connsiteY340" fmla="*/ 26232 h 96869"/>
                  <a:gd name="connsiteX341" fmla="*/ 426396 w 1514817"/>
                  <a:gd name="connsiteY341" fmla="*/ 26232 h 96869"/>
                  <a:gd name="connsiteX342" fmla="*/ 411308 w 1514817"/>
                  <a:gd name="connsiteY342" fmla="*/ 25317 h 96869"/>
                  <a:gd name="connsiteX343" fmla="*/ 411308 w 1514817"/>
                  <a:gd name="connsiteY343" fmla="*/ 25317 h 96869"/>
                  <a:gd name="connsiteX344" fmla="*/ 396164 w 1514817"/>
                  <a:gd name="connsiteY344" fmla="*/ 24346 h 96869"/>
                  <a:gd name="connsiteX345" fmla="*/ 396164 w 1514817"/>
                  <a:gd name="connsiteY345" fmla="*/ 24346 h 96869"/>
                  <a:gd name="connsiteX346" fmla="*/ 381076 w 1514817"/>
                  <a:gd name="connsiteY346" fmla="*/ 23432 h 96869"/>
                  <a:gd name="connsiteX347" fmla="*/ 381076 w 1514817"/>
                  <a:gd name="connsiteY347" fmla="*/ 23432 h 96869"/>
                  <a:gd name="connsiteX348" fmla="*/ 365932 w 1514817"/>
                  <a:gd name="connsiteY348" fmla="*/ 22517 h 96869"/>
                  <a:gd name="connsiteX349" fmla="*/ 365932 w 1514817"/>
                  <a:gd name="connsiteY349" fmla="*/ 22517 h 96869"/>
                  <a:gd name="connsiteX350" fmla="*/ 350844 w 1514817"/>
                  <a:gd name="connsiteY350" fmla="*/ 21603 h 96869"/>
                  <a:gd name="connsiteX351" fmla="*/ 350844 w 1514817"/>
                  <a:gd name="connsiteY351" fmla="*/ 21603 h 96869"/>
                  <a:gd name="connsiteX352" fmla="*/ 335699 w 1514817"/>
                  <a:gd name="connsiteY352" fmla="*/ 20631 h 96869"/>
                  <a:gd name="connsiteX353" fmla="*/ 335699 w 1514817"/>
                  <a:gd name="connsiteY353" fmla="*/ 20631 h 96869"/>
                  <a:gd name="connsiteX354" fmla="*/ 320611 w 1514817"/>
                  <a:gd name="connsiteY354" fmla="*/ 19717 h 96869"/>
                  <a:gd name="connsiteX355" fmla="*/ 320611 w 1514817"/>
                  <a:gd name="connsiteY355" fmla="*/ 19717 h 96869"/>
                  <a:gd name="connsiteX356" fmla="*/ 305466 w 1514817"/>
                  <a:gd name="connsiteY356" fmla="*/ 18803 h 96869"/>
                  <a:gd name="connsiteX357" fmla="*/ 305466 w 1514817"/>
                  <a:gd name="connsiteY357" fmla="*/ 18803 h 96869"/>
                  <a:gd name="connsiteX358" fmla="*/ 290379 w 1514817"/>
                  <a:gd name="connsiteY358" fmla="*/ 17831 h 96869"/>
                  <a:gd name="connsiteX359" fmla="*/ 290379 w 1514817"/>
                  <a:gd name="connsiteY359" fmla="*/ 17831 h 96869"/>
                  <a:gd name="connsiteX360" fmla="*/ 272320 w 1514817"/>
                  <a:gd name="connsiteY360" fmla="*/ 16745 h 96869"/>
                  <a:gd name="connsiteX361" fmla="*/ 272320 w 1514817"/>
                  <a:gd name="connsiteY361" fmla="*/ 16745 h 96869"/>
                  <a:gd name="connsiteX362" fmla="*/ 257232 w 1514817"/>
                  <a:gd name="connsiteY362" fmla="*/ 15831 h 96869"/>
                  <a:gd name="connsiteX363" fmla="*/ 257232 w 1514817"/>
                  <a:gd name="connsiteY363" fmla="*/ 15831 h 96869"/>
                  <a:gd name="connsiteX364" fmla="*/ 245002 w 1514817"/>
                  <a:gd name="connsiteY364" fmla="*/ 15088 h 96869"/>
                  <a:gd name="connsiteX365" fmla="*/ 245002 w 1514817"/>
                  <a:gd name="connsiteY365" fmla="*/ 15088 h 96869"/>
                  <a:gd name="connsiteX366" fmla="*/ 229914 w 1514817"/>
                  <a:gd name="connsiteY366" fmla="*/ 14116 h 96869"/>
                  <a:gd name="connsiteX367" fmla="*/ 229914 w 1514817"/>
                  <a:gd name="connsiteY367" fmla="*/ 14116 h 96869"/>
                  <a:gd name="connsiteX368" fmla="*/ 211855 w 1514817"/>
                  <a:gd name="connsiteY368" fmla="*/ 13030 h 96869"/>
                  <a:gd name="connsiteX369" fmla="*/ 211855 w 1514817"/>
                  <a:gd name="connsiteY369" fmla="*/ 13030 h 96869"/>
                  <a:gd name="connsiteX370" fmla="*/ 199682 w 1514817"/>
                  <a:gd name="connsiteY370" fmla="*/ 12287 h 96869"/>
                  <a:gd name="connsiteX371" fmla="*/ 199682 w 1514817"/>
                  <a:gd name="connsiteY371" fmla="*/ 12287 h 96869"/>
                  <a:gd name="connsiteX372" fmla="*/ 184537 w 1514817"/>
                  <a:gd name="connsiteY372" fmla="*/ 11373 h 96869"/>
                  <a:gd name="connsiteX373" fmla="*/ 184537 w 1514817"/>
                  <a:gd name="connsiteY373" fmla="*/ 11373 h 96869"/>
                  <a:gd name="connsiteX374" fmla="*/ 169392 w 1514817"/>
                  <a:gd name="connsiteY374" fmla="*/ 10401 h 96869"/>
                  <a:gd name="connsiteX375" fmla="*/ 169392 w 1514817"/>
                  <a:gd name="connsiteY375" fmla="*/ 10401 h 96869"/>
                  <a:gd name="connsiteX376" fmla="*/ 151390 w 1514817"/>
                  <a:gd name="connsiteY376" fmla="*/ 9315 h 96869"/>
                  <a:gd name="connsiteX377" fmla="*/ 151390 w 1514817"/>
                  <a:gd name="connsiteY377" fmla="*/ 9315 h 96869"/>
                  <a:gd name="connsiteX378" fmla="*/ 139160 w 1514817"/>
                  <a:gd name="connsiteY378" fmla="*/ 8573 h 96869"/>
                  <a:gd name="connsiteX379" fmla="*/ 139160 w 1514817"/>
                  <a:gd name="connsiteY379" fmla="*/ 8573 h 96869"/>
                  <a:gd name="connsiteX380" fmla="*/ 124072 w 1514817"/>
                  <a:gd name="connsiteY380" fmla="*/ 7658 h 96869"/>
                  <a:gd name="connsiteX381" fmla="*/ 124072 w 1514817"/>
                  <a:gd name="connsiteY381" fmla="*/ 7658 h 96869"/>
                  <a:gd name="connsiteX382" fmla="*/ 108928 w 1514817"/>
                  <a:gd name="connsiteY382" fmla="*/ 6687 h 96869"/>
                  <a:gd name="connsiteX383" fmla="*/ 108928 w 1514817"/>
                  <a:gd name="connsiteY383" fmla="*/ 6687 h 96869"/>
                  <a:gd name="connsiteX384" fmla="*/ 90926 w 1514817"/>
                  <a:gd name="connsiteY384" fmla="*/ 5601 h 96869"/>
                  <a:gd name="connsiteX385" fmla="*/ 90926 w 1514817"/>
                  <a:gd name="connsiteY385" fmla="*/ 5601 h 96869"/>
                  <a:gd name="connsiteX386" fmla="*/ 78695 w 1514817"/>
                  <a:gd name="connsiteY386" fmla="*/ 4858 h 96869"/>
                  <a:gd name="connsiteX387" fmla="*/ 78695 w 1514817"/>
                  <a:gd name="connsiteY387" fmla="*/ 4858 h 96869"/>
                  <a:gd name="connsiteX388" fmla="*/ 63608 w 1514817"/>
                  <a:gd name="connsiteY388" fmla="*/ 3886 h 96869"/>
                  <a:gd name="connsiteX389" fmla="*/ 63608 w 1514817"/>
                  <a:gd name="connsiteY389" fmla="*/ 3886 h 96869"/>
                  <a:gd name="connsiteX390" fmla="*/ 47434 w 1514817"/>
                  <a:gd name="connsiteY390" fmla="*/ 2915 h 96869"/>
                  <a:gd name="connsiteX391" fmla="*/ 30461 w 1514817"/>
                  <a:gd name="connsiteY391" fmla="*/ 1886 h 96869"/>
                  <a:gd name="connsiteX392" fmla="*/ 30461 w 1514817"/>
                  <a:gd name="connsiteY392" fmla="*/ 1886 h 96869"/>
                  <a:gd name="connsiteX393" fmla="*/ 18231 w 1514817"/>
                  <a:gd name="connsiteY393" fmla="*/ 1143 h 96869"/>
                  <a:gd name="connsiteX394" fmla="*/ 18231 w 1514817"/>
                  <a:gd name="connsiteY394" fmla="*/ 1143 h 96869"/>
                  <a:gd name="connsiteX395" fmla="*/ 228 w 1514817"/>
                  <a:gd name="connsiteY395" fmla="*/ 0 h 96869"/>
                  <a:gd name="connsiteX396" fmla="*/ 0 w 1514817"/>
                  <a:gd name="connsiteY396" fmla="*/ 3715 h 96869"/>
                  <a:gd name="connsiteX397" fmla="*/ 15087 w 1514817"/>
                  <a:gd name="connsiteY397" fmla="*/ 4629 h 9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</a:cxnLst>
                <a:rect l="l" t="t" r="r" b="b"/>
                <a:pathLst>
                  <a:path w="1514817" h="96869">
                    <a:moveTo>
                      <a:pt x="15087" y="4629"/>
                    </a:moveTo>
                    <a:lnTo>
                      <a:pt x="30232" y="5601"/>
                    </a:lnTo>
                    <a:lnTo>
                      <a:pt x="30232" y="5601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4" y="7429"/>
                    </a:lnTo>
                    <a:lnTo>
                      <a:pt x="60464" y="7429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0697" y="9315"/>
                    </a:lnTo>
                    <a:lnTo>
                      <a:pt x="90697" y="9315"/>
                    </a:lnTo>
                    <a:lnTo>
                      <a:pt x="105784" y="10230"/>
                    </a:lnTo>
                    <a:lnTo>
                      <a:pt x="105784" y="10230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1161" y="13030"/>
                    </a:lnTo>
                    <a:lnTo>
                      <a:pt x="151161" y="13030"/>
                    </a:lnTo>
                    <a:lnTo>
                      <a:pt x="166249" y="13945"/>
                    </a:lnTo>
                    <a:lnTo>
                      <a:pt x="166249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9453" y="16002"/>
                    </a:lnTo>
                    <a:lnTo>
                      <a:pt x="199453" y="16002"/>
                    </a:lnTo>
                    <a:lnTo>
                      <a:pt x="211626" y="16745"/>
                    </a:lnTo>
                    <a:lnTo>
                      <a:pt x="211626" y="16745"/>
                    </a:lnTo>
                    <a:lnTo>
                      <a:pt x="226714" y="17660"/>
                    </a:lnTo>
                    <a:lnTo>
                      <a:pt x="226714" y="17660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3" y="19546"/>
                    </a:lnTo>
                    <a:lnTo>
                      <a:pt x="257003" y="19546"/>
                    </a:lnTo>
                    <a:lnTo>
                      <a:pt x="272091" y="20460"/>
                    </a:lnTo>
                    <a:lnTo>
                      <a:pt x="272091" y="20460"/>
                    </a:lnTo>
                    <a:lnTo>
                      <a:pt x="287236" y="21374"/>
                    </a:lnTo>
                    <a:lnTo>
                      <a:pt x="287236" y="21374"/>
                    </a:lnTo>
                    <a:lnTo>
                      <a:pt x="302323" y="22289"/>
                    </a:lnTo>
                    <a:lnTo>
                      <a:pt x="302323" y="22289"/>
                    </a:lnTo>
                    <a:lnTo>
                      <a:pt x="317468" y="23260"/>
                    </a:lnTo>
                    <a:lnTo>
                      <a:pt x="317468" y="23260"/>
                    </a:lnTo>
                    <a:lnTo>
                      <a:pt x="332556" y="24175"/>
                    </a:lnTo>
                    <a:lnTo>
                      <a:pt x="332556" y="24175"/>
                    </a:lnTo>
                    <a:lnTo>
                      <a:pt x="347700" y="25089"/>
                    </a:lnTo>
                    <a:lnTo>
                      <a:pt x="347700" y="25089"/>
                    </a:lnTo>
                    <a:lnTo>
                      <a:pt x="362788" y="26003"/>
                    </a:lnTo>
                    <a:lnTo>
                      <a:pt x="362788" y="26003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3021" y="27889"/>
                    </a:lnTo>
                    <a:lnTo>
                      <a:pt x="393021" y="27889"/>
                    </a:lnTo>
                    <a:lnTo>
                      <a:pt x="411080" y="28975"/>
                    </a:lnTo>
                    <a:lnTo>
                      <a:pt x="411080" y="28975"/>
                    </a:lnTo>
                    <a:lnTo>
                      <a:pt x="423253" y="29775"/>
                    </a:lnTo>
                    <a:lnTo>
                      <a:pt x="423253" y="29775"/>
                    </a:lnTo>
                    <a:lnTo>
                      <a:pt x="438397" y="30690"/>
                    </a:lnTo>
                    <a:lnTo>
                      <a:pt x="438397" y="30690"/>
                    </a:lnTo>
                    <a:lnTo>
                      <a:pt x="453485" y="31604"/>
                    </a:lnTo>
                    <a:lnTo>
                      <a:pt x="453485" y="31604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90"/>
                    </a:lnTo>
                    <a:lnTo>
                      <a:pt x="483718" y="33490"/>
                    </a:lnTo>
                    <a:lnTo>
                      <a:pt x="498862" y="34404"/>
                    </a:lnTo>
                    <a:lnTo>
                      <a:pt x="498862" y="34404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4" y="36233"/>
                    </a:lnTo>
                    <a:lnTo>
                      <a:pt x="529094" y="36233"/>
                    </a:lnTo>
                    <a:lnTo>
                      <a:pt x="544182" y="37205"/>
                    </a:lnTo>
                    <a:lnTo>
                      <a:pt x="544182" y="37205"/>
                    </a:lnTo>
                    <a:lnTo>
                      <a:pt x="559327" y="38119"/>
                    </a:lnTo>
                    <a:lnTo>
                      <a:pt x="559327" y="38119"/>
                    </a:lnTo>
                    <a:lnTo>
                      <a:pt x="574415" y="39034"/>
                    </a:lnTo>
                    <a:lnTo>
                      <a:pt x="574415" y="39034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920"/>
                    </a:lnTo>
                    <a:lnTo>
                      <a:pt x="604647" y="40920"/>
                    </a:lnTo>
                    <a:lnTo>
                      <a:pt x="619792" y="41834"/>
                    </a:lnTo>
                    <a:lnTo>
                      <a:pt x="619792" y="41834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8026" y="44806"/>
                    </a:lnTo>
                    <a:lnTo>
                      <a:pt x="668026" y="44806"/>
                    </a:lnTo>
                    <a:lnTo>
                      <a:pt x="680257" y="45549"/>
                    </a:lnTo>
                    <a:lnTo>
                      <a:pt x="680257" y="45549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434"/>
                    </a:lnTo>
                    <a:lnTo>
                      <a:pt x="710489" y="47434"/>
                    </a:lnTo>
                    <a:lnTo>
                      <a:pt x="725576" y="48349"/>
                    </a:lnTo>
                    <a:lnTo>
                      <a:pt x="725576" y="48349"/>
                    </a:lnTo>
                    <a:lnTo>
                      <a:pt x="740721" y="49263"/>
                    </a:lnTo>
                    <a:lnTo>
                      <a:pt x="740721" y="49263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149"/>
                    </a:lnTo>
                    <a:lnTo>
                      <a:pt x="770954" y="51149"/>
                    </a:lnTo>
                    <a:lnTo>
                      <a:pt x="786098" y="52064"/>
                    </a:lnTo>
                    <a:lnTo>
                      <a:pt x="786098" y="52064"/>
                    </a:lnTo>
                    <a:lnTo>
                      <a:pt x="801186" y="52978"/>
                    </a:lnTo>
                    <a:lnTo>
                      <a:pt x="801186" y="52978"/>
                    </a:lnTo>
                    <a:lnTo>
                      <a:pt x="816330" y="53892"/>
                    </a:lnTo>
                    <a:lnTo>
                      <a:pt x="816330" y="53892"/>
                    </a:lnTo>
                    <a:lnTo>
                      <a:pt x="834333" y="55035"/>
                    </a:lnTo>
                    <a:lnTo>
                      <a:pt x="834333" y="55035"/>
                    </a:lnTo>
                    <a:lnTo>
                      <a:pt x="846563" y="55778"/>
                    </a:lnTo>
                    <a:lnTo>
                      <a:pt x="846563" y="55778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9710" y="57836"/>
                    </a:lnTo>
                    <a:lnTo>
                      <a:pt x="879710" y="57836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7" y="59493"/>
                    </a:lnTo>
                    <a:lnTo>
                      <a:pt x="907027" y="59493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79"/>
                    </a:lnTo>
                    <a:lnTo>
                      <a:pt x="937260" y="61379"/>
                    </a:lnTo>
                    <a:lnTo>
                      <a:pt x="952348" y="62294"/>
                    </a:lnTo>
                    <a:lnTo>
                      <a:pt x="952348" y="62294"/>
                    </a:lnTo>
                    <a:lnTo>
                      <a:pt x="967492" y="63208"/>
                    </a:lnTo>
                    <a:lnTo>
                      <a:pt x="967492" y="63208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4" y="65094"/>
                    </a:lnTo>
                    <a:lnTo>
                      <a:pt x="997724" y="65094"/>
                    </a:lnTo>
                    <a:lnTo>
                      <a:pt x="1012812" y="66008"/>
                    </a:lnTo>
                    <a:lnTo>
                      <a:pt x="1012812" y="66008"/>
                    </a:lnTo>
                    <a:lnTo>
                      <a:pt x="1027957" y="66923"/>
                    </a:lnTo>
                    <a:lnTo>
                      <a:pt x="1027957" y="66923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89" y="68809"/>
                    </a:lnTo>
                    <a:lnTo>
                      <a:pt x="1058189" y="68809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88422" y="70638"/>
                    </a:lnTo>
                    <a:lnTo>
                      <a:pt x="1088422" y="70638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3742" y="73438"/>
                    </a:lnTo>
                    <a:lnTo>
                      <a:pt x="1133742" y="73438"/>
                    </a:lnTo>
                    <a:lnTo>
                      <a:pt x="1148887" y="74352"/>
                    </a:lnTo>
                    <a:lnTo>
                      <a:pt x="1148887" y="74352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6" y="77153"/>
                    </a:lnTo>
                    <a:lnTo>
                      <a:pt x="1194206" y="77153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4439" y="79039"/>
                    </a:lnTo>
                    <a:lnTo>
                      <a:pt x="1224439" y="79039"/>
                    </a:lnTo>
                    <a:lnTo>
                      <a:pt x="1239584" y="79953"/>
                    </a:lnTo>
                    <a:lnTo>
                      <a:pt x="1239584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0" y="81953"/>
                    </a:lnTo>
                    <a:lnTo>
                      <a:pt x="1272730" y="81953"/>
                    </a:lnTo>
                    <a:lnTo>
                      <a:pt x="1284903" y="82753"/>
                    </a:lnTo>
                    <a:lnTo>
                      <a:pt x="1284903" y="82753"/>
                    </a:lnTo>
                    <a:lnTo>
                      <a:pt x="1302963" y="83839"/>
                    </a:lnTo>
                    <a:lnTo>
                      <a:pt x="1302963" y="83839"/>
                    </a:lnTo>
                    <a:lnTo>
                      <a:pt x="1315193" y="84582"/>
                    </a:lnTo>
                    <a:lnTo>
                      <a:pt x="1315193" y="84582"/>
                    </a:lnTo>
                    <a:lnTo>
                      <a:pt x="1333195" y="85725"/>
                    </a:lnTo>
                    <a:lnTo>
                      <a:pt x="1333195" y="85725"/>
                    </a:lnTo>
                    <a:lnTo>
                      <a:pt x="1348340" y="86640"/>
                    </a:lnTo>
                    <a:lnTo>
                      <a:pt x="1348340" y="86640"/>
                    </a:lnTo>
                    <a:lnTo>
                      <a:pt x="1360513" y="87383"/>
                    </a:lnTo>
                    <a:lnTo>
                      <a:pt x="1360513" y="87383"/>
                    </a:lnTo>
                    <a:lnTo>
                      <a:pt x="1375657" y="88297"/>
                    </a:lnTo>
                    <a:lnTo>
                      <a:pt x="1375657" y="88297"/>
                    </a:lnTo>
                    <a:lnTo>
                      <a:pt x="1393660" y="89440"/>
                    </a:lnTo>
                    <a:lnTo>
                      <a:pt x="1393660" y="89440"/>
                    </a:lnTo>
                    <a:lnTo>
                      <a:pt x="1405890" y="90183"/>
                    </a:lnTo>
                    <a:lnTo>
                      <a:pt x="1405890" y="90183"/>
                    </a:lnTo>
                    <a:lnTo>
                      <a:pt x="1420978" y="91097"/>
                    </a:lnTo>
                    <a:lnTo>
                      <a:pt x="1420978" y="91097"/>
                    </a:lnTo>
                    <a:lnTo>
                      <a:pt x="1436122" y="92012"/>
                    </a:lnTo>
                    <a:lnTo>
                      <a:pt x="1436122" y="92012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2" y="94812"/>
                    </a:lnTo>
                    <a:lnTo>
                      <a:pt x="1481442" y="94812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9730" y="92240"/>
                    </a:lnTo>
                    <a:lnTo>
                      <a:pt x="1499730" y="92240"/>
                    </a:lnTo>
                    <a:lnTo>
                      <a:pt x="1484586" y="91269"/>
                    </a:lnTo>
                    <a:lnTo>
                      <a:pt x="1484586" y="91269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9265" y="88525"/>
                    </a:lnTo>
                    <a:lnTo>
                      <a:pt x="1439265" y="88525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3" y="86640"/>
                    </a:lnTo>
                    <a:lnTo>
                      <a:pt x="1409033" y="86640"/>
                    </a:lnTo>
                    <a:lnTo>
                      <a:pt x="1393889" y="85725"/>
                    </a:lnTo>
                    <a:lnTo>
                      <a:pt x="1393889" y="85725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0741" y="83668"/>
                    </a:lnTo>
                    <a:lnTo>
                      <a:pt x="1360741" y="83668"/>
                    </a:lnTo>
                    <a:lnTo>
                      <a:pt x="1348568" y="82925"/>
                    </a:lnTo>
                    <a:lnTo>
                      <a:pt x="1348568" y="82925"/>
                    </a:lnTo>
                    <a:lnTo>
                      <a:pt x="1333424" y="82010"/>
                    </a:lnTo>
                    <a:lnTo>
                      <a:pt x="1333424" y="82010"/>
                    </a:lnTo>
                    <a:lnTo>
                      <a:pt x="1315421" y="80867"/>
                    </a:lnTo>
                    <a:lnTo>
                      <a:pt x="1315421" y="80867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104" y="79210"/>
                    </a:lnTo>
                    <a:lnTo>
                      <a:pt x="1288104" y="79210"/>
                    </a:lnTo>
                    <a:lnTo>
                      <a:pt x="1272959" y="78296"/>
                    </a:lnTo>
                    <a:lnTo>
                      <a:pt x="1272959" y="78296"/>
                    </a:lnTo>
                    <a:lnTo>
                      <a:pt x="1257871" y="77324"/>
                    </a:lnTo>
                    <a:lnTo>
                      <a:pt x="1257871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12494" y="74581"/>
                    </a:lnTo>
                    <a:lnTo>
                      <a:pt x="1212494" y="74581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7" y="71780"/>
                    </a:lnTo>
                    <a:lnTo>
                      <a:pt x="1167117" y="71780"/>
                    </a:lnTo>
                    <a:lnTo>
                      <a:pt x="1152030" y="70866"/>
                    </a:lnTo>
                    <a:lnTo>
                      <a:pt x="1152030" y="70866"/>
                    </a:lnTo>
                    <a:lnTo>
                      <a:pt x="1136885" y="69895"/>
                    </a:lnTo>
                    <a:lnTo>
                      <a:pt x="1136885" y="69895"/>
                    </a:lnTo>
                    <a:lnTo>
                      <a:pt x="1121797" y="68980"/>
                    </a:lnTo>
                    <a:lnTo>
                      <a:pt x="1121797" y="68980"/>
                    </a:lnTo>
                    <a:lnTo>
                      <a:pt x="1106653" y="68066"/>
                    </a:lnTo>
                    <a:lnTo>
                      <a:pt x="1106653" y="68066"/>
                    </a:lnTo>
                    <a:lnTo>
                      <a:pt x="1091565" y="67094"/>
                    </a:lnTo>
                    <a:lnTo>
                      <a:pt x="1091565" y="67094"/>
                    </a:lnTo>
                    <a:lnTo>
                      <a:pt x="1076420" y="66180"/>
                    </a:lnTo>
                    <a:lnTo>
                      <a:pt x="1076420" y="66180"/>
                    </a:lnTo>
                    <a:lnTo>
                      <a:pt x="1061332" y="65266"/>
                    </a:lnTo>
                    <a:lnTo>
                      <a:pt x="1061332" y="65266"/>
                    </a:lnTo>
                    <a:lnTo>
                      <a:pt x="1046188" y="64351"/>
                    </a:lnTo>
                    <a:lnTo>
                      <a:pt x="1046188" y="64351"/>
                    </a:lnTo>
                    <a:lnTo>
                      <a:pt x="1031100" y="63380"/>
                    </a:lnTo>
                    <a:lnTo>
                      <a:pt x="1031100" y="63380"/>
                    </a:lnTo>
                    <a:lnTo>
                      <a:pt x="1015956" y="62465"/>
                    </a:lnTo>
                    <a:lnTo>
                      <a:pt x="1015956" y="62465"/>
                    </a:lnTo>
                    <a:lnTo>
                      <a:pt x="1000868" y="61551"/>
                    </a:lnTo>
                    <a:lnTo>
                      <a:pt x="1000868" y="61551"/>
                    </a:lnTo>
                    <a:lnTo>
                      <a:pt x="985723" y="60636"/>
                    </a:lnTo>
                    <a:lnTo>
                      <a:pt x="985723" y="60636"/>
                    </a:lnTo>
                    <a:lnTo>
                      <a:pt x="970635" y="59665"/>
                    </a:lnTo>
                    <a:lnTo>
                      <a:pt x="970635" y="59665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37488" y="57665"/>
                    </a:lnTo>
                    <a:lnTo>
                      <a:pt x="937488" y="57665"/>
                    </a:lnTo>
                    <a:lnTo>
                      <a:pt x="925259" y="56922"/>
                    </a:lnTo>
                    <a:lnTo>
                      <a:pt x="925259" y="56922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2111" y="54864"/>
                    </a:lnTo>
                    <a:lnTo>
                      <a:pt x="892111" y="54864"/>
                    </a:lnTo>
                    <a:lnTo>
                      <a:pt x="879938" y="54121"/>
                    </a:lnTo>
                    <a:lnTo>
                      <a:pt x="879938" y="54121"/>
                    </a:lnTo>
                    <a:lnTo>
                      <a:pt x="864794" y="53149"/>
                    </a:lnTo>
                    <a:lnTo>
                      <a:pt x="864794" y="53149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4562" y="51321"/>
                    </a:lnTo>
                    <a:lnTo>
                      <a:pt x="834562" y="51321"/>
                    </a:lnTo>
                    <a:lnTo>
                      <a:pt x="819474" y="50406"/>
                    </a:lnTo>
                    <a:lnTo>
                      <a:pt x="819474" y="50406"/>
                    </a:lnTo>
                    <a:lnTo>
                      <a:pt x="804329" y="49435"/>
                    </a:lnTo>
                    <a:lnTo>
                      <a:pt x="804329" y="49435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9009" y="46692"/>
                    </a:lnTo>
                    <a:lnTo>
                      <a:pt x="759009" y="46692"/>
                    </a:lnTo>
                    <a:lnTo>
                      <a:pt x="743864" y="45720"/>
                    </a:lnTo>
                    <a:lnTo>
                      <a:pt x="743864" y="45720"/>
                    </a:lnTo>
                    <a:lnTo>
                      <a:pt x="728777" y="44806"/>
                    </a:lnTo>
                    <a:lnTo>
                      <a:pt x="728777" y="44806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8487" y="42977"/>
                    </a:lnTo>
                    <a:lnTo>
                      <a:pt x="698487" y="42977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7"/>
                    </a:lnTo>
                    <a:lnTo>
                      <a:pt x="653167" y="40177"/>
                    </a:lnTo>
                    <a:lnTo>
                      <a:pt x="638023" y="39262"/>
                    </a:lnTo>
                    <a:lnTo>
                      <a:pt x="638023" y="39262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2" y="36462"/>
                    </a:lnTo>
                    <a:lnTo>
                      <a:pt x="592702" y="36462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5" y="34404"/>
                    </a:lnTo>
                    <a:lnTo>
                      <a:pt x="559555" y="34404"/>
                    </a:lnTo>
                    <a:lnTo>
                      <a:pt x="547326" y="33661"/>
                    </a:lnTo>
                    <a:lnTo>
                      <a:pt x="547326" y="33661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6064" y="31718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68858" y="28804"/>
                    </a:lnTo>
                    <a:lnTo>
                      <a:pt x="468858" y="28804"/>
                    </a:lnTo>
                    <a:lnTo>
                      <a:pt x="456629" y="28061"/>
                    </a:lnTo>
                    <a:lnTo>
                      <a:pt x="456629" y="28061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8" y="25317"/>
                    </a:lnTo>
                    <a:lnTo>
                      <a:pt x="411308" y="25317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81076" y="23432"/>
                    </a:lnTo>
                    <a:lnTo>
                      <a:pt x="381076" y="23432"/>
                    </a:lnTo>
                    <a:lnTo>
                      <a:pt x="365932" y="22517"/>
                    </a:lnTo>
                    <a:lnTo>
                      <a:pt x="365932" y="22517"/>
                    </a:lnTo>
                    <a:lnTo>
                      <a:pt x="350844" y="21603"/>
                    </a:lnTo>
                    <a:lnTo>
                      <a:pt x="350844" y="21603"/>
                    </a:lnTo>
                    <a:lnTo>
                      <a:pt x="335699" y="20631"/>
                    </a:lnTo>
                    <a:lnTo>
                      <a:pt x="335699" y="20631"/>
                    </a:lnTo>
                    <a:lnTo>
                      <a:pt x="320611" y="19717"/>
                    </a:lnTo>
                    <a:lnTo>
                      <a:pt x="320611" y="19717"/>
                    </a:lnTo>
                    <a:lnTo>
                      <a:pt x="305466" y="18803"/>
                    </a:lnTo>
                    <a:lnTo>
                      <a:pt x="305466" y="18803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57232" y="15831"/>
                    </a:lnTo>
                    <a:lnTo>
                      <a:pt x="257232" y="15831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9914" y="14116"/>
                    </a:lnTo>
                    <a:lnTo>
                      <a:pt x="229914" y="14116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9682" y="12287"/>
                    </a:lnTo>
                    <a:lnTo>
                      <a:pt x="199682" y="12287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69392" y="10401"/>
                    </a:lnTo>
                    <a:lnTo>
                      <a:pt x="169392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4072" y="7658"/>
                    </a:lnTo>
                    <a:lnTo>
                      <a:pt x="124072" y="7658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5" y="4858"/>
                    </a:lnTo>
                    <a:lnTo>
                      <a:pt x="78695" y="4858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7434" y="2915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7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25" name="شكل حر: شكل 224">
                <a:extLst>
                  <a:ext uri="{FF2B5EF4-FFF2-40B4-BE49-F238E27FC236}">
                    <a16:creationId xmlns:a16="http://schemas.microsoft.com/office/drawing/2014/main" id="{C62F4993-5557-4C4B-92A5-03B63996E5AE}"/>
                  </a:ext>
                </a:extLst>
              </p:cNvPr>
              <p:cNvSpPr/>
              <p:nvPr/>
            </p:nvSpPr>
            <p:spPr>
              <a:xfrm>
                <a:off x="6668528" y="5501430"/>
                <a:ext cx="1514817" cy="96869"/>
              </a:xfrm>
              <a:custGeom>
                <a:avLst/>
                <a:gdLst>
                  <a:gd name="connsiteX0" fmla="*/ 15088 w 1514817"/>
                  <a:gd name="connsiteY0" fmla="*/ 4629 h 96869"/>
                  <a:gd name="connsiteX1" fmla="*/ 33147 w 1514817"/>
                  <a:gd name="connsiteY1" fmla="*/ 5772 h 96869"/>
                  <a:gd name="connsiteX2" fmla="*/ 33147 w 1514817"/>
                  <a:gd name="connsiteY2" fmla="*/ 5772 h 96869"/>
                  <a:gd name="connsiteX3" fmla="*/ 45320 w 1514817"/>
                  <a:gd name="connsiteY3" fmla="*/ 6515 h 96869"/>
                  <a:gd name="connsiteX4" fmla="*/ 45320 w 1514817"/>
                  <a:gd name="connsiteY4" fmla="*/ 6515 h 96869"/>
                  <a:gd name="connsiteX5" fmla="*/ 60465 w 1514817"/>
                  <a:gd name="connsiteY5" fmla="*/ 7429 h 96869"/>
                  <a:gd name="connsiteX6" fmla="*/ 60465 w 1514817"/>
                  <a:gd name="connsiteY6" fmla="*/ 7429 h 96869"/>
                  <a:gd name="connsiteX7" fmla="*/ 78467 w 1514817"/>
                  <a:gd name="connsiteY7" fmla="*/ 8515 h 96869"/>
                  <a:gd name="connsiteX8" fmla="*/ 78467 w 1514817"/>
                  <a:gd name="connsiteY8" fmla="*/ 8515 h 96869"/>
                  <a:gd name="connsiteX9" fmla="*/ 93612 w 1514817"/>
                  <a:gd name="connsiteY9" fmla="*/ 9487 h 96869"/>
                  <a:gd name="connsiteX10" fmla="*/ 93612 w 1514817"/>
                  <a:gd name="connsiteY10" fmla="*/ 9487 h 96869"/>
                  <a:gd name="connsiteX11" fmla="*/ 105785 w 1514817"/>
                  <a:gd name="connsiteY11" fmla="*/ 10230 h 96869"/>
                  <a:gd name="connsiteX12" fmla="*/ 105785 w 1514817"/>
                  <a:gd name="connsiteY12" fmla="*/ 10230 h 96869"/>
                  <a:gd name="connsiteX13" fmla="*/ 123844 w 1514817"/>
                  <a:gd name="connsiteY13" fmla="*/ 11316 h 96869"/>
                  <a:gd name="connsiteX14" fmla="*/ 123844 w 1514817"/>
                  <a:gd name="connsiteY14" fmla="*/ 11316 h 96869"/>
                  <a:gd name="connsiteX15" fmla="*/ 136017 w 1514817"/>
                  <a:gd name="connsiteY15" fmla="*/ 12059 h 96869"/>
                  <a:gd name="connsiteX16" fmla="*/ 136017 w 1514817"/>
                  <a:gd name="connsiteY16" fmla="*/ 12059 h 96869"/>
                  <a:gd name="connsiteX17" fmla="*/ 154077 w 1514817"/>
                  <a:gd name="connsiteY17" fmla="*/ 13202 h 96869"/>
                  <a:gd name="connsiteX18" fmla="*/ 154077 w 1514817"/>
                  <a:gd name="connsiteY18" fmla="*/ 13202 h 96869"/>
                  <a:gd name="connsiteX19" fmla="*/ 166250 w 1514817"/>
                  <a:gd name="connsiteY19" fmla="*/ 13945 h 96869"/>
                  <a:gd name="connsiteX20" fmla="*/ 166250 w 1514817"/>
                  <a:gd name="connsiteY20" fmla="*/ 13945 h 96869"/>
                  <a:gd name="connsiteX21" fmla="*/ 181394 w 1514817"/>
                  <a:gd name="connsiteY21" fmla="*/ 14859 h 96869"/>
                  <a:gd name="connsiteX22" fmla="*/ 181394 w 1514817"/>
                  <a:gd name="connsiteY22" fmla="*/ 14859 h 96869"/>
                  <a:gd name="connsiteX23" fmla="*/ 196482 w 1514817"/>
                  <a:gd name="connsiteY23" fmla="*/ 15773 h 96869"/>
                  <a:gd name="connsiteX24" fmla="*/ 196482 w 1514817"/>
                  <a:gd name="connsiteY24" fmla="*/ 15773 h 96869"/>
                  <a:gd name="connsiteX25" fmla="*/ 214541 w 1514817"/>
                  <a:gd name="connsiteY25" fmla="*/ 16917 h 96869"/>
                  <a:gd name="connsiteX26" fmla="*/ 214541 w 1514817"/>
                  <a:gd name="connsiteY26" fmla="*/ 16917 h 96869"/>
                  <a:gd name="connsiteX27" fmla="*/ 226714 w 1514817"/>
                  <a:gd name="connsiteY27" fmla="*/ 17659 h 96869"/>
                  <a:gd name="connsiteX28" fmla="*/ 226714 w 1514817"/>
                  <a:gd name="connsiteY28" fmla="*/ 17659 h 96869"/>
                  <a:gd name="connsiteX29" fmla="*/ 241859 w 1514817"/>
                  <a:gd name="connsiteY29" fmla="*/ 18574 h 96869"/>
                  <a:gd name="connsiteX30" fmla="*/ 241859 w 1514817"/>
                  <a:gd name="connsiteY30" fmla="*/ 18574 h 96869"/>
                  <a:gd name="connsiteX31" fmla="*/ 257004 w 1514817"/>
                  <a:gd name="connsiteY31" fmla="*/ 19488 h 96869"/>
                  <a:gd name="connsiteX32" fmla="*/ 257004 w 1514817"/>
                  <a:gd name="connsiteY32" fmla="*/ 19488 h 96869"/>
                  <a:gd name="connsiteX33" fmla="*/ 272091 w 1514817"/>
                  <a:gd name="connsiteY33" fmla="*/ 20460 h 96869"/>
                  <a:gd name="connsiteX34" fmla="*/ 272091 w 1514817"/>
                  <a:gd name="connsiteY34" fmla="*/ 20460 h 96869"/>
                  <a:gd name="connsiteX35" fmla="*/ 287179 w 1514817"/>
                  <a:gd name="connsiteY35" fmla="*/ 21374 h 96869"/>
                  <a:gd name="connsiteX36" fmla="*/ 287179 w 1514817"/>
                  <a:gd name="connsiteY36" fmla="*/ 21374 h 96869"/>
                  <a:gd name="connsiteX37" fmla="*/ 302324 w 1514817"/>
                  <a:gd name="connsiteY37" fmla="*/ 22289 h 96869"/>
                  <a:gd name="connsiteX38" fmla="*/ 302324 w 1514817"/>
                  <a:gd name="connsiteY38" fmla="*/ 22289 h 96869"/>
                  <a:gd name="connsiteX39" fmla="*/ 317468 w 1514817"/>
                  <a:gd name="connsiteY39" fmla="*/ 23260 h 96869"/>
                  <a:gd name="connsiteX40" fmla="*/ 317468 w 1514817"/>
                  <a:gd name="connsiteY40" fmla="*/ 23260 h 96869"/>
                  <a:gd name="connsiteX41" fmla="*/ 332556 w 1514817"/>
                  <a:gd name="connsiteY41" fmla="*/ 24174 h 96869"/>
                  <a:gd name="connsiteX42" fmla="*/ 332556 w 1514817"/>
                  <a:gd name="connsiteY42" fmla="*/ 24174 h 96869"/>
                  <a:gd name="connsiteX43" fmla="*/ 347701 w 1514817"/>
                  <a:gd name="connsiteY43" fmla="*/ 25089 h 96869"/>
                  <a:gd name="connsiteX44" fmla="*/ 347701 w 1514817"/>
                  <a:gd name="connsiteY44" fmla="*/ 25089 h 96869"/>
                  <a:gd name="connsiteX45" fmla="*/ 362788 w 1514817"/>
                  <a:gd name="connsiteY45" fmla="*/ 26003 h 96869"/>
                  <a:gd name="connsiteX46" fmla="*/ 362788 w 1514817"/>
                  <a:gd name="connsiteY46" fmla="*/ 26003 h 96869"/>
                  <a:gd name="connsiteX47" fmla="*/ 377933 w 1514817"/>
                  <a:gd name="connsiteY47" fmla="*/ 26975 h 96869"/>
                  <a:gd name="connsiteX48" fmla="*/ 377933 w 1514817"/>
                  <a:gd name="connsiteY48" fmla="*/ 26975 h 96869"/>
                  <a:gd name="connsiteX49" fmla="*/ 393020 w 1514817"/>
                  <a:gd name="connsiteY49" fmla="*/ 27889 h 96869"/>
                  <a:gd name="connsiteX50" fmla="*/ 393020 w 1514817"/>
                  <a:gd name="connsiteY50" fmla="*/ 27889 h 96869"/>
                  <a:gd name="connsiteX51" fmla="*/ 408165 w 1514817"/>
                  <a:gd name="connsiteY51" fmla="*/ 28803 h 96869"/>
                  <a:gd name="connsiteX52" fmla="*/ 408165 w 1514817"/>
                  <a:gd name="connsiteY52" fmla="*/ 28803 h 96869"/>
                  <a:gd name="connsiteX53" fmla="*/ 423253 w 1514817"/>
                  <a:gd name="connsiteY53" fmla="*/ 29718 h 96869"/>
                  <a:gd name="connsiteX54" fmla="*/ 423253 w 1514817"/>
                  <a:gd name="connsiteY54" fmla="*/ 29718 h 96869"/>
                  <a:gd name="connsiteX55" fmla="*/ 438398 w 1514817"/>
                  <a:gd name="connsiteY55" fmla="*/ 30690 h 96869"/>
                  <a:gd name="connsiteX56" fmla="*/ 438398 w 1514817"/>
                  <a:gd name="connsiteY56" fmla="*/ 30690 h 96869"/>
                  <a:gd name="connsiteX57" fmla="*/ 453485 w 1514817"/>
                  <a:gd name="connsiteY57" fmla="*/ 31604 h 96869"/>
                  <a:gd name="connsiteX58" fmla="*/ 453485 w 1514817"/>
                  <a:gd name="connsiteY58" fmla="*/ 31604 h 96869"/>
                  <a:gd name="connsiteX59" fmla="*/ 468630 w 1514817"/>
                  <a:gd name="connsiteY59" fmla="*/ 32518 h 96869"/>
                  <a:gd name="connsiteX60" fmla="*/ 468630 w 1514817"/>
                  <a:gd name="connsiteY60" fmla="*/ 32518 h 96869"/>
                  <a:gd name="connsiteX61" fmla="*/ 483717 w 1514817"/>
                  <a:gd name="connsiteY61" fmla="*/ 33433 h 96869"/>
                  <a:gd name="connsiteX62" fmla="*/ 483717 w 1514817"/>
                  <a:gd name="connsiteY62" fmla="*/ 33433 h 96869"/>
                  <a:gd name="connsiteX63" fmla="*/ 501777 w 1514817"/>
                  <a:gd name="connsiteY63" fmla="*/ 34576 h 96869"/>
                  <a:gd name="connsiteX64" fmla="*/ 501777 w 1514817"/>
                  <a:gd name="connsiteY64" fmla="*/ 34576 h 96869"/>
                  <a:gd name="connsiteX65" fmla="*/ 513950 w 1514817"/>
                  <a:gd name="connsiteY65" fmla="*/ 35319 h 96869"/>
                  <a:gd name="connsiteX66" fmla="*/ 513950 w 1514817"/>
                  <a:gd name="connsiteY66" fmla="*/ 35319 h 96869"/>
                  <a:gd name="connsiteX67" fmla="*/ 529095 w 1514817"/>
                  <a:gd name="connsiteY67" fmla="*/ 36233 h 96869"/>
                  <a:gd name="connsiteX68" fmla="*/ 529095 w 1514817"/>
                  <a:gd name="connsiteY68" fmla="*/ 36233 h 96869"/>
                  <a:gd name="connsiteX69" fmla="*/ 547097 w 1514817"/>
                  <a:gd name="connsiteY69" fmla="*/ 37376 h 96869"/>
                  <a:gd name="connsiteX70" fmla="*/ 547097 w 1514817"/>
                  <a:gd name="connsiteY70" fmla="*/ 37376 h 96869"/>
                  <a:gd name="connsiteX71" fmla="*/ 559327 w 1514817"/>
                  <a:gd name="connsiteY71" fmla="*/ 38119 h 96869"/>
                  <a:gd name="connsiteX72" fmla="*/ 559327 w 1514817"/>
                  <a:gd name="connsiteY72" fmla="*/ 38119 h 96869"/>
                  <a:gd name="connsiteX73" fmla="*/ 574414 w 1514817"/>
                  <a:gd name="connsiteY73" fmla="*/ 39034 h 96869"/>
                  <a:gd name="connsiteX74" fmla="*/ 574414 w 1514817"/>
                  <a:gd name="connsiteY74" fmla="*/ 39034 h 96869"/>
                  <a:gd name="connsiteX75" fmla="*/ 589559 w 1514817"/>
                  <a:gd name="connsiteY75" fmla="*/ 39948 h 96869"/>
                  <a:gd name="connsiteX76" fmla="*/ 589559 w 1514817"/>
                  <a:gd name="connsiteY76" fmla="*/ 39948 h 96869"/>
                  <a:gd name="connsiteX77" fmla="*/ 604647 w 1514817"/>
                  <a:gd name="connsiteY77" fmla="*/ 40919 h 96869"/>
                  <a:gd name="connsiteX78" fmla="*/ 604647 w 1514817"/>
                  <a:gd name="connsiteY78" fmla="*/ 40919 h 96869"/>
                  <a:gd name="connsiteX79" fmla="*/ 619792 w 1514817"/>
                  <a:gd name="connsiteY79" fmla="*/ 41834 h 96869"/>
                  <a:gd name="connsiteX80" fmla="*/ 619792 w 1514817"/>
                  <a:gd name="connsiteY80" fmla="*/ 41834 h 96869"/>
                  <a:gd name="connsiteX81" fmla="*/ 634880 w 1514817"/>
                  <a:gd name="connsiteY81" fmla="*/ 42748 h 96869"/>
                  <a:gd name="connsiteX82" fmla="*/ 634880 w 1514817"/>
                  <a:gd name="connsiteY82" fmla="*/ 42748 h 96869"/>
                  <a:gd name="connsiteX83" fmla="*/ 650024 w 1514817"/>
                  <a:gd name="connsiteY83" fmla="*/ 43663 h 96869"/>
                  <a:gd name="connsiteX84" fmla="*/ 650024 w 1514817"/>
                  <a:gd name="connsiteY84" fmla="*/ 43663 h 96869"/>
                  <a:gd name="connsiteX85" fmla="*/ 665112 w 1514817"/>
                  <a:gd name="connsiteY85" fmla="*/ 44634 h 96869"/>
                  <a:gd name="connsiteX86" fmla="*/ 665112 w 1514817"/>
                  <a:gd name="connsiteY86" fmla="*/ 44634 h 96869"/>
                  <a:gd name="connsiteX87" fmla="*/ 680256 w 1514817"/>
                  <a:gd name="connsiteY87" fmla="*/ 45548 h 96869"/>
                  <a:gd name="connsiteX88" fmla="*/ 680256 w 1514817"/>
                  <a:gd name="connsiteY88" fmla="*/ 45548 h 96869"/>
                  <a:gd name="connsiteX89" fmla="*/ 695344 w 1514817"/>
                  <a:gd name="connsiteY89" fmla="*/ 46463 h 96869"/>
                  <a:gd name="connsiteX90" fmla="*/ 695344 w 1514817"/>
                  <a:gd name="connsiteY90" fmla="*/ 46463 h 96869"/>
                  <a:gd name="connsiteX91" fmla="*/ 710489 w 1514817"/>
                  <a:gd name="connsiteY91" fmla="*/ 47377 h 96869"/>
                  <a:gd name="connsiteX92" fmla="*/ 710489 w 1514817"/>
                  <a:gd name="connsiteY92" fmla="*/ 47377 h 96869"/>
                  <a:gd name="connsiteX93" fmla="*/ 725577 w 1514817"/>
                  <a:gd name="connsiteY93" fmla="*/ 48349 h 96869"/>
                  <a:gd name="connsiteX94" fmla="*/ 725577 w 1514817"/>
                  <a:gd name="connsiteY94" fmla="*/ 48349 h 96869"/>
                  <a:gd name="connsiteX95" fmla="*/ 740721 w 1514817"/>
                  <a:gd name="connsiteY95" fmla="*/ 49263 h 96869"/>
                  <a:gd name="connsiteX96" fmla="*/ 740721 w 1514817"/>
                  <a:gd name="connsiteY96" fmla="*/ 49263 h 96869"/>
                  <a:gd name="connsiteX97" fmla="*/ 758780 w 1514817"/>
                  <a:gd name="connsiteY97" fmla="*/ 50349 h 96869"/>
                  <a:gd name="connsiteX98" fmla="*/ 758780 w 1514817"/>
                  <a:gd name="connsiteY98" fmla="*/ 50349 h 96869"/>
                  <a:gd name="connsiteX99" fmla="*/ 770953 w 1514817"/>
                  <a:gd name="connsiteY99" fmla="*/ 51092 h 96869"/>
                  <a:gd name="connsiteX100" fmla="*/ 770953 w 1514817"/>
                  <a:gd name="connsiteY100" fmla="*/ 51092 h 96869"/>
                  <a:gd name="connsiteX101" fmla="*/ 786098 w 1514817"/>
                  <a:gd name="connsiteY101" fmla="*/ 52064 h 96869"/>
                  <a:gd name="connsiteX102" fmla="*/ 786098 w 1514817"/>
                  <a:gd name="connsiteY102" fmla="*/ 52064 h 96869"/>
                  <a:gd name="connsiteX103" fmla="*/ 801186 w 1514817"/>
                  <a:gd name="connsiteY103" fmla="*/ 52978 h 96869"/>
                  <a:gd name="connsiteX104" fmla="*/ 801186 w 1514817"/>
                  <a:gd name="connsiteY104" fmla="*/ 52978 h 96869"/>
                  <a:gd name="connsiteX105" fmla="*/ 816331 w 1514817"/>
                  <a:gd name="connsiteY105" fmla="*/ 53892 h 96869"/>
                  <a:gd name="connsiteX106" fmla="*/ 816331 w 1514817"/>
                  <a:gd name="connsiteY106" fmla="*/ 53892 h 96869"/>
                  <a:gd name="connsiteX107" fmla="*/ 831418 w 1514817"/>
                  <a:gd name="connsiteY107" fmla="*/ 54807 h 96869"/>
                  <a:gd name="connsiteX108" fmla="*/ 831418 w 1514817"/>
                  <a:gd name="connsiteY108" fmla="*/ 54807 h 96869"/>
                  <a:gd name="connsiteX109" fmla="*/ 846563 w 1514817"/>
                  <a:gd name="connsiteY109" fmla="*/ 55778 h 96869"/>
                  <a:gd name="connsiteX110" fmla="*/ 846563 w 1514817"/>
                  <a:gd name="connsiteY110" fmla="*/ 55778 h 96869"/>
                  <a:gd name="connsiteX111" fmla="*/ 861650 w 1514817"/>
                  <a:gd name="connsiteY111" fmla="*/ 56693 h 96869"/>
                  <a:gd name="connsiteX112" fmla="*/ 861650 w 1514817"/>
                  <a:gd name="connsiteY112" fmla="*/ 56693 h 96869"/>
                  <a:gd name="connsiteX113" fmla="*/ 876795 w 1514817"/>
                  <a:gd name="connsiteY113" fmla="*/ 57607 h 96869"/>
                  <a:gd name="connsiteX114" fmla="*/ 876795 w 1514817"/>
                  <a:gd name="connsiteY114" fmla="*/ 57607 h 96869"/>
                  <a:gd name="connsiteX115" fmla="*/ 891883 w 1514817"/>
                  <a:gd name="connsiteY115" fmla="*/ 58579 h 96869"/>
                  <a:gd name="connsiteX116" fmla="*/ 891883 w 1514817"/>
                  <a:gd name="connsiteY116" fmla="*/ 58579 h 96869"/>
                  <a:gd name="connsiteX117" fmla="*/ 907028 w 1514817"/>
                  <a:gd name="connsiteY117" fmla="*/ 59493 h 96869"/>
                  <a:gd name="connsiteX118" fmla="*/ 907028 w 1514817"/>
                  <a:gd name="connsiteY118" fmla="*/ 59493 h 96869"/>
                  <a:gd name="connsiteX119" fmla="*/ 922115 w 1514817"/>
                  <a:gd name="connsiteY119" fmla="*/ 60408 h 96869"/>
                  <a:gd name="connsiteX120" fmla="*/ 922115 w 1514817"/>
                  <a:gd name="connsiteY120" fmla="*/ 60408 h 96869"/>
                  <a:gd name="connsiteX121" fmla="*/ 937260 w 1514817"/>
                  <a:gd name="connsiteY121" fmla="*/ 61322 h 96869"/>
                  <a:gd name="connsiteX122" fmla="*/ 937260 w 1514817"/>
                  <a:gd name="connsiteY122" fmla="*/ 61322 h 96869"/>
                  <a:gd name="connsiteX123" fmla="*/ 952347 w 1514817"/>
                  <a:gd name="connsiteY123" fmla="*/ 62294 h 96869"/>
                  <a:gd name="connsiteX124" fmla="*/ 952347 w 1514817"/>
                  <a:gd name="connsiteY124" fmla="*/ 62294 h 96869"/>
                  <a:gd name="connsiteX125" fmla="*/ 967492 w 1514817"/>
                  <a:gd name="connsiteY125" fmla="*/ 63208 h 96869"/>
                  <a:gd name="connsiteX126" fmla="*/ 967492 w 1514817"/>
                  <a:gd name="connsiteY126" fmla="*/ 63208 h 96869"/>
                  <a:gd name="connsiteX127" fmla="*/ 982580 w 1514817"/>
                  <a:gd name="connsiteY127" fmla="*/ 64122 h 96869"/>
                  <a:gd name="connsiteX128" fmla="*/ 982580 w 1514817"/>
                  <a:gd name="connsiteY128" fmla="*/ 64122 h 96869"/>
                  <a:gd name="connsiteX129" fmla="*/ 997725 w 1514817"/>
                  <a:gd name="connsiteY129" fmla="*/ 65037 h 96869"/>
                  <a:gd name="connsiteX130" fmla="*/ 997725 w 1514817"/>
                  <a:gd name="connsiteY130" fmla="*/ 65037 h 96869"/>
                  <a:gd name="connsiteX131" fmla="*/ 1012813 w 1514817"/>
                  <a:gd name="connsiteY131" fmla="*/ 66008 h 96869"/>
                  <a:gd name="connsiteX132" fmla="*/ 1012813 w 1514817"/>
                  <a:gd name="connsiteY132" fmla="*/ 66008 h 96869"/>
                  <a:gd name="connsiteX133" fmla="*/ 1027957 w 1514817"/>
                  <a:gd name="connsiteY133" fmla="*/ 66923 h 96869"/>
                  <a:gd name="connsiteX134" fmla="*/ 1027957 w 1514817"/>
                  <a:gd name="connsiteY134" fmla="*/ 66923 h 96869"/>
                  <a:gd name="connsiteX135" fmla="*/ 1043044 w 1514817"/>
                  <a:gd name="connsiteY135" fmla="*/ 67837 h 96869"/>
                  <a:gd name="connsiteX136" fmla="*/ 1043044 w 1514817"/>
                  <a:gd name="connsiteY136" fmla="*/ 67837 h 96869"/>
                  <a:gd name="connsiteX137" fmla="*/ 1058189 w 1514817"/>
                  <a:gd name="connsiteY137" fmla="*/ 68751 h 96869"/>
                  <a:gd name="connsiteX138" fmla="*/ 1058189 w 1514817"/>
                  <a:gd name="connsiteY138" fmla="*/ 68751 h 96869"/>
                  <a:gd name="connsiteX139" fmla="*/ 1073277 w 1514817"/>
                  <a:gd name="connsiteY139" fmla="*/ 69723 h 96869"/>
                  <a:gd name="connsiteX140" fmla="*/ 1073277 w 1514817"/>
                  <a:gd name="connsiteY140" fmla="*/ 69723 h 96869"/>
                  <a:gd name="connsiteX141" fmla="*/ 1088422 w 1514817"/>
                  <a:gd name="connsiteY141" fmla="*/ 70637 h 96869"/>
                  <a:gd name="connsiteX142" fmla="*/ 1088422 w 1514817"/>
                  <a:gd name="connsiteY142" fmla="*/ 70637 h 96869"/>
                  <a:gd name="connsiteX143" fmla="*/ 1103510 w 1514817"/>
                  <a:gd name="connsiteY143" fmla="*/ 71552 h 96869"/>
                  <a:gd name="connsiteX144" fmla="*/ 1103510 w 1514817"/>
                  <a:gd name="connsiteY144" fmla="*/ 71552 h 96869"/>
                  <a:gd name="connsiteX145" fmla="*/ 1118654 w 1514817"/>
                  <a:gd name="connsiteY145" fmla="*/ 72523 h 96869"/>
                  <a:gd name="connsiteX146" fmla="*/ 1118654 w 1514817"/>
                  <a:gd name="connsiteY146" fmla="*/ 72523 h 96869"/>
                  <a:gd name="connsiteX147" fmla="*/ 1133742 w 1514817"/>
                  <a:gd name="connsiteY147" fmla="*/ 73438 h 96869"/>
                  <a:gd name="connsiteX148" fmla="*/ 1133742 w 1514817"/>
                  <a:gd name="connsiteY148" fmla="*/ 73438 h 96869"/>
                  <a:gd name="connsiteX149" fmla="*/ 1148886 w 1514817"/>
                  <a:gd name="connsiteY149" fmla="*/ 74352 h 96869"/>
                  <a:gd name="connsiteX150" fmla="*/ 1148886 w 1514817"/>
                  <a:gd name="connsiteY150" fmla="*/ 74352 h 96869"/>
                  <a:gd name="connsiteX151" fmla="*/ 1163974 w 1514817"/>
                  <a:gd name="connsiteY151" fmla="*/ 75266 h 96869"/>
                  <a:gd name="connsiteX152" fmla="*/ 1163974 w 1514817"/>
                  <a:gd name="connsiteY152" fmla="*/ 75266 h 96869"/>
                  <a:gd name="connsiteX153" fmla="*/ 1182034 w 1514817"/>
                  <a:gd name="connsiteY153" fmla="*/ 76410 h 96869"/>
                  <a:gd name="connsiteX154" fmla="*/ 1182034 w 1514817"/>
                  <a:gd name="connsiteY154" fmla="*/ 76410 h 96869"/>
                  <a:gd name="connsiteX155" fmla="*/ 1194207 w 1514817"/>
                  <a:gd name="connsiteY155" fmla="*/ 77153 h 96869"/>
                  <a:gd name="connsiteX156" fmla="*/ 1194207 w 1514817"/>
                  <a:gd name="connsiteY156" fmla="*/ 77153 h 96869"/>
                  <a:gd name="connsiteX157" fmla="*/ 1209351 w 1514817"/>
                  <a:gd name="connsiteY157" fmla="*/ 78067 h 96869"/>
                  <a:gd name="connsiteX158" fmla="*/ 1209351 w 1514817"/>
                  <a:gd name="connsiteY158" fmla="*/ 78067 h 96869"/>
                  <a:gd name="connsiteX159" fmla="*/ 1227353 w 1514817"/>
                  <a:gd name="connsiteY159" fmla="*/ 79210 h 96869"/>
                  <a:gd name="connsiteX160" fmla="*/ 1227353 w 1514817"/>
                  <a:gd name="connsiteY160" fmla="*/ 79210 h 96869"/>
                  <a:gd name="connsiteX161" fmla="*/ 1239583 w 1514817"/>
                  <a:gd name="connsiteY161" fmla="*/ 79953 h 96869"/>
                  <a:gd name="connsiteX162" fmla="*/ 1239583 w 1514817"/>
                  <a:gd name="connsiteY162" fmla="*/ 79953 h 96869"/>
                  <a:gd name="connsiteX163" fmla="*/ 1254671 w 1514817"/>
                  <a:gd name="connsiteY163" fmla="*/ 80867 h 96869"/>
                  <a:gd name="connsiteX164" fmla="*/ 1254671 w 1514817"/>
                  <a:gd name="connsiteY164" fmla="*/ 80867 h 96869"/>
                  <a:gd name="connsiteX165" fmla="*/ 1269816 w 1514817"/>
                  <a:gd name="connsiteY165" fmla="*/ 81782 h 96869"/>
                  <a:gd name="connsiteX166" fmla="*/ 1269816 w 1514817"/>
                  <a:gd name="connsiteY166" fmla="*/ 81782 h 96869"/>
                  <a:gd name="connsiteX167" fmla="*/ 1284904 w 1514817"/>
                  <a:gd name="connsiteY167" fmla="*/ 82696 h 96869"/>
                  <a:gd name="connsiteX168" fmla="*/ 1284904 w 1514817"/>
                  <a:gd name="connsiteY168" fmla="*/ 82696 h 96869"/>
                  <a:gd name="connsiteX169" fmla="*/ 1300048 w 1514817"/>
                  <a:gd name="connsiteY169" fmla="*/ 83668 h 96869"/>
                  <a:gd name="connsiteX170" fmla="*/ 1300048 w 1514817"/>
                  <a:gd name="connsiteY170" fmla="*/ 83668 h 96869"/>
                  <a:gd name="connsiteX171" fmla="*/ 1315193 w 1514817"/>
                  <a:gd name="connsiteY171" fmla="*/ 84582 h 96869"/>
                  <a:gd name="connsiteX172" fmla="*/ 1315193 w 1514817"/>
                  <a:gd name="connsiteY172" fmla="*/ 84582 h 96869"/>
                  <a:gd name="connsiteX173" fmla="*/ 1330280 w 1514817"/>
                  <a:gd name="connsiteY173" fmla="*/ 85497 h 96869"/>
                  <a:gd name="connsiteX174" fmla="*/ 1330280 w 1514817"/>
                  <a:gd name="connsiteY174" fmla="*/ 85497 h 96869"/>
                  <a:gd name="connsiteX175" fmla="*/ 1345368 w 1514817"/>
                  <a:gd name="connsiteY175" fmla="*/ 86411 h 96869"/>
                  <a:gd name="connsiteX176" fmla="*/ 1345368 w 1514817"/>
                  <a:gd name="connsiteY176" fmla="*/ 86411 h 96869"/>
                  <a:gd name="connsiteX177" fmla="*/ 1360513 w 1514817"/>
                  <a:gd name="connsiteY177" fmla="*/ 87382 h 96869"/>
                  <a:gd name="connsiteX178" fmla="*/ 1360513 w 1514817"/>
                  <a:gd name="connsiteY178" fmla="*/ 87382 h 96869"/>
                  <a:gd name="connsiteX179" fmla="*/ 1375658 w 1514817"/>
                  <a:gd name="connsiteY179" fmla="*/ 88297 h 96869"/>
                  <a:gd name="connsiteX180" fmla="*/ 1375658 w 1514817"/>
                  <a:gd name="connsiteY180" fmla="*/ 88297 h 96869"/>
                  <a:gd name="connsiteX181" fmla="*/ 1390746 w 1514817"/>
                  <a:gd name="connsiteY181" fmla="*/ 89211 h 96869"/>
                  <a:gd name="connsiteX182" fmla="*/ 1390746 w 1514817"/>
                  <a:gd name="connsiteY182" fmla="*/ 89211 h 96869"/>
                  <a:gd name="connsiteX183" fmla="*/ 1405890 w 1514817"/>
                  <a:gd name="connsiteY183" fmla="*/ 90183 h 96869"/>
                  <a:gd name="connsiteX184" fmla="*/ 1405890 w 1514817"/>
                  <a:gd name="connsiteY184" fmla="*/ 90183 h 96869"/>
                  <a:gd name="connsiteX185" fmla="*/ 1420977 w 1514817"/>
                  <a:gd name="connsiteY185" fmla="*/ 91097 h 96869"/>
                  <a:gd name="connsiteX186" fmla="*/ 1420977 w 1514817"/>
                  <a:gd name="connsiteY186" fmla="*/ 91097 h 96869"/>
                  <a:gd name="connsiteX187" fmla="*/ 1436122 w 1514817"/>
                  <a:gd name="connsiteY187" fmla="*/ 92011 h 96869"/>
                  <a:gd name="connsiteX188" fmla="*/ 1436122 w 1514817"/>
                  <a:gd name="connsiteY188" fmla="*/ 92011 h 96869"/>
                  <a:gd name="connsiteX189" fmla="*/ 1451210 w 1514817"/>
                  <a:gd name="connsiteY189" fmla="*/ 92926 h 96869"/>
                  <a:gd name="connsiteX190" fmla="*/ 1451210 w 1514817"/>
                  <a:gd name="connsiteY190" fmla="*/ 92926 h 96869"/>
                  <a:gd name="connsiteX191" fmla="*/ 1466355 w 1514817"/>
                  <a:gd name="connsiteY191" fmla="*/ 93897 h 96869"/>
                  <a:gd name="connsiteX192" fmla="*/ 1466355 w 1514817"/>
                  <a:gd name="connsiteY192" fmla="*/ 93897 h 96869"/>
                  <a:gd name="connsiteX193" fmla="*/ 1481443 w 1514817"/>
                  <a:gd name="connsiteY193" fmla="*/ 94812 h 96869"/>
                  <a:gd name="connsiteX194" fmla="*/ 1481443 w 1514817"/>
                  <a:gd name="connsiteY194" fmla="*/ 94812 h 96869"/>
                  <a:gd name="connsiteX195" fmla="*/ 1496587 w 1514817"/>
                  <a:gd name="connsiteY195" fmla="*/ 95726 h 96869"/>
                  <a:gd name="connsiteX196" fmla="*/ 1496587 w 1514817"/>
                  <a:gd name="connsiteY196" fmla="*/ 95726 h 96869"/>
                  <a:gd name="connsiteX197" fmla="*/ 1514589 w 1514817"/>
                  <a:gd name="connsiteY197" fmla="*/ 96869 h 96869"/>
                  <a:gd name="connsiteX198" fmla="*/ 1514818 w 1514817"/>
                  <a:gd name="connsiteY198" fmla="*/ 93154 h 96869"/>
                  <a:gd name="connsiteX199" fmla="*/ 1496816 w 1514817"/>
                  <a:gd name="connsiteY199" fmla="*/ 92011 h 96869"/>
                  <a:gd name="connsiteX200" fmla="*/ 1496816 w 1514817"/>
                  <a:gd name="connsiteY200" fmla="*/ 92011 h 96869"/>
                  <a:gd name="connsiteX201" fmla="*/ 1484585 w 1514817"/>
                  <a:gd name="connsiteY201" fmla="*/ 91268 h 96869"/>
                  <a:gd name="connsiteX202" fmla="*/ 1484585 w 1514817"/>
                  <a:gd name="connsiteY202" fmla="*/ 91268 h 96869"/>
                  <a:gd name="connsiteX203" fmla="*/ 1469498 w 1514817"/>
                  <a:gd name="connsiteY203" fmla="*/ 90354 h 96869"/>
                  <a:gd name="connsiteX204" fmla="*/ 1469498 w 1514817"/>
                  <a:gd name="connsiteY204" fmla="*/ 90354 h 96869"/>
                  <a:gd name="connsiteX205" fmla="*/ 1453324 w 1514817"/>
                  <a:gd name="connsiteY205" fmla="*/ 89383 h 96869"/>
                  <a:gd name="connsiteX206" fmla="*/ 1436351 w 1514817"/>
                  <a:gd name="connsiteY206" fmla="*/ 88297 h 96869"/>
                  <a:gd name="connsiteX207" fmla="*/ 1436351 w 1514817"/>
                  <a:gd name="connsiteY207" fmla="*/ 88297 h 96869"/>
                  <a:gd name="connsiteX208" fmla="*/ 1424121 w 1514817"/>
                  <a:gd name="connsiteY208" fmla="*/ 87554 h 96869"/>
                  <a:gd name="connsiteX209" fmla="*/ 1424121 w 1514817"/>
                  <a:gd name="connsiteY209" fmla="*/ 87554 h 96869"/>
                  <a:gd name="connsiteX210" fmla="*/ 1409033 w 1514817"/>
                  <a:gd name="connsiteY210" fmla="*/ 86639 h 96869"/>
                  <a:gd name="connsiteX211" fmla="*/ 1409033 w 1514817"/>
                  <a:gd name="connsiteY211" fmla="*/ 86639 h 96869"/>
                  <a:gd name="connsiteX212" fmla="*/ 1393888 w 1514817"/>
                  <a:gd name="connsiteY212" fmla="*/ 85725 h 96869"/>
                  <a:gd name="connsiteX213" fmla="*/ 1393888 w 1514817"/>
                  <a:gd name="connsiteY213" fmla="*/ 85725 h 96869"/>
                  <a:gd name="connsiteX214" fmla="*/ 1378801 w 1514817"/>
                  <a:gd name="connsiteY214" fmla="*/ 84754 h 96869"/>
                  <a:gd name="connsiteX215" fmla="*/ 1378801 w 1514817"/>
                  <a:gd name="connsiteY215" fmla="*/ 84754 h 96869"/>
                  <a:gd name="connsiteX216" fmla="*/ 1363656 w 1514817"/>
                  <a:gd name="connsiteY216" fmla="*/ 83839 h 96869"/>
                  <a:gd name="connsiteX217" fmla="*/ 1363656 w 1514817"/>
                  <a:gd name="connsiteY217" fmla="*/ 83839 h 96869"/>
                  <a:gd name="connsiteX218" fmla="*/ 1348569 w 1514817"/>
                  <a:gd name="connsiteY218" fmla="*/ 82925 h 96869"/>
                  <a:gd name="connsiteX219" fmla="*/ 1348569 w 1514817"/>
                  <a:gd name="connsiteY219" fmla="*/ 82925 h 96869"/>
                  <a:gd name="connsiteX220" fmla="*/ 1330509 w 1514817"/>
                  <a:gd name="connsiteY220" fmla="*/ 81782 h 96869"/>
                  <a:gd name="connsiteX221" fmla="*/ 1330509 w 1514817"/>
                  <a:gd name="connsiteY221" fmla="*/ 81782 h 96869"/>
                  <a:gd name="connsiteX222" fmla="*/ 1318336 w 1514817"/>
                  <a:gd name="connsiteY222" fmla="*/ 81039 h 96869"/>
                  <a:gd name="connsiteX223" fmla="*/ 1318336 w 1514817"/>
                  <a:gd name="connsiteY223" fmla="*/ 81039 h 96869"/>
                  <a:gd name="connsiteX224" fmla="*/ 1303191 w 1514817"/>
                  <a:gd name="connsiteY224" fmla="*/ 80124 h 96869"/>
                  <a:gd name="connsiteX225" fmla="*/ 1303191 w 1514817"/>
                  <a:gd name="connsiteY225" fmla="*/ 80124 h 96869"/>
                  <a:gd name="connsiteX226" fmla="*/ 1287018 w 1514817"/>
                  <a:gd name="connsiteY226" fmla="*/ 79153 h 96869"/>
                  <a:gd name="connsiteX227" fmla="*/ 1270045 w 1514817"/>
                  <a:gd name="connsiteY227" fmla="*/ 78067 h 96869"/>
                  <a:gd name="connsiteX228" fmla="*/ 1270045 w 1514817"/>
                  <a:gd name="connsiteY228" fmla="*/ 78067 h 96869"/>
                  <a:gd name="connsiteX229" fmla="*/ 1257872 w 1514817"/>
                  <a:gd name="connsiteY229" fmla="*/ 77324 h 96869"/>
                  <a:gd name="connsiteX230" fmla="*/ 1257872 w 1514817"/>
                  <a:gd name="connsiteY230" fmla="*/ 77324 h 96869"/>
                  <a:gd name="connsiteX231" fmla="*/ 1239812 w 1514817"/>
                  <a:gd name="connsiteY231" fmla="*/ 76238 h 96869"/>
                  <a:gd name="connsiteX232" fmla="*/ 1239812 w 1514817"/>
                  <a:gd name="connsiteY232" fmla="*/ 76238 h 96869"/>
                  <a:gd name="connsiteX233" fmla="*/ 1227582 w 1514817"/>
                  <a:gd name="connsiteY233" fmla="*/ 75495 h 96869"/>
                  <a:gd name="connsiteX234" fmla="*/ 1227582 w 1514817"/>
                  <a:gd name="connsiteY234" fmla="*/ 75495 h 96869"/>
                  <a:gd name="connsiteX235" fmla="*/ 1209580 w 1514817"/>
                  <a:gd name="connsiteY235" fmla="*/ 74352 h 96869"/>
                  <a:gd name="connsiteX236" fmla="*/ 1209580 w 1514817"/>
                  <a:gd name="connsiteY236" fmla="*/ 74352 h 96869"/>
                  <a:gd name="connsiteX237" fmla="*/ 1197349 w 1514817"/>
                  <a:gd name="connsiteY237" fmla="*/ 73609 h 96869"/>
                  <a:gd name="connsiteX238" fmla="*/ 1197349 w 1514817"/>
                  <a:gd name="connsiteY238" fmla="*/ 73609 h 96869"/>
                  <a:gd name="connsiteX239" fmla="*/ 1182262 w 1514817"/>
                  <a:gd name="connsiteY239" fmla="*/ 72695 h 96869"/>
                  <a:gd name="connsiteX240" fmla="*/ 1182262 w 1514817"/>
                  <a:gd name="connsiteY240" fmla="*/ 72695 h 96869"/>
                  <a:gd name="connsiteX241" fmla="*/ 1167118 w 1514817"/>
                  <a:gd name="connsiteY241" fmla="*/ 71780 h 96869"/>
                  <a:gd name="connsiteX242" fmla="*/ 1167118 w 1514817"/>
                  <a:gd name="connsiteY242" fmla="*/ 71780 h 96869"/>
                  <a:gd name="connsiteX243" fmla="*/ 1149115 w 1514817"/>
                  <a:gd name="connsiteY243" fmla="*/ 70637 h 96869"/>
                  <a:gd name="connsiteX244" fmla="*/ 1149115 w 1514817"/>
                  <a:gd name="connsiteY244" fmla="*/ 70637 h 96869"/>
                  <a:gd name="connsiteX245" fmla="*/ 1136885 w 1514817"/>
                  <a:gd name="connsiteY245" fmla="*/ 69894 h 96869"/>
                  <a:gd name="connsiteX246" fmla="*/ 1136885 w 1514817"/>
                  <a:gd name="connsiteY246" fmla="*/ 69894 h 96869"/>
                  <a:gd name="connsiteX247" fmla="*/ 1121797 w 1514817"/>
                  <a:gd name="connsiteY247" fmla="*/ 68980 h 96869"/>
                  <a:gd name="connsiteX248" fmla="*/ 1121797 w 1514817"/>
                  <a:gd name="connsiteY248" fmla="*/ 68980 h 96869"/>
                  <a:gd name="connsiteX249" fmla="*/ 1106652 w 1514817"/>
                  <a:gd name="connsiteY249" fmla="*/ 68066 h 96869"/>
                  <a:gd name="connsiteX250" fmla="*/ 1106652 w 1514817"/>
                  <a:gd name="connsiteY250" fmla="*/ 68066 h 96869"/>
                  <a:gd name="connsiteX251" fmla="*/ 1088651 w 1514817"/>
                  <a:gd name="connsiteY251" fmla="*/ 66923 h 96869"/>
                  <a:gd name="connsiteX252" fmla="*/ 1088651 w 1514817"/>
                  <a:gd name="connsiteY252" fmla="*/ 66923 h 96869"/>
                  <a:gd name="connsiteX253" fmla="*/ 1076421 w 1514817"/>
                  <a:gd name="connsiteY253" fmla="*/ 66180 h 96869"/>
                  <a:gd name="connsiteX254" fmla="*/ 1076421 w 1514817"/>
                  <a:gd name="connsiteY254" fmla="*/ 66180 h 96869"/>
                  <a:gd name="connsiteX255" fmla="*/ 1061333 w 1514817"/>
                  <a:gd name="connsiteY255" fmla="*/ 65265 h 96869"/>
                  <a:gd name="connsiteX256" fmla="*/ 1061333 w 1514817"/>
                  <a:gd name="connsiteY256" fmla="*/ 65265 h 96869"/>
                  <a:gd name="connsiteX257" fmla="*/ 1043273 w 1514817"/>
                  <a:gd name="connsiteY257" fmla="*/ 64122 h 96869"/>
                  <a:gd name="connsiteX258" fmla="*/ 1043273 w 1514817"/>
                  <a:gd name="connsiteY258" fmla="*/ 64122 h 96869"/>
                  <a:gd name="connsiteX259" fmla="*/ 1028186 w 1514817"/>
                  <a:gd name="connsiteY259" fmla="*/ 63208 h 96869"/>
                  <a:gd name="connsiteX260" fmla="*/ 1028186 w 1514817"/>
                  <a:gd name="connsiteY260" fmla="*/ 63208 h 96869"/>
                  <a:gd name="connsiteX261" fmla="*/ 1015955 w 1514817"/>
                  <a:gd name="connsiteY261" fmla="*/ 62465 h 96869"/>
                  <a:gd name="connsiteX262" fmla="*/ 1015955 w 1514817"/>
                  <a:gd name="connsiteY262" fmla="*/ 62465 h 96869"/>
                  <a:gd name="connsiteX263" fmla="*/ 1000868 w 1514817"/>
                  <a:gd name="connsiteY263" fmla="*/ 61551 h 96869"/>
                  <a:gd name="connsiteX264" fmla="*/ 1000868 w 1514817"/>
                  <a:gd name="connsiteY264" fmla="*/ 61551 h 96869"/>
                  <a:gd name="connsiteX265" fmla="*/ 982809 w 1514817"/>
                  <a:gd name="connsiteY265" fmla="*/ 60408 h 96869"/>
                  <a:gd name="connsiteX266" fmla="*/ 982809 w 1514817"/>
                  <a:gd name="connsiteY266" fmla="*/ 60408 h 96869"/>
                  <a:gd name="connsiteX267" fmla="*/ 967721 w 1514817"/>
                  <a:gd name="connsiteY267" fmla="*/ 59493 h 96869"/>
                  <a:gd name="connsiteX268" fmla="*/ 967721 w 1514817"/>
                  <a:gd name="connsiteY268" fmla="*/ 59493 h 96869"/>
                  <a:gd name="connsiteX269" fmla="*/ 955491 w 1514817"/>
                  <a:gd name="connsiteY269" fmla="*/ 58750 h 96869"/>
                  <a:gd name="connsiteX270" fmla="*/ 955491 w 1514817"/>
                  <a:gd name="connsiteY270" fmla="*/ 58750 h 96869"/>
                  <a:gd name="connsiteX271" fmla="*/ 940403 w 1514817"/>
                  <a:gd name="connsiteY271" fmla="*/ 57836 h 96869"/>
                  <a:gd name="connsiteX272" fmla="*/ 940403 w 1514817"/>
                  <a:gd name="connsiteY272" fmla="*/ 57836 h 96869"/>
                  <a:gd name="connsiteX273" fmla="*/ 922344 w 1514817"/>
                  <a:gd name="connsiteY273" fmla="*/ 56693 h 96869"/>
                  <a:gd name="connsiteX274" fmla="*/ 922344 w 1514817"/>
                  <a:gd name="connsiteY274" fmla="*/ 56693 h 96869"/>
                  <a:gd name="connsiteX275" fmla="*/ 910171 w 1514817"/>
                  <a:gd name="connsiteY275" fmla="*/ 55950 h 96869"/>
                  <a:gd name="connsiteX276" fmla="*/ 910171 w 1514817"/>
                  <a:gd name="connsiteY276" fmla="*/ 55950 h 96869"/>
                  <a:gd name="connsiteX277" fmla="*/ 895026 w 1514817"/>
                  <a:gd name="connsiteY277" fmla="*/ 55035 h 96869"/>
                  <a:gd name="connsiteX278" fmla="*/ 895026 w 1514817"/>
                  <a:gd name="connsiteY278" fmla="*/ 55035 h 96869"/>
                  <a:gd name="connsiteX279" fmla="*/ 879939 w 1514817"/>
                  <a:gd name="connsiteY279" fmla="*/ 54121 h 96869"/>
                  <a:gd name="connsiteX280" fmla="*/ 879939 w 1514817"/>
                  <a:gd name="connsiteY280" fmla="*/ 54121 h 96869"/>
                  <a:gd name="connsiteX281" fmla="*/ 861879 w 1514817"/>
                  <a:gd name="connsiteY281" fmla="*/ 52978 h 96869"/>
                  <a:gd name="connsiteX282" fmla="*/ 861879 w 1514817"/>
                  <a:gd name="connsiteY282" fmla="*/ 52978 h 96869"/>
                  <a:gd name="connsiteX283" fmla="*/ 849706 w 1514817"/>
                  <a:gd name="connsiteY283" fmla="*/ 52235 h 96869"/>
                  <a:gd name="connsiteX284" fmla="*/ 849706 w 1514817"/>
                  <a:gd name="connsiteY284" fmla="*/ 52235 h 96869"/>
                  <a:gd name="connsiteX285" fmla="*/ 834561 w 1514817"/>
                  <a:gd name="connsiteY285" fmla="*/ 51321 h 96869"/>
                  <a:gd name="connsiteX286" fmla="*/ 834561 w 1514817"/>
                  <a:gd name="connsiteY286" fmla="*/ 51321 h 96869"/>
                  <a:gd name="connsiteX287" fmla="*/ 818388 w 1514817"/>
                  <a:gd name="connsiteY287" fmla="*/ 50292 h 96869"/>
                  <a:gd name="connsiteX288" fmla="*/ 801415 w 1514817"/>
                  <a:gd name="connsiteY288" fmla="*/ 49263 h 96869"/>
                  <a:gd name="connsiteX289" fmla="*/ 801415 w 1514817"/>
                  <a:gd name="connsiteY289" fmla="*/ 49263 h 96869"/>
                  <a:gd name="connsiteX290" fmla="*/ 789242 w 1514817"/>
                  <a:gd name="connsiteY290" fmla="*/ 48520 h 96869"/>
                  <a:gd name="connsiteX291" fmla="*/ 789242 w 1514817"/>
                  <a:gd name="connsiteY291" fmla="*/ 48520 h 96869"/>
                  <a:gd name="connsiteX292" fmla="*/ 771182 w 1514817"/>
                  <a:gd name="connsiteY292" fmla="*/ 47434 h 96869"/>
                  <a:gd name="connsiteX293" fmla="*/ 771182 w 1514817"/>
                  <a:gd name="connsiteY293" fmla="*/ 47434 h 96869"/>
                  <a:gd name="connsiteX294" fmla="*/ 758952 w 1514817"/>
                  <a:gd name="connsiteY294" fmla="*/ 46634 h 96869"/>
                  <a:gd name="connsiteX295" fmla="*/ 758952 w 1514817"/>
                  <a:gd name="connsiteY295" fmla="*/ 46634 h 96869"/>
                  <a:gd name="connsiteX296" fmla="*/ 740950 w 1514817"/>
                  <a:gd name="connsiteY296" fmla="*/ 45548 h 96869"/>
                  <a:gd name="connsiteX297" fmla="*/ 740950 w 1514817"/>
                  <a:gd name="connsiteY297" fmla="*/ 45548 h 96869"/>
                  <a:gd name="connsiteX298" fmla="*/ 728777 w 1514817"/>
                  <a:gd name="connsiteY298" fmla="*/ 44805 h 96869"/>
                  <a:gd name="connsiteX299" fmla="*/ 728777 w 1514817"/>
                  <a:gd name="connsiteY299" fmla="*/ 44805 h 96869"/>
                  <a:gd name="connsiteX300" fmla="*/ 713632 w 1514817"/>
                  <a:gd name="connsiteY300" fmla="*/ 43891 h 96869"/>
                  <a:gd name="connsiteX301" fmla="*/ 713632 w 1514817"/>
                  <a:gd name="connsiteY301" fmla="*/ 43891 h 96869"/>
                  <a:gd name="connsiteX302" fmla="*/ 695573 w 1514817"/>
                  <a:gd name="connsiteY302" fmla="*/ 42748 h 96869"/>
                  <a:gd name="connsiteX303" fmla="*/ 695573 w 1514817"/>
                  <a:gd name="connsiteY303" fmla="*/ 42748 h 96869"/>
                  <a:gd name="connsiteX304" fmla="*/ 680485 w 1514817"/>
                  <a:gd name="connsiteY304" fmla="*/ 41834 h 96869"/>
                  <a:gd name="connsiteX305" fmla="*/ 680485 w 1514817"/>
                  <a:gd name="connsiteY305" fmla="*/ 41834 h 96869"/>
                  <a:gd name="connsiteX306" fmla="*/ 668255 w 1514817"/>
                  <a:gd name="connsiteY306" fmla="*/ 41091 h 96869"/>
                  <a:gd name="connsiteX307" fmla="*/ 668255 w 1514817"/>
                  <a:gd name="connsiteY307" fmla="*/ 41091 h 96869"/>
                  <a:gd name="connsiteX308" fmla="*/ 653167 w 1514817"/>
                  <a:gd name="connsiteY308" fmla="*/ 40176 h 96869"/>
                  <a:gd name="connsiteX309" fmla="*/ 653167 w 1514817"/>
                  <a:gd name="connsiteY309" fmla="*/ 40176 h 96869"/>
                  <a:gd name="connsiteX310" fmla="*/ 638022 w 1514817"/>
                  <a:gd name="connsiteY310" fmla="*/ 39205 h 96869"/>
                  <a:gd name="connsiteX311" fmla="*/ 638022 w 1514817"/>
                  <a:gd name="connsiteY311" fmla="*/ 39205 h 96869"/>
                  <a:gd name="connsiteX312" fmla="*/ 620021 w 1514817"/>
                  <a:gd name="connsiteY312" fmla="*/ 38119 h 96869"/>
                  <a:gd name="connsiteX313" fmla="*/ 620021 w 1514817"/>
                  <a:gd name="connsiteY313" fmla="*/ 38119 h 96869"/>
                  <a:gd name="connsiteX314" fmla="*/ 604876 w 1514817"/>
                  <a:gd name="connsiteY314" fmla="*/ 37205 h 96869"/>
                  <a:gd name="connsiteX315" fmla="*/ 604876 w 1514817"/>
                  <a:gd name="connsiteY315" fmla="*/ 37205 h 96869"/>
                  <a:gd name="connsiteX316" fmla="*/ 592703 w 1514817"/>
                  <a:gd name="connsiteY316" fmla="*/ 36462 h 96869"/>
                  <a:gd name="connsiteX317" fmla="*/ 592703 w 1514817"/>
                  <a:gd name="connsiteY317" fmla="*/ 36462 h 96869"/>
                  <a:gd name="connsiteX318" fmla="*/ 577558 w 1514817"/>
                  <a:gd name="connsiteY318" fmla="*/ 35490 h 96869"/>
                  <a:gd name="connsiteX319" fmla="*/ 577558 w 1514817"/>
                  <a:gd name="connsiteY319" fmla="*/ 35490 h 96869"/>
                  <a:gd name="connsiteX320" fmla="*/ 559556 w 1514817"/>
                  <a:gd name="connsiteY320" fmla="*/ 34404 h 96869"/>
                  <a:gd name="connsiteX321" fmla="*/ 559556 w 1514817"/>
                  <a:gd name="connsiteY321" fmla="*/ 34404 h 96869"/>
                  <a:gd name="connsiteX322" fmla="*/ 547325 w 1514817"/>
                  <a:gd name="connsiteY322" fmla="*/ 33661 h 96869"/>
                  <a:gd name="connsiteX323" fmla="*/ 547325 w 1514817"/>
                  <a:gd name="connsiteY323" fmla="*/ 33661 h 96869"/>
                  <a:gd name="connsiteX324" fmla="*/ 532238 w 1514817"/>
                  <a:gd name="connsiteY324" fmla="*/ 32747 h 96869"/>
                  <a:gd name="connsiteX325" fmla="*/ 532238 w 1514817"/>
                  <a:gd name="connsiteY325" fmla="*/ 32747 h 96869"/>
                  <a:gd name="connsiteX326" fmla="*/ 517093 w 1514817"/>
                  <a:gd name="connsiteY326" fmla="*/ 31775 h 96869"/>
                  <a:gd name="connsiteX327" fmla="*/ 517093 w 1514817"/>
                  <a:gd name="connsiteY327" fmla="*/ 31775 h 96869"/>
                  <a:gd name="connsiteX328" fmla="*/ 499091 w 1514817"/>
                  <a:gd name="connsiteY328" fmla="*/ 30690 h 96869"/>
                  <a:gd name="connsiteX329" fmla="*/ 499091 w 1514817"/>
                  <a:gd name="connsiteY329" fmla="*/ 30690 h 96869"/>
                  <a:gd name="connsiteX330" fmla="*/ 486861 w 1514817"/>
                  <a:gd name="connsiteY330" fmla="*/ 29947 h 96869"/>
                  <a:gd name="connsiteX331" fmla="*/ 486861 w 1514817"/>
                  <a:gd name="connsiteY331" fmla="*/ 29947 h 96869"/>
                  <a:gd name="connsiteX332" fmla="*/ 471773 w 1514817"/>
                  <a:gd name="connsiteY332" fmla="*/ 28975 h 96869"/>
                  <a:gd name="connsiteX333" fmla="*/ 471773 w 1514817"/>
                  <a:gd name="connsiteY333" fmla="*/ 28975 h 96869"/>
                  <a:gd name="connsiteX334" fmla="*/ 453714 w 1514817"/>
                  <a:gd name="connsiteY334" fmla="*/ 27889 h 96869"/>
                  <a:gd name="connsiteX335" fmla="*/ 453714 w 1514817"/>
                  <a:gd name="connsiteY335" fmla="*/ 27889 h 96869"/>
                  <a:gd name="connsiteX336" fmla="*/ 441541 w 1514817"/>
                  <a:gd name="connsiteY336" fmla="*/ 27146 h 96869"/>
                  <a:gd name="connsiteX337" fmla="*/ 441541 w 1514817"/>
                  <a:gd name="connsiteY337" fmla="*/ 27146 h 96869"/>
                  <a:gd name="connsiteX338" fmla="*/ 426396 w 1514817"/>
                  <a:gd name="connsiteY338" fmla="*/ 26232 h 96869"/>
                  <a:gd name="connsiteX339" fmla="*/ 426396 w 1514817"/>
                  <a:gd name="connsiteY339" fmla="*/ 26232 h 96869"/>
                  <a:gd name="connsiteX340" fmla="*/ 408394 w 1514817"/>
                  <a:gd name="connsiteY340" fmla="*/ 25089 h 96869"/>
                  <a:gd name="connsiteX341" fmla="*/ 408394 w 1514817"/>
                  <a:gd name="connsiteY341" fmla="*/ 25089 h 96869"/>
                  <a:gd name="connsiteX342" fmla="*/ 393249 w 1514817"/>
                  <a:gd name="connsiteY342" fmla="*/ 24174 h 96869"/>
                  <a:gd name="connsiteX343" fmla="*/ 393249 w 1514817"/>
                  <a:gd name="connsiteY343" fmla="*/ 24174 h 96869"/>
                  <a:gd name="connsiteX344" fmla="*/ 381076 w 1514817"/>
                  <a:gd name="connsiteY344" fmla="*/ 23431 h 96869"/>
                  <a:gd name="connsiteX345" fmla="*/ 381076 w 1514817"/>
                  <a:gd name="connsiteY345" fmla="*/ 23431 h 96869"/>
                  <a:gd name="connsiteX346" fmla="*/ 365931 w 1514817"/>
                  <a:gd name="connsiteY346" fmla="*/ 22517 h 96869"/>
                  <a:gd name="connsiteX347" fmla="*/ 365931 w 1514817"/>
                  <a:gd name="connsiteY347" fmla="*/ 22517 h 96869"/>
                  <a:gd name="connsiteX348" fmla="*/ 347930 w 1514817"/>
                  <a:gd name="connsiteY348" fmla="*/ 21374 h 96869"/>
                  <a:gd name="connsiteX349" fmla="*/ 347930 w 1514817"/>
                  <a:gd name="connsiteY349" fmla="*/ 21374 h 96869"/>
                  <a:gd name="connsiteX350" fmla="*/ 332784 w 1514817"/>
                  <a:gd name="connsiteY350" fmla="*/ 20460 h 96869"/>
                  <a:gd name="connsiteX351" fmla="*/ 332784 w 1514817"/>
                  <a:gd name="connsiteY351" fmla="*/ 20460 h 96869"/>
                  <a:gd name="connsiteX352" fmla="*/ 320612 w 1514817"/>
                  <a:gd name="connsiteY352" fmla="*/ 19717 h 96869"/>
                  <a:gd name="connsiteX353" fmla="*/ 320612 w 1514817"/>
                  <a:gd name="connsiteY353" fmla="*/ 19717 h 96869"/>
                  <a:gd name="connsiteX354" fmla="*/ 305467 w 1514817"/>
                  <a:gd name="connsiteY354" fmla="*/ 18802 h 96869"/>
                  <a:gd name="connsiteX355" fmla="*/ 305467 w 1514817"/>
                  <a:gd name="connsiteY355" fmla="*/ 18802 h 96869"/>
                  <a:gd name="connsiteX356" fmla="*/ 290379 w 1514817"/>
                  <a:gd name="connsiteY356" fmla="*/ 17831 h 96869"/>
                  <a:gd name="connsiteX357" fmla="*/ 290379 w 1514817"/>
                  <a:gd name="connsiteY357" fmla="*/ 17831 h 96869"/>
                  <a:gd name="connsiteX358" fmla="*/ 272320 w 1514817"/>
                  <a:gd name="connsiteY358" fmla="*/ 16745 h 96869"/>
                  <a:gd name="connsiteX359" fmla="*/ 272320 w 1514817"/>
                  <a:gd name="connsiteY359" fmla="*/ 16745 h 96869"/>
                  <a:gd name="connsiteX360" fmla="*/ 260147 w 1514817"/>
                  <a:gd name="connsiteY360" fmla="*/ 16002 h 96869"/>
                  <a:gd name="connsiteX361" fmla="*/ 260147 w 1514817"/>
                  <a:gd name="connsiteY361" fmla="*/ 16002 h 96869"/>
                  <a:gd name="connsiteX362" fmla="*/ 245002 w 1514817"/>
                  <a:gd name="connsiteY362" fmla="*/ 15088 h 96869"/>
                  <a:gd name="connsiteX363" fmla="*/ 245002 w 1514817"/>
                  <a:gd name="connsiteY363" fmla="*/ 15088 h 96869"/>
                  <a:gd name="connsiteX364" fmla="*/ 229857 w 1514817"/>
                  <a:gd name="connsiteY364" fmla="*/ 14116 h 96869"/>
                  <a:gd name="connsiteX365" fmla="*/ 229857 w 1514817"/>
                  <a:gd name="connsiteY365" fmla="*/ 14116 h 96869"/>
                  <a:gd name="connsiteX366" fmla="*/ 211855 w 1514817"/>
                  <a:gd name="connsiteY366" fmla="*/ 13030 h 96869"/>
                  <a:gd name="connsiteX367" fmla="*/ 211855 w 1514817"/>
                  <a:gd name="connsiteY367" fmla="*/ 13030 h 96869"/>
                  <a:gd name="connsiteX368" fmla="*/ 199682 w 1514817"/>
                  <a:gd name="connsiteY368" fmla="*/ 12287 h 96869"/>
                  <a:gd name="connsiteX369" fmla="*/ 199682 w 1514817"/>
                  <a:gd name="connsiteY369" fmla="*/ 12287 h 96869"/>
                  <a:gd name="connsiteX370" fmla="*/ 184537 w 1514817"/>
                  <a:gd name="connsiteY370" fmla="*/ 11316 h 96869"/>
                  <a:gd name="connsiteX371" fmla="*/ 184537 w 1514817"/>
                  <a:gd name="connsiteY371" fmla="*/ 11316 h 96869"/>
                  <a:gd name="connsiteX372" fmla="*/ 169393 w 1514817"/>
                  <a:gd name="connsiteY372" fmla="*/ 10401 h 96869"/>
                  <a:gd name="connsiteX373" fmla="*/ 169393 w 1514817"/>
                  <a:gd name="connsiteY373" fmla="*/ 10401 h 96869"/>
                  <a:gd name="connsiteX374" fmla="*/ 151390 w 1514817"/>
                  <a:gd name="connsiteY374" fmla="*/ 9315 h 96869"/>
                  <a:gd name="connsiteX375" fmla="*/ 151390 w 1514817"/>
                  <a:gd name="connsiteY375" fmla="*/ 9315 h 96869"/>
                  <a:gd name="connsiteX376" fmla="*/ 138131 w 1514817"/>
                  <a:gd name="connsiteY376" fmla="*/ 8515 h 96869"/>
                  <a:gd name="connsiteX377" fmla="*/ 121158 w 1514817"/>
                  <a:gd name="connsiteY377" fmla="*/ 7429 h 96869"/>
                  <a:gd name="connsiteX378" fmla="*/ 121158 w 1514817"/>
                  <a:gd name="connsiteY378" fmla="*/ 7429 h 96869"/>
                  <a:gd name="connsiteX379" fmla="*/ 108928 w 1514817"/>
                  <a:gd name="connsiteY379" fmla="*/ 6686 h 96869"/>
                  <a:gd name="connsiteX380" fmla="*/ 108928 w 1514817"/>
                  <a:gd name="connsiteY380" fmla="*/ 6686 h 96869"/>
                  <a:gd name="connsiteX381" fmla="*/ 90926 w 1514817"/>
                  <a:gd name="connsiteY381" fmla="*/ 5601 h 96869"/>
                  <a:gd name="connsiteX382" fmla="*/ 90926 w 1514817"/>
                  <a:gd name="connsiteY382" fmla="*/ 5601 h 96869"/>
                  <a:gd name="connsiteX383" fmla="*/ 78696 w 1514817"/>
                  <a:gd name="connsiteY383" fmla="*/ 4858 h 96869"/>
                  <a:gd name="connsiteX384" fmla="*/ 78696 w 1514817"/>
                  <a:gd name="connsiteY384" fmla="*/ 4858 h 96869"/>
                  <a:gd name="connsiteX385" fmla="*/ 60693 w 1514817"/>
                  <a:gd name="connsiteY385" fmla="*/ 3715 h 96869"/>
                  <a:gd name="connsiteX386" fmla="*/ 60693 w 1514817"/>
                  <a:gd name="connsiteY386" fmla="*/ 3715 h 96869"/>
                  <a:gd name="connsiteX387" fmla="*/ 48463 w 1514817"/>
                  <a:gd name="connsiteY387" fmla="*/ 2972 h 96869"/>
                  <a:gd name="connsiteX388" fmla="*/ 48463 w 1514817"/>
                  <a:gd name="connsiteY388" fmla="*/ 2972 h 96869"/>
                  <a:gd name="connsiteX389" fmla="*/ 30461 w 1514817"/>
                  <a:gd name="connsiteY389" fmla="*/ 1886 h 96869"/>
                  <a:gd name="connsiteX390" fmla="*/ 30461 w 1514817"/>
                  <a:gd name="connsiteY390" fmla="*/ 1886 h 96869"/>
                  <a:gd name="connsiteX391" fmla="*/ 18231 w 1514817"/>
                  <a:gd name="connsiteY391" fmla="*/ 1143 h 96869"/>
                  <a:gd name="connsiteX392" fmla="*/ 18231 w 1514817"/>
                  <a:gd name="connsiteY392" fmla="*/ 1143 h 96869"/>
                  <a:gd name="connsiteX393" fmla="*/ 228 w 1514817"/>
                  <a:gd name="connsiteY393" fmla="*/ 0 h 96869"/>
                  <a:gd name="connsiteX394" fmla="*/ 0 w 1514817"/>
                  <a:gd name="connsiteY394" fmla="*/ 3715 h 96869"/>
                  <a:gd name="connsiteX395" fmla="*/ 15088 w 1514817"/>
                  <a:gd name="connsiteY395" fmla="*/ 4629 h 9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</a:cxnLst>
                <a:rect l="l" t="t" r="r" b="b"/>
                <a:pathLst>
                  <a:path w="1514817" h="96869">
                    <a:moveTo>
                      <a:pt x="15088" y="4629"/>
                    </a:moveTo>
                    <a:lnTo>
                      <a:pt x="33147" y="5772"/>
                    </a:lnTo>
                    <a:lnTo>
                      <a:pt x="33147" y="5772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5" y="7429"/>
                    </a:lnTo>
                    <a:lnTo>
                      <a:pt x="60465" y="7429"/>
                    </a:lnTo>
                    <a:lnTo>
                      <a:pt x="78467" y="8515"/>
                    </a:lnTo>
                    <a:lnTo>
                      <a:pt x="78467" y="8515"/>
                    </a:lnTo>
                    <a:lnTo>
                      <a:pt x="93612" y="9487"/>
                    </a:lnTo>
                    <a:lnTo>
                      <a:pt x="93612" y="9487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3844" y="11316"/>
                    </a:lnTo>
                    <a:lnTo>
                      <a:pt x="123844" y="11316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7" y="13202"/>
                    </a:lnTo>
                    <a:lnTo>
                      <a:pt x="154077" y="13202"/>
                    </a:lnTo>
                    <a:lnTo>
                      <a:pt x="166250" y="13945"/>
                    </a:lnTo>
                    <a:lnTo>
                      <a:pt x="166250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917"/>
                    </a:lnTo>
                    <a:lnTo>
                      <a:pt x="214541" y="16917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4" y="19488"/>
                    </a:lnTo>
                    <a:lnTo>
                      <a:pt x="257004" y="19488"/>
                    </a:lnTo>
                    <a:lnTo>
                      <a:pt x="272091" y="20460"/>
                    </a:lnTo>
                    <a:lnTo>
                      <a:pt x="272091" y="20460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2324" y="22289"/>
                    </a:lnTo>
                    <a:lnTo>
                      <a:pt x="302324" y="22289"/>
                    </a:lnTo>
                    <a:lnTo>
                      <a:pt x="317468" y="23260"/>
                    </a:lnTo>
                    <a:lnTo>
                      <a:pt x="317468" y="23260"/>
                    </a:lnTo>
                    <a:lnTo>
                      <a:pt x="332556" y="24174"/>
                    </a:lnTo>
                    <a:lnTo>
                      <a:pt x="332556" y="24174"/>
                    </a:lnTo>
                    <a:lnTo>
                      <a:pt x="347701" y="25089"/>
                    </a:lnTo>
                    <a:lnTo>
                      <a:pt x="347701" y="25089"/>
                    </a:lnTo>
                    <a:lnTo>
                      <a:pt x="362788" y="26003"/>
                    </a:lnTo>
                    <a:lnTo>
                      <a:pt x="362788" y="26003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3020" y="27889"/>
                    </a:lnTo>
                    <a:lnTo>
                      <a:pt x="393020" y="27889"/>
                    </a:lnTo>
                    <a:lnTo>
                      <a:pt x="408165" y="28803"/>
                    </a:lnTo>
                    <a:lnTo>
                      <a:pt x="408165" y="28803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8" y="30690"/>
                    </a:lnTo>
                    <a:lnTo>
                      <a:pt x="438398" y="30690"/>
                    </a:lnTo>
                    <a:lnTo>
                      <a:pt x="453485" y="31604"/>
                    </a:lnTo>
                    <a:lnTo>
                      <a:pt x="453485" y="31604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7" y="33433"/>
                    </a:lnTo>
                    <a:lnTo>
                      <a:pt x="483717" y="33433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7097" y="37376"/>
                    </a:lnTo>
                    <a:lnTo>
                      <a:pt x="547097" y="37376"/>
                    </a:lnTo>
                    <a:lnTo>
                      <a:pt x="559327" y="38119"/>
                    </a:lnTo>
                    <a:lnTo>
                      <a:pt x="559327" y="38119"/>
                    </a:lnTo>
                    <a:lnTo>
                      <a:pt x="574414" y="39034"/>
                    </a:lnTo>
                    <a:lnTo>
                      <a:pt x="574414" y="39034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919"/>
                    </a:lnTo>
                    <a:lnTo>
                      <a:pt x="604647" y="40919"/>
                    </a:lnTo>
                    <a:lnTo>
                      <a:pt x="619792" y="41834"/>
                    </a:lnTo>
                    <a:lnTo>
                      <a:pt x="619792" y="41834"/>
                    </a:lnTo>
                    <a:lnTo>
                      <a:pt x="634880" y="42748"/>
                    </a:lnTo>
                    <a:lnTo>
                      <a:pt x="634880" y="42748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2" y="44634"/>
                    </a:lnTo>
                    <a:lnTo>
                      <a:pt x="665112" y="44634"/>
                    </a:lnTo>
                    <a:lnTo>
                      <a:pt x="680256" y="45548"/>
                    </a:lnTo>
                    <a:lnTo>
                      <a:pt x="680256" y="45548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377"/>
                    </a:lnTo>
                    <a:lnTo>
                      <a:pt x="710489" y="47377"/>
                    </a:lnTo>
                    <a:lnTo>
                      <a:pt x="725577" y="48349"/>
                    </a:lnTo>
                    <a:lnTo>
                      <a:pt x="725577" y="48349"/>
                    </a:lnTo>
                    <a:lnTo>
                      <a:pt x="740721" y="49263"/>
                    </a:lnTo>
                    <a:lnTo>
                      <a:pt x="740721" y="49263"/>
                    </a:lnTo>
                    <a:lnTo>
                      <a:pt x="758780" y="50349"/>
                    </a:lnTo>
                    <a:lnTo>
                      <a:pt x="758780" y="50349"/>
                    </a:lnTo>
                    <a:lnTo>
                      <a:pt x="770953" y="51092"/>
                    </a:lnTo>
                    <a:lnTo>
                      <a:pt x="770953" y="51092"/>
                    </a:lnTo>
                    <a:lnTo>
                      <a:pt x="786098" y="52064"/>
                    </a:lnTo>
                    <a:lnTo>
                      <a:pt x="786098" y="52064"/>
                    </a:lnTo>
                    <a:lnTo>
                      <a:pt x="801186" y="52978"/>
                    </a:lnTo>
                    <a:lnTo>
                      <a:pt x="801186" y="52978"/>
                    </a:lnTo>
                    <a:lnTo>
                      <a:pt x="816331" y="53892"/>
                    </a:lnTo>
                    <a:lnTo>
                      <a:pt x="816331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78"/>
                    </a:lnTo>
                    <a:lnTo>
                      <a:pt x="846563" y="55778"/>
                    </a:lnTo>
                    <a:lnTo>
                      <a:pt x="861650" y="56693"/>
                    </a:lnTo>
                    <a:lnTo>
                      <a:pt x="861650" y="56693"/>
                    </a:lnTo>
                    <a:lnTo>
                      <a:pt x="876795" y="57607"/>
                    </a:lnTo>
                    <a:lnTo>
                      <a:pt x="876795" y="57607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2115" y="60408"/>
                    </a:lnTo>
                    <a:lnTo>
                      <a:pt x="922115" y="60408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7" y="62294"/>
                    </a:lnTo>
                    <a:lnTo>
                      <a:pt x="952347" y="62294"/>
                    </a:lnTo>
                    <a:lnTo>
                      <a:pt x="967492" y="63208"/>
                    </a:lnTo>
                    <a:lnTo>
                      <a:pt x="967492" y="63208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37"/>
                    </a:lnTo>
                    <a:lnTo>
                      <a:pt x="997725" y="65037"/>
                    </a:lnTo>
                    <a:lnTo>
                      <a:pt x="1012813" y="66008"/>
                    </a:lnTo>
                    <a:lnTo>
                      <a:pt x="1012813" y="66008"/>
                    </a:lnTo>
                    <a:lnTo>
                      <a:pt x="1027957" y="66923"/>
                    </a:lnTo>
                    <a:lnTo>
                      <a:pt x="1027957" y="66923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58189" y="68751"/>
                    </a:lnTo>
                    <a:lnTo>
                      <a:pt x="1058189" y="68751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88422" y="70637"/>
                    </a:lnTo>
                    <a:lnTo>
                      <a:pt x="1088422" y="70637"/>
                    </a:lnTo>
                    <a:lnTo>
                      <a:pt x="1103510" y="71552"/>
                    </a:lnTo>
                    <a:lnTo>
                      <a:pt x="1103510" y="71552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3742" y="73438"/>
                    </a:lnTo>
                    <a:lnTo>
                      <a:pt x="1133742" y="73438"/>
                    </a:lnTo>
                    <a:lnTo>
                      <a:pt x="1148886" y="74352"/>
                    </a:lnTo>
                    <a:lnTo>
                      <a:pt x="1148886" y="74352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82034" y="76410"/>
                    </a:lnTo>
                    <a:lnTo>
                      <a:pt x="1182034" y="76410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09351" y="78067"/>
                    </a:lnTo>
                    <a:lnTo>
                      <a:pt x="1209351" y="78067"/>
                    </a:lnTo>
                    <a:lnTo>
                      <a:pt x="1227353" y="79210"/>
                    </a:lnTo>
                    <a:lnTo>
                      <a:pt x="1227353" y="79210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69816" y="81782"/>
                    </a:lnTo>
                    <a:lnTo>
                      <a:pt x="1269816" y="81782"/>
                    </a:lnTo>
                    <a:lnTo>
                      <a:pt x="1284904" y="82696"/>
                    </a:lnTo>
                    <a:lnTo>
                      <a:pt x="1284904" y="82696"/>
                    </a:lnTo>
                    <a:lnTo>
                      <a:pt x="1300048" y="83668"/>
                    </a:lnTo>
                    <a:lnTo>
                      <a:pt x="1300048" y="83668"/>
                    </a:lnTo>
                    <a:lnTo>
                      <a:pt x="1315193" y="84582"/>
                    </a:lnTo>
                    <a:lnTo>
                      <a:pt x="1315193" y="84582"/>
                    </a:lnTo>
                    <a:lnTo>
                      <a:pt x="1330280" y="85497"/>
                    </a:lnTo>
                    <a:lnTo>
                      <a:pt x="1330280" y="85497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82"/>
                    </a:lnTo>
                    <a:lnTo>
                      <a:pt x="1360513" y="87382"/>
                    </a:lnTo>
                    <a:lnTo>
                      <a:pt x="1375658" y="88297"/>
                    </a:lnTo>
                    <a:lnTo>
                      <a:pt x="1375658" y="88297"/>
                    </a:lnTo>
                    <a:lnTo>
                      <a:pt x="1390746" y="89211"/>
                    </a:lnTo>
                    <a:lnTo>
                      <a:pt x="1390746" y="89211"/>
                    </a:lnTo>
                    <a:lnTo>
                      <a:pt x="1405890" y="90183"/>
                    </a:lnTo>
                    <a:lnTo>
                      <a:pt x="1405890" y="90183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6122" y="92011"/>
                    </a:lnTo>
                    <a:lnTo>
                      <a:pt x="1436122" y="92011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3" y="94812"/>
                    </a:lnTo>
                    <a:lnTo>
                      <a:pt x="1481443" y="94812"/>
                    </a:lnTo>
                    <a:lnTo>
                      <a:pt x="1496587" y="95726"/>
                    </a:lnTo>
                    <a:lnTo>
                      <a:pt x="1496587" y="95726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6816" y="92011"/>
                    </a:lnTo>
                    <a:lnTo>
                      <a:pt x="1496816" y="92011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3324" y="89383"/>
                    </a:lnTo>
                    <a:lnTo>
                      <a:pt x="1436351" y="88297"/>
                    </a:lnTo>
                    <a:lnTo>
                      <a:pt x="1436351" y="88297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3" y="86639"/>
                    </a:lnTo>
                    <a:lnTo>
                      <a:pt x="1409033" y="86639"/>
                    </a:lnTo>
                    <a:lnTo>
                      <a:pt x="1393888" y="85725"/>
                    </a:lnTo>
                    <a:lnTo>
                      <a:pt x="1393888" y="85725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9" y="82925"/>
                    </a:lnTo>
                    <a:lnTo>
                      <a:pt x="1348569" y="82925"/>
                    </a:lnTo>
                    <a:lnTo>
                      <a:pt x="1330509" y="81782"/>
                    </a:lnTo>
                    <a:lnTo>
                      <a:pt x="1330509" y="81782"/>
                    </a:lnTo>
                    <a:lnTo>
                      <a:pt x="1318336" y="81039"/>
                    </a:lnTo>
                    <a:lnTo>
                      <a:pt x="1318336" y="81039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7018" y="79153"/>
                    </a:lnTo>
                    <a:lnTo>
                      <a:pt x="1270045" y="78067"/>
                    </a:lnTo>
                    <a:lnTo>
                      <a:pt x="1270045" y="78067"/>
                    </a:lnTo>
                    <a:lnTo>
                      <a:pt x="1257872" y="77324"/>
                    </a:lnTo>
                    <a:lnTo>
                      <a:pt x="1257872" y="77324"/>
                    </a:lnTo>
                    <a:lnTo>
                      <a:pt x="1239812" y="76238"/>
                    </a:lnTo>
                    <a:lnTo>
                      <a:pt x="1239812" y="76238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7349" y="73609"/>
                    </a:lnTo>
                    <a:lnTo>
                      <a:pt x="1197349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8" y="71780"/>
                    </a:lnTo>
                    <a:lnTo>
                      <a:pt x="1167118" y="71780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7" y="68980"/>
                    </a:lnTo>
                    <a:lnTo>
                      <a:pt x="1121797" y="68980"/>
                    </a:lnTo>
                    <a:lnTo>
                      <a:pt x="1106652" y="68066"/>
                    </a:lnTo>
                    <a:lnTo>
                      <a:pt x="1106652" y="68066"/>
                    </a:lnTo>
                    <a:lnTo>
                      <a:pt x="1088651" y="66923"/>
                    </a:lnTo>
                    <a:lnTo>
                      <a:pt x="1088651" y="66923"/>
                    </a:lnTo>
                    <a:lnTo>
                      <a:pt x="1076421" y="66180"/>
                    </a:lnTo>
                    <a:lnTo>
                      <a:pt x="1076421" y="66180"/>
                    </a:lnTo>
                    <a:lnTo>
                      <a:pt x="1061333" y="65265"/>
                    </a:lnTo>
                    <a:lnTo>
                      <a:pt x="1061333" y="65265"/>
                    </a:lnTo>
                    <a:lnTo>
                      <a:pt x="1043273" y="64122"/>
                    </a:lnTo>
                    <a:lnTo>
                      <a:pt x="1043273" y="64122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1"/>
                    </a:lnTo>
                    <a:lnTo>
                      <a:pt x="1000868" y="61551"/>
                    </a:lnTo>
                    <a:lnTo>
                      <a:pt x="982809" y="60408"/>
                    </a:lnTo>
                    <a:lnTo>
                      <a:pt x="982809" y="60408"/>
                    </a:lnTo>
                    <a:lnTo>
                      <a:pt x="967721" y="59493"/>
                    </a:lnTo>
                    <a:lnTo>
                      <a:pt x="967721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3" y="57836"/>
                    </a:lnTo>
                    <a:lnTo>
                      <a:pt x="940403" y="57836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9" y="54121"/>
                    </a:lnTo>
                    <a:lnTo>
                      <a:pt x="879939" y="54121"/>
                    </a:lnTo>
                    <a:lnTo>
                      <a:pt x="861879" y="52978"/>
                    </a:lnTo>
                    <a:lnTo>
                      <a:pt x="861879" y="52978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4561" y="51321"/>
                    </a:lnTo>
                    <a:lnTo>
                      <a:pt x="834561" y="51321"/>
                    </a:lnTo>
                    <a:lnTo>
                      <a:pt x="818388" y="50292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242" y="48520"/>
                    </a:lnTo>
                    <a:lnTo>
                      <a:pt x="789242" y="48520"/>
                    </a:lnTo>
                    <a:lnTo>
                      <a:pt x="771182" y="47434"/>
                    </a:lnTo>
                    <a:lnTo>
                      <a:pt x="771182" y="47434"/>
                    </a:lnTo>
                    <a:lnTo>
                      <a:pt x="758952" y="46634"/>
                    </a:lnTo>
                    <a:lnTo>
                      <a:pt x="758952" y="46634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77" y="44805"/>
                    </a:lnTo>
                    <a:lnTo>
                      <a:pt x="728777" y="44805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5573" y="42748"/>
                    </a:lnTo>
                    <a:lnTo>
                      <a:pt x="695573" y="42748"/>
                    </a:lnTo>
                    <a:lnTo>
                      <a:pt x="680485" y="41834"/>
                    </a:lnTo>
                    <a:lnTo>
                      <a:pt x="680485" y="41834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6"/>
                    </a:lnTo>
                    <a:lnTo>
                      <a:pt x="653167" y="40176"/>
                    </a:lnTo>
                    <a:lnTo>
                      <a:pt x="638022" y="39205"/>
                    </a:lnTo>
                    <a:lnTo>
                      <a:pt x="638022" y="39205"/>
                    </a:lnTo>
                    <a:lnTo>
                      <a:pt x="620021" y="38119"/>
                    </a:lnTo>
                    <a:lnTo>
                      <a:pt x="620021" y="38119"/>
                    </a:lnTo>
                    <a:lnTo>
                      <a:pt x="604876" y="37205"/>
                    </a:lnTo>
                    <a:lnTo>
                      <a:pt x="604876" y="37205"/>
                    </a:lnTo>
                    <a:lnTo>
                      <a:pt x="592703" y="36462"/>
                    </a:lnTo>
                    <a:lnTo>
                      <a:pt x="592703" y="36462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7325" y="33661"/>
                    </a:lnTo>
                    <a:lnTo>
                      <a:pt x="547325" y="33661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71773" y="28975"/>
                    </a:lnTo>
                    <a:lnTo>
                      <a:pt x="471773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08394" y="25089"/>
                    </a:lnTo>
                    <a:lnTo>
                      <a:pt x="408394" y="25089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1" y="22517"/>
                    </a:lnTo>
                    <a:lnTo>
                      <a:pt x="365931" y="22517"/>
                    </a:lnTo>
                    <a:lnTo>
                      <a:pt x="347930" y="21374"/>
                    </a:lnTo>
                    <a:lnTo>
                      <a:pt x="347930" y="21374"/>
                    </a:lnTo>
                    <a:lnTo>
                      <a:pt x="332784" y="20460"/>
                    </a:lnTo>
                    <a:lnTo>
                      <a:pt x="332784" y="20460"/>
                    </a:lnTo>
                    <a:lnTo>
                      <a:pt x="320612" y="19717"/>
                    </a:lnTo>
                    <a:lnTo>
                      <a:pt x="320612" y="19717"/>
                    </a:lnTo>
                    <a:lnTo>
                      <a:pt x="305467" y="18802"/>
                    </a:lnTo>
                    <a:lnTo>
                      <a:pt x="305467" y="18802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60147" y="16002"/>
                    </a:lnTo>
                    <a:lnTo>
                      <a:pt x="260147" y="16002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9682" y="12287"/>
                    </a:lnTo>
                    <a:lnTo>
                      <a:pt x="199682" y="12287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8131" y="8515"/>
                    </a:lnTo>
                    <a:lnTo>
                      <a:pt x="121158" y="7429"/>
                    </a:lnTo>
                    <a:lnTo>
                      <a:pt x="121158" y="7429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6" y="4858"/>
                    </a:lnTo>
                    <a:lnTo>
                      <a:pt x="78696" y="4858"/>
                    </a:lnTo>
                    <a:lnTo>
                      <a:pt x="60693" y="3715"/>
                    </a:lnTo>
                    <a:lnTo>
                      <a:pt x="60693" y="3715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8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26" name="شكل حر: شكل 225">
                <a:extLst>
                  <a:ext uri="{FF2B5EF4-FFF2-40B4-BE49-F238E27FC236}">
                    <a16:creationId xmlns:a16="http://schemas.microsoft.com/office/drawing/2014/main" id="{C16FD412-10D2-4C89-A3B9-AB47ED074F5B}"/>
                  </a:ext>
                </a:extLst>
              </p:cNvPr>
              <p:cNvSpPr/>
              <p:nvPr/>
            </p:nvSpPr>
            <p:spPr>
              <a:xfrm>
                <a:off x="6660813" y="5626932"/>
                <a:ext cx="1514817" cy="96812"/>
              </a:xfrm>
              <a:custGeom>
                <a:avLst/>
                <a:gdLst>
                  <a:gd name="connsiteX0" fmla="*/ 15087 w 1514817"/>
                  <a:gd name="connsiteY0" fmla="*/ 4629 h 96812"/>
                  <a:gd name="connsiteX1" fmla="*/ 33147 w 1514817"/>
                  <a:gd name="connsiteY1" fmla="*/ 5715 h 96812"/>
                  <a:gd name="connsiteX2" fmla="*/ 33147 w 1514817"/>
                  <a:gd name="connsiteY2" fmla="*/ 5715 h 96812"/>
                  <a:gd name="connsiteX3" fmla="*/ 45320 w 1514817"/>
                  <a:gd name="connsiteY3" fmla="*/ 6515 h 96812"/>
                  <a:gd name="connsiteX4" fmla="*/ 45320 w 1514817"/>
                  <a:gd name="connsiteY4" fmla="*/ 6515 h 96812"/>
                  <a:gd name="connsiteX5" fmla="*/ 60464 w 1514817"/>
                  <a:gd name="connsiteY5" fmla="*/ 7429 h 96812"/>
                  <a:gd name="connsiteX6" fmla="*/ 60464 w 1514817"/>
                  <a:gd name="connsiteY6" fmla="*/ 7429 h 96812"/>
                  <a:gd name="connsiteX7" fmla="*/ 75552 w 1514817"/>
                  <a:gd name="connsiteY7" fmla="*/ 8344 h 96812"/>
                  <a:gd name="connsiteX8" fmla="*/ 75552 w 1514817"/>
                  <a:gd name="connsiteY8" fmla="*/ 8344 h 96812"/>
                  <a:gd name="connsiteX9" fmla="*/ 93612 w 1514817"/>
                  <a:gd name="connsiteY9" fmla="*/ 9487 h 96812"/>
                  <a:gd name="connsiteX10" fmla="*/ 93612 w 1514817"/>
                  <a:gd name="connsiteY10" fmla="*/ 9487 h 96812"/>
                  <a:gd name="connsiteX11" fmla="*/ 105785 w 1514817"/>
                  <a:gd name="connsiteY11" fmla="*/ 10230 h 96812"/>
                  <a:gd name="connsiteX12" fmla="*/ 105785 w 1514817"/>
                  <a:gd name="connsiteY12" fmla="*/ 10230 h 96812"/>
                  <a:gd name="connsiteX13" fmla="*/ 120929 w 1514817"/>
                  <a:gd name="connsiteY13" fmla="*/ 11144 h 96812"/>
                  <a:gd name="connsiteX14" fmla="*/ 120929 w 1514817"/>
                  <a:gd name="connsiteY14" fmla="*/ 11144 h 96812"/>
                  <a:gd name="connsiteX15" fmla="*/ 136017 w 1514817"/>
                  <a:gd name="connsiteY15" fmla="*/ 12059 h 96812"/>
                  <a:gd name="connsiteX16" fmla="*/ 136017 w 1514817"/>
                  <a:gd name="connsiteY16" fmla="*/ 12059 h 96812"/>
                  <a:gd name="connsiteX17" fmla="*/ 154076 w 1514817"/>
                  <a:gd name="connsiteY17" fmla="*/ 13202 h 96812"/>
                  <a:gd name="connsiteX18" fmla="*/ 154076 w 1514817"/>
                  <a:gd name="connsiteY18" fmla="*/ 13202 h 96812"/>
                  <a:gd name="connsiteX19" fmla="*/ 166249 w 1514817"/>
                  <a:gd name="connsiteY19" fmla="*/ 13945 h 96812"/>
                  <a:gd name="connsiteX20" fmla="*/ 166249 w 1514817"/>
                  <a:gd name="connsiteY20" fmla="*/ 13945 h 96812"/>
                  <a:gd name="connsiteX21" fmla="*/ 181394 w 1514817"/>
                  <a:gd name="connsiteY21" fmla="*/ 14859 h 96812"/>
                  <a:gd name="connsiteX22" fmla="*/ 181394 w 1514817"/>
                  <a:gd name="connsiteY22" fmla="*/ 14859 h 96812"/>
                  <a:gd name="connsiteX23" fmla="*/ 196482 w 1514817"/>
                  <a:gd name="connsiteY23" fmla="*/ 15773 h 96812"/>
                  <a:gd name="connsiteX24" fmla="*/ 196482 w 1514817"/>
                  <a:gd name="connsiteY24" fmla="*/ 15773 h 96812"/>
                  <a:gd name="connsiteX25" fmla="*/ 214541 w 1514817"/>
                  <a:gd name="connsiteY25" fmla="*/ 16916 h 96812"/>
                  <a:gd name="connsiteX26" fmla="*/ 214541 w 1514817"/>
                  <a:gd name="connsiteY26" fmla="*/ 16916 h 96812"/>
                  <a:gd name="connsiteX27" fmla="*/ 226714 w 1514817"/>
                  <a:gd name="connsiteY27" fmla="*/ 17659 h 96812"/>
                  <a:gd name="connsiteX28" fmla="*/ 226714 w 1514817"/>
                  <a:gd name="connsiteY28" fmla="*/ 17659 h 96812"/>
                  <a:gd name="connsiteX29" fmla="*/ 241859 w 1514817"/>
                  <a:gd name="connsiteY29" fmla="*/ 18574 h 96812"/>
                  <a:gd name="connsiteX30" fmla="*/ 241859 w 1514817"/>
                  <a:gd name="connsiteY30" fmla="*/ 18574 h 96812"/>
                  <a:gd name="connsiteX31" fmla="*/ 256946 w 1514817"/>
                  <a:gd name="connsiteY31" fmla="*/ 19488 h 96812"/>
                  <a:gd name="connsiteX32" fmla="*/ 256946 w 1514817"/>
                  <a:gd name="connsiteY32" fmla="*/ 19488 h 96812"/>
                  <a:gd name="connsiteX33" fmla="*/ 275006 w 1514817"/>
                  <a:gd name="connsiteY33" fmla="*/ 20631 h 96812"/>
                  <a:gd name="connsiteX34" fmla="*/ 275006 w 1514817"/>
                  <a:gd name="connsiteY34" fmla="*/ 20631 h 96812"/>
                  <a:gd name="connsiteX35" fmla="*/ 290150 w 1514817"/>
                  <a:gd name="connsiteY35" fmla="*/ 21545 h 96812"/>
                  <a:gd name="connsiteX36" fmla="*/ 290150 w 1514817"/>
                  <a:gd name="connsiteY36" fmla="*/ 21545 h 96812"/>
                  <a:gd name="connsiteX37" fmla="*/ 302323 w 1514817"/>
                  <a:gd name="connsiteY37" fmla="*/ 22288 h 96812"/>
                  <a:gd name="connsiteX38" fmla="*/ 302323 w 1514817"/>
                  <a:gd name="connsiteY38" fmla="*/ 22288 h 96812"/>
                  <a:gd name="connsiteX39" fmla="*/ 317468 w 1514817"/>
                  <a:gd name="connsiteY39" fmla="*/ 23203 h 96812"/>
                  <a:gd name="connsiteX40" fmla="*/ 317468 w 1514817"/>
                  <a:gd name="connsiteY40" fmla="*/ 23203 h 96812"/>
                  <a:gd name="connsiteX41" fmla="*/ 335471 w 1514817"/>
                  <a:gd name="connsiteY41" fmla="*/ 24346 h 96812"/>
                  <a:gd name="connsiteX42" fmla="*/ 335471 w 1514817"/>
                  <a:gd name="connsiteY42" fmla="*/ 24346 h 96812"/>
                  <a:gd name="connsiteX43" fmla="*/ 347701 w 1514817"/>
                  <a:gd name="connsiteY43" fmla="*/ 25089 h 96812"/>
                  <a:gd name="connsiteX44" fmla="*/ 347701 w 1514817"/>
                  <a:gd name="connsiteY44" fmla="*/ 25089 h 96812"/>
                  <a:gd name="connsiteX45" fmla="*/ 362788 w 1514817"/>
                  <a:gd name="connsiteY45" fmla="*/ 26003 h 96812"/>
                  <a:gd name="connsiteX46" fmla="*/ 362788 w 1514817"/>
                  <a:gd name="connsiteY46" fmla="*/ 26003 h 96812"/>
                  <a:gd name="connsiteX47" fmla="*/ 377933 w 1514817"/>
                  <a:gd name="connsiteY47" fmla="*/ 26917 h 96812"/>
                  <a:gd name="connsiteX48" fmla="*/ 377933 w 1514817"/>
                  <a:gd name="connsiteY48" fmla="*/ 26917 h 96812"/>
                  <a:gd name="connsiteX49" fmla="*/ 395935 w 1514817"/>
                  <a:gd name="connsiteY49" fmla="*/ 28060 h 96812"/>
                  <a:gd name="connsiteX50" fmla="*/ 395935 w 1514817"/>
                  <a:gd name="connsiteY50" fmla="*/ 28060 h 96812"/>
                  <a:gd name="connsiteX51" fmla="*/ 408165 w 1514817"/>
                  <a:gd name="connsiteY51" fmla="*/ 28803 h 96812"/>
                  <a:gd name="connsiteX52" fmla="*/ 408165 w 1514817"/>
                  <a:gd name="connsiteY52" fmla="*/ 28803 h 96812"/>
                  <a:gd name="connsiteX53" fmla="*/ 426168 w 1514817"/>
                  <a:gd name="connsiteY53" fmla="*/ 29889 h 96812"/>
                  <a:gd name="connsiteX54" fmla="*/ 426168 w 1514817"/>
                  <a:gd name="connsiteY54" fmla="*/ 29889 h 96812"/>
                  <a:gd name="connsiteX55" fmla="*/ 438398 w 1514817"/>
                  <a:gd name="connsiteY55" fmla="*/ 30632 h 96812"/>
                  <a:gd name="connsiteX56" fmla="*/ 438398 w 1514817"/>
                  <a:gd name="connsiteY56" fmla="*/ 30632 h 96812"/>
                  <a:gd name="connsiteX57" fmla="*/ 456399 w 1514817"/>
                  <a:gd name="connsiteY57" fmla="*/ 31775 h 96812"/>
                  <a:gd name="connsiteX58" fmla="*/ 456399 w 1514817"/>
                  <a:gd name="connsiteY58" fmla="*/ 31775 h 96812"/>
                  <a:gd name="connsiteX59" fmla="*/ 468630 w 1514817"/>
                  <a:gd name="connsiteY59" fmla="*/ 32518 h 96812"/>
                  <a:gd name="connsiteX60" fmla="*/ 468630 w 1514817"/>
                  <a:gd name="connsiteY60" fmla="*/ 32518 h 96812"/>
                  <a:gd name="connsiteX61" fmla="*/ 470459 w 1514817"/>
                  <a:gd name="connsiteY61" fmla="*/ 32632 h 96812"/>
                  <a:gd name="connsiteX62" fmla="*/ 471544 w 1514817"/>
                  <a:gd name="connsiteY62" fmla="*/ 32690 h 96812"/>
                  <a:gd name="connsiteX63" fmla="*/ 471544 w 1514817"/>
                  <a:gd name="connsiteY63" fmla="*/ 32690 h 96812"/>
                  <a:gd name="connsiteX64" fmla="*/ 483717 w 1514817"/>
                  <a:gd name="connsiteY64" fmla="*/ 33433 h 96812"/>
                  <a:gd name="connsiteX65" fmla="*/ 483717 w 1514817"/>
                  <a:gd name="connsiteY65" fmla="*/ 33433 h 96812"/>
                  <a:gd name="connsiteX66" fmla="*/ 501777 w 1514817"/>
                  <a:gd name="connsiteY66" fmla="*/ 34576 h 96812"/>
                  <a:gd name="connsiteX67" fmla="*/ 501777 w 1514817"/>
                  <a:gd name="connsiteY67" fmla="*/ 34576 h 96812"/>
                  <a:gd name="connsiteX68" fmla="*/ 513950 w 1514817"/>
                  <a:gd name="connsiteY68" fmla="*/ 35319 h 96812"/>
                  <a:gd name="connsiteX69" fmla="*/ 513950 w 1514817"/>
                  <a:gd name="connsiteY69" fmla="*/ 35319 h 96812"/>
                  <a:gd name="connsiteX70" fmla="*/ 529095 w 1514817"/>
                  <a:gd name="connsiteY70" fmla="*/ 36233 h 96812"/>
                  <a:gd name="connsiteX71" fmla="*/ 529095 w 1514817"/>
                  <a:gd name="connsiteY71" fmla="*/ 36233 h 96812"/>
                  <a:gd name="connsiteX72" fmla="*/ 544183 w 1514817"/>
                  <a:gd name="connsiteY72" fmla="*/ 37148 h 96812"/>
                  <a:gd name="connsiteX73" fmla="*/ 544183 w 1514817"/>
                  <a:gd name="connsiteY73" fmla="*/ 37148 h 96812"/>
                  <a:gd name="connsiteX74" fmla="*/ 562241 w 1514817"/>
                  <a:gd name="connsiteY74" fmla="*/ 38290 h 96812"/>
                  <a:gd name="connsiteX75" fmla="*/ 562241 w 1514817"/>
                  <a:gd name="connsiteY75" fmla="*/ 38290 h 96812"/>
                  <a:gd name="connsiteX76" fmla="*/ 577329 w 1514817"/>
                  <a:gd name="connsiteY76" fmla="*/ 39205 h 96812"/>
                  <a:gd name="connsiteX77" fmla="*/ 577329 w 1514817"/>
                  <a:gd name="connsiteY77" fmla="*/ 39205 h 96812"/>
                  <a:gd name="connsiteX78" fmla="*/ 589559 w 1514817"/>
                  <a:gd name="connsiteY78" fmla="*/ 39948 h 96812"/>
                  <a:gd name="connsiteX79" fmla="*/ 589559 w 1514817"/>
                  <a:gd name="connsiteY79" fmla="*/ 39948 h 96812"/>
                  <a:gd name="connsiteX80" fmla="*/ 604647 w 1514817"/>
                  <a:gd name="connsiteY80" fmla="*/ 40862 h 96812"/>
                  <a:gd name="connsiteX81" fmla="*/ 604647 w 1514817"/>
                  <a:gd name="connsiteY81" fmla="*/ 40862 h 96812"/>
                  <a:gd name="connsiteX82" fmla="*/ 622707 w 1514817"/>
                  <a:gd name="connsiteY82" fmla="*/ 42005 h 96812"/>
                  <a:gd name="connsiteX83" fmla="*/ 622707 w 1514817"/>
                  <a:gd name="connsiteY83" fmla="*/ 42005 h 96812"/>
                  <a:gd name="connsiteX84" fmla="*/ 637794 w 1514817"/>
                  <a:gd name="connsiteY84" fmla="*/ 42919 h 96812"/>
                  <a:gd name="connsiteX85" fmla="*/ 637794 w 1514817"/>
                  <a:gd name="connsiteY85" fmla="*/ 42919 h 96812"/>
                  <a:gd name="connsiteX86" fmla="*/ 650024 w 1514817"/>
                  <a:gd name="connsiteY86" fmla="*/ 43662 h 96812"/>
                  <a:gd name="connsiteX87" fmla="*/ 650024 w 1514817"/>
                  <a:gd name="connsiteY87" fmla="*/ 43662 h 96812"/>
                  <a:gd name="connsiteX88" fmla="*/ 665111 w 1514817"/>
                  <a:gd name="connsiteY88" fmla="*/ 44577 h 96812"/>
                  <a:gd name="connsiteX89" fmla="*/ 665111 w 1514817"/>
                  <a:gd name="connsiteY89" fmla="*/ 44577 h 96812"/>
                  <a:gd name="connsiteX90" fmla="*/ 683171 w 1514817"/>
                  <a:gd name="connsiteY90" fmla="*/ 45720 h 96812"/>
                  <a:gd name="connsiteX91" fmla="*/ 683171 w 1514817"/>
                  <a:gd name="connsiteY91" fmla="*/ 45720 h 96812"/>
                  <a:gd name="connsiteX92" fmla="*/ 695344 w 1514817"/>
                  <a:gd name="connsiteY92" fmla="*/ 46463 h 96812"/>
                  <a:gd name="connsiteX93" fmla="*/ 695344 w 1514817"/>
                  <a:gd name="connsiteY93" fmla="*/ 46463 h 96812"/>
                  <a:gd name="connsiteX94" fmla="*/ 710489 w 1514817"/>
                  <a:gd name="connsiteY94" fmla="*/ 47377 h 96812"/>
                  <a:gd name="connsiteX95" fmla="*/ 710489 w 1514817"/>
                  <a:gd name="connsiteY95" fmla="*/ 47377 h 96812"/>
                  <a:gd name="connsiteX96" fmla="*/ 725577 w 1514817"/>
                  <a:gd name="connsiteY96" fmla="*/ 48291 h 96812"/>
                  <a:gd name="connsiteX97" fmla="*/ 725577 w 1514817"/>
                  <a:gd name="connsiteY97" fmla="*/ 48291 h 96812"/>
                  <a:gd name="connsiteX98" fmla="*/ 743635 w 1514817"/>
                  <a:gd name="connsiteY98" fmla="*/ 49435 h 96812"/>
                  <a:gd name="connsiteX99" fmla="*/ 743635 w 1514817"/>
                  <a:gd name="connsiteY99" fmla="*/ 49435 h 96812"/>
                  <a:gd name="connsiteX100" fmla="*/ 755808 w 1514817"/>
                  <a:gd name="connsiteY100" fmla="*/ 50178 h 96812"/>
                  <a:gd name="connsiteX101" fmla="*/ 755808 w 1514817"/>
                  <a:gd name="connsiteY101" fmla="*/ 50178 h 96812"/>
                  <a:gd name="connsiteX102" fmla="*/ 770953 w 1514817"/>
                  <a:gd name="connsiteY102" fmla="*/ 51092 h 96812"/>
                  <a:gd name="connsiteX103" fmla="*/ 770953 w 1514817"/>
                  <a:gd name="connsiteY103" fmla="*/ 51092 h 96812"/>
                  <a:gd name="connsiteX104" fmla="*/ 786041 w 1514817"/>
                  <a:gd name="connsiteY104" fmla="*/ 52064 h 96812"/>
                  <a:gd name="connsiteX105" fmla="*/ 786041 w 1514817"/>
                  <a:gd name="connsiteY105" fmla="*/ 52064 h 96812"/>
                  <a:gd name="connsiteX106" fmla="*/ 804101 w 1514817"/>
                  <a:gd name="connsiteY106" fmla="*/ 53149 h 96812"/>
                  <a:gd name="connsiteX107" fmla="*/ 804101 w 1514817"/>
                  <a:gd name="connsiteY107" fmla="*/ 53149 h 96812"/>
                  <a:gd name="connsiteX108" fmla="*/ 816274 w 1514817"/>
                  <a:gd name="connsiteY108" fmla="*/ 53892 h 96812"/>
                  <a:gd name="connsiteX109" fmla="*/ 816274 w 1514817"/>
                  <a:gd name="connsiteY109" fmla="*/ 53892 h 96812"/>
                  <a:gd name="connsiteX110" fmla="*/ 831418 w 1514817"/>
                  <a:gd name="connsiteY110" fmla="*/ 54807 h 96812"/>
                  <a:gd name="connsiteX111" fmla="*/ 831418 w 1514817"/>
                  <a:gd name="connsiteY111" fmla="*/ 54807 h 96812"/>
                  <a:gd name="connsiteX112" fmla="*/ 849477 w 1514817"/>
                  <a:gd name="connsiteY112" fmla="*/ 55950 h 96812"/>
                  <a:gd name="connsiteX113" fmla="*/ 849477 w 1514817"/>
                  <a:gd name="connsiteY113" fmla="*/ 55950 h 96812"/>
                  <a:gd name="connsiteX114" fmla="*/ 864565 w 1514817"/>
                  <a:gd name="connsiteY114" fmla="*/ 56864 h 96812"/>
                  <a:gd name="connsiteX115" fmla="*/ 864565 w 1514817"/>
                  <a:gd name="connsiteY115" fmla="*/ 56864 h 96812"/>
                  <a:gd name="connsiteX116" fmla="*/ 876795 w 1514817"/>
                  <a:gd name="connsiteY116" fmla="*/ 57607 h 96812"/>
                  <a:gd name="connsiteX117" fmla="*/ 876795 w 1514817"/>
                  <a:gd name="connsiteY117" fmla="*/ 57607 h 96812"/>
                  <a:gd name="connsiteX118" fmla="*/ 894798 w 1514817"/>
                  <a:gd name="connsiteY118" fmla="*/ 58750 h 96812"/>
                  <a:gd name="connsiteX119" fmla="*/ 894798 w 1514817"/>
                  <a:gd name="connsiteY119" fmla="*/ 58750 h 96812"/>
                  <a:gd name="connsiteX120" fmla="*/ 907028 w 1514817"/>
                  <a:gd name="connsiteY120" fmla="*/ 59493 h 96812"/>
                  <a:gd name="connsiteX121" fmla="*/ 907028 w 1514817"/>
                  <a:gd name="connsiteY121" fmla="*/ 59493 h 96812"/>
                  <a:gd name="connsiteX122" fmla="*/ 925029 w 1514817"/>
                  <a:gd name="connsiteY122" fmla="*/ 60579 h 96812"/>
                  <a:gd name="connsiteX123" fmla="*/ 925029 w 1514817"/>
                  <a:gd name="connsiteY123" fmla="*/ 60579 h 96812"/>
                  <a:gd name="connsiteX124" fmla="*/ 937260 w 1514817"/>
                  <a:gd name="connsiteY124" fmla="*/ 61322 h 96812"/>
                  <a:gd name="connsiteX125" fmla="*/ 937260 w 1514817"/>
                  <a:gd name="connsiteY125" fmla="*/ 61322 h 96812"/>
                  <a:gd name="connsiteX126" fmla="*/ 952347 w 1514817"/>
                  <a:gd name="connsiteY126" fmla="*/ 62236 h 96812"/>
                  <a:gd name="connsiteX127" fmla="*/ 952347 w 1514817"/>
                  <a:gd name="connsiteY127" fmla="*/ 62236 h 96812"/>
                  <a:gd name="connsiteX128" fmla="*/ 970407 w 1514817"/>
                  <a:gd name="connsiteY128" fmla="*/ 63379 h 96812"/>
                  <a:gd name="connsiteX129" fmla="*/ 970407 w 1514817"/>
                  <a:gd name="connsiteY129" fmla="*/ 63379 h 96812"/>
                  <a:gd name="connsiteX130" fmla="*/ 982580 w 1514817"/>
                  <a:gd name="connsiteY130" fmla="*/ 64122 h 96812"/>
                  <a:gd name="connsiteX131" fmla="*/ 982580 w 1514817"/>
                  <a:gd name="connsiteY131" fmla="*/ 64122 h 96812"/>
                  <a:gd name="connsiteX132" fmla="*/ 997725 w 1514817"/>
                  <a:gd name="connsiteY132" fmla="*/ 65036 h 96812"/>
                  <a:gd name="connsiteX133" fmla="*/ 997725 w 1514817"/>
                  <a:gd name="connsiteY133" fmla="*/ 65036 h 96812"/>
                  <a:gd name="connsiteX134" fmla="*/ 1012813 w 1514817"/>
                  <a:gd name="connsiteY134" fmla="*/ 66008 h 96812"/>
                  <a:gd name="connsiteX135" fmla="*/ 1012813 w 1514817"/>
                  <a:gd name="connsiteY135" fmla="*/ 66008 h 96812"/>
                  <a:gd name="connsiteX136" fmla="*/ 1030871 w 1514817"/>
                  <a:gd name="connsiteY136" fmla="*/ 67094 h 96812"/>
                  <a:gd name="connsiteX137" fmla="*/ 1030871 w 1514817"/>
                  <a:gd name="connsiteY137" fmla="*/ 67094 h 96812"/>
                  <a:gd name="connsiteX138" fmla="*/ 1043044 w 1514817"/>
                  <a:gd name="connsiteY138" fmla="*/ 67837 h 96812"/>
                  <a:gd name="connsiteX139" fmla="*/ 1043044 w 1514817"/>
                  <a:gd name="connsiteY139" fmla="*/ 67837 h 96812"/>
                  <a:gd name="connsiteX140" fmla="*/ 1058189 w 1514817"/>
                  <a:gd name="connsiteY140" fmla="*/ 68751 h 96812"/>
                  <a:gd name="connsiteX141" fmla="*/ 1058189 w 1514817"/>
                  <a:gd name="connsiteY141" fmla="*/ 68751 h 96812"/>
                  <a:gd name="connsiteX142" fmla="*/ 1073277 w 1514817"/>
                  <a:gd name="connsiteY142" fmla="*/ 69723 h 96812"/>
                  <a:gd name="connsiteX143" fmla="*/ 1073277 w 1514817"/>
                  <a:gd name="connsiteY143" fmla="*/ 69723 h 96812"/>
                  <a:gd name="connsiteX144" fmla="*/ 1091337 w 1514817"/>
                  <a:gd name="connsiteY144" fmla="*/ 70809 h 96812"/>
                  <a:gd name="connsiteX145" fmla="*/ 1091337 w 1514817"/>
                  <a:gd name="connsiteY145" fmla="*/ 70809 h 96812"/>
                  <a:gd name="connsiteX146" fmla="*/ 1103510 w 1514817"/>
                  <a:gd name="connsiteY146" fmla="*/ 71552 h 96812"/>
                  <a:gd name="connsiteX147" fmla="*/ 1103510 w 1514817"/>
                  <a:gd name="connsiteY147" fmla="*/ 71552 h 96812"/>
                  <a:gd name="connsiteX148" fmla="*/ 1105395 w 1514817"/>
                  <a:gd name="connsiteY148" fmla="*/ 71666 h 96812"/>
                  <a:gd name="connsiteX149" fmla="*/ 1106424 w 1514817"/>
                  <a:gd name="connsiteY149" fmla="*/ 71723 h 96812"/>
                  <a:gd name="connsiteX150" fmla="*/ 1106424 w 1514817"/>
                  <a:gd name="connsiteY150" fmla="*/ 71723 h 96812"/>
                  <a:gd name="connsiteX151" fmla="*/ 1118654 w 1514817"/>
                  <a:gd name="connsiteY151" fmla="*/ 72466 h 96812"/>
                  <a:gd name="connsiteX152" fmla="*/ 1118654 w 1514817"/>
                  <a:gd name="connsiteY152" fmla="*/ 72466 h 96812"/>
                  <a:gd name="connsiteX153" fmla="*/ 1133741 w 1514817"/>
                  <a:gd name="connsiteY153" fmla="*/ 73438 h 96812"/>
                  <a:gd name="connsiteX154" fmla="*/ 1133741 w 1514817"/>
                  <a:gd name="connsiteY154" fmla="*/ 73438 h 96812"/>
                  <a:gd name="connsiteX155" fmla="*/ 1151801 w 1514817"/>
                  <a:gd name="connsiteY155" fmla="*/ 74523 h 96812"/>
                  <a:gd name="connsiteX156" fmla="*/ 1151801 w 1514817"/>
                  <a:gd name="connsiteY156" fmla="*/ 74523 h 96812"/>
                  <a:gd name="connsiteX157" fmla="*/ 1163974 w 1514817"/>
                  <a:gd name="connsiteY157" fmla="*/ 75266 h 96812"/>
                  <a:gd name="connsiteX158" fmla="*/ 1163974 w 1514817"/>
                  <a:gd name="connsiteY158" fmla="*/ 75266 h 96812"/>
                  <a:gd name="connsiteX159" fmla="*/ 1179119 w 1514817"/>
                  <a:gd name="connsiteY159" fmla="*/ 76181 h 96812"/>
                  <a:gd name="connsiteX160" fmla="*/ 1179119 w 1514817"/>
                  <a:gd name="connsiteY160" fmla="*/ 76181 h 96812"/>
                  <a:gd name="connsiteX161" fmla="*/ 1194207 w 1514817"/>
                  <a:gd name="connsiteY161" fmla="*/ 77153 h 96812"/>
                  <a:gd name="connsiteX162" fmla="*/ 1194207 w 1514817"/>
                  <a:gd name="connsiteY162" fmla="*/ 77153 h 96812"/>
                  <a:gd name="connsiteX163" fmla="*/ 1212265 w 1514817"/>
                  <a:gd name="connsiteY163" fmla="*/ 78238 h 96812"/>
                  <a:gd name="connsiteX164" fmla="*/ 1212265 w 1514817"/>
                  <a:gd name="connsiteY164" fmla="*/ 78238 h 96812"/>
                  <a:gd name="connsiteX165" fmla="*/ 1224438 w 1514817"/>
                  <a:gd name="connsiteY165" fmla="*/ 78981 h 96812"/>
                  <a:gd name="connsiteX166" fmla="*/ 1224438 w 1514817"/>
                  <a:gd name="connsiteY166" fmla="*/ 78981 h 96812"/>
                  <a:gd name="connsiteX167" fmla="*/ 1239583 w 1514817"/>
                  <a:gd name="connsiteY167" fmla="*/ 79953 h 96812"/>
                  <a:gd name="connsiteX168" fmla="*/ 1239583 w 1514817"/>
                  <a:gd name="connsiteY168" fmla="*/ 79953 h 96812"/>
                  <a:gd name="connsiteX169" fmla="*/ 1254671 w 1514817"/>
                  <a:gd name="connsiteY169" fmla="*/ 80867 h 96812"/>
                  <a:gd name="connsiteX170" fmla="*/ 1254671 w 1514817"/>
                  <a:gd name="connsiteY170" fmla="*/ 80867 h 96812"/>
                  <a:gd name="connsiteX171" fmla="*/ 1269816 w 1514817"/>
                  <a:gd name="connsiteY171" fmla="*/ 81782 h 96812"/>
                  <a:gd name="connsiteX172" fmla="*/ 1269816 w 1514817"/>
                  <a:gd name="connsiteY172" fmla="*/ 81782 h 96812"/>
                  <a:gd name="connsiteX173" fmla="*/ 1284904 w 1514817"/>
                  <a:gd name="connsiteY173" fmla="*/ 82696 h 96812"/>
                  <a:gd name="connsiteX174" fmla="*/ 1284904 w 1514817"/>
                  <a:gd name="connsiteY174" fmla="*/ 82696 h 96812"/>
                  <a:gd name="connsiteX175" fmla="*/ 1300048 w 1514817"/>
                  <a:gd name="connsiteY175" fmla="*/ 83667 h 96812"/>
                  <a:gd name="connsiteX176" fmla="*/ 1300048 w 1514817"/>
                  <a:gd name="connsiteY176" fmla="*/ 83667 h 96812"/>
                  <a:gd name="connsiteX177" fmla="*/ 1318107 w 1514817"/>
                  <a:gd name="connsiteY177" fmla="*/ 84753 h 96812"/>
                  <a:gd name="connsiteX178" fmla="*/ 1318107 w 1514817"/>
                  <a:gd name="connsiteY178" fmla="*/ 84753 h 96812"/>
                  <a:gd name="connsiteX179" fmla="*/ 1330280 w 1514817"/>
                  <a:gd name="connsiteY179" fmla="*/ 85496 h 96812"/>
                  <a:gd name="connsiteX180" fmla="*/ 1330280 w 1514817"/>
                  <a:gd name="connsiteY180" fmla="*/ 85496 h 96812"/>
                  <a:gd name="connsiteX181" fmla="*/ 1345368 w 1514817"/>
                  <a:gd name="connsiteY181" fmla="*/ 86411 h 96812"/>
                  <a:gd name="connsiteX182" fmla="*/ 1345368 w 1514817"/>
                  <a:gd name="connsiteY182" fmla="*/ 86411 h 96812"/>
                  <a:gd name="connsiteX183" fmla="*/ 1360513 w 1514817"/>
                  <a:gd name="connsiteY183" fmla="*/ 87382 h 96812"/>
                  <a:gd name="connsiteX184" fmla="*/ 1360513 w 1514817"/>
                  <a:gd name="connsiteY184" fmla="*/ 87382 h 96812"/>
                  <a:gd name="connsiteX185" fmla="*/ 1375658 w 1514817"/>
                  <a:gd name="connsiteY185" fmla="*/ 88296 h 96812"/>
                  <a:gd name="connsiteX186" fmla="*/ 1375658 w 1514817"/>
                  <a:gd name="connsiteY186" fmla="*/ 88296 h 96812"/>
                  <a:gd name="connsiteX187" fmla="*/ 1390746 w 1514817"/>
                  <a:gd name="connsiteY187" fmla="*/ 89211 h 96812"/>
                  <a:gd name="connsiteX188" fmla="*/ 1390746 w 1514817"/>
                  <a:gd name="connsiteY188" fmla="*/ 89211 h 96812"/>
                  <a:gd name="connsiteX189" fmla="*/ 1405890 w 1514817"/>
                  <a:gd name="connsiteY189" fmla="*/ 90125 h 96812"/>
                  <a:gd name="connsiteX190" fmla="*/ 1405890 w 1514817"/>
                  <a:gd name="connsiteY190" fmla="*/ 90125 h 96812"/>
                  <a:gd name="connsiteX191" fmla="*/ 1420977 w 1514817"/>
                  <a:gd name="connsiteY191" fmla="*/ 91097 h 96812"/>
                  <a:gd name="connsiteX192" fmla="*/ 1420977 w 1514817"/>
                  <a:gd name="connsiteY192" fmla="*/ 91097 h 96812"/>
                  <a:gd name="connsiteX193" fmla="*/ 1439037 w 1514817"/>
                  <a:gd name="connsiteY193" fmla="*/ 92183 h 96812"/>
                  <a:gd name="connsiteX194" fmla="*/ 1439037 w 1514817"/>
                  <a:gd name="connsiteY194" fmla="*/ 92183 h 96812"/>
                  <a:gd name="connsiteX195" fmla="*/ 1451210 w 1514817"/>
                  <a:gd name="connsiteY195" fmla="*/ 92926 h 96812"/>
                  <a:gd name="connsiteX196" fmla="*/ 1451210 w 1514817"/>
                  <a:gd name="connsiteY196" fmla="*/ 92926 h 96812"/>
                  <a:gd name="connsiteX197" fmla="*/ 1466355 w 1514817"/>
                  <a:gd name="connsiteY197" fmla="*/ 93840 h 96812"/>
                  <a:gd name="connsiteX198" fmla="*/ 1466355 w 1514817"/>
                  <a:gd name="connsiteY198" fmla="*/ 93840 h 96812"/>
                  <a:gd name="connsiteX199" fmla="*/ 1481443 w 1514817"/>
                  <a:gd name="connsiteY199" fmla="*/ 94812 h 96812"/>
                  <a:gd name="connsiteX200" fmla="*/ 1481443 w 1514817"/>
                  <a:gd name="connsiteY200" fmla="*/ 94812 h 96812"/>
                  <a:gd name="connsiteX201" fmla="*/ 1499501 w 1514817"/>
                  <a:gd name="connsiteY201" fmla="*/ 95898 h 96812"/>
                  <a:gd name="connsiteX202" fmla="*/ 1499501 w 1514817"/>
                  <a:gd name="connsiteY202" fmla="*/ 95898 h 96812"/>
                  <a:gd name="connsiteX203" fmla="*/ 1514589 w 1514817"/>
                  <a:gd name="connsiteY203" fmla="*/ 96812 h 96812"/>
                  <a:gd name="connsiteX204" fmla="*/ 1514818 w 1514817"/>
                  <a:gd name="connsiteY204" fmla="*/ 93154 h 96812"/>
                  <a:gd name="connsiteX205" fmla="*/ 1496816 w 1514817"/>
                  <a:gd name="connsiteY205" fmla="*/ 92011 h 96812"/>
                  <a:gd name="connsiteX206" fmla="*/ 1496816 w 1514817"/>
                  <a:gd name="connsiteY206" fmla="*/ 92011 h 96812"/>
                  <a:gd name="connsiteX207" fmla="*/ 1484585 w 1514817"/>
                  <a:gd name="connsiteY207" fmla="*/ 91268 h 96812"/>
                  <a:gd name="connsiteX208" fmla="*/ 1484585 w 1514817"/>
                  <a:gd name="connsiteY208" fmla="*/ 91268 h 96812"/>
                  <a:gd name="connsiteX209" fmla="*/ 1466583 w 1514817"/>
                  <a:gd name="connsiteY209" fmla="*/ 90183 h 96812"/>
                  <a:gd name="connsiteX210" fmla="*/ 1466583 w 1514817"/>
                  <a:gd name="connsiteY210" fmla="*/ 90183 h 96812"/>
                  <a:gd name="connsiteX211" fmla="*/ 1454353 w 1514817"/>
                  <a:gd name="connsiteY211" fmla="*/ 89440 h 96812"/>
                  <a:gd name="connsiteX212" fmla="*/ 1454353 w 1514817"/>
                  <a:gd name="connsiteY212" fmla="*/ 89440 h 96812"/>
                  <a:gd name="connsiteX213" fmla="*/ 1436351 w 1514817"/>
                  <a:gd name="connsiteY213" fmla="*/ 88296 h 96812"/>
                  <a:gd name="connsiteX214" fmla="*/ 1436351 w 1514817"/>
                  <a:gd name="connsiteY214" fmla="*/ 88296 h 96812"/>
                  <a:gd name="connsiteX215" fmla="*/ 1424121 w 1514817"/>
                  <a:gd name="connsiteY215" fmla="*/ 87553 h 96812"/>
                  <a:gd name="connsiteX216" fmla="*/ 1424121 w 1514817"/>
                  <a:gd name="connsiteY216" fmla="*/ 87553 h 96812"/>
                  <a:gd name="connsiteX217" fmla="*/ 1406119 w 1514817"/>
                  <a:gd name="connsiteY217" fmla="*/ 86468 h 96812"/>
                  <a:gd name="connsiteX218" fmla="*/ 1406119 w 1514817"/>
                  <a:gd name="connsiteY218" fmla="*/ 86468 h 96812"/>
                  <a:gd name="connsiteX219" fmla="*/ 1390974 w 1514817"/>
                  <a:gd name="connsiteY219" fmla="*/ 85496 h 96812"/>
                  <a:gd name="connsiteX220" fmla="*/ 1390974 w 1514817"/>
                  <a:gd name="connsiteY220" fmla="*/ 85496 h 96812"/>
                  <a:gd name="connsiteX221" fmla="*/ 1375886 w 1514817"/>
                  <a:gd name="connsiteY221" fmla="*/ 84582 h 96812"/>
                  <a:gd name="connsiteX222" fmla="*/ 1375886 w 1514817"/>
                  <a:gd name="connsiteY222" fmla="*/ 84582 h 96812"/>
                  <a:gd name="connsiteX223" fmla="*/ 1363656 w 1514817"/>
                  <a:gd name="connsiteY223" fmla="*/ 83839 h 96812"/>
                  <a:gd name="connsiteX224" fmla="*/ 1363656 w 1514817"/>
                  <a:gd name="connsiteY224" fmla="*/ 83839 h 96812"/>
                  <a:gd name="connsiteX225" fmla="*/ 1348569 w 1514817"/>
                  <a:gd name="connsiteY225" fmla="*/ 82924 h 96812"/>
                  <a:gd name="connsiteX226" fmla="*/ 1348569 w 1514817"/>
                  <a:gd name="connsiteY226" fmla="*/ 82924 h 96812"/>
                  <a:gd name="connsiteX227" fmla="*/ 1330509 w 1514817"/>
                  <a:gd name="connsiteY227" fmla="*/ 81782 h 96812"/>
                  <a:gd name="connsiteX228" fmla="*/ 1330509 w 1514817"/>
                  <a:gd name="connsiteY228" fmla="*/ 81782 h 96812"/>
                  <a:gd name="connsiteX229" fmla="*/ 1318336 w 1514817"/>
                  <a:gd name="connsiteY229" fmla="*/ 81039 h 96812"/>
                  <a:gd name="connsiteX230" fmla="*/ 1318336 w 1514817"/>
                  <a:gd name="connsiteY230" fmla="*/ 81039 h 96812"/>
                  <a:gd name="connsiteX231" fmla="*/ 1303191 w 1514817"/>
                  <a:gd name="connsiteY231" fmla="*/ 80124 h 96812"/>
                  <a:gd name="connsiteX232" fmla="*/ 1303191 w 1514817"/>
                  <a:gd name="connsiteY232" fmla="*/ 80124 h 96812"/>
                  <a:gd name="connsiteX233" fmla="*/ 1288046 w 1514817"/>
                  <a:gd name="connsiteY233" fmla="*/ 79210 h 96812"/>
                  <a:gd name="connsiteX234" fmla="*/ 1288046 w 1514817"/>
                  <a:gd name="connsiteY234" fmla="*/ 79210 h 96812"/>
                  <a:gd name="connsiteX235" fmla="*/ 1270045 w 1514817"/>
                  <a:gd name="connsiteY235" fmla="*/ 78067 h 96812"/>
                  <a:gd name="connsiteX236" fmla="*/ 1270045 w 1514817"/>
                  <a:gd name="connsiteY236" fmla="*/ 78067 h 96812"/>
                  <a:gd name="connsiteX237" fmla="*/ 1257815 w 1514817"/>
                  <a:gd name="connsiteY237" fmla="*/ 77324 h 96812"/>
                  <a:gd name="connsiteX238" fmla="*/ 1257815 w 1514817"/>
                  <a:gd name="connsiteY238" fmla="*/ 77324 h 96812"/>
                  <a:gd name="connsiteX239" fmla="*/ 1242727 w 1514817"/>
                  <a:gd name="connsiteY239" fmla="*/ 76410 h 96812"/>
                  <a:gd name="connsiteX240" fmla="*/ 1242727 w 1514817"/>
                  <a:gd name="connsiteY240" fmla="*/ 76410 h 96812"/>
                  <a:gd name="connsiteX241" fmla="*/ 1227582 w 1514817"/>
                  <a:gd name="connsiteY241" fmla="*/ 75495 h 96812"/>
                  <a:gd name="connsiteX242" fmla="*/ 1227582 w 1514817"/>
                  <a:gd name="connsiteY242" fmla="*/ 75495 h 96812"/>
                  <a:gd name="connsiteX243" fmla="*/ 1209580 w 1514817"/>
                  <a:gd name="connsiteY243" fmla="*/ 74352 h 96812"/>
                  <a:gd name="connsiteX244" fmla="*/ 1209580 w 1514817"/>
                  <a:gd name="connsiteY244" fmla="*/ 74352 h 96812"/>
                  <a:gd name="connsiteX245" fmla="*/ 1197349 w 1514817"/>
                  <a:gd name="connsiteY245" fmla="*/ 73609 h 96812"/>
                  <a:gd name="connsiteX246" fmla="*/ 1197349 w 1514817"/>
                  <a:gd name="connsiteY246" fmla="*/ 73609 h 96812"/>
                  <a:gd name="connsiteX247" fmla="*/ 1182262 w 1514817"/>
                  <a:gd name="connsiteY247" fmla="*/ 72695 h 96812"/>
                  <a:gd name="connsiteX248" fmla="*/ 1182262 w 1514817"/>
                  <a:gd name="connsiteY248" fmla="*/ 72695 h 96812"/>
                  <a:gd name="connsiteX249" fmla="*/ 1167118 w 1514817"/>
                  <a:gd name="connsiteY249" fmla="*/ 71723 h 96812"/>
                  <a:gd name="connsiteX250" fmla="*/ 1167118 w 1514817"/>
                  <a:gd name="connsiteY250" fmla="*/ 71723 h 96812"/>
                  <a:gd name="connsiteX251" fmla="*/ 1165288 w 1514817"/>
                  <a:gd name="connsiteY251" fmla="*/ 71609 h 96812"/>
                  <a:gd name="connsiteX252" fmla="*/ 1164203 w 1514817"/>
                  <a:gd name="connsiteY252" fmla="*/ 71552 h 96812"/>
                  <a:gd name="connsiteX253" fmla="*/ 1164203 w 1514817"/>
                  <a:gd name="connsiteY253" fmla="*/ 71552 h 96812"/>
                  <a:gd name="connsiteX254" fmla="*/ 1149115 w 1514817"/>
                  <a:gd name="connsiteY254" fmla="*/ 70637 h 96812"/>
                  <a:gd name="connsiteX255" fmla="*/ 1149115 w 1514817"/>
                  <a:gd name="connsiteY255" fmla="*/ 70637 h 96812"/>
                  <a:gd name="connsiteX256" fmla="*/ 1136885 w 1514817"/>
                  <a:gd name="connsiteY256" fmla="*/ 69894 h 96812"/>
                  <a:gd name="connsiteX257" fmla="*/ 1136885 w 1514817"/>
                  <a:gd name="connsiteY257" fmla="*/ 69894 h 96812"/>
                  <a:gd name="connsiteX258" fmla="*/ 1118883 w 1514817"/>
                  <a:gd name="connsiteY258" fmla="*/ 68808 h 96812"/>
                  <a:gd name="connsiteX259" fmla="*/ 1118883 w 1514817"/>
                  <a:gd name="connsiteY259" fmla="*/ 68808 h 96812"/>
                  <a:gd name="connsiteX260" fmla="*/ 1106652 w 1514817"/>
                  <a:gd name="connsiteY260" fmla="*/ 68008 h 96812"/>
                  <a:gd name="connsiteX261" fmla="*/ 1106652 w 1514817"/>
                  <a:gd name="connsiteY261" fmla="*/ 68008 h 96812"/>
                  <a:gd name="connsiteX262" fmla="*/ 1088650 w 1514817"/>
                  <a:gd name="connsiteY262" fmla="*/ 66922 h 96812"/>
                  <a:gd name="connsiteX263" fmla="*/ 1088650 w 1514817"/>
                  <a:gd name="connsiteY263" fmla="*/ 66922 h 96812"/>
                  <a:gd name="connsiteX264" fmla="*/ 1076421 w 1514817"/>
                  <a:gd name="connsiteY264" fmla="*/ 66179 h 96812"/>
                  <a:gd name="connsiteX265" fmla="*/ 1076421 w 1514817"/>
                  <a:gd name="connsiteY265" fmla="*/ 66179 h 96812"/>
                  <a:gd name="connsiteX266" fmla="*/ 1061333 w 1514817"/>
                  <a:gd name="connsiteY266" fmla="*/ 65265 h 96812"/>
                  <a:gd name="connsiteX267" fmla="*/ 1061333 w 1514817"/>
                  <a:gd name="connsiteY267" fmla="*/ 65265 h 96812"/>
                  <a:gd name="connsiteX268" fmla="*/ 1046188 w 1514817"/>
                  <a:gd name="connsiteY268" fmla="*/ 64294 h 96812"/>
                  <a:gd name="connsiteX269" fmla="*/ 1046188 w 1514817"/>
                  <a:gd name="connsiteY269" fmla="*/ 64294 h 96812"/>
                  <a:gd name="connsiteX270" fmla="*/ 1028186 w 1514817"/>
                  <a:gd name="connsiteY270" fmla="*/ 63208 h 96812"/>
                  <a:gd name="connsiteX271" fmla="*/ 1028186 w 1514817"/>
                  <a:gd name="connsiteY271" fmla="*/ 63208 h 96812"/>
                  <a:gd name="connsiteX272" fmla="*/ 1015955 w 1514817"/>
                  <a:gd name="connsiteY272" fmla="*/ 62465 h 96812"/>
                  <a:gd name="connsiteX273" fmla="*/ 1015955 w 1514817"/>
                  <a:gd name="connsiteY273" fmla="*/ 62465 h 96812"/>
                  <a:gd name="connsiteX274" fmla="*/ 1000868 w 1514817"/>
                  <a:gd name="connsiteY274" fmla="*/ 61550 h 96812"/>
                  <a:gd name="connsiteX275" fmla="*/ 1000868 w 1514817"/>
                  <a:gd name="connsiteY275" fmla="*/ 61550 h 96812"/>
                  <a:gd name="connsiteX276" fmla="*/ 985723 w 1514817"/>
                  <a:gd name="connsiteY276" fmla="*/ 60579 h 96812"/>
                  <a:gd name="connsiteX277" fmla="*/ 985723 w 1514817"/>
                  <a:gd name="connsiteY277" fmla="*/ 60579 h 96812"/>
                  <a:gd name="connsiteX278" fmla="*/ 967721 w 1514817"/>
                  <a:gd name="connsiteY278" fmla="*/ 59493 h 96812"/>
                  <a:gd name="connsiteX279" fmla="*/ 967721 w 1514817"/>
                  <a:gd name="connsiteY279" fmla="*/ 59493 h 96812"/>
                  <a:gd name="connsiteX280" fmla="*/ 954462 w 1514817"/>
                  <a:gd name="connsiteY280" fmla="*/ 58693 h 96812"/>
                  <a:gd name="connsiteX281" fmla="*/ 940403 w 1514817"/>
                  <a:gd name="connsiteY281" fmla="*/ 57836 h 96812"/>
                  <a:gd name="connsiteX282" fmla="*/ 940403 w 1514817"/>
                  <a:gd name="connsiteY282" fmla="*/ 57836 h 96812"/>
                  <a:gd name="connsiteX283" fmla="*/ 922344 w 1514817"/>
                  <a:gd name="connsiteY283" fmla="*/ 56693 h 96812"/>
                  <a:gd name="connsiteX284" fmla="*/ 922344 w 1514817"/>
                  <a:gd name="connsiteY284" fmla="*/ 56693 h 96812"/>
                  <a:gd name="connsiteX285" fmla="*/ 907256 w 1514817"/>
                  <a:gd name="connsiteY285" fmla="*/ 55778 h 96812"/>
                  <a:gd name="connsiteX286" fmla="*/ 907256 w 1514817"/>
                  <a:gd name="connsiteY286" fmla="*/ 55778 h 96812"/>
                  <a:gd name="connsiteX287" fmla="*/ 895026 w 1514817"/>
                  <a:gd name="connsiteY287" fmla="*/ 55035 h 96812"/>
                  <a:gd name="connsiteX288" fmla="*/ 895026 w 1514817"/>
                  <a:gd name="connsiteY288" fmla="*/ 55035 h 96812"/>
                  <a:gd name="connsiteX289" fmla="*/ 879939 w 1514817"/>
                  <a:gd name="connsiteY289" fmla="*/ 54064 h 96812"/>
                  <a:gd name="connsiteX290" fmla="*/ 879939 w 1514817"/>
                  <a:gd name="connsiteY290" fmla="*/ 54064 h 96812"/>
                  <a:gd name="connsiteX291" fmla="*/ 861879 w 1514817"/>
                  <a:gd name="connsiteY291" fmla="*/ 52978 h 96812"/>
                  <a:gd name="connsiteX292" fmla="*/ 861879 w 1514817"/>
                  <a:gd name="connsiteY292" fmla="*/ 52978 h 96812"/>
                  <a:gd name="connsiteX293" fmla="*/ 849706 w 1514817"/>
                  <a:gd name="connsiteY293" fmla="*/ 52235 h 96812"/>
                  <a:gd name="connsiteX294" fmla="*/ 849706 w 1514817"/>
                  <a:gd name="connsiteY294" fmla="*/ 52235 h 96812"/>
                  <a:gd name="connsiteX295" fmla="*/ 831647 w 1514817"/>
                  <a:gd name="connsiteY295" fmla="*/ 51149 h 96812"/>
                  <a:gd name="connsiteX296" fmla="*/ 831647 w 1514817"/>
                  <a:gd name="connsiteY296" fmla="*/ 51149 h 96812"/>
                  <a:gd name="connsiteX297" fmla="*/ 819474 w 1514817"/>
                  <a:gd name="connsiteY297" fmla="*/ 50349 h 96812"/>
                  <a:gd name="connsiteX298" fmla="*/ 819474 w 1514817"/>
                  <a:gd name="connsiteY298" fmla="*/ 50349 h 96812"/>
                  <a:gd name="connsiteX299" fmla="*/ 801415 w 1514817"/>
                  <a:gd name="connsiteY299" fmla="*/ 49263 h 96812"/>
                  <a:gd name="connsiteX300" fmla="*/ 801415 w 1514817"/>
                  <a:gd name="connsiteY300" fmla="*/ 49263 h 96812"/>
                  <a:gd name="connsiteX301" fmla="*/ 789242 w 1514817"/>
                  <a:gd name="connsiteY301" fmla="*/ 48520 h 96812"/>
                  <a:gd name="connsiteX302" fmla="*/ 789242 w 1514817"/>
                  <a:gd name="connsiteY302" fmla="*/ 48520 h 96812"/>
                  <a:gd name="connsiteX303" fmla="*/ 771182 w 1514817"/>
                  <a:gd name="connsiteY303" fmla="*/ 47377 h 96812"/>
                  <a:gd name="connsiteX304" fmla="*/ 771182 w 1514817"/>
                  <a:gd name="connsiteY304" fmla="*/ 47377 h 96812"/>
                  <a:gd name="connsiteX305" fmla="*/ 758952 w 1514817"/>
                  <a:gd name="connsiteY305" fmla="*/ 46634 h 96812"/>
                  <a:gd name="connsiteX306" fmla="*/ 758952 w 1514817"/>
                  <a:gd name="connsiteY306" fmla="*/ 46634 h 96812"/>
                  <a:gd name="connsiteX307" fmla="*/ 740950 w 1514817"/>
                  <a:gd name="connsiteY307" fmla="*/ 45548 h 96812"/>
                  <a:gd name="connsiteX308" fmla="*/ 740950 w 1514817"/>
                  <a:gd name="connsiteY308" fmla="*/ 45548 h 96812"/>
                  <a:gd name="connsiteX309" fmla="*/ 728719 w 1514817"/>
                  <a:gd name="connsiteY309" fmla="*/ 44805 h 96812"/>
                  <a:gd name="connsiteX310" fmla="*/ 728719 w 1514817"/>
                  <a:gd name="connsiteY310" fmla="*/ 44805 h 96812"/>
                  <a:gd name="connsiteX311" fmla="*/ 713632 w 1514817"/>
                  <a:gd name="connsiteY311" fmla="*/ 43891 h 96812"/>
                  <a:gd name="connsiteX312" fmla="*/ 713632 w 1514817"/>
                  <a:gd name="connsiteY312" fmla="*/ 43891 h 96812"/>
                  <a:gd name="connsiteX313" fmla="*/ 695573 w 1514817"/>
                  <a:gd name="connsiteY313" fmla="*/ 42748 h 96812"/>
                  <a:gd name="connsiteX314" fmla="*/ 695573 w 1514817"/>
                  <a:gd name="connsiteY314" fmla="*/ 42748 h 96812"/>
                  <a:gd name="connsiteX315" fmla="*/ 680485 w 1514817"/>
                  <a:gd name="connsiteY315" fmla="*/ 41833 h 96812"/>
                  <a:gd name="connsiteX316" fmla="*/ 680485 w 1514817"/>
                  <a:gd name="connsiteY316" fmla="*/ 41833 h 96812"/>
                  <a:gd name="connsiteX317" fmla="*/ 668255 w 1514817"/>
                  <a:gd name="connsiteY317" fmla="*/ 41091 h 96812"/>
                  <a:gd name="connsiteX318" fmla="*/ 668255 w 1514817"/>
                  <a:gd name="connsiteY318" fmla="*/ 41091 h 96812"/>
                  <a:gd name="connsiteX319" fmla="*/ 653167 w 1514817"/>
                  <a:gd name="connsiteY319" fmla="*/ 40119 h 96812"/>
                  <a:gd name="connsiteX320" fmla="*/ 653167 w 1514817"/>
                  <a:gd name="connsiteY320" fmla="*/ 40119 h 96812"/>
                  <a:gd name="connsiteX321" fmla="*/ 638022 w 1514817"/>
                  <a:gd name="connsiteY321" fmla="*/ 39205 h 96812"/>
                  <a:gd name="connsiteX322" fmla="*/ 638022 w 1514817"/>
                  <a:gd name="connsiteY322" fmla="*/ 39205 h 96812"/>
                  <a:gd name="connsiteX323" fmla="*/ 620020 w 1514817"/>
                  <a:gd name="connsiteY323" fmla="*/ 38119 h 96812"/>
                  <a:gd name="connsiteX324" fmla="*/ 620020 w 1514817"/>
                  <a:gd name="connsiteY324" fmla="*/ 38119 h 96812"/>
                  <a:gd name="connsiteX325" fmla="*/ 607790 w 1514817"/>
                  <a:gd name="connsiteY325" fmla="*/ 37376 h 96812"/>
                  <a:gd name="connsiteX326" fmla="*/ 607790 w 1514817"/>
                  <a:gd name="connsiteY326" fmla="*/ 37376 h 96812"/>
                  <a:gd name="connsiteX327" fmla="*/ 592703 w 1514817"/>
                  <a:gd name="connsiteY327" fmla="*/ 36405 h 96812"/>
                  <a:gd name="connsiteX328" fmla="*/ 592703 w 1514817"/>
                  <a:gd name="connsiteY328" fmla="*/ 36405 h 96812"/>
                  <a:gd name="connsiteX329" fmla="*/ 577558 w 1514817"/>
                  <a:gd name="connsiteY329" fmla="*/ 35490 h 96812"/>
                  <a:gd name="connsiteX330" fmla="*/ 577558 w 1514817"/>
                  <a:gd name="connsiteY330" fmla="*/ 35490 h 96812"/>
                  <a:gd name="connsiteX331" fmla="*/ 559556 w 1514817"/>
                  <a:gd name="connsiteY331" fmla="*/ 34404 h 96812"/>
                  <a:gd name="connsiteX332" fmla="*/ 559556 w 1514817"/>
                  <a:gd name="connsiteY332" fmla="*/ 34404 h 96812"/>
                  <a:gd name="connsiteX333" fmla="*/ 544411 w 1514817"/>
                  <a:gd name="connsiteY333" fmla="*/ 33490 h 96812"/>
                  <a:gd name="connsiteX334" fmla="*/ 544411 w 1514817"/>
                  <a:gd name="connsiteY334" fmla="*/ 33490 h 96812"/>
                  <a:gd name="connsiteX335" fmla="*/ 532238 w 1514817"/>
                  <a:gd name="connsiteY335" fmla="*/ 32690 h 96812"/>
                  <a:gd name="connsiteX336" fmla="*/ 532238 w 1514817"/>
                  <a:gd name="connsiteY336" fmla="*/ 32690 h 96812"/>
                  <a:gd name="connsiteX337" fmla="*/ 517093 w 1514817"/>
                  <a:gd name="connsiteY337" fmla="*/ 31775 h 96812"/>
                  <a:gd name="connsiteX338" fmla="*/ 517093 w 1514817"/>
                  <a:gd name="connsiteY338" fmla="*/ 31775 h 96812"/>
                  <a:gd name="connsiteX339" fmla="*/ 499091 w 1514817"/>
                  <a:gd name="connsiteY339" fmla="*/ 30690 h 96812"/>
                  <a:gd name="connsiteX340" fmla="*/ 499091 w 1514817"/>
                  <a:gd name="connsiteY340" fmla="*/ 30690 h 96812"/>
                  <a:gd name="connsiteX341" fmla="*/ 483946 w 1514817"/>
                  <a:gd name="connsiteY341" fmla="*/ 29718 h 96812"/>
                  <a:gd name="connsiteX342" fmla="*/ 483946 w 1514817"/>
                  <a:gd name="connsiteY342" fmla="*/ 29718 h 96812"/>
                  <a:gd name="connsiteX343" fmla="*/ 471773 w 1514817"/>
                  <a:gd name="connsiteY343" fmla="*/ 28975 h 96812"/>
                  <a:gd name="connsiteX344" fmla="*/ 471773 w 1514817"/>
                  <a:gd name="connsiteY344" fmla="*/ 28975 h 96812"/>
                  <a:gd name="connsiteX345" fmla="*/ 453714 w 1514817"/>
                  <a:gd name="connsiteY345" fmla="*/ 27889 h 96812"/>
                  <a:gd name="connsiteX346" fmla="*/ 453714 w 1514817"/>
                  <a:gd name="connsiteY346" fmla="*/ 27889 h 96812"/>
                  <a:gd name="connsiteX347" fmla="*/ 440455 w 1514817"/>
                  <a:gd name="connsiteY347" fmla="*/ 27089 h 96812"/>
                  <a:gd name="connsiteX348" fmla="*/ 426396 w 1514817"/>
                  <a:gd name="connsiteY348" fmla="*/ 26232 h 96812"/>
                  <a:gd name="connsiteX349" fmla="*/ 426396 w 1514817"/>
                  <a:gd name="connsiteY349" fmla="*/ 26232 h 96812"/>
                  <a:gd name="connsiteX350" fmla="*/ 411309 w 1514817"/>
                  <a:gd name="connsiteY350" fmla="*/ 25260 h 96812"/>
                  <a:gd name="connsiteX351" fmla="*/ 411309 w 1514817"/>
                  <a:gd name="connsiteY351" fmla="*/ 25260 h 96812"/>
                  <a:gd name="connsiteX352" fmla="*/ 393249 w 1514817"/>
                  <a:gd name="connsiteY352" fmla="*/ 24174 h 96812"/>
                  <a:gd name="connsiteX353" fmla="*/ 393249 w 1514817"/>
                  <a:gd name="connsiteY353" fmla="*/ 24174 h 96812"/>
                  <a:gd name="connsiteX354" fmla="*/ 381076 w 1514817"/>
                  <a:gd name="connsiteY354" fmla="*/ 23431 h 96812"/>
                  <a:gd name="connsiteX355" fmla="*/ 381076 w 1514817"/>
                  <a:gd name="connsiteY355" fmla="*/ 23431 h 96812"/>
                  <a:gd name="connsiteX356" fmla="*/ 365931 w 1514817"/>
                  <a:gd name="connsiteY356" fmla="*/ 22460 h 96812"/>
                  <a:gd name="connsiteX357" fmla="*/ 365931 w 1514817"/>
                  <a:gd name="connsiteY357" fmla="*/ 22460 h 96812"/>
                  <a:gd name="connsiteX358" fmla="*/ 350844 w 1514817"/>
                  <a:gd name="connsiteY358" fmla="*/ 21545 h 96812"/>
                  <a:gd name="connsiteX359" fmla="*/ 350844 w 1514817"/>
                  <a:gd name="connsiteY359" fmla="*/ 21545 h 96812"/>
                  <a:gd name="connsiteX360" fmla="*/ 332784 w 1514817"/>
                  <a:gd name="connsiteY360" fmla="*/ 20459 h 96812"/>
                  <a:gd name="connsiteX361" fmla="*/ 332784 w 1514817"/>
                  <a:gd name="connsiteY361" fmla="*/ 20459 h 96812"/>
                  <a:gd name="connsiteX362" fmla="*/ 320611 w 1514817"/>
                  <a:gd name="connsiteY362" fmla="*/ 19716 h 96812"/>
                  <a:gd name="connsiteX363" fmla="*/ 320611 w 1514817"/>
                  <a:gd name="connsiteY363" fmla="*/ 19716 h 96812"/>
                  <a:gd name="connsiteX364" fmla="*/ 305467 w 1514817"/>
                  <a:gd name="connsiteY364" fmla="*/ 18745 h 96812"/>
                  <a:gd name="connsiteX365" fmla="*/ 305467 w 1514817"/>
                  <a:gd name="connsiteY365" fmla="*/ 18745 h 96812"/>
                  <a:gd name="connsiteX366" fmla="*/ 290379 w 1514817"/>
                  <a:gd name="connsiteY366" fmla="*/ 17831 h 96812"/>
                  <a:gd name="connsiteX367" fmla="*/ 290379 w 1514817"/>
                  <a:gd name="connsiteY367" fmla="*/ 17831 h 96812"/>
                  <a:gd name="connsiteX368" fmla="*/ 272320 w 1514817"/>
                  <a:gd name="connsiteY368" fmla="*/ 16745 h 96812"/>
                  <a:gd name="connsiteX369" fmla="*/ 272320 w 1514817"/>
                  <a:gd name="connsiteY369" fmla="*/ 16745 h 96812"/>
                  <a:gd name="connsiteX370" fmla="*/ 260147 w 1514817"/>
                  <a:gd name="connsiteY370" fmla="*/ 16002 h 96812"/>
                  <a:gd name="connsiteX371" fmla="*/ 260147 w 1514817"/>
                  <a:gd name="connsiteY371" fmla="*/ 16002 h 96812"/>
                  <a:gd name="connsiteX372" fmla="*/ 245002 w 1514817"/>
                  <a:gd name="connsiteY372" fmla="*/ 15030 h 96812"/>
                  <a:gd name="connsiteX373" fmla="*/ 245002 w 1514817"/>
                  <a:gd name="connsiteY373" fmla="*/ 15030 h 96812"/>
                  <a:gd name="connsiteX374" fmla="*/ 229857 w 1514817"/>
                  <a:gd name="connsiteY374" fmla="*/ 14116 h 96812"/>
                  <a:gd name="connsiteX375" fmla="*/ 229857 w 1514817"/>
                  <a:gd name="connsiteY375" fmla="*/ 14116 h 96812"/>
                  <a:gd name="connsiteX376" fmla="*/ 211855 w 1514817"/>
                  <a:gd name="connsiteY376" fmla="*/ 13030 h 96812"/>
                  <a:gd name="connsiteX377" fmla="*/ 211855 w 1514817"/>
                  <a:gd name="connsiteY377" fmla="*/ 13030 h 96812"/>
                  <a:gd name="connsiteX378" fmla="*/ 196710 w 1514817"/>
                  <a:gd name="connsiteY378" fmla="*/ 12059 h 96812"/>
                  <a:gd name="connsiteX379" fmla="*/ 196710 w 1514817"/>
                  <a:gd name="connsiteY379" fmla="*/ 12059 h 96812"/>
                  <a:gd name="connsiteX380" fmla="*/ 184537 w 1514817"/>
                  <a:gd name="connsiteY380" fmla="*/ 11316 h 96812"/>
                  <a:gd name="connsiteX381" fmla="*/ 184537 w 1514817"/>
                  <a:gd name="connsiteY381" fmla="*/ 11316 h 96812"/>
                  <a:gd name="connsiteX382" fmla="*/ 169392 w 1514817"/>
                  <a:gd name="connsiteY382" fmla="*/ 10401 h 96812"/>
                  <a:gd name="connsiteX383" fmla="*/ 169392 w 1514817"/>
                  <a:gd name="connsiteY383" fmla="*/ 10401 h 96812"/>
                  <a:gd name="connsiteX384" fmla="*/ 151390 w 1514817"/>
                  <a:gd name="connsiteY384" fmla="*/ 9315 h 96812"/>
                  <a:gd name="connsiteX385" fmla="*/ 151390 w 1514817"/>
                  <a:gd name="connsiteY385" fmla="*/ 9315 h 96812"/>
                  <a:gd name="connsiteX386" fmla="*/ 139160 w 1514817"/>
                  <a:gd name="connsiteY386" fmla="*/ 8573 h 96812"/>
                  <a:gd name="connsiteX387" fmla="*/ 139160 w 1514817"/>
                  <a:gd name="connsiteY387" fmla="*/ 8573 h 96812"/>
                  <a:gd name="connsiteX388" fmla="*/ 124072 w 1514817"/>
                  <a:gd name="connsiteY388" fmla="*/ 7601 h 96812"/>
                  <a:gd name="connsiteX389" fmla="*/ 124072 w 1514817"/>
                  <a:gd name="connsiteY389" fmla="*/ 7601 h 96812"/>
                  <a:gd name="connsiteX390" fmla="*/ 108928 w 1514817"/>
                  <a:gd name="connsiteY390" fmla="*/ 6686 h 96812"/>
                  <a:gd name="connsiteX391" fmla="*/ 108928 w 1514817"/>
                  <a:gd name="connsiteY391" fmla="*/ 6686 h 96812"/>
                  <a:gd name="connsiteX392" fmla="*/ 90926 w 1514817"/>
                  <a:gd name="connsiteY392" fmla="*/ 5601 h 96812"/>
                  <a:gd name="connsiteX393" fmla="*/ 90926 w 1514817"/>
                  <a:gd name="connsiteY393" fmla="*/ 5601 h 96812"/>
                  <a:gd name="connsiteX394" fmla="*/ 78695 w 1514817"/>
                  <a:gd name="connsiteY394" fmla="*/ 4800 h 96812"/>
                  <a:gd name="connsiteX395" fmla="*/ 78695 w 1514817"/>
                  <a:gd name="connsiteY395" fmla="*/ 4800 h 96812"/>
                  <a:gd name="connsiteX396" fmla="*/ 60693 w 1514817"/>
                  <a:gd name="connsiteY396" fmla="*/ 3715 h 96812"/>
                  <a:gd name="connsiteX397" fmla="*/ 60693 w 1514817"/>
                  <a:gd name="connsiteY397" fmla="*/ 3715 h 96812"/>
                  <a:gd name="connsiteX398" fmla="*/ 48463 w 1514817"/>
                  <a:gd name="connsiteY398" fmla="*/ 2972 h 96812"/>
                  <a:gd name="connsiteX399" fmla="*/ 48463 w 1514817"/>
                  <a:gd name="connsiteY399" fmla="*/ 2972 h 96812"/>
                  <a:gd name="connsiteX400" fmla="*/ 30461 w 1514817"/>
                  <a:gd name="connsiteY400" fmla="*/ 1828 h 96812"/>
                  <a:gd name="connsiteX401" fmla="*/ 30461 w 1514817"/>
                  <a:gd name="connsiteY401" fmla="*/ 1828 h 96812"/>
                  <a:gd name="connsiteX402" fmla="*/ 18231 w 1514817"/>
                  <a:gd name="connsiteY402" fmla="*/ 1086 h 96812"/>
                  <a:gd name="connsiteX403" fmla="*/ 18231 w 1514817"/>
                  <a:gd name="connsiteY403" fmla="*/ 1086 h 96812"/>
                  <a:gd name="connsiteX404" fmla="*/ 16402 w 1514817"/>
                  <a:gd name="connsiteY404" fmla="*/ 971 h 96812"/>
                  <a:gd name="connsiteX405" fmla="*/ 15316 w 1514817"/>
                  <a:gd name="connsiteY405" fmla="*/ 914 h 96812"/>
                  <a:gd name="connsiteX406" fmla="*/ 15316 w 1514817"/>
                  <a:gd name="connsiteY406" fmla="*/ 914 h 96812"/>
                  <a:gd name="connsiteX407" fmla="*/ 228 w 1514817"/>
                  <a:gd name="connsiteY407" fmla="*/ 0 h 96812"/>
                  <a:gd name="connsiteX408" fmla="*/ 0 w 1514817"/>
                  <a:gd name="connsiteY408" fmla="*/ 3715 h 96812"/>
                  <a:gd name="connsiteX409" fmla="*/ 15087 w 1514817"/>
                  <a:gd name="connsiteY409" fmla="*/ 4629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</a:cxnLst>
                <a:rect l="l" t="t" r="r" b="b"/>
                <a:pathLst>
                  <a:path w="1514817" h="96812">
                    <a:moveTo>
                      <a:pt x="15087" y="4629"/>
                    </a:moveTo>
                    <a:lnTo>
                      <a:pt x="33147" y="5715"/>
                    </a:lnTo>
                    <a:lnTo>
                      <a:pt x="33147" y="5715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4" y="7429"/>
                    </a:lnTo>
                    <a:lnTo>
                      <a:pt x="60464" y="7429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3612" y="9487"/>
                    </a:lnTo>
                    <a:lnTo>
                      <a:pt x="93612" y="9487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6" y="13202"/>
                    </a:lnTo>
                    <a:lnTo>
                      <a:pt x="154076" y="13202"/>
                    </a:lnTo>
                    <a:lnTo>
                      <a:pt x="166249" y="13945"/>
                    </a:lnTo>
                    <a:lnTo>
                      <a:pt x="166249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6" y="19488"/>
                    </a:lnTo>
                    <a:lnTo>
                      <a:pt x="256946" y="19488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90150" y="21545"/>
                    </a:lnTo>
                    <a:lnTo>
                      <a:pt x="290150" y="21545"/>
                    </a:lnTo>
                    <a:lnTo>
                      <a:pt x="302323" y="22288"/>
                    </a:lnTo>
                    <a:lnTo>
                      <a:pt x="302323" y="22288"/>
                    </a:lnTo>
                    <a:lnTo>
                      <a:pt x="317468" y="23203"/>
                    </a:lnTo>
                    <a:lnTo>
                      <a:pt x="317468" y="23203"/>
                    </a:lnTo>
                    <a:lnTo>
                      <a:pt x="335471" y="24346"/>
                    </a:lnTo>
                    <a:lnTo>
                      <a:pt x="335471" y="24346"/>
                    </a:lnTo>
                    <a:lnTo>
                      <a:pt x="347701" y="25089"/>
                    </a:lnTo>
                    <a:lnTo>
                      <a:pt x="347701" y="25089"/>
                    </a:lnTo>
                    <a:lnTo>
                      <a:pt x="362788" y="26003"/>
                    </a:lnTo>
                    <a:lnTo>
                      <a:pt x="362788" y="26003"/>
                    </a:lnTo>
                    <a:lnTo>
                      <a:pt x="377933" y="26917"/>
                    </a:lnTo>
                    <a:lnTo>
                      <a:pt x="377933" y="26917"/>
                    </a:lnTo>
                    <a:lnTo>
                      <a:pt x="395935" y="28060"/>
                    </a:lnTo>
                    <a:lnTo>
                      <a:pt x="395935" y="28060"/>
                    </a:lnTo>
                    <a:lnTo>
                      <a:pt x="408165" y="28803"/>
                    </a:lnTo>
                    <a:lnTo>
                      <a:pt x="408165" y="28803"/>
                    </a:lnTo>
                    <a:lnTo>
                      <a:pt x="426168" y="29889"/>
                    </a:lnTo>
                    <a:lnTo>
                      <a:pt x="426168" y="29889"/>
                    </a:lnTo>
                    <a:lnTo>
                      <a:pt x="438398" y="30632"/>
                    </a:lnTo>
                    <a:lnTo>
                      <a:pt x="438398" y="30632"/>
                    </a:lnTo>
                    <a:lnTo>
                      <a:pt x="456399" y="31775"/>
                    </a:lnTo>
                    <a:lnTo>
                      <a:pt x="456399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70459" y="32632"/>
                    </a:lnTo>
                    <a:lnTo>
                      <a:pt x="471544" y="32690"/>
                    </a:lnTo>
                    <a:lnTo>
                      <a:pt x="471544" y="32690"/>
                    </a:lnTo>
                    <a:lnTo>
                      <a:pt x="483717" y="33433"/>
                    </a:lnTo>
                    <a:lnTo>
                      <a:pt x="483717" y="33433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3" y="37148"/>
                    </a:lnTo>
                    <a:lnTo>
                      <a:pt x="544183" y="37148"/>
                    </a:lnTo>
                    <a:lnTo>
                      <a:pt x="562241" y="38290"/>
                    </a:lnTo>
                    <a:lnTo>
                      <a:pt x="562241" y="38290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22707" y="42005"/>
                    </a:lnTo>
                    <a:lnTo>
                      <a:pt x="622707" y="42005"/>
                    </a:lnTo>
                    <a:lnTo>
                      <a:pt x="637794" y="42919"/>
                    </a:lnTo>
                    <a:lnTo>
                      <a:pt x="637794" y="42919"/>
                    </a:lnTo>
                    <a:lnTo>
                      <a:pt x="650024" y="43662"/>
                    </a:lnTo>
                    <a:lnTo>
                      <a:pt x="650024" y="43662"/>
                    </a:lnTo>
                    <a:lnTo>
                      <a:pt x="665111" y="44577"/>
                    </a:lnTo>
                    <a:lnTo>
                      <a:pt x="665111" y="44577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377"/>
                    </a:lnTo>
                    <a:lnTo>
                      <a:pt x="710489" y="47377"/>
                    </a:lnTo>
                    <a:lnTo>
                      <a:pt x="725577" y="48291"/>
                    </a:lnTo>
                    <a:lnTo>
                      <a:pt x="725577" y="48291"/>
                    </a:lnTo>
                    <a:lnTo>
                      <a:pt x="743635" y="49435"/>
                    </a:lnTo>
                    <a:lnTo>
                      <a:pt x="743635" y="49435"/>
                    </a:lnTo>
                    <a:lnTo>
                      <a:pt x="755808" y="50178"/>
                    </a:lnTo>
                    <a:lnTo>
                      <a:pt x="755808" y="50178"/>
                    </a:lnTo>
                    <a:lnTo>
                      <a:pt x="770953" y="51092"/>
                    </a:lnTo>
                    <a:lnTo>
                      <a:pt x="770953" y="51092"/>
                    </a:lnTo>
                    <a:lnTo>
                      <a:pt x="786041" y="52064"/>
                    </a:lnTo>
                    <a:lnTo>
                      <a:pt x="786041" y="52064"/>
                    </a:lnTo>
                    <a:lnTo>
                      <a:pt x="804101" y="53149"/>
                    </a:lnTo>
                    <a:lnTo>
                      <a:pt x="804101" y="53149"/>
                    </a:lnTo>
                    <a:lnTo>
                      <a:pt x="816274" y="53892"/>
                    </a:lnTo>
                    <a:lnTo>
                      <a:pt x="816274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9477" y="55950"/>
                    </a:lnTo>
                    <a:lnTo>
                      <a:pt x="849477" y="55950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5" y="57607"/>
                    </a:lnTo>
                    <a:lnTo>
                      <a:pt x="876795" y="57607"/>
                    </a:lnTo>
                    <a:lnTo>
                      <a:pt x="894798" y="58750"/>
                    </a:lnTo>
                    <a:lnTo>
                      <a:pt x="894798" y="58750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5029" y="60579"/>
                    </a:lnTo>
                    <a:lnTo>
                      <a:pt x="925029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7" y="62236"/>
                    </a:lnTo>
                    <a:lnTo>
                      <a:pt x="952347" y="62236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36"/>
                    </a:lnTo>
                    <a:lnTo>
                      <a:pt x="997725" y="65036"/>
                    </a:lnTo>
                    <a:lnTo>
                      <a:pt x="1012813" y="66008"/>
                    </a:lnTo>
                    <a:lnTo>
                      <a:pt x="1012813" y="66008"/>
                    </a:lnTo>
                    <a:lnTo>
                      <a:pt x="1030871" y="67094"/>
                    </a:lnTo>
                    <a:lnTo>
                      <a:pt x="1030871" y="67094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58189" y="68751"/>
                    </a:lnTo>
                    <a:lnTo>
                      <a:pt x="1058189" y="68751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91337" y="70809"/>
                    </a:lnTo>
                    <a:lnTo>
                      <a:pt x="1091337" y="70809"/>
                    </a:lnTo>
                    <a:lnTo>
                      <a:pt x="1103510" y="71552"/>
                    </a:lnTo>
                    <a:lnTo>
                      <a:pt x="1103510" y="71552"/>
                    </a:lnTo>
                    <a:lnTo>
                      <a:pt x="1105395" y="71666"/>
                    </a:lnTo>
                    <a:lnTo>
                      <a:pt x="1106424" y="71723"/>
                    </a:lnTo>
                    <a:lnTo>
                      <a:pt x="1106424" y="71723"/>
                    </a:lnTo>
                    <a:lnTo>
                      <a:pt x="1118654" y="72466"/>
                    </a:lnTo>
                    <a:lnTo>
                      <a:pt x="1118654" y="72466"/>
                    </a:lnTo>
                    <a:lnTo>
                      <a:pt x="1133741" y="73438"/>
                    </a:lnTo>
                    <a:lnTo>
                      <a:pt x="1133741" y="73438"/>
                    </a:lnTo>
                    <a:lnTo>
                      <a:pt x="1151801" y="74523"/>
                    </a:lnTo>
                    <a:lnTo>
                      <a:pt x="1151801" y="74523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12265" y="78238"/>
                    </a:lnTo>
                    <a:lnTo>
                      <a:pt x="1212265" y="78238"/>
                    </a:lnTo>
                    <a:lnTo>
                      <a:pt x="1224438" y="78981"/>
                    </a:lnTo>
                    <a:lnTo>
                      <a:pt x="1224438" y="78981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69816" y="81782"/>
                    </a:lnTo>
                    <a:lnTo>
                      <a:pt x="1269816" y="81782"/>
                    </a:lnTo>
                    <a:lnTo>
                      <a:pt x="1284904" y="82696"/>
                    </a:lnTo>
                    <a:lnTo>
                      <a:pt x="1284904" y="82696"/>
                    </a:lnTo>
                    <a:lnTo>
                      <a:pt x="1300048" y="83667"/>
                    </a:lnTo>
                    <a:lnTo>
                      <a:pt x="1300048" y="83667"/>
                    </a:lnTo>
                    <a:lnTo>
                      <a:pt x="1318107" y="84753"/>
                    </a:lnTo>
                    <a:lnTo>
                      <a:pt x="1318107" y="84753"/>
                    </a:lnTo>
                    <a:lnTo>
                      <a:pt x="1330280" y="85496"/>
                    </a:lnTo>
                    <a:lnTo>
                      <a:pt x="1330280" y="85496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82"/>
                    </a:lnTo>
                    <a:lnTo>
                      <a:pt x="1360513" y="87382"/>
                    </a:lnTo>
                    <a:lnTo>
                      <a:pt x="1375658" y="88296"/>
                    </a:lnTo>
                    <a:lnTo>
                      <a:pt x="1375658" y="88296"/>
                    </a:lnTo>
                    <a:lnTo>
                      <a:pt x="1390746" y="89211"/>
                    </a:lnTo>
                    <a:lnTo>
                      <a:pt x="1390746" y="89211"/>
                    </a:lnTo>
                    <a:lnTo>
                      <a:pt x="1405890" y="90125"/>
                    </a:lnTo>
                    <a:lnTo>
                      <a:pt x="1405890" y="90125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40"/>
                    </a:lnTo>
                    <a:lnTo>
                      <a:pt x="1466355" y="93840"/>
                    </a:lnTo>
                    <a:lnTo>
                      <a:pt x="1481443" y="94812"/>
                    </a:lnTo>
                    <a:lnTo>
                      <a:pt x="1481443" y="94812"/>
                    </a:lnTo>
                    <a:lnTo>
                      <a:pt x="1499501" y="95898"/>
                    </a:lnTo>
                    <a:lnTo>
                      <a:pt x="1499501" y="95898"/>
                    </a:lnTo>
                    <a:lnTo>
                      <a:pt x="1514589" y="96812"/>
                    </a:lnTo>
                    <a:lnTo>
                      <a:pt x="1514818" y="93154"/>
                    </a:lnTo>
                    <a:lnTo>
                      <a:pt x="1496816" y="92011"/>
                    </a:lnTo>
                    <a:lnTo>
                      <a:pt x="1496816" y="92011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6583" y="90183"/>
                    </a:lnTo>
                    <a:lnTo>
                      <a:pt x="1466583" y="90183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6351" y="88296"/>
                    </a:lnTo>
                    <a:lnTo>
                      <a:pt x="1436351" y="88296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6119" y="86468"/>
                    </a:lnTo>
                    <a:lnTo>
                      <a:pt x="1406119" y="86468"/>
                    </a:lnTo>
                    <a:lnTo>
                      <a:pt x="1390974" y="85496"/>
                    </a:lnTo>
                    <a:lnTo>
                      <a:pt x="1390974" y="85496"/>
                    </a:lnTo>
                    <a:lnTo>
                      <a:pt x="1375886" y="84582"/>
                    </a:lnTo>
                    <a:lnTo>
                      <a:pt x="1375886" y="84582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9" y="82924"/>
                    </a:lnTo>
                    <a:lnTo>
                      <a:pt x="1348569" y="82924"/>
                    </a:lnTo>
                    <a:lnTo>
                      <a:pt x="1330509" y="81782"/>
                    </a:lnTo>
                    <a:lnTo>
                      <a:pt x="1330509" y="81782"/>
                    </a:lnTo>
                    <a:lnTo>
                      <a:pt x="1318336" y="81039"/>
                    </a:lnTo>
                    <a:lnTo>
                      <a:pt x="1318336" y="81039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8046" y="79210"/>
                    </a:lnTo>
                    <a:lnTo>
                      <a:pt x="1288046" y="79210"/>
                    </a:lnTo>
                    <a:lnTo>
                      <a:pt x="1270045" y="78067"/>
                    </a:lnTo>
                    <a:lnTo>
                      <a:pt x="1270045" y="78067"/>
                    </a:lnTo>
                    <a:lnTo>
                      <a:pt x="1257815" y="77324"/>
                    </a:lnTo>
                    <a:lnTo>
                      <a:pt x="1257815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7349" y="73609"/>
                    </a:lnTo>
                    <a:lnTo>
                      <a:pt x="1197349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8" y="71723"/>
                    </a:lnTo>
                    <a:lnTo>
                      <a:pt x="1167118" y="71723"/>
                    </a:lnTo>
                    <a:lnTo>
                      <a:pt x="1165288" y="71609"/>
                    </a:lnTo>
                    <a:lnTo>
                      <a:pt x="1164203" y="71552"/>
                    </a:lnTo>
                    <a:lnTo>
                      <a:pt x="1164203" y="71552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18883" y="68808"/>
                    </a:lnTo>
                    <a:lnTo>
                      <a:pt x="1118883" y="68808"/>
                    </a:lnTo>
                    <a:lnTo>
                      <a:pt x="1106652" y="68008"/>
                    </a:lnTo>
                    <a:lnTo>
                      <a:pt x="1106652" y="68008"/>
                    </a:lnTo>
                    <a:lnTo>
                      <a:pt x="1088650" y="66922"/>
                    </a:lnTo>
                    <a:lnTo>
                      <a:pt x="1088650" y="66922"/>
                    </a:lnTo>
                    <a:lnTo>
                      <a:pt x="1076421" y="66179"/>
                    </a:lnTo>
                    <a:lnTo>
                      <a:pt x="1076421" y="66179"/>
                    </a:lnTo>
                    <a:lnTo>
                      <a:pt x="1061333" y="65265"/>
                    </a:lnTo>
                    <a:lnTo>
                      <a:pt x="1061333" y="65265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0"/>
                    </a:lnTo>
                    <a:lnTo>
                      <a:pt x="1000868" y="61550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67721" y="59493"/>
                    </a:lnTo>
                    <a:lnTo>
                      <a:pt x="967721" y="59493"/>
                    </a:lnTo>
                    <a:lnTo>
                      <a:pt x="954462" y="58693"/>
                    </a:lnTo>
                    <a:lnTo>
                      <a:pt x="940403" y="57836"/>
                    </a:lnTo>
                    <a:lnTo>
                      <a:pt x="940403" y="57836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07256" y="55778"/>
                    </a:lnTo>
                    <a:lnTo>
                      <a:pt x="907256" y="55778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9" y="54064"/>
                    </a:lnTo>
                    <a:lnTo>
                      <a:pt x="879939" y="54064"/>
                    </a:lnTo>
                    <a:lnTo>
                      <a:pt x="861879" y="52978"/>
                    </a:lnTo>
                    <a:lnTo>
                      <a:pt x="861879" y="52978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1647" y="51149"/>
                    </a:lnTo>
                    <a:lnTo>
                      <a:pt x="831647" y="51149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242" y="48520"/>
                    </a:lnTo>
                    <a:lnTo>
                      <a:pt x="789242" y="48520"/>
                    </a:lnTo>
                    <a:lnTo>
                      <a:pt x="771182" y="47377"/>
                    </a:lnTo>
                    <a:lnTo>
                      <a:pt x="771182" y="47377"/>
                    </a:lnTo>
                    <a:lnTo>
                      <a:pt x="758952" y="46634"/>
                    </a:lnTo>
                    <a:lnTo>
                      <a:pt x="758952" y="46634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19" y="44805"/>
                    </a:lnTo>
                    <a:lnTo>
                      <a:pt x="728719" y="44805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5573" y="42748"/>
                    </a:lnTo>
                    <a:lnTo>
                      <a:pt x="695573" y="42748"/>
                    </a:lnTo>
                    <a:lnTo>
                      <a:pt x="680485" y="41833"/>
                    </a:lnTo>
                    <a:lnTo>
                      <a:pt x="680485" y="41833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19"/>
                    </a:lnTo>
                    <a:lnTo>
                      <a:pt x="653167" y="40119"/>
                    </a:lnTo>
                    <a:lnTo>
                      <a:pt x="638022" y="39205"/>
                    </a:lnTo>
                    <a:lnTo>
                      <a:pt x="638022" y="39205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3" y="36405"/>
                    </a:lnTo>
                    <a:lnTo>
                      <a:pt x="592703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4411" y="33490"/>
                    </a:lnTo>
                    <a:lnTo>
                      <a:pt x="544411" y="33490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3946" y="29718"/>
                    </a:lnTo>
                    <a:lnTo>
                      <a:pt x="483946" y="29718"/>
                    </a:lnTo>
                    <a:lnTo>
                      <a:pt x="471773" y="28975"/>
                    </a:lnTo>
                    <a:lnTo>
                      <a:pt x="471773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0455" y="27089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9" y="25260"/>
                    </a:lnTo>
                    <a:lnTo>
                      <a:pt x="411309" y="25260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1" y="22460"/>
                    </a:lnTo>
                    <a:lnTo>
                      <a:pt x="365931" y="22460"/>
                    </a:lnTo>
                    <a:lnTo>
                      <a:pt x="350844" y="21545"/>
                    </a:lnTo>
                    <a:lnTo>
                      <a:pt x="350844" y="21545"/>
                    </a:lnTo>
                    <a:lnTo>
                      <a:pt x="332784" y="20459"/>
                    </a:lnTo>
                    <a:lnTo>
                      <a:pt x="332784" y="20459"/>
                    </a:lnTo>
                    <a:lnTo>
                      <a:pt x="320611" y="19716"/>
                    </a:lnTo>
                    <a:lnTo>
                      <a:pt x="320611" y="19716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60147" y="16002"/>
                    </a:lnTo>
                    <a:lnTo>
                      <a:pt x="260147" y="16002"/>
                    </a:lnTo>
                    <a:lnTo>
                      <a:pt x="245002" y="15030"/>
                    </a:lnTo>
                    <a:lnTo>
                      <a:pt x="245002" y="15030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6710" y="12059"/>
                    </a:lnTo>
                    <a:lnTo>
                      <a:pt x="196710" y="12059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9392" y="10401"/>
                    </a:lnTo>
                    <a:lnTo>
                      <a:pt x="169392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4072" y="7601"/>
                    </a:lnTo>
                    <a:lnTo>
                      <a:pt x="124072" y="7601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5" y="4800"/>
                    </a:lnTo>
                    <a:lnTo>
                      <a:pt x="78695" y="4800"/>
                    </a:lnTo>
                    <a:lnTo>
                      <a:pt x="60693" y="3715"/>
                    </a:lnTo>
                    <a:lnTo>
                      <a:pt x="60693" y="3715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0461" y="1828"/>
                    </a:lnTo>
                    <a:lnTo>
                      <a:pt x="30461" y="1828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16402" y="971"/>
                    </a:lnTo>
                    <a:lnTo>
                      <a:pt x="15316" y="914"/>
                    </a:lnTo>
                    <a:lnTo>
                      <a:pt x="15316" y="914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7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27" name="شكل حر: شكل 226">
                <a:extLst>
                  <a:ext uri="{FF2B5EF4-FFF2-40B4-BE49-F238E27FC236}">
                    <a16:creationId xmlns:a16="http://schemas.microsoft.com/office/drawing/2014/main" id="{ABCD7081-8C47-48B8-8728-A4BA7734D687}"/>
                  </a:ext>
                </a:extLst>
              </p:cNvPr>
              <p:cNvSpPr/>
              <p:nvPr/>
            </p:nvSpPr>
            <p:spPr>
              <a:xfrm>
                <a:off x="6653098" y="5752433"/>
                <a:ext cx="1514818" cy="96812"/>
              </a:xfrm>
              <a:custGeom>
                <a:avLst/>
                <a:gdLst>
                  <a:gd name="connsiteX0" fmla="*/ 15088 w 1514818"/>
                  <a:gd name="connsiteY0" fmla="*/ 4629 h 96812"/>
                  <a:gd name="connsiteX1" fmla="*/ 33147 w 1514818"/>
                  <a:gd name="connsiteY1" fmla="*/ 5715 h 96812"/>
                  <a:gd name="connsiteX2" fmla="*/ 33147 w 1514818"/>
                  <a:gd name="connsiteY2" fmla="*/ 5715 h 96812"/>
                  <a:gd name="connsiteX3" fmla="*/ 45320 w 1514818"/>
                  <a:gd name="connsiteY3" fmla="*/ 6458 h 96812"/>
                  <a:gd name="connsiteX4" fmla="*/ 45320 w 1514818"/>
                  <a:gd name="connsiteY4" fmla="*/ 6458 h 96812"/>
                  <a:gd name="connsiteX5" fmla="*/ 60465 w 1514818"/>
                  <a:gd name="connsiteY5" fmla="*/ 7429 h 96812"/>
                  <a:gd name="connsiteX6" fmla="*/ 60465 w 1514818"/>
                  <a:gd name="connsiteY6" fmla="*/ 7429 h 96812"/>
                  <a:gd name="connsiteX7" fmla="*/ 78467 w 1514818"/>
                  <a:gd name="connsiteY7" fmla="*/ 8515 h 96812"/>
                  <a:gd name="connsiteX8" fmla="*/ 78467 w 1514818"/>
                  <a:gd name="connsiteY8" fmla="*/ 8515 h 96812"/>
                  <a:gd name="connsiteX9" fmla="*/ 93612 w 1514818"/>
                  <a:gd name="connsiteY9" fmla="*/ 9430 h 96812"/>
                  <a:gd name="connsiteX10" fmla="*/ 93612 w 1514818"/>
                  <a:gd name="connsiteY10" fmla="*/ 9430 h 96812"/>
                  <a:gd name="connsiteX11" fmla="*/ 105785 w 1514818"/>
                  <a:gd name="connsiteY11" fmla="*/ 10230 h 96812"/>
                  <a:gd name="connsiteX12" fmla="*/ 105785 w 1514818"/>
                  <a:gd name="connsiteY12" fmla="*/ 10230 h 96812"/>
                  <a:gd name="connsiteX13" fmla="*/ 120930 w 1514818"/>
                  <a:gd name="connsiteY13" fmla="*/ 11144 h 96812"/>
                  <a:gd name="connsiteX14" fmla="*/ 120930 w 1514818"/>
                  <a:gd name="connsiteY14" fmla="*/ 11144 h 96812"/>
                  <a:gd name="connsiteX15" fmla="*/ 138932 w 1514818"/>
                  <a:gd name="connsiteY15" fmla="*/ 12230 h 96812"/>
                  <a:gd name="connsiteX16" fmla="*/ 138932 w 1514818"/>
                  <a:gd name="connsiteY16" fmla="*/ 12230 h 96812"/>
                  <a:gd name="connsiteX17" fmla="*/ 154077 w 1514818"/>
                  <a:gd name="connsiteY17" fmla="*/ 13144 h 96812"/>
                  <a:gd name="connsiteX18" fmla="*/ 154077 w 1514818"/>
                  <a:gd name="connsiteY18" fmla="*/ 13144 h 96812"/>
                  <a:gd name="connsiteX19" fmla="*/ 166250 w 1514818"/>
                  <a:gd name="connsiteY19" fmla="*/ 13945 h 96812"/>
                  <a:gd name="connsiteX20" fmla="*/ 166250 w 1514818"/>
                  <a:gd name="connsiteY20" fmla="*/ 13945 h 96812"/>
                  <a:gd name="connsiteX21" fmla="*/ 181394 w 1514818"/>
                  <a:gd name="connsiteY21" fmla="*/ 14859 h 96812"/>
                  <a:gd name="connsiteX22" fmla="*/ 181394 w 1514818"/>
                  <a:gd name="connsiteY22" fmla="*/ 14859 h 96812"/>
                  <a:gd name="connsiteX23" fmla="*/ 196482 w 1514818"/>
                  <a:gd name="connsiteY23" fmla="*/ 15773 h 96812"/>
                  <a:gd name="connsiteX24" fmla="*/ 196482 w 1514818"/>
                  <a:gd name="connsiteY24" fmla="*/ 15773 h 96812"/>
                  <a:gd name="connsiteX25" fmla="*/ 214541 w 1514818"/>
                  <a:gd name="connsiteY25" fmla="*/ 16917 h 96812"/>
                  <a:gd name="connsiteX26" fmla="*/ 214541 w 1514818"/>
                  <a:gd name="connsiteY26" fmla="*/ 16917 h 96812"/>
                  <a:gd name="connsiteX27" fmla="*/ 226714 w 1514818"/>
                  <a:gd name="connsiteY27" fmla="*/ 17660 h 96812"/>
                  <a:gd name="connsiteX28" fmla="*/ 226714 w 1514818"/>
                  <a:gd name="connsiteY28" fmla="*/ 17660 h 96812"/>
                  <a:gd name="connsiteX29" fmla="*/ 241859 w 1514818"/>
                  <a:gd name="connsiteY29" fmla="*/ 18574 h 96812"/>
                  <a:gd name="connsiteX30" fmla="*/ 241859 w 1514818"/>
                  <a:gd name="connsiteY30" fmla="*/ 18574 h 96812"/>
                  <a:gd name="connsiteX31" fmla="*/ 256947 w 1514818"/>
                  <a:gd name="connsiteY31" fmla="*/ 19488 h 96812"/>
                  <a:gd name="connsiteX32" fmla="*/ 256947 w 1514818"/>
                  <a:gd name="connsiteY32" fmla="*/ 19488 h 96812"/>
                  <a:gd name="connsiteX33" fmla="*/ 275006 w 1514818"/>
                  <a:gd name="connsiteY33" fmla="*/ 20631 h 96812"/>
                  <a:gd name="connsiteX34" fmla="*/ 275006 w 1514818"/>
                  <a:gd name="connsiteY34" fmla="*/ 20631 h 96812"/>
                  <a:gd name="connsiteX35" fmla="*/ 287179 w 1514818"/>
                  <a:gd name="connsiteY35" fmla="*/ 21374 h 96812"/>
                  <a:gd name="connsiteX36" fmla="*/ 287179 w 1514818"/>
                  <a:gd name="connsiteY36" fmla="*/ 21374 h 96812"/>
                  <a:gd name="connsiteX37" fmla="*/ 303352 w 1514818"/>
                  <a:gd name="connsiteY37" fmla="*/ 22346 h 96812"/>
                  <a:gd name="connsiteX38" fmla="*/ 317469 w 1514818"/>
                  <a:gd name="connsiteY38" fmla="*/ 23203 h 96812"/>
                  <a:gd name="connsiteX39" fmla="*/ 317469 w 1514818"/>
                  <a:gd name="connsiteY39" fmla="*/ 23203 h 96812"/>
                  <a:gd name="connsiteX40" fmla="*/ 335471 w 1514818"/>
                  <a:gd name="connsiteY40" fmla="*/ 24346 h 96812"/>
                  <a:gd name="connsiteX41" fmla="*/ 335471 w 1514818"/>
                  <a:gd name="connsiteY41" fmla="*/ 24346 h 96812"/>
                  <a:gd name="connsiteX42" fmla="*/ 348729 w 1514818"/>
                  <a:gd name="connsiteY42" fmla="*/ 25146 h 96812"/>
                  <a:gd name="connsiteX43" fmla="*/ 365703 w 1514818"/>
                  <a:gd name="connsiteY43" fmla="*/ 26175 h 96812"/>
                  <a:gd name="connsiteX44" fmla="*/ 365703 w 1514818"/>
                  <a:gd name="connsiteY44" fmla="*/ 26175 h 96812"/>
                  <a:gd name="connsiteX45" fmla="*/ 377933 w 1514818"/>
                  <a:gd name="connsiteY45" fmla="*/ 26918 h 96812"/>
                  <a:gd name="connsiteX46" fmla="*/ 377933 w 1514818"/>
                  <a:gd name="connsiteY46" fmla="*/ 26918 h 96812"/>
                  <a:gd name="connsiteX47" fmla="*/ 395935 w 1514818"/>
                  <a:gd name="connsiteY47" fmla="*/ 28061 h 96812"/>
                  <a:gd name="connsiteX48" fmla="*/ 395935 w 1514818"/>
                  <a:gd name="connsiteY48" fmla="*/ 28061 h 96812"/>
                  <a:gd name="connsiteX49" fmla="*/ 408166 w 1514818"/>
                  <a:gd name="connsiteY49" fmla="*/ 28804 h 96812"/>
                  <a:gd name="connsiteX50" fmla="*/ 408166 w 1514818"/>
                  <a:gd name="connsiteY50" fmla="*/ 28804 h 96812"/>
                  <a:gd name="connsiteX51" fmla="*/ 426168 w 1514818"/>
                  <a:gd name="connsiteY51" fmla="*/ 29890 h 96812"/>
                  <a:gd name="connsiteX52" fmla="*/ 426168 w 1514818"/>
                  <a:gd name="connsiteY52" fmla="*/ 29890 h 96812"/>
                  <a:gd name="connsiteX53" fmla="*/ 438397 w 1514818"/>
                  <a:gd name="connsiteY53" fmla="*/ 30632 h 96812"/>
                  <a:gd name="connsiteX54" fmla="*/ 438397 w 1514818"/>
                  <a:gd name="connsiteY54" fmla="*/ 30632 h 96812"/>
                  <a:gd name="connsiteX55" fmla="*/ 456400 w 1514818"/>
                  <a:gd name="connsiteY55" fmla="*/ 31775 h 96812"/>
                  <a:gd name="connsiteX56" fmla="*/ 456400 w 1514818"/>
                  <a:gd name="connsiteY56" fmla="*/ 31775 h 96812"/>
                  <a:gd name="connsiteX57" fmla="*/ 468630 w 1514818"/>
                  <a:gd name="connsiteY57" fmla="*/ 32518 h 96812"/>
                  <a:gd name="connsiteX58" fmla="*/ 468630 w 1514818"/>
                  <a:gd name="connsiteY58" fmla="*/ 32518 h 96812"/>
                  <a:gd name="connsiteX59" fmla="*/ 483718 w 1514818"/>
                  <a:gd name="connsiteY59" fmla="*/ 33433 h 96812"/>
                  <a:gd name="connsiteX60" fmla="*/ 483718 w 1514818"/>
                  <a:gd name="connsiteY60" fmla="*/ 33433 h 96812"/>
                  <a:gd name="connsiteX61" fmla="*/ 501777 w 1514818"/>
                  <a:gd name="connsiteY61" fmla="*/ 34576 h 96812"/>
                  <a:gd name="connsiteX62" fmla="*/ 501777 w 1514818"/>
                  <a:gd name="connsiteY62" fmla="*/ 34576 h 96812"/>
                  <a:gd name="connsiteX63" fmla="*/ 513950 w 1514818"/>
                  <a:gd name="connsiteY63" fmla="*/ 35319 h 96812"/>
                  <a:gd name="connsiteX64" fmla="*/ 513950 w 1514818"/>
                  <a:gd name="connsiteY64" fmla="*/ 35319 h 96812"/>
                  <a:gd name="connsiteX65" fmla="*/ 529095 w 1514818"/>
                  <a:gd name="connsiteY65" fmla="*/ 36233 h 96812"/>
                  <a:gd name="connsiteX66" fmla="*/ 529095 w 1514818"/>
                  <a:gd name="connsiteY66" fmla="*/ 36233 h 96812"/>
                  <a:gd name="connsiteX67" fmla="*/ 544182 w 1514818"/>
                  <a:gd name="connsiteY67" fmla="*/ 37148 h 96812"/>
                  <a:gd name="connsiteX68" fmla="*/ 544182 w 1514818"/>
                  <a:gd name="connsiteY68" fmla="*/ 37148 h 96812"/>
                  <a:gd name="connsiteX69" fmla="*/ 562242 w 1514818"/>
                  <a:gd name="connsiteY69" fmla="*/ 38291 h 96812"/>
                  <a:gd name="connsiteX70" fmla="*/ 562242 w 1514818"/>
                  <a:gd name="connsiteY70" fmla="*/ 38291 h 96812"/>
                  <a:gd name="connsiteX71" fmla="*/ 574415 w 1514818"/>
                  <a:gd name="connsiteY71" fmla="*/ 39034 h 96812"/>
                  <a:gd name="connsiteX72" fmla="*/ 574415 w 1514818"/>
                  <a:gd name="connsiteY72" fmla="*/ 39034 h 96812"/>
                  <a:gd name="connsiteX73" fmla="*/ 589560 w 1514818"/>
                  <a:gd name="connsiteY73" fmla="*/ 39948 h 96812"/>
                  <a:gd name="connsiteX74" fmla="*/ 589560 w 1514818"/>
                  <a:gd name="connsiteY74" fmla="*/ 39948 h 96812"/>
                  <a:gd name="connsiteX75" fmla="*/ 604647 w 1514818"/>
                  <a:gd name="connsiteY75" fmla="*/ 40862 h 96812"/>
                  <a:gd name="connsiteX76" fmla="*/ 604647 w 1514818"/>
                  <a:gd name="connsiteY76" fmla="*/ 40862 h 96812"/>
                  <a:gd name="connsiteX77" fmla="*/ 622706 w 1514818"/>
                  <a:gd name="connsiteY77" fmla="*/ 42005 h 96812"/>
                  <a:gd name="connsiteX78" fmla="*/ 622706 w 1514818"/>
                  <a:gd name="connsiteY78" fmla="*/ 42005 h 96812"/>
                  <a:gd name="connsiteX79" fmla="*/ 634879 w 1514818"/>
                  <a:gd name="connsiteY79" fmla="*/ 42748 h 96812"/>
                  <a:gd name="connsiteX80" fmla="*/ 634879 w 1514818"/>
                  <a:gd name="connsiteY80" fmla="*/ 42748 h 96812"/>
                  <a:gd name="connsiteX81" fmla="*/ 650024 w 1514818"/>
                  <a:gd name="connsiteY81" fmla="*/ 43663 h 96812"/>
                  <a:gd name="connsiteX82" fmla="*/ 650024 w 1514818"/>
                  <a:gd name="connsiteY82" fmla="*/ 43663 h 96812"/>
                  <a:gd name="connsiteX83" fmla="*/ 665112 w 1514818"/>
                  <a:gd name="connsiteY83" fmla="*/ 44577 h 96812"/>
                  <a:gd name="connsiteX84" fmla="*/ 665112 w 1514818"/>
                  <a:gd name="connsiteY84" fmla="*/ 44577 h 96812"/>
                  <a:gd name="connsiteX85" fmla="*/ 683171 w 1514818"/>
                  <a:gd name="connsiteY85" fmla="*/ 45720 h 96812"/>
                  <a:gd name="connsiteX86" fmla="*/ 683171 w 1514818"/>
                  <a:gd name="connsiteY86" fmla="*/ 45720 h 96812"/>
                  <a:gd name="connsiteX87" fmla="*/ 695344 w 1514818"/>
                  <a:gd name="connsiteY87" fmla="*/ 46463 h 96812"/>
                  <a:gd name="connsiteX88" fmla="*/ 695344 w 1514818"/>
                  <a:gd name="connsiteY88" fmla="*/ 46463 h 96812"/>
                  <a:gd name="connsiteX89" fmla="*/ 713404 w 1514818"/>
                  <a:gd name="connsiteY89" fmla="*/ 47549 h 96812"/>
                  <a:gd name="connsiteX90" fmla="*/ 713404 w 1514818"/>
                  <a:gd name="connsiteY90" fmla="*/ 47549 h 96812"/>
                  <a:gd name="connsiteX91" fmla="*/ 725576 w 1514818"/>
                  <a:gd name="connsiteY91" fmla="*/ 48292 h 96812"/>
                  <a:gd name="connsiteX92" fmla="*/ 725576 w 1514818"/>
                  <a:gd name="connsiteY92" fmla="*/ 48292 h 96812"/>
                  <a:gd name="connsiteX93" fmla="*/ 743636 w 1514818"/>
                  <a:gd name="connsiteY93" fmla="*/ 49435 h 96812"/>
                  <a:gd name="connsiteX94" fmla="*/ 743636 w 1514818"/>
                  <a:gd name="connsiteY94" fmla="*/ 49435 h 96812"/>
                  <a:gd name="connsiteX95" fmla="*/ 755809 w 1514818"/>
                  <a:gd name="connsiteY95" fmla="*/ 50178 h 96812"/>
                  <a:gd name="connsiteX96" fmla="*/ 755809 w 1514818"/>
                  <a:gd name="connsiteY96" fmla="*/ 50178 h 96812"/>
                  <a:gd name="connsiteX97" fmla="*/ 770954 w 1514818"/>
                  <a:gd name="connsiteY97" fmla="*/ 51092 h 96812"/>
                  <a:gd name="connsiteX98" fmla="*/ 770954 w 1514818"/>
                  <a:gd name="connsiteY98" fmla="*/ 51092 h 96812"/>
                  <a:gd name="connsiteX99" fmla="*/ 772839 w 1514818"/>
                  <a:gd name="connsiteY99" fmla="*/ 51207 h 96812"/>
                  <a:gd name="connsiteX100" fmla="*/ 773868 w 1514818"/>
                  <a:gd name="connsiteY100" fmla="*/ 51264 h 96812"/>
                  <a:gd name="connsiteX101" fmla="*/ 773868 w 1514818"/>
                  <a:gd name="connsiteY101" fmla="*/ 51264 h 96812"/>
                  <a:gd name="connsiteX102" fmla="*/ 786041 w 1514818"/>
                  <a:gd name="connsiteY102" fmla="*/ 52007 h 96812"/>
                  <a:gd name="connsiteX103" fmla="*/ 786041 w 1514818"/>
                  <a:gd name="connsiteY103" fmla="*/ 52007 h 96812"/>
                  <a:gd name="connsiteX104" fmla="*/ 804101 w 1514818"/>
                  <a:gd name="connsiteY104" fmla="*/ 53149 h 96812"/>
                  <a:gd name="connsiteX105" fmla="*/ 804101 w 1514818"/>
                  <a:gd name="connsiteY105" fmla="*/ 53149 h 96812"/>
                  <a:gd name="connsiteX106" fmla="*/ 817359 w 1514818"/>
                  <a:gd name="connsiteY106" fmla="*/ 53950 h 96812"/>
                  <a:gd name="connsiteX107" fmla="*/ 831418 w 1514818"/>
                  <a:gd name="connsiteY107" fmla="*/ 54807 h 96812"/>
                  <a:gd name="connsiteX108" fmla="*/ 831418 w 1514818"/>
                  <a:gd name="connsiteY108" fmla="*/ 54807 h 96812"/>
                  <a:gd name="connsiteX109" fmla="*/ 846563 w 1514818"/>
                  <a:gd name="connsiteY109" fmla="*/ 55721 h 96812"/>
                  <a:gd name="connsiteX110" fmla="*/ 846563 w 1514818"/>
                  <a:gd name="connsiteY110" fmla="*/ 55721 h 96812"/>
                  <a:gd name="connsiteX111" fmla="*/ 864565 w 1514818"/>
                  <a:gd name="connsiteY111" fmla="*/ 56864 h 96812"/>
                  <a:gd name="connsiteX112" fmla="*/ 864565 w 1514818"/>
                  <a:gd name="connsiteY112" fmla="*/ 56864 h 96812"/>
                  <a:gd name="connsiteX113" fmla="*/ 876796 w 1514818"/>
                  <a:gd name="connsiteY113" fmla="*/ 57607 h 96812"/>
                  <a:gd name="connsiteX114" fmla="*/ 876796 w 1514818"/>
                  <a:gd name="connsiteY114" fmla="*/ 57607 h 96812"/>
                  <a:gd name="connsiteX115" fmla="*/ 891883 w 1514818"/>
                  <a:gd name="connsiteY115" fmla="*/ 58522 h 96812"/>
                  <a:gd name="connsiteX116" fmla="*/ 891883 w 1514818"/>
                  <a:gd name="connsiteY116" fmla="*/ 58522 h 96812"/>
                  <a:gd name="connsiteX117" fmla="*/ 907027 w 1514818"/>
                  <a:gd name="connsiteY117" fmla="*/ 59493 h 96812"/>
                  <a:gd name="connsiteX118" fmla="*/ 907027 w 1514818"/>
                  <a:gd name="connsiteY118" fmla="*/ 59493 h 96812"/>
                  <a:gd name="connsiteX119" fmla="*/ 925030 w 1514818"/>
                  <a:gd name="connsiteY119" fmla="*/ 60579 h 96812"/>
                  <a:gd name="connsiteX120" fmla="*/ 925030 w 1514818"/>
                  <a:gd name="connsiteY120" fmla="*/ 60579 h 96812"/>
                  <a:gd name="connsiteX121" fmla="*/ 937260 w 1514818"/>
                  <a:gd name="connsiteY121" fmla="*/ 61322 h 96812"/>
                  <a:gd name="connsiteX122" fmla="*/ 937260 w 1514818"/>
                  <a:gd name="connsiteY122" fmla="*/ 61322 h 96812"/>
                  <a:gd name="connsiteX123" fmla="*/ 952348 w 1514818"/>
                  <a:gd name="connsiteY123" fmla="*/ 62236 h 96812"/>
                  <a:gd name="connsiteX124" fmla="*/ 952348 w 1514818"/>
                  <a:gd name="connsiteY124" fmla="*/ 62236 h 96812"/>
                  <a:gd name="connsiteX125" fmla="*/ 970407 w 1514818"/>
                  <a:gd name="connsiteY125" fmla="*/ 63380 h 96812"/>
                  <a:gd name="connsiteX126" fmla="*/ 970407 w 1514818"/>
                  <a:gd name="connsiteY126" fmla="*/ 63380 h 96812"/>
                  <a:gd name="connsiteX127" fmla="*/ 983666 w 1514818"/>
                  <a:gd name="connsiteY127" fmla="*/ 64180 h 96812"/>
                  <a:gd name="connsiteX128" fmla="*/ 1000639 w 1514818"/>
                  <a:gd name="connsiteY128" fmla="*/ 65208 h 96812"/>
                  <a:gd name="connsiteX129" fmla="*/ 1000639 w 1514818"/>
                  <a:gd name="connsiteY129" fmla="*/ 65208 h 96812"/>
                  <a:gd name="connsiteX130" fmla="*/ 1012812 w 1514818"/>
                  <a:gd name="connsiteY130" fmla="*/ 65951 h 96812"/>
                  <a:gd name="connsiteX131" fmla="*/ 1012812 w 1514818"/>
                  <a:gd name="connsiteY131" fmla="*/ 65951 h 96812"/>
                  <a:gd name="connsiteX132" fmla="*/ 1030872 w 1514818"/>
                  <a:gd name="connsiteY132" fmla="*/ 67094 h 96812"/>
                  <a:gd name="connsiteX133" fmla="*/ 1030872 w 1514818"/>
                  <a:gd name="connsiteY133" fmla="*/ 67094 h 96812"/>
                  <a:gd name="connsiteX134" fmla="*/ 1043045 w 1514818"/>
                  <a:gd name="connsiteY134" fmla="*/ 67837 h 96812"/>
                  <a:gd name="connsiteX135" fmla="*/ 1043045 w 1514818"/>
                  <a:gd name="connsiteY135" fmla="*/ 67837 h 96812"/>
                  <a:gd name="connsiteX136" fmla="*/ 1061104 w 1514818"/>
                  <a:gd name="connsiteY136" fmla="*/ 68923 h 96812"/>
                  <a:gd name="connsiteX137" fmla="*/ 1061104 w 1514818"/>
                  <a:gd name="connsiteY137" fmla="*/ 68923 h 96812"/>
                  <a:gd name="connsiteX138" fmla="*/ 1073277 w 1514818"/>
                  <a:gd name="connsiteY138" fmla="*/ 69666 h 96812"/>
                  <a:gd name="connsiteX139" fmla="*/ 1073277 w 1514818"/>
                  <a:gd name="connsiteY139" fmla="*/ 69666 h 96812"/>
                  <a:gd name="connsiteX140" fmla="*/ 1091336 w 1514818"/>
                  <a:gd name="connsiteY140" fmla="*/ 70809 h 96812"/>
                  <a:gd name="connsiteX141" fmla="*/ 1091336 w 1514818"/>
                  <a:gd name="connsiteY141" fmla="*/ 70809 h 96812"/>
                  <a:gd name="connsiteX142" fmla="*/ 1103509 w 1514818"/>
                  <a:gd name="connsiteY142" fmla="*/ 71552 h 96812"/>
                  <a:gd name="connsiteX143" fmla="*/ 1103509 w 1514818"/>
                  <a:gd name="connsiteY143" fmla="*/ 71552 h 96812"/>
                  <a:gd name="connsiteX144" fmla="*/ 1118654 w 1514818"/>
                  <a:gd name="connsiteY144" fmla="*/ 72466 h 96812"/>
                  <a:gd name="connsiteX145" fmla="*/ 1118654 w 1514818"/>
                  <a:gd name="connsiteY145" fmla="*/ 72466 h 96812"/>
                  <a:gd name="connsiteX146" fmla="*/ 1133742 w 1514818"/>
                  <a:gd name="connsiteY146" fmla="*/ 73438 h 96812"/>
                  <a:gd name="connsiteX147" fmla="*/ 1133742 w 1514818"/>
                  <a:gd name="connsiteY147" fmla="*/ 73438 h 96812"/>
                  <a:gd name="connsiteX148" fmla="*/ 1151801 w 1514818"/>
                  <a:gd name="connsiteY148" fmla="*/ 74524 h 96812"/>
                  <a:gd name="connsiteX149" fmla="*/ 1151801 w 1514818"/>
                  <a:gd name="connsiteY149" fmla="*/ 74524 h 96812"/>
                  <a:gd name="connsiteX150" fmla="*/ 1163974 w 1514818"/>
                  <a:gd name="connsiteY150" fmla="*/ 75266 h 96812"/>
                  <a:gd name="connsiteX151" fmla="*/ 1163974 w 1514818"/>
                  <a:gd name="connsiteY151" fmla="*/ 75266 h 96812"/>
                  <a:gd name="connsiteX152" fmla="*/ 1179119 w 1514818"/>
                  <a:gd name="connsiteY152" fmla="*/ 76181 h 96812"/>
                  <a:gd name="connsiteX153" fmla="*/ 1179119 w 1514818"/>
                  <a:gd name="connsiteY153" fmla="*/ 76181 h 96812"/>
                  <a:gd name="connsiteX154" fmla="*/ 1197121 w 1514818"/>
                  <a:gd name="connsiteY154" fmla="*/ 77324 h 96812"/>
                  <a:gd name="connsiteX155" fmla="*/ 1197121 w 1514818"/>
                  <a:gd name="connsiteY155" fmla="*/ 77324 h 96812"/>
                  <a:gd name="connsiteX156" fmla="*/ 1212266 w 1514818"/>
                  <a:gd name="connsiteY156" fmla="*/ 78238 h 96812"/>
                  <a:gd name="connsiteX157" fmla="*/ 1212266 w 1514818"/>
                  <a:gd name="connsiteY157" fmla="*/ 78238 h 96812"/>
                  <a:gd name="connsiteX158" fmla="*/ 1224439 w 1514818"/>
                  <a:gd name="connsiteY158" fmla="*/ 78981 h 96812"/>
                  <a:gd name="connsiteX159" fmla="*/ 1224439 w 1514818"/>
                  <a:gd name="connsiteY159" fmla="*/ 78981 h 96812"/>
                  <a:gd name="connsiteX160" fmla="*/ 1239584 w 1514818"/>
                  <a:gd name="connsiteY160" fmla="*/ 79896 h 96812"/>
                  <a:gd name="connsiteX161" fmla="*/ 1239584 w 1514818"/>
                  <a:gd name="connsiteY161" fmla="*/ 79896 h 96812"/>
                  <a:gd name="connsiteX162" fmla="*/ 1241469 w 1514818"/>
                  <a:gd name="connsiteY162" fmla="*/ 80010 h 96812"/>
                  <a:gd name="connsiteX163" fmla="*/ 1242498 w 1514818"/>
                  <a:gd name="connsiteY163" fmla="*/ 80067 h 96812"/>
                  <a:gd name="connsiteX164" fmla="*/ 1242498 w 1514818"/>
                  <a:gd name="connsiteY164" fmla="*/ 80067 h 96812"/>
                  <a:gd name="connsiteX165" fmla="*/ 1254671 w 1514818"/>
                  <a:gd name="connsiteY165" fmla="*/ 80867 h 96812"/>
                  <a:gd name="connsiteX166" fmla="*/ 1254671 w 1514818"/>
                  <a:gd name="connsiteY166" fmla="*/ 80867 h 96812"/>
                  <a:gd name="connsiteX167" fmla="*/ 1272731 w 1514818"/>
                  <a:gd name="connsiteY167" fmla="*/ 81953 h 96812"/>
                  <a:gd name="connsiteX168" fmla="*/ 1272731 w 1514818"/>
                  <a:gd name="connsiteY168" fmla="*/ 81953 h 96812"/>
                  <a:gd name="connsiteX169" fmla="*/ 1287818 w 1514818"/>
                  <a:gd name="connsiteY169" fmla="*/ 82868 h 96812"/>
                  <a:gd name="connsiteX170" fmla="*/ 1287818 w 1514818"/>
                  <a:gd name="connsiteY170" fmla="*/ 82868 h 96812"/>
                  <a:gd name="connsiteX171" fmla="*/ 1300048 w 1514818"/>
                  <a:gd name="connsiteY171" fmla="*/ 83610 h 96812"/>
                  <a:gd name="connsiteX172" fmla="*/ 1300048 w 1514818"/>
                  <a:gd name="connsiteY172" fmla="*/ 83610 h 96812"/>
                  <a:gd name="connsiteX173" fmla="*/ 1315136 w 1514818"/>
                  <a:gd name="connsiteY173" fmla="*/ 84582 h 96812"/>
                  <a:gd name="connsiteX174" fmla="*/ 1315136 w 1514818"/>
                  <a:gd name="connsiteY174" fmla="*/ 84582 h 96812"/>
                  <a:gd name="connsiteX175" fmla="*/ 1333195 w 1514818"/>
                  <a:gd name="connsiteY175" fmla="*/ 85668 h 96812"/>
                  <a:gd name="connsiteX176" fmla="*/ 1333195 w 1514818"/>
                  <a:gd name="connsiteY176" fmla="*/ 85668 h 96812"/>
                  <a:gd name="connsiteX177" fmla="*/ 1348340 w 1514818"/>
                  <a:gd name="connsiteY177" fmla="*/ 86582 h 96812"/>
                  <a:gd name="connsiteX178" fmla="*/ 1348340 w 1514818"/>
                  <a:gd name="connsiteY178" fmla="*/ 86582 h 96812"/>
                  <a:gd name="connsiteX179" fmla="*/ 1360513 w 1514818"/>
                  <a:gd name="connsiteY179" fmla="*/ 87325 h 96812"/>
                  <a:gd name="connsiteX180" fmla="*/ 1360513 w 1514818"/>
                  <a:gd name="connsiteY180" fmla="*/ 87325 h 96812"/>
                  <a:gd name="connsiteX181" fmla="*/ 1375657 w 1514818"/>
                  <a:gd name="connsiteY181" fmla="*/ 88297 h 96812"/>
                  <a:gd name="connsiteX182" fmla="*/ 1375657 w 1514818"/>
                  <a:gd name="connsiteY182" fmla="*/ 88297 h 96812"/>
                  <a:gd name="connsiteX183" fmla="*/ 1393660 w 1514818"/>
                  <a:gd name="connsiteY183" fmla="*/ 89383 h 96812"/>
                  <a:gd name="connsiteX184" fmla="*/ 1393660 w 1514818"/>
                  <a:gd name="connsiteY184" fmla="*/ 89383 h 96812"/>
                  <a:gd name="connsiteX185" fmla="*/ 1405890 w 1514818"/>
                  <a:gd name="connsiteY185" fmla="*/ 90126 h 96812"/>
                  <a:gd name="connsiteX186" fmla="*/ 1405890 w 1514818"/>
                  <a:gd name="connsiteY186" fmla="*/ 90126 h 96812"/>
                  <a:gd name="connsiteX187" fmla="*/ 1420978 w 1514818"/>
                  <a:gd name="connsiteY187" fmla="*/ 91097 h 96812"/>
                  <a:gd name="connsiteX188" fmla="*/ 1420978 w 1514818"/>
                  <a:gd name="connsiteY188" fmla="*/ 91097 h 96812"/>
                  <a:gd name="connsiteX189" fmla="*/ 1439037 w 1514818"/>
                  <a:gd name="connsiteY189" fmla="*/ 92183 h 96812"/>
                  <a:gd name="connsiteX190" fmla="*/ 1439037 w 1514818"/>
                  <a:gd name="connsiteY190" fmla="*/ 92183 h 96812"/>
                  <a:gd name="connsiteX191" fmla="*/ 1452239 w 1514818"/>
                  <a:gd name="connsiteY191" fmla="*/ 92983 h 96812"/>
                  <a:gd name="connsiteX192" fmla="*/ 1466355 w 1514818"/>
                  <a:gd name="connsiteY192" fmla="*/ 93840 h 96812"/>
                  <a:gd name="connsiteX193" fmla="*/ 1466355 w 1514818"/>
                  <a:gd name="connsiteY193" fmla="*/ 93840 h 96812"/>
                  <a:gd name="connsiteX194" fmla="*/ 1481442 w 1514818"/>
                  <a:gd name="connsiteY194" fmla="*/ 94812 h 96812"/>
                  <a:gd name="connsiteX195" fmla="*/ 1481442 w 1514818"/>
                  <a:gd name="connsiteY195" fmla="*/ 94812 h 96812"/>
                  <a:gd name="connsiteX196" fmla="*/ 1499502 w 1514818"/>
                  <a:gd name="connsiteY196" fmla="*/ 95898 h 96812"/>
                  <a:gd name="connsiteX197" fmla="*/ 1499502 w 1514818"/>
                  <a:gd name="connsiteY197" fmla="*/ 95898 h 96812"/>
                  <a:gd name="connsiteX198" fmla="*/ 1514589 w 1514818"/>
                  <a:gd name="connsiteY198" fmla="*/ 96812 h 96812"/>
                  <a:gd name="connsiteX199" fmla="*/ 1514818 w 1514818"/>
                  <a:gd name="connsiteY199" fmla="*/ 93098 h 96812"/>
                  <a:gd name="connsiteX200" fmla="*/ 1496816 w 1514818"/>
                  <a:gd name="connsiteY200" fmla="*/ 92012 h 96812"/>
                  <a:gd name="connsiteX201" fmla="*/ 1496816 w 1514818"/>
                  <a:gd name="connsiteY201" fmla="*/ 92012 h 96812"/>
                  <a:gd name="connsiteX202" fmla="*/ 1484586 w 1514818"/>
                  <a:gd name="connsiteY202" fmla="*/ 91269 h 96812"/>
                  <a:gd name="connsiteX203" fmla="*/ 1484586 w 1514818"/>
                  <a:gd name="connsiteY203" fmla="*/ 91269 h 96812"/>
                  <a:gd name="connsiteX204" fmla="*/ 1466583 w 1514818"/>
                  <a:gd name="connsiteY204" fmla="*/ 90126 h 96812"/>
                  <a:gd name="connsiteX205" fmla="*/ 1466583 w 1514818"/>
                  <a:gd name="connsiteY205" fmla="*/ 90126 h 96812"/>
                  <a:gd name="connsiteX206" fmla="*/ 1454353 w 1514818"/>
                  <a:gd name="connsiteY206" fmla="*/ 89383 h 96812"/>
                  <a:gd name="connsiteX207" fmla="*/ 1454353 w 1514818"/>
                  <a:gd name="connsiteY207" fmla="*/ 89383 h 96812"/>
                  <a:gd name="connsiteX208" fmla="*/ 1436294 w 1514818"/>
                  <a:gd name="connsiteY208" fmla="*/ 88297 h 96812"/>
                  <a:gd name="connsiteX209" fmla="*/ 1436294 w 1514818"/>
                  <a:gd name="connsiteY209" fmla="*/ 88297 h 96812"/>
                  <a:gd name="connsiteX210" fmla="*/ 1424121 w 1514818"/>
                  <a:gd name="connsiteY210" fmla="*/ 87554 h 96812"/>
                  <a:gd name="connsiteX211" fmla="*/ 1424121 w 1514818"/>
                  <a:gd name="connsiteY211" fmla="*/ 87554 h 96812"/>
                  <a:gd name="connsiteX212" fmla="*/ 1409034 w 1514818"/>
                  <a:gd name="connsiteY212" fmla="*/ 86640 h 96812"/>
                  <a:gd name="connsiteX213" fmla="*/ 1409034 w 1514818"/>
                  <a:gd name="connsiteY213" fmla="*/ 86640 h 96812"/>
                  <a:gd name="connsiteX214" fmla="*/ 1390974 w 1514818"/>
                  <a:gd name="connsiteY214" fmla="*/ 85497 h 96812"/>
                  <a:gd name="connsiteX215" fmla="*/ 1390974 w 1514818"/>
                  <a:gd name="connsiteY215" fmla="*/ 85497 h 96812"/>
                  <a:gd name="connsiteX216" fmla="*/ 1378801 w 1514818"/>
                  <a:gd name="connsiteY216" fmla="*/ 84754 h 96812"/>
                  <a:gd name="connsiteX217" fmla="*/ 1378801 w 1514818"/>
                  <a:gd name="connsiteY217" fmla="*/ 84754 h 96812"/>
                  <a:gd name="connsiteX218" fmla="*/ 1363656 w 1514818"/>
                  <a:gd name="connsiteY218" fmla="*/ 83839 h 96812"/>
                  <a:gd name="connsiteX219" fmla="*/ 1363656 w 1514818"/>
                  <a:gd name="connsiteY219" fmla="*/ 83839 h 96812"/>
                  <a:gd name="connsiteX220" fmla="*/ 1348568 w 1514818"/>
                  <a:gd name="connsiteY220" fmla="*/ 82925 h 96812"/>
                  <a:gd name="connsiteX221" fmla="*/ 1348568 w 1514818"/>
                  <a:gd name="connsiteY221" fmla="*/ 82925 h 96812"/>
                  <a:gd name="connsiteX222" fmla="*/ 1330510 w 1514818"/>
                  <a:gd name="connsiteY222" fmla="*/ 81782 h 96812"/>
                  <a:gd name="connsiteX223" fmla="*/ 1330510 w 1514818"/>
                  <a:gd name="connsiteY223" fmla="*/ 81782 h 96812"/>
                  <a:gd name="connsiteX224" fmla="*/ 1318337 w 1514818"/>
                  <a:gd name="connsiteY224" fmla="*/ 81039 h 96812"/>
                  <a:gd name="connsiteX225" fmla="*/ 1318337 w 1514818"/>
                  <a:gd name="connsiteY225" fmla="*/ 81039 h 96812"/>
                  <a:gd name="connsiteX226" fmla="*/ 1303192 w 1514818"/>
                  <a:gd name="connsiteY226" fmla="*/ 80124 h 96812"/>
                  <a:gd name="connsiteX227" fmla="*/ 1303192 w 1514818"/>
                  <a:gd name="connsiteY227" fmla="*/ 80124 h 96812"/>
                  <a:gd name="connsiteX228" fmla="*/ 1288047 w 1514818"/>
                  <a:gd name="connsiteY228" fmla="*/ 79153 h 96812"/>
                  <a:gd name="connsiteX229" fmla="*/ 1288047 w 1514818"/>
                  <a:gd name="connsiteY229" fmla="*/ 79153 h 96812"/>
                  <a:gd name="connsiteX230" fmla="*/ 1270044 w 1514818"/>
                  <a:gd name="connsiteY230" fmla="*/ 78067 h 96812"/>
                  <a:gd name="connsiteX231" fmla="*/ 1270044 w 1514818"/>
                  <a:gd name="connsiteY231" fmla="*/ 78067 h 96812"/>
                  <a:gd name="connsiteX232" fmla="*/ 1254900 w 1514818"/>
                  <a:gd name="connsiteY232" fmla="*/ 77153 h 96812"/>
                  <a:gd name="connsiteX233" fmla="*/ 1254900 w 1514818"/>
                  <a:gd name="connsiteY233" fmla="*/ 77153 h 96812"/>
                  <a:gd name="connsiteX234" fmla="*/ 1242727 w 1514818"/>
                  <a:gd name="connsiteY234" fmla="*/ 76410 h 96812"/>
                  <a:gd name="connsiteX235" fmla="*/ 1242727 w 1514818"/>
                  <a:gd name="connsiteY235" fmla="*/ 76410 h 96812"/>
                  <a:gd name="connsiteX236" fmla="*/ 1227582 w 1514818"/>
                  <a:gd name="connsiteY236" fmla="*/ 75438 h 96812"/>
                  <a:gd name="connsiteX237" fmla="*/ 1227582 w 1514818"/>
                  <a:gd name="connsiteY237" fmla="*/ 75438 h 96812"/>
                  <a:gd name="connsiteX238" fmla="*/ 1209580 w 1514818"/>
                  <a:gd name="connsiteY238" fmla="*/ 74352 h 96812"/>
                  <a:gd name="connsiteX239" fmla="*/ 1209580 w 1514818"/>
                  <a:gd name="connsiteY239" fmla="*/ 74352 h 96812"/>
                  <a:gd name="connsiteX240" fmla="*/ 1194435 w 1514818"/>
                  <a:gd name="connsiteY240" fmla="*/ 73438 h 96812"/>
                  <a:gd name="connsiteX241" fmla="*/ 1194435 w 1514818"/>
                  <a:gd name="connsiteY241" fmla="*/ 73438 h 96812"/>
                  <a:gd name="connsiteX242" fmla="*/ 1182262 w 1514818"/>
                  <a:gd name="connsiteY242" fmla="*/ 72695 h 96812"/>
                  <a:gd name="connsiteX243" fmla="*/ 1182262 w 1514818"/>
                  <a:gd name="connsiteY243" fmla="*/ 72695 h 96812"/>
                  <a:gd name="connsiteX244" fmla="*/ 1167117 w 1514818"/>
                  <a:gd name="connsiteY244" fmla="*/ 71723 h 96812"/>
                  <a:gd name="connsiteX245" fmla="*/ 1167117 w 1514818"/>
                  <a:gd name="connsiteY245" fmla="*/ 71723 h 96812"/>
                  <a:gd name="connsiteX246" fmla="*/ 1149116 w 1514818"/>
                  <a:gd name="connsiteY246" fmla="*/ 70637 h 96812"/>
                  <a:gd name="connsiteX247" fmla="*/ 1149116 w 1514818"/>
                  <a:gd name="connsiteY247" fmla="*/ 70637 h 96812"/>
                  <a:gd name="connsiteX248" fmla="*/ 1136885 w 1514818"/>
                  <a:gd name="connsiteY248" fmla="*/ 69895 h 96812"/>
                  <a:gd name="connsiteX249" fmla="*/ 1136885 w 1514818"/>
                  <a:gd name="connsiteY249" fmla="*/ 69895 h 96812"/>
                  <a:gd name="connsiteX250" fmla="*/ 1121798 w 1514818"/>
                  <a:gd name="connsiteY250" fmla="*/ 68980 h 96812"/>
                  <a:gd name="connsiteX251" fmla="*/ 1121798 w 1514818"/>
                  <a:gd name="connsiteY251" fmla="*/ 68980 h 96812"/>
                  <a:gd name="connsiteX252" fmla="*/ 1106653 w 1514818"/>
                  <a:gd name="connsiteY252" fmla="*/ 68009 h 96812"/>
                  <a:gd name="connsiteX253" fmla="*/ 1106653 w 1514818"/>
                  <a:gd name="connsiteY253" fmla="*/ 68009 h 96812"/>
                  <a:gd name="connsiteX254" fmla="*/ 1088650 w 1514818"/>
                  <a:gd name="connsiteY254" fmla="*/ 66923 h 96812"/>
                  <a:gd name="connsiteX255" fmla="*/ 1088650 w 1514818"/>
                  <a:gd name="connsiteY255" fmla="*/ 66923 h 96812"/>
                  <a:gd name="connsiteX256" fmla="*/ 1076420 w 1514818"/>
                  <a:gd name="connsiteY256" fmla="*/ 66180 h 96812"/>
                  <a:gd name="connsiteX257" fmla="*/ 1076420 w 1514818"/>
                  <a:gd name="connsiteY257" fmla="*/ 66180 h 96812"/>
                  <a:gd name="connsiteX258" fmla="*/ 1061332 w 1514818"/>
                  <a:gd name="connsiteY258" fmla="*/ 65208 h 96812"/>
                  <a:gd name="connsiteX259" fmla="*/ 1061332 w 1514818"/>
                  <a:gd name="connsiteY259" fmla="*/ 65208 h 96812"/>
                  <a:gd name="connsiteX260" fmla="*/ 1043274 w 1514818"/>
                  <a:gd name="connsiteY260" fmla="*/ 64122 h 96812"/>
                  <a:gd name="connsiteX261" fmla="*/ 1043274 w 1514818"/>
                  <a:gd name="connsiteY261" fmla="*/ 64122 h 96812"/>
                  <a:gd name="connsiteX262" fmla="*/ 1028186 w 1514818"/>
                  <a:gd name="connsiteY262" fmla="*/ 63208 h 96812"/>
                  <a:gd name="connsiteX263" fmla="*/ 1028186 w 1514818"/>
                  <a:gd name="connsiteY263" fmla="*/ 63208 h 96812"/>
                  <a:gd name="connsiteX264" fmla="*/ 1015956 w 1514818"/>
                  <a:gd name="connsiteY264" fmla="*/ 62465 h 96812"/>
                  <a:gd name="connsiteX265" fmla="*/ 1015956 w 1514818"/>
                  <a:gd name="connsiteY265" fmla="*/ 62465 h 96812"/>
                  <a:gd name="connsiteX266" fmla="*/ 1000868 w 1514818"/>
                  <a:gd name="connsiteY266" fmla="*/ 61493 h 96812"/>
                  <a:gd name="connsiteX267" fmla="*/ 1000868 w 1514818"/>
                  <a:gd name="connsiteY267" fmla="*/ 61493 h 96812"/>
                  <a:gd name="connsiteX268" fmla="*/ 985723 w 1514818"/>
                  <a:gd name="connsiteY268" fmla="*/ 60579 h 96812"/>
                  <a:gd name="connsiteX269" fmla="*/ 985723 w 1514818"/>
                  <a:gd name="connsiteY269" fmla="*/ 60579 h 96812"/>
                  <a:gd name="connsiteX270" fmla="*/ 967721 w 1514818"/>
                  <a:gd name="connsiteY270" fmla="*/ 59493 h 96812"/>
                  <a:gd name="connsiteX271" fmla="*/ 967721 w 1514818"/>
                  <a:gd name="connsiteY271" fmla="*/ 59493 h 96812"/>
                  <a:gd name="connsiteX272" fmla="*/ 955491 w 1514818"/>
                  <a:gd name="connsiteY272" fmla="*/ 58750 h 96812"/>
                  <a:gd name="connsiteX273" fmla="*/ 955491 w 1514818"/>
                  <a:gd name="connsiteY273" fmla="*/ 58750 h 96812"/>
                  <a:gd name="connsiteX274" fmla="*/ 940404 w 1514818"/>
                  <a:gd name="connsiteY274" fmla="*/ 57779 h 96812"/>
                  <a:gd name="connsiteX275" fmla="*/ 940404 w 1514818"/>
                  <a:gd name="connsiteY275" fmla="*/ 57779 h 96812"/>
                  <a:gd name="connsiteX276" fmla="*/ 922344 w 1514818"/>
                  <a:gd name="connsiteY276" fmla="*/ 56693 h 96812"/>
                  <a:gd name="connsiteX277" fmla="*/ 922344 w 1514818"/>
                  <a:gd name="connsiteY277" fmla="*/ 56693 h 96812"/>
                  <a:gd name="connsiteX278" fmla="*/ 907256 w 1514818"/>
                  <a:gd name="connsiteY278" fmla="*/ 55778 h 96812"/>
                  <a:gd name="connsiteX279" fmla="*/ 907256 w 1514818"/>
                  <a:gd name="connsiteY279" fmla="*/ 55778 h 96812"/>
                  <a:gd name="connsiteX280" fmla="*/ 895026 w 1514818"/>
                  <a:gd name="connsiteY280" fmla="*/ 55035 h 96812"/>
                  <a:gd name="connsiteX281" fmla="*/ 895026 w 1514818"/>
                  <a:gd name="connsiteY281" fmla="*/ 55035 h 96812"/>
                  <a:gd name="connsiteX282" fmla="*/ 879938 w 1514818"/>
                  <a:gd name="connsiteY282" fmla="*/ 54064 h 96812"/>
                  <a:gd name="connsiteX283" fmla="*/ 879938 w 1514818"/>
                  <a:gd name="connsiteY283" fmla="*/ 54064 h 96812"/>
                  <a:gd name="connsiteX284" fmla="*/ 861880 w 1514818"/>
                  <a:gd name="connsiteY284" fmla="*/ 52978 h 96812"/>
                  <a:gd name="connsiteX285" fmla="*/ 861880 w 1514818"/>
                  <a:gd name="connsiteY285" fmla="*/ 52978 h 96812"/>
                  <a:gd name="connsiteX286" fmla="*/ 849707 w 1514818"/>
                  <a:gd name="connsiteY286" fmla="*/ 52235 h 96812"/>
                  <a:gd name="connsiteX287" fmla="*/ 849707 w 1514818"/>
                  <a:gd name="connsiteY287" fmla="*/ 52235 h 96812"/>
                  <a:gd name="connsiteX288" fmla="*/ 831647 w 1514818"/>
                  <a:gd name="connsiteY288" fmla="*/ 51092 h 96812"/>
                  <a:gd name="connsiteX289" fmla="*/ 831647 w 1514818"/>
                  <a:gd name="connsiteY289" fmla="*/ 51092 h 96812"/>
                  <a:gd name="connsiteX290" fmla="*/ 819474 w 1514818"/>
                  <a:gd name="connsiteY290" fmla="*/ 50349 h 96812"/>
                  <a:gd name="connsiteX291" fmla="*/ 819474 w 1514818"/>
                  <a:gd name="connsiteY291" fmla="*/ 50349 h 96812"/>
                  <a:gd name="connsiteX292" fmla="*/ 801414 w 1514818"/>
                  <a:gd name="connsiteY292" fmla="*/ 49263 h 96812"/>
                  <a:gd name="connsiteX293" fmla="*/ 801414 w 1514818"/>
                  <a:gd name="connsiteY293" fmla="*/ 49263 h 96812"/>
                  <a:gd name="connsiteX294" fmla="*/ 789241 w 1514818"/>
                  <a:gd name="connsiteY294" fmla="*/ 48520 h 96812"/>
                  <a:gd name="connsiteX295" fmla="*/ 789241 w 1514818"/>
                  <a:gd name="connsiteY295" fmla="*/ 48520 h 96812"/>
                  <a:gd name="connsiteX296" fmla="*/ 787356 w 1514818"/>
                  <a:gd name="connsiteY296" fmla="*/ 48406 h 96812"/>
                  <a:gd name="connsiteX297" fmla="*/ 786270 w 1514818"/>
                  <a:gd name="connsiteY297" fmla="*/ 48349 h 96812"/>
                  <a:gd name="connsiteX298" fmla="*/ 786270 w 1514818"/>
                  <a:gd name="connsiteY298" fmla="*/ 48349 h 96812"/>
                  <a:gd name="connsiteX299" fmla="*/ 774097 w 1514818"/>
                  <a:gd name="connsiteY299" fmla="*/ 47549 h 96812"/>
                  <a:gd name="connsiteX300" fmla="*/ 774097 w 1514818"/>
                  <a:gd name="connsiteY300" fmla="*/ 47549 h 96812"/>
                  <a:gd name="connsiteX301" fmla="*/ 758952 w 1514818"/>
                  <a:gd name="connsiteY301" fmla="*/ 46635 h 96812"/>
                  <a:gd name="connsiteX302" fmla="*/ 758952 w 1514818"/>
                  <a:gd name="connsiteY302" fmla="*/ 46635 h 96812"/>
                  <a:gd name="connsiteX303" fmla="*/ 740950 w 1514818"/>
                  <a:gd name="connsiteY303" fmla="*/ 45549 h 96812"/>
                  <a:gd name="connsiteX304" fmla="*/ 740950 w 1514818"/>
                  <a:gd name="connsiteY304" fmla="*/ 45549 h 96812"/>
                  <a:gd name="connsiteX305" fmla="*/ 728720 w 1514818"/>
                  <a:gd name="connsiteY305" fmla="*/ 44806 h 96812"/>
                  <a:gd name="connsiteX306" fmla="*/ 728720 w 1514818"/>
                  <a:gd name="connsiteY306" fmla="*/ 44806 h 96812"/>
                  <a:gd name="connsiteX307" fmla="*/ 713632 w 1514818"/>
                  <a:gd name="connsiteY307" fmla="*/ 43834 h 96812"/>
                  <a:gd name="connsiteX308" fmla="*/ 713632 w 1514818"/>
                  <a:gd name="connsiteY308" fmla="*/ 43834 h 96812"/>
                  <a:gd name="connsiteX309" fmla="*/ 698487 w 1514818"/>
                  <a:gd name="connsiteY309" fmla="*/ 42920 h 96812"/>
                  <a:gd name="connsiteX310" fmla="*/ 698487 w 1514818"/>
                  <a:gd name="connsiteY310" fmla="*/ 42920 h 96812"/>
                  <a:gd name="connsiteX311" fmla="*/ 680485 w 1514818"/>
                  <a:gd name="connsiteY311" fmla="*/ 41834 h 96812"/>
                  <a:gd name="connsiteX312" fmla="*/ 680485 w 1514818"/>
                  <a:gd name="connsiteY312" fmla="*/ 41834 h 96812"/>
                  <a:gd name="connsiteX313" fmla="*/ 668255 w 1514818"/>
                  <a:gd name="connsiteY313" fmla="*/ 41091 h 96812"/>
                  <a:gd name="connsiteX314" fmla="*/ 668255 w 1514818"/>
                  <a:gd name="connsiteY314" fmla="*/ 41091 h 96812"/>
                  <a:gd name="connsiteX315" fmla="*/ 653168 w 1514818"/>
                  <a:gd name="connsiteY315" fmla="*/ 40119 h 96812"/>
                  <a:gd name="connsiteX316" fmla="*/ 653168 w 1514818"/>
                  <a:gd name="connsiteY316" fmla="*/ 40119 h 96812"/>
                  <a:gd name="connsiteX317" fmla="*/ 638023 w 1514818"/>
                  <a:gd name="connsiteY317" fmla="*/ 39205 h 96812"/>
                  <a:gd name="connsiteX318" fmla="*/ 638023 w 1514818"/>
                  <a:gd name="connsiteY318" fmla="*/ 39205 h 96812"/>
                  <a:gd name="connsiteX319" fmla="*/ 620020 w 1514818"/>
                  <a:gd name="connsiteY319" fmla="*/ 38119 h 96812"/>
                  <a:gd name="connsiteX320" fmla="*/ 620020 w 1514818"/>
                  <a:gd name="connsiteY320" fmla="*/ 38119 h 96812"/>
                  <a:gd name="connsiteX321" fmla="*/ 607790 w 1514818"/>
                  <a:gd name="connsiteY321" fmla="*/ 37376 h 96812"/>
                  <a:gd name="connsiteX322" fmla="*/ 607790 w 1514818"/>
                  <a:gd name="connsiteY322" fmla="*/ 37376 h 96812"/>
                  <a:gd name="connsiteX323" fmla="*/ 592702 w 1514818"/>
                  <a:gd name="connsiteY323" fmla="*/ 36405 h 96812"/>
                  <a:gd name="connsiteX324" fmla="*/ 592702 w 1514818"/>
                  <a:gd name="connsiteY324" fmla="*/ 36405 h 96812"/>
                  <a:gd name="connsiteX325" fmla="*/ 577558 w 1514818"/>
                  <a:gd name="connsiteY325" fmla="*/ 35490 h 96812"/>
                  <a:gd name="connsiteX326" fmla="*/ 577558 w 1514818"/>
                  <a:gd name="connsiteY326" fmla="*/ 35490 h 96812"/>
                  <a:gd name="connsiteX327" fmla="*/ 562471 w 1514818"/>
                  <a:gd name="connsiteY327" fmla="*/ 34576 h 96812"/>
                  <a:gd name="connsiteX328" fmla="*/ 562471 w 1514818"/>
                  <a:gd name="connsiteY328" fmla="*/ 34576 h 96812"/>
                  <a:gd name="connsiteX329" fmla="*/ 547326 w 1514818"/>
                  <a:gd name="connsiteY329" fmla="*/ 33604 h 96812"/>
                  <a:gd name="connsiteX330" fmla="*/ 547326 w 1514818"/>
                  <a:gd name="connsiteY330" fmla="*/ 33604 h 96812"/>
                  <a:gd name="connsiteX331" fmla="*/ 532238 w 1514818"/>
                  <a:gd name="connsiteY331" fmla="*/ 32690 h 96812"/>
                  <a:gd name="connsiteX332" fmla="*/ 532238 w 1514818"/>
                  <a:gd name="connsiteY332" fmla="*/ 32690 h 96812"/>
                  <a:gd name="connsiteX333" fmla="*/ 517093 w 1514818"/>
                  <a:gd name="connsiteY333" fmla="*/ 31775 h 96812"/>
                  <a:gd name="connsiteX334" fmla="*/ 517093 w 1514818"/>
                  <a:gd name="connsiteY334" fmla="*/ 31775 h 96812"/>
                  <a:gd name="connsiteX335" fmla="*/ 502005 w 1514818"/>
                  <a:gd name="connsiteY335" fmla="*/ 30861 h 96812"/>
                  <a:gd name="connsiteX336" fmla="*/ 502005 w 1514818"/>
                  <a:gd name="connsiteY336" fmla="*/ 30861 h 96812"/>
                  <a:gd name="connsiteX337" fmla="*/ 486861 w 1514818"/>
                  <a:gd name="connsiteY337" fmla="*/ 29890 h 96812"/>
                  <a:gd name="connsiteX338" fmla="*/ 486861 w 1514818"/>
                  <a:gd name="connsiteY338" fmla="*/ 29890 h 96812"/>
                  <a:gd name="connsiteX339" fmla="*/ 471774 w 1514818"/>
                  <a:gd name="connsiteY339" fmla="*/ 28975 h 96812"/>
                  <a:gd name="connsiteX340" fmla="*/ 471774 w 1514818"/>
                  <a:gd name="connsiteY340" fmla="*/ 28975 h 96812"/>
                  <a:gd name="connsiteX341" fmla="*/ 453714 w 1514818"/>
                  <a:gd name="connsiteY341" fmla="*/ 27889 h 96812"/>
                  <a:gd name="connsiteX342" fmla="*/ 453714 w 1514818"/>
                  <a:gd name="connsiteY342" fmla="*/ 27889 h 96812"/>
                  <a:gd name="connsiteX343" fmla="*/ 441541 w 1514818"/>
                  <a:gd name="connsiteY343" fmla="*/ 27146 h 96812"/>
                  <a:gd name="connsiteX344" fmla="*/ 441541 w 1514818"/>
                  <a:gd name="connsiteY344" fmla="*/ 27146 h 96812"/>
                  <a:gd name="connsiteX345" fmla="*/ 426396 w 1514818"/>
                  <a:gd name="connsiteY345" fmla="*/ 26175 h 96812"/>
                  <a:gd name="connsiteX346" fmla="*/ 426396 w 1514818"/>
                  <a:gd name="connsiteY346" fmla="*/ 26175 h 96812"/>
                  <a:gd name="connsiteX347" fmla="*/ 408394 w 1514818"/>
                  <a:gd name="connsiteY347" fmla="*/ 25089 h 96812"/>
                  <a:gd name="connsiteX348" fmla="*/ 408394 w 1514818"/>
                  <a:gd name="connsiteY348" fmla="*/ 25089 h 96812"/>
                  <a:gd name="connsiteX349" fmla="*/ 393250 w 1514818"/>
                  <a:gd name="connsiteY349" fmla="*/ 24175 h 96812"/>
                  <a:gd name="connsiteX350" fmla="*/ 393250 w 1514818"/>
                  <a:gd name="connsiteY350" fmla="*/ 24175 h 96812"/>
                  <a:gd name="connsiteX351" fmla="*/ 381077 w 1514818"/>
                  <a:gd name="connsiteY351" fmla="*/ 23432 h 96812"/>
                  <a:gd name="connsiteX352" fmla="*/ 381077 w 1514818"/>
                  <a:gd name="connsiteY352" fmla="*/ 23432 h 96812"/>
                  <a:gd name="connsiteX353" fmla="*/ 363017 w 1514818"/>
                  <a:gd name="connsiteY353" fmla="*/ 22289 h 96812"/>
                  <a:gd name="connsiteX354" fmla="*/ 363017 w 1514818"/>
                  <a:gd name="connsiteY354" fmla="*/ 22289 h 96812"/>
                  <a:gd name="connsiteX355" fmla="*/ 350844 w 1514818"/>
                  <a:gd name="connsiteY355" fmla="*/ 21546 h 96812"/>
                  <a:gd name="connsiteX356" fmla="*/ 350844 w 1514818"/>
                  <a:gd name="connsiteY356" fmla="*/ 21546 h 96812"/>
                  <a:gd name="connsiteX357" fmla="*/ 332785 w 1514818"/>
                  <a:gd name="connsiteY357" fmla="*/ 20460 h 96812"/>
                  <a:gd name="connsiteX358" fmla="*/ 332785 w 1514818"/>
                  <a:gd name="connsiteY358" fmla="*/ 20460 h 96812"/>
                  <a:gd name="connsiteX359" fmla="*/ 320612 w 1514818"/>
                  <a:gd name="connsiteY359" fmla="*/ 19717 h 96812"/>
                  <a:gd name="connsiteX360" fmla="*/ 320612 w 1514818"/>
                  <a:gd name="connsiteY360" fmla="*/ 19717 h 96812"/>
                  <a:gd name="connsiteX361" fmla="*/ 305467 w 1514818"/>
                  <a:gd name="connsiteY361" fmla="*/ 18745 h 96812"/>
                  <a:gd name="connsiteX362" fmla="*/ 305467 w 1514818"/>
                  <a:gd name="connsiteY362" fmla="*/ 18745 h 96812"/>
                  <a:gd name="connsiteX363" fmla="*/ 290379 w 1514818"/>
                  <a:gd name="connsiteY363" fmla="*/ 17831 h 96812"/>
                  <a:gd name="connsiteX364" fmla="*/ 290379 w 1514818"/>
                  <a:gd name="connsiteY364" fmla="*/ 17831 h 96812"/>
                  <a:gd name="connsiteX365" fmla="*/ 272320 w 1514818"/>
                  <a:gd name="connsiteY365" fmla="*/ 16745 h 96812"/>
                  <a:gd name="connsiteX366" fmla="*/ 272320 w 1514818"/>
                  <a:gd name="connsiteY366" fmla="*/ 16745 h 96812"/>
                  <a:gd name="connsiteX367" fmla="*/ 260147 w 1514818"/>
                  <a:gd name="connsiteY367" fmla="*/ 15945 h 96812"/>
                  <a:gd name="connsiteX368" fmla="*/ 260147 w 1514818"/>
                  <a:gd name="connsiteY368" fmla="*/ 15945 h 96812"/>
                  <a:gd name="connsiteX369" fmla="*/ 245002 w 1514818"/>
                  <a:gd name="connsiteY369" fmla="*/ 15030 h 96812"/>
                  <a:gd name="connsiteX370" fmla="*/ 245002 w 1514818"/>
                  <a:gd name="connsiteY370" fmla="*/ 15030 h 96812"/>
                  <a:gd name="connsiteX371" fmla="*/ 229857 w 1514818"/>
                  <a:gd name="connsiteY371" fmla="*/ 14116 h 96812"/>
                  <a:gd name="connsiteX372" fmla="*/ 229857 w 1514818"/>
                  <a:gd name="connsiteY372" fmla="*/ 14116 h 96812"/>
                  <a:gd name="connsiteX373" fmla="*/ 214770 w 1514818"/>
                  <a:gd name="connsiteY373" fmla="*/ 13202 h 96812"/>
                  <a:gd name="connsiteX374" fmla="*/ 214770 w 1514818"/>
                  <a:gd name="connsiteY374" fmla="*/ 13202 h 96812"/>
                  <a:gd name="connsiteX375" fmla="*/ 199625 w 1514818"/>
                  <a:gd name="connsiteY375" fmla="*/ 12230 h 96812"/>
                  <a:gd name="connsiteX376" fmla="*/ 199625 w 1514818"/>
                  <a:gd name="connsiteY376" fmla="*/ 12230 h 96812"/>
                  <a:gd name="connsiteX377" fmla="*/ 184538 w 1514818"/>
                  <a:gd name="connsiteY377" fmla="*/ 11316 h 96812"/>
                  <a:gd name="connsiteX378" fmla="*/ 184538 w 1514818"/>
                  <a:gd name="connsiteY378" fmla="*/ 11316 h 96812"/>
                  <a:gd name="connsiteX379" fmla="*/ 169393 w 1514818"/>
                  <a:gd name="connsiteY379" fmla="*/ 10401 h 96812"/>
                  <a:gd name="connsiteX380" fmla="*/ 169393 w 1514818"/>
                  <a:gd name="connsiteY380" fmla="*/ 10401 h 96812"/>
                  <a:gd name="connsiteX381" fmla="*/ 154305 w 1514818"/>
                  <a:gd name="connsiteY381" fmla="*/ 9487 h 96812"/>
                  <a:gd name="connsiteX382" fmla="*/ 154305 w 1514818"/>
                  <a:gd name="connsiteY382" fmla="*/ 9487 h 96812"/>
                  <a:gd name="connsiteX383" fmla="*/ 139160 w 1514818"/>
                  <a:gd name="connsiteY383" fmla="*/ 8515 h 96812"/>
                  <a:gd name="connsiteX384" fmla="*/ 139160 w 1514818"/>
                  <a:gd name="connsiteY384" fmla="*/ 8515 h 96812"/>
                  <a:gd name="connsiteX385" fmla="*/ 124073 w 1514818"/>
                  <a:gd name="connsiteY385" fmla="*/ 7601 h 96812"/>
                  <a:gd name="connsiteX386" fmla="*/ 124073 w 1514818"/>
                  <a:gd name="connsiteY386" fmla="*/ 7601 h 96812"/>
                  <a:gd name="connsiteX387" fmla="*/ 108928 w 1514818"/>
                  <a:gd name="connsiteY387" fmla="*/ 6686 h 96812"/>
                  <a:gd name="connsiteX388" fmla="*/ 108928 w 1514818"/>
                  <a:gd name="connsiteY388" fmla="*/ 6686 h 96812"/>
                  <a:gd name="connsiteX389" fmla="*/ 93841 w 1514818"/>
                  <a:gd name="connsiteY389" fmla="*/ 5772 h 96812"/>
                  <a:gd name="connsiteX390" fmla="*/ 93841 w 1514818"/>
                  <a:gd name="connsiteY390" fmla="*/ 5772 h 96812"/>
                  <a:gd name="connsiteX391" fmla="*/ 78696 w 1514818"/>
                  <a:gd name="connsiteY391" fmla="*/ 4801 h 96812"/>
                  <a:gd name="connsiteX392" fmla="*/ 78696 w 1514818"/>
                  <a:gd name="connsiteY392" fmla="*/ 4801 h 96812"/>
                  <a:gd name="connsiteX393" fmla="*/ 63608 w 1514818"/>
                  <a:gd name="connsiteY393" fmla="*/ 3886 h 96812"/>
                  <a:gd name="connsiteX394" fmla="*/ 63608 w 1514818"/>
                  <a:gd name="connsiteY394" fmla="*/ 3886 h 96812"/>
                  <a:gd name="connsiteX395" fmla="*/ 48463 w 1514818"/>
                  <a:gd name="connsiteY395" fmla="*/ 2972 h 96812"/>
                  <a:gd name="connsiteX396" fmla="*/ 48463 w 1514818"/>
                  <a:gd name="connsiteY396" fmla="*/ 2972 h 96812"/>
                  <a:gd name="connsiteX397" fmla="*/ 33376 w 1514818"/>
                  <a:gd name="connsiteY397" fmla="*/ 2057 h 96812"/>
                  <a:gd name="connsiteX398" fmla="*/ 33376 w 1514818"/>
                  <a:gd name="connsiteY398" fmla="*/ 2057 h 96812"/>
                  <a:gd name="connsiteX399" fmla="*/ 18231 w 1514818"/>
                  <a:gd name="connsiteY399" fmla="*/ 1086 h 96812"/>
                  <a:gd name="connsiteX400" fmla="*/ 18231 w 1514818"/>
                  <a:gd name="connsiteY400" fmla="*/ 1086 h 96812"/>
                  <a:gd name="connsiteX401" fmla="*/ 229 w 1514818"/>
                  <a:gd name="connsiteY401" fmla="*/ 0 h 96812"/>
                  <a:gd name="connsiteX402" fmla="*/ 0 w 1514818"/>
                  <a:gd name="connsiteY402" fmla="*/ 3715 h 96812"/>
                  <a:gd name="connsiteX403" fmla="*/ 15088 w 1514818"/>
                  <a:gd name="connsiteY403" fmla="*/ 4629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</a:cxnLst>
                <a:rect l="l" t="t" r="r" b="b"/>
                <a:pathLst>
                  <a:path w="1514818" h="96812">
                    <a:moveTo>
                      <a:pt x="15088" y="4629"/>
                    </a:moveTo>
                    <a:lnTo>
                      <a:pt x="33147" y="5715"/>
                    </a:lnTo>
                    <a:lnTo>
                      <a:pt x="33147" y="5715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5" y="7429"/>
                    </a:lnTo>
                    <a:lnTo>
                      <a:pt x="60465" y="7429"/>
                    </a:lnTo>
                    <a:lnTo>
                      <a:pt x="78467" y="8515"/>
                    </a:lnTo>
                    <a:lnTo>
                      <a:pt x="78467" y="8515"/>
                    </a:lnTo>
                    <a:lnTo>
                      <a:pt x="93612" y="9430"/>
                    </a:lnTo>
                    <a:lnTo>
                      <a:pt x="93612" y="9430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0930" y="11144"/>
                    </a:lnTo>
                    <a:lnTo>
                      <a:pt x="120930" y="11144"/>
                    </a:lnTo>
                    <a:lnTo>
                      <a:pt x="138932" y="12230"/>
                    </a:lnTo>
                    <a:lnTo>
                      <a:pt x="138932" y="12230"/>
                    </a:lnTo>
                    <a:lnTo>
                      <a:pt x="154077" y="13144"/>
                    </a:lnTo>
                    <a:lnTo>
                      <a:pt x="154077" y="13144"/>
                    </a:lnTo>
                    <a:lnTo>
                      <a:pt x="166250" y="13945"/>
                    </a:lnTo>
                    <a:lnTo>
                      <a:pt x="166250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917"/>
                    </a:lnTo>
                    <a:lnTo>
                      <a:pt x="214541" y="16917"/>
                    </a:lnTo>
                    <a:lnTo>
                      <a:pt x="226714" y="17660"/>
                    </a:lnTo>
                    <a:lnTo>
                      <a:pt x="226714" y="17660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7" y="19488"/>
                    </a:lnTo>
                    <a:lnTo>
                      <a:pt x="256947" y="19488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3352" y="22346"/>
                    </a:lnTo>
                    <a:lnTo>
                      <a:pt x="317469" y="23203"/>
                    </a:lnTo>
                    <a:lnTo>
                      <a:pt x="317469" y="23203"/>
                    </a:lnTo>
                    <a:lnTo>
                      <a:pt x="335471" y="24346"/>
                    </a:lnTo>
                    <a:lnTo>
                      <a:pt x="335471" y="24346"/>
                    </a:lnTo>
                    <a:lnTo>
                      <a:pt x="348729" y="25146"/>
                    </a:lnTo>
                    <a:lnTo>
                      <a:pt x="365703" y="26175"/>
                    </a:lnTo>
                    <a:lnTo>
                      <a:pt x="365703" y="26175"/>
                    </a:lnTo>
                    <a:lnTo>
                      <a:pt x="377933" y="26918"/>
                    </a:lnTo>
                    <a:lnTo>
                      <a:pt x="377933" y="26918"/>
                    </a:lnTo>
                    <a:lnTo>
                      <a:pt x="395935" y="28061"/>
                    </a:lnTo>
                    <a:lnTo>
                      <a:pt x="395935" y="28061"/>
                    </a:lnTo>
                    <a:lnTo>
                      <a:pt x="408166" y="28804"/>
                    </a:lnTo>
                    <a:lnTo>
                      <a:pt x="408166" y="28804"/>
                    </a:lnTo>
                    <a:lnTo>
                      <a:pt x="426168" y="29890"/>
                    </a:lnTo>
                    <a:lnTo>
                      <a:pt x="426168" y="29890"/>
                    </a:lnTo>
                    <a:lnTo>
                      <a:pt x="438397" y="30632"/>
                    </a:lnTo>
                    <a:lnTo>
                      <a:pt x="438397" y="30632"/>
                    </a:lnTo>
                    <a:lnTo>
                      <a:pt x="456400" y="31775"/>
                    </a:lnTo>
                    <a:lnTo>
                      <a:pt x="456400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62242" y="38291"/>
                    </a:lnTo>
                    <a:lnTo>
                      <a:pt x="562242" y="38291"/>
                    </a:lnTo>
                    <a:lnTo>
                      <a:pt x="574415" y="39034"/>
                    </a:lnTo>
                    <a:lnTo>
                      <a:pt x="574415" y="39034"/>
                    </a:lnTo>
                    <a:lnTo>
                      <a:pt x="589560" y="39948"/>
                    </a:lnTo>
                    <a:lnTo>
                      <a:pt x="589560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22706" y="42005"/>
                    </a:lnTo>
                    <a:lnTo>
                      <a:pt x="622706" y="42005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3404" y="47549"/>
                    </a:lnTo>
                    <a:lnTo>
                      <a:pt x="713404" y="47549"/>
                    </a:lnTo>
                    <a:lnTo>
                      <a:pt x="725576" y="48292"/>
                    </a:lnTo>
                    <a:lnTo>
                      <a:pt x="725576" y="48292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72839" y="51207"/>
                    </a:lnTo>
                    <a:lnTo>
                      <a:pt x="773868" y="51264"/>
                    </a:lnTo>
                    <a:lnTo>
                      <a:pt x="773868" y="51264"/>
                    </a:lnTo>
                    <a:lnTo>
                      <a:pt x="786041" y="52007"/>
                    </a:lnTo>
                    <a:lnTo>
                      <a:pt x="786041" y="52007"/>
                    </a:lnTo>
                    <a:lnTo>
                      <a:pt x="804101" y="53149"/>
                    </a:lnTo>
                    <a:lnTo>
                      <a:pt x="804101" y="53149"/>
                    </a:lnTo>
                    <a:lnTo>
                      <a:pt x="817359" y="53950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21"/>
                    </a:lnTo>
                    <a:lnTo>
                      <a:pt x="846563" y="55721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6" y="57607"/>
                    </a:lnTo>
                    <a:lnTo>
                      <a:pt x="876796" y="57607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93"/>
                    </a:lnTo>
                    <a:lnTo>
                      <a:pt x="907027" y="59493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70407" y="63380"/>
                    </a:lnTo>
                    <a:lnTo>
                      <a:pt x="970407" y="63380"/>
                    </a:lnTo>
                    <a:lnTo>
                      <a:pt x="983666" y="64180"/>
                    </a:lnTo>
                    <a:lnTo>
                      <a:pt x="1000639" y="65208"/>
                    </a:lnTo>
                    <a:lnTo>
                      <a:pt x="1000639" y="65208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61104" y="68923"/>
                    </a:lnTo>
                    <a:lnTo>
                      <a:pt x="1061104" y="68923"/>
                    </a:lnTo>
                    <a:lnTo>
                      <a:pt x="1073277" y="69666"/>
                    </a:lnTo>
                    <a:lnTo>
                      <a:pt x="1073277" y="69666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466"/>
                    </a:lnTo>
                    <a:lnTo>
                      <a:pt x="1118654" y="72466"/>
                    </a:lnTo>
                    <a:lnTo>
                      <a:pt x="1133742" y="73438"/>
                    </a:lnTo>
                    <a:lnTo>
                      <a:pt x="1133742" y="73438"/>
                    </a:lnTo>
                    <a:lnTo>
                      <a:pt x="1151801" y="74524"/>
                    </a:lnTo>
                    <a:lnTo>
                      <a:pt x="1151801" y="74524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7121" y="77324"/>
                    </a:lnTo>
                    <a:lnTo>
                      <a:pt x="1197121" y="77324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4439" y="78981"/>
                    </a:lnTo>
                    <a:lnTo>
                      <a:pt x="1224439" y="78981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41469" y="80010"/>
                    </a:lnTo>
                    <a:lnTo>
                      <a:pt x="1242498" y="80067"/>
                    </a:lnTo>
                    <a:lnTo>
                      <a:pt x="1242498" y="80067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1" y="81953"/>
                    </a:lnTo>
                    <a:lnTo>
                      <a:pt x="1272731" y="81953"/>
                    </a:lnTo>
                    <a:lnTo>
                      <a:pt x="1287818" y="82868"/>
                    </a:lnTo>
                    <a:lnTo>
                      <a:pt x="1287818" y="82868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36" y="84582"/>
                    </a:lnTo>
                    <a:lnTo>
                      <a:pt x="1315136" y="84582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8340" y="86582"/>
                    </a:lnTo>
                    <a:lnTo>
                      <a:pt x="1348340" y="86582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57" y="88297"/>
                    </a:lnTo>
                    <a:lnTo>
                      <a:pt x="1375657" y="88297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90" y="90126"/>
                    </a:lnTo>
                    <a:lnTo>
                      <a:pt x="1405890" y="90126"/>
                    </a:lnTo>
                    <a:lnTo>
                      <a:pt x="1420978" y="91097"/>
                    </a:lnTo>
                    <a:lnTo>
                      <a:pt x="1420978" y="91097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2239" y="92983"/>
                    </a:lnTo>
                    <a:lnTo>
                      <a:pt x="1466355" y="93840"/>
                    </a:lnTo>
                    <a:lnTo>
                      <a:pt x="1466355" y="93840"/>
                    </a:lnTo>
                    <a:lnTo>
                      <a:pt x="1481442" y="94812"/>
                    </a:lnTo>
                    <a:lnTo>
                      <a:pt x="1481442" y="94812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12"/>
                    </a:lnTo>
                    <a:lnTo>
                      <a:pt x="1514818" y="93098"/>
                    </a:lnTo>
                    <a:lnTo>
                      <a:pt x="1496816" y="92012"/>
                    </a:lnTo>
                    <a:lnTo>
                      <a:pt x="1496816" y="92012"/>
                    </a:lnTo>
                    <a:lnTo>
                      <a:pt x="1484586" y="91269"/>
                    </a:lnTo>
                    <a:lnTo>
                      <a:pt x="1484586" y="91269"/>
                    </a:lnTo>
                    <a:lnTo>
                      <a:pt x="1466583" y="90126"/>
                    </a:lnTo>
                    <a:lnTo>
                      <a:pt x="1466583" y="90126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6294" y="88297"/>
                    </a:lnTo>
                    <a:lnTo>
                      <a:pt x="1436294" y="88297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4" y="86640"/>
                    </a:lnTo>
                    <a:lnTo>
                      <a:pt x="1409034" y="86640"/>
                    </a:lnTo>
                    <a:lnTo>
                      <a:pt x="1390974" y="85497"/>
                    </a:lnTo>
                    <a:lnTo>
                      <a:pt x="1390974" y="85497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8" y="82925"/>
                    </a:lnTo>
                    <a:lnTo>
                      <a:pt x="1348568" y="82925"/>
                    </a:lnTo>
                    <a:lnTo>
                      <a:pt x="1330510" y="81782"/>
                    </a:lnTo>
                    <a:lnTo>
                      <a:pt x="1330510" y="81782"/>
                    </a:lnTo>
                    <a:lnTo>
                      <a:pt x="1318337" y="81039"/>
                    </a:lnTo>
                    <a:lnTo>
                      <a:pt x="1318337" y="81039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047" y="79153"/>
                    </a:lnTo>
                    <a:lnTo>
                      <a:pt x="1288047" y="79153"/>
                    </a:lnTo>
                    <a:lnTo>
                      <a:pt x="1270044" y="78067"/>
                    </a:lnTo>
                    <a:lnTo>
                      <a:pt x="1270044" y="78067"/>
                    </a:lnTo>
                    <a:lnTo>
                      <a:pt x="1254900" y="77153"/>
                    </a:lnTo>
                    <a:lnTo>
                      <a:pt x="1254900" y="77153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4435" y="73438"/>
                    </a:lnTo>
                    <a:lnTo>
                      <a:pt x="1194435" y="73438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7" y="71723"/>
                    </a:lnTo>
                    <a:lnTo>
                      <a:pt x="1167117" y="71723"/>
                    </a:lnTo>
                    <a:lnTo>
                      <a:pt x="1149116" y="70637"/>
                    </a:lnTo>
                    <a:lnTo>
                      <a:pt x="1149116" y="70637"/>
                    </a:lnTo>
                    <a:lnTo>
                      <a:pt x="1136885" y="69895"/>
                    </a:lnTo>
                    <a:lnTo>
                      <a:pt x="1136885" y="69895"/>
                    </a:lnTo>
                    <a:lnTo>
                      <a:pt x="1121798" y="68980"/>
                    </a:lnTo>
                    <a:lnTo>
                      <a:pt x="1121798" y="68980"/>
                    </a:lnTo>
                    <a:lnTo>
                      <a:pt x="1106653" y="68009"/>
                    </a:lnTo>
                    <a:lnTo>
                      <a:pt x="1106653" y="68009"/>
                    </a:lnTo>
                    <a:lnTo>
                      <a:pt x="1088650" y="66923"/>
                    </a:lnTo>
                    <a:lnTo>
                      <a:pt x="1088650" y="66923"/>
                    </a:lnTo>
                    <a:lnTo>
                      <a:pt x="1076420" y="66180"/>
                    </a:lnTo>
                    <a:lnTo>
                      <a:pt x="1076420" y="66180"/>
                    </a:lnTo>
                    <a:lnTo>
                      <a:pt x="1061332" y="65208"/>
                    </a:lnTo>
                    <a:lnTo>
                      <a:pt x="1061332" y="65208"/>
                    </a:lnTo>
                    <a:lnTo>
                      <a:pt x="1043274" y="64122"/>
                    </a:lnTo>
                    <a:lnTo>
                      <a:pt x="1043274" y="64122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6" y="62465"/>
                    </a:lnTo>
                    <a:lnTo>
                      <a:pt x="1015956" y="62465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67721" y="59493"/>
                    </a:lnTo>
                    <a:lnTo>
                      <a:pt x="967721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4" y="57779"/>
                    </a:lnTo>
                    <a:lnTo>
                      <a:pt x="940404" y="57779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07256" y="55778"/>
                    </a:lnTo>
                    <a:lnTo>
                      <a:pt x="907256" y="55778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8" y="54064"/>
                    </a:lnTo>
                    <a:lnTo>
                      <a:pt x="879938" y="54064"/>
                    </a:lnTo>
                    <a:lnTo>
                      <a:pt x="861880" y="52978"/>
                    </a:lnTo>
                    <a:lnTo>
                      <a:pt x="861880" y="52978"/>
                    </a:lnTo>
                    <a:lnTo>
                      <a:pt x="849707" y="52235"/>
                    </a:lnTo>
                    <a:lnTo>
                      <a:pt x="849707" y="52235"/>
                    </a:lnTo>
                    <a:lnTo>
                      <a:pt x="831647" y="51092"/>
                    </a:lnTo>
                    <a:lnTo>
                      <a:pt x="831647" y="51092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1414" y="49263"/>
                    </a:lnTo>
                    <a:lnTo>
                      <a:pt x="801414" y="49263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87356" y="48406"/>
                    </a:lnTo>
                    <a:lnTo>
                      <a:pt x="786270" y="48349"/>
                    </a:lnTo>
                    <a:lnTo>
                      <a:pt x="786270" y="48349"/>
                    </a:lnTo>
                    <a:lnTo>
                      <a:pt x="774097" y="47549"/>
                    </a:lnTo>
                    <a:lnTo>
                      <a:pt x="774097" y="47549"/>
                    </a:lnTo>
                    <a:lnTo>
                      <a:pt x="758952" y="46635"/>
                    </a:lnTo>
                    <a:lnTo>
                      <a:pt x="758952" y="46635"/>
                    </a:lnTo>
                    <a:lnTo>
                      <a:pt x="740950" y="45549"/>
                    </a:lnTo>
                    <a:lnTo>
                      <a:pt x="740950" y="45549"/>
                    </a:lnTo>
                    <a:lnTo>
                      <a:pt x="728720" y="44806"/>
                    </a:lnTo>
                    <a:lnTo>
                      <a:pt x="728720" y="44806"/>
                    </a:lnTo>
                    <a:lnTo>
                      <a:pt x="713632" y="43834"/>
                    </a:lnTo>
                    <a:lnTo>
                      <a:pt x="713632" y="43834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0485" y="41834"/>
                    </a:lnTo>
                    <a:lnTo>
                      <a:pt x="680485" y="41834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8" y="40119"/>
                    </a:lnTo>
                    <a:lnTo>
                      <a:pt x="653168" y="40119"/>
                    </a:lnTo>
                    <a:lnTo>
                      <a:pt x="638023" y="39205"/>
                    </a:lnTo>
                    <a:lnTo>
                      <a:pt x="638023" y="39205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2" y="36405"/>
                    </a:lnTo>
                    <a:lnTo>
                      <a:pt x="592702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62471" y="34576"/>
                    </a:lnTo>
                    <a:lnTo>
                      <a:pt x="562471" y="34576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502005" y="30861"/>
                    </a:lnTo>
                    <a:lnTo>
                      <a:pt x="502005" y="30861"/>
                    </a:lnTo>
                    <a:lnTo>
                      <a:pt x="486861" y="29890"/>
                    </a:lnTo>
                    <a:lnTo>
                      <a:pt x="486861" y="29890"/>
                    </a:lnTo>
                    <a:lnTo>
                      <a:pt x="471774" y="28975"/>
                    </a:lnTo>
                    <a:lnTo>
                      <a:pt x="471774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175"/>
                    </a:lnTo>
                    <a:lnTo>
                      <a:pt x="426396" y="26175"/>
                    </a:lnTo>
                    <a:lnTo>
                      <a:pt x="408394" y="25089"/>
                    </a:lnTo>
                    <a:lnTo>
                      <a:pt x="408394" y="25089"/>
                    </a:lnTo>
                    <a:lnTo>
                      <a:pt x="393250" y="24175"/>
                    </a:lnTo>
                    <a:lnTo>
                      <a:pt x="393250" y="24175"/>
                    </a:lnTo>
                    <a:lnTo>
                      <a:pt x="381077" y="23432"/>
                    </a:lnTo>
                    <a:lnTo>
                      <a:pt x="381077" y="23432"/>
                    </a:lnTo>
                    <a:lnTo>
                      <a:pt x="363017" y="22289"/>
                    </a:lnTo>
                    <a:lnTo>
                      <a:pt x="363017" y="22289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2785" y="20460"/>
                    </a:lnTo>
                    <a:lnTo>
                      <a:pt x="332785" y="20460"/>
                    </a:lnTo>
                    <a:lnTo>
                      <a:pt x="320612" y="19717"/>
                    </a:lnTo>
                    <a:lnTo>
                      <a:pt x="320612" y="19717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60147" y="15945"/>
                    </a:lnTo>
                    <a:lnTo>
                      <a:pt x="260147" y="15945"/>
                    </a:lnTo>
                    <a:lnTo>
                      <a:pt x="245002" y="15030"/>
                    </a:lnTo>
                    <a:lnTo>
                      <a:pt x="245002" y="15030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4770" y="13202"/>
                    </a:lnTo>
                    <a:lnTo>
                      <a:pt x="214770" y="13202"/>
                    </a:lnTo>
                    <a:lnTo>
                      <a:pt x="199625" y="12230"/>
                    </a:lnTo>
                    <a:lnTo>
                      <a:pt x="199625" y="12230"/>
                    </a:lnTo>
                    <a:lnTo>
                      <a:pt x="184538" y="11316"/>
                    </a:lnTo>
                    <a:lnTo>
                      <a:pt x="184538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4305" y="9487"/>
                    </a:lnTo>
                    <a:lnTo>
                      <a:pt x="154305" y="9487"/>
                    </a:lnTo>
                    <a:lnTo>
                      <a:pt x="139160" y="8515"/>
                    </a:lnTo>
                    <a:lnTo>
                      <a:pt x="139160" y="8515"/>
                    </a:lnTo>
                    <a:lnTo>
                      <a:pt x="124073" y="7601"/>
                    </a:lnTo>
                    <a:lnTo>
                      <a:pt x="124073" y="7601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3841" y="5772"/>
                    </a:lnTo>
                    <a:lnTo>
                      <a:pt x="93841" y="5772"/>
                    </a:lnTo>
                    <a:lnTo>
                      <a:pt x="78696" y="4801"/>
                    </a:lnTo>
                    <a:lnTo>
                      <a:pt x="78696" y="4801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6" y="2057"/>
                    </a:lnTo>
                    <a:lnTo>
                      <a:pt x="33376" y="2057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9" y="0"/>
                    </a:lnTo>
                    <a:lnTo>
                      <a:pt x="0" y="3715"/>
                    </a:lnTo>
                    <a:lnTo>
                      <a:pt x="15088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28" name="شكل حر: شكل 227">
                <a:extLst>
                  <a:ext uri="{FF2B5EF4-FFF2-40B4-BE49-F238E27FC236}">
                    <a16:creationId xmlns:a16="http://schemas.microsoft.com/office/drawing/2014/main" id="{1A01233E-38DA-4ACD-806A-95E674DC7F98}"/>
                  </a:ext>
                </a:extLst>
              </p:cNvPr>
              <p:cNvSpPr/>
              <p:nvPr/>
            </p:nvSpPr>
            <p:spPr>
              <a:xfrm>
                <a:off x="6645382" y="5877934"/>
                <a:ext cx="1514817" cy="96811"/>
              </a:xfrm>
              <a:custGeom>
                <a:avLst/>
                <a:gdLst>
                  <a:gd name="connsiteX0" fmla="*/ 18002 w 1514817"/>
                  <a:gd name="connsiteY0" fmla="*/ 4800 h 96811"/>
                  <a:gd name="connsiteX1" fmla="*/ 30232 w 1514817"/>
                  <a:gd name="connsiteY1" fmla="*/ 5543 h 96811"/>
                  <a:gd name="connsiteX2" fmla="*/ 30232 w 1514817"/>
                  <a:gd name="connsiteY2" fmla="*/ 5543 h 96811"/>
                  <a:gd name="connsiteX3" fmla="*/ 45320 w 1514817"/>
                  <a:gd name="connsiteY3" fmla="*/ 6458 h 96811"/>
                  <a:gd name="connsiteX4" fmla="*/ 45320 w 1514817"/>
                  <a:gd name="connsiteY4" fmla="*/ 6458 h 96811"/>
                  <a:gd name="connsiteX5" fmla="*/ 60465 w 1514817"/>
                  <a:gd name="connsiteY5" fmla="*/ 7430 h 96811"/>
                  <a:gd name="connsiteX6" fmla="*/ 60465 w 1514817"/>
                  <a:gd name="connsiteY6" fmla="*/ 7430 h 96811"/>
                  <a:gd name="connsiteX7" fmla="*/ 75552 w 1514817"/>
                  <a:gd name="connsiteY7" fmla="*/ 8344 h 96811"/>
                  <a:gd name="connsiteX8" fmla="*/ 75552 w 1514817"/>
                  <a:gd name="connsiteY8" fmla="*/ 8344 h 96811"/>
                  <a:gd name="connsiteX9" fmla="*/ 90697 w 1514817"/>
                  <a:gd name="connsiteY9" fmla="*/ 9258 h 96811"/>
                  <a:gd name="connsiteX10" fmla="*/ 90697 w 1514817"/>
                  <a:gd name="connsiteY10" fmla="*/ 9258 h 96811"/>
                  <a:gd name="connsiteX11" fmla="*/ 105785 w 1514817"/>
                  <a:gd name="connsiteY11" fmla="*/ 10173 h 96811"/>
                  <a:gd name="connsiteX12" fmla="*/ 105785 w 1514817"/>
                  <a:gd name="connsiteY12" fmla="*/ 10173 h 96811"/>
                  <a:gd name="connsiteX13" fmla="*/ 120929 w 1514817"/>
                  <a:gd name="connsiteY13" fmla="*/ 11144 h 96811"/>
                  <a:gd name="connsiteX14" fmla="*/ 120929 w 1514817"/>
                  <a:gd name="connsiteY14" fmla="*/ 11144 h 96811"/>
                  <a:gd name="connsiteX15" fmla="*/ 136017 w 1514817"/>
                  <a:gd name="connsiteY15" fmla="*/ 12059 h 96811"/>
                  <a:gd name="connsiteX16" fmla="*/ 136017 w 1514817"/>
                  <a:gd name="connsiteY16" fmla="*/ 12059 h 96811"/>
                  <a:gd name="connsiteX17" fmla="*/ 151162 w 1514817"/>
                  <a:gd name="connsiteY17" fmla="*/ 12973 h 96811"/>
                  <a:gd name="connsiteX18" fmla="*/ 151162 w 1514817"/>
                  <a:gd name="connsiteY18" fmla="*/ 12973 h 96811"/>
                  <a:gd name="connsiteX19" fmla="*/ 166249 w 1514817"/>
                  <a:gd name="connsiteY19" fmla="*/ 13887 h 96811"/>
                  <a:gd name="connsiteX20" fmla="*/ 166249 w 1514817"/>
                  <a:gd name="connsiteY20" fmla="*/ 13887 h 96811"/>
                  <a:gd name="connsiteX21" fmla="*/ 181394 w 1514817"/>
                  <a:gd name="connsiteY21" fmla="*/ 14859 h 96811"/>
                  <a:gd name="connsiteX22" fmla="*/ 181394 w 1514817"/>
                  <a:gd name="connsiteY22" fmla="*/ 14859 h 96811"/>
                  <a:gd name="connsiteX23" fmla="*/ 196482 w 1514817"/>
                  <a:gd name="connsiteY23" fmla="*/ 15773 h 96811"/>
                  <a:gd name="connsiteX24" fmla="*/ 196482 w 1514817"/>
                  <a:gd name="connsiteY24" fmla="*/ 15773 h 96811"/>
                  <a:gd name="connsiteX25" fmla="*/ 214541 w 1514817"/>
                  <a:gd name="connsiteY25" fmla="*/ 16859 h 96811"/>
                  <a:gd name="connsiteX26" fmla="*/ 214541 w 1514817"/>
                  <a:gd name="connsiteY26" fmla="*/ 16859 h 96811"/>
                  <a:gd name="connsiteX27" fmla="*/ 229629 w 1514817"/>
                  <a:gd name="connsiteY27" fmla="*/ 17831 h 96811"/>
                  <a:gd name="connsiteX28" fmla="*/ 229629 w 1514817"/>
                  <a:gd name="connsiteY28" fmla="*/ 17831 h 96811"/>
                  <a:gd name="connsiteX29" fmla="*/ 241859 w 1514817"/>
                  <a:gd name="connsiteY29" fmla="*/ 18574 h 96811"/>
                  <a:gd name="connsiteX30" fmla="*/ 241859 w 1514817"/>
                  <a:gd name="connsiteY30" fmla="*/ 18574 h 96811"/>
                  <a:gd name="connsiteX31" fmla="*/ 256947 w 1514817"/>
                  <a:gd name="connsiteY31" fmla="*/ 19488 h 96811"/>
                  <a:gd name="connsiteX32" fmla="*/ 256947 w 1514817"/>
                  <a:gd name="connsiteY32" fmla="*/ 19488 h 96811"/>
                  <a:gd name="connsiteX33" fmla="*/ 275006 w 1514817"/>
                  <a:gd name="connsiteY33" fmla="*/ 20574 h 96811"/>
                  <a:gd name="connsiteX34" fmla="*/ 275006 w 1514817"/>
                  <a:gd name="connsiteY34" fmla="*/ 20574 h 96811"/>
                  <a:gd name="connsiteX35" fmla="*/ 287179 w 1514817"/>
                  <a:gd name="connsiteY35" fmla="*/ 21374 h 96811"/>
                  <a:gd name="connsiteX36" fmla="*/ 287179 w 1514817"/>
                  <a:gd name="connsiteY36" fmla="*/ 21374 h 96811"/>
                  <a:gd name="connsiteX37" fmla="*/ 302324 w 1514817"/>
                  <a:gd name="connsiteY37" fmla="*/ 22289 h 96811"/>
                  <a:gd name="connsiteX38" fmla="*/ 302324 w 1514817"/>
                  <a:gd name="connsiteY38" fmla="*/ 22289 h 96811"/>
                  <a:gd name="connsiteX39" fmla="*/ 317468 w 1514817"/>
                  <a:gd name="connsiteY39" fmla="*/ 23203 h 96811"/>
                  <a:gd name="connsiteX40" fmla="*/ 317468 w 1514817"/>
                  <a:gd name="connsiteY40" fmla="*/ 23203 h 96811"/>
                  <a:gd name="connsiteX41" fmla="*/ 335471 w 1514817"/>
                  <a:gd name="connsiteY41" fmla="*/ 24289 h 96811"/>
                  <a:gd name="connsiteX42" fmla="*/ 335471 w 1514817"/>
                  <a:gd name="connsiteY42" fmla="*/ 24289 h 96811"/>
                  <a:gd name="connsiteX43" fmla="*/ 347644 w 1514817"/>
                  <a:gd name="connsiteY43" fmla="*/ 25089 h 96811"/>
                  <a:gd name="connsiteX44" fmla="*/ 347644 w 1514817"/>
                  <a:gd name="connsiteY44" fmla="*/ 25089 h 96811"/>
                  <a:gd name="connsiteX45" fmla="*/ 362788 w 1514817"/>
                  <a:gd name="connsiteY45" fmla="*/ 26004 h 96811"/>
                  <a:gd name="connsiteX46" fmla="*/ 362788 w 1514817"/>
                  <a:gd name="connsiteY46" fmla="*/ 26004 h 96811"/>
                  <a:gd name="connsiteX47" fmla="*/ 377933 w 1514817"/>
                  <a:gd name="connsiteY47" fmla="*/ 26917 h 96811"/>
                  <a:gd name="connsiteX48" fmla="*/ 377933 w 1514817"/>
                  <a:gd name="connsiteY48" fmla="*/ 26917 h 96811"/>
                  <a:gd name="connsiteX49" fmla="*/ 395935 w 1514817"/>
                  <a:gd name="connsiteY49" fmla="*/ 28061 h 96811"/>
                  <a:gd name="connsiteX50" fmla="*/ 395935 w 1514817"/>
                  <a:gd name="connsiteY50" fmla="*/ 28061 h 96811"/>
                  <a:gd name="connsiteX51" fmla="*/ 408166 w 1514817"/>
                  <a:gd name="connsiteY51" fmla="*/ 28804 h 96811"/>
                  <a:gd name="connsiteX52" fmla="*/ 408166 w 1514817"/>
                  <a:gd name="connsiteY52" fmla="*/ 28804 h 96811"/>
                  <a:gd name="connsiteX53" fmla="*/ 423253 w 1514817"/>
                  <a:gd name="connsiteY53" fmla="*/ 29718 h 96811"/>
                  <a:gd name="connsiteX54" fmla="*/ 423253 w 1514817"/>
                  <a:gd name="connsiteY54" fmla="*/ 29718 h 96811"/>
                  <a:gd name="connsiteX55" fmla="*/ 439426 w 1514817"/>
                  <a:gd name="connsiteY55" fmla="*/ 30690 h 96811"/>
                  <a:gd name="connsiteX56" fmla="*/ 456400 w 1514817"/>
                  <a:gd name="connsiteY56" fmla="*/ 31775 h 96811"/>
                  <a:gd name="connsiteX57" fmla="*/ 456400 w 1514817"/>
                  <a:gd name="connsiteY57" fmla="*/ 31775 h 96811"/>
                  <a:gd name="connsiteX58" fmla="*/ 468630 w 1514817"/>
                  <a:gd name="connsiteY58" fmla="*/ 32518 h 96811"/>
                  <a:gd name="connsiteX59" fmla="*/ 468630 w 1514817"/>
                  <a:gd name="connsiteY59" fmla="*/ 32518 h 96811"/>
                  <a:gd name="connsiteX60" fmla="*/ 483718 w 1514817"/>
                  <a:gd name="connsiteY60" fmla="*/ 33433 h 96811"/>
                  <a:gd name="connsiteX61" fmla="*/ 483718 w 1514817"/>
                  <a:gd name="connsiteY61" fmla="*/ 33433 h 96811"/>
                  <a:gd name="connsiteX62" fmla="*/ 501777 w 1514817"/>
                  <a:gd name="connsiteY62" fmla="*/ 34519 h 96811"/>
                  <a:gd name="connsiteX63" fmla="*/ 501777 w 1514817"/>
                  <a:gd name="connsiteY63" fmla="*/ 34519 h 96811"/>
                  <a:gd name="connsiteX64" fmla="*/ 513950 w 1514817"/>
                  <a:gd name="connsiteY64" fmla="*/ 35262 h 96811"/>
                  <a:gd name="connsiteX65" fmla="*/ 513950 w 1514817"/>
                  <a:gd name="connsiteY65" fmla="*/ 35262 h 96811"/>
                  <a:gd name="connsiteX66" fmla="*/ 529094 w 1514817"/>
                  <a:gd name="connsiteY66" fmla="*/ 36233 h 96811"/>
                  <a:gd name="connsiteX67" fmla="*/ 529094 w 1514817"/>
                  <a:gd name="connsiteY67" fmla="*/ 36233 h 96811"/>
                  <a:gd name="connsiteX68" fmla="*/ 544182 w 1514817"/>
                  <a:gd name="connsiteY68" fmla="*/ 37148 h 96811"/>
                  <a:gd name="connsiteX69" fmla="*/ 544182 w 1514817"/>
                  <a:gd name="connsiteY69" fmla="*/ 37148 h 96811"/>
                  <a:gd name="connsiteX70" fmla="*/ 562242 w 1514817"/>
                  <a:gd name="connsiteY70" fmla="*/ 38233 h 96811"/>
                  <a:gd name="connsiteX71" fmla="*/ 562242 w 1514817"/>
                  <a:gd name="connsiteY71" fmla="*/ 38233 h 96811"/>
                  <a:gd name="connsiteX72" fmla="*/ 574415 w 1514817"/>
                  <a:gd name="connsiteY72" fmla="*/ 39033 h 96811"/>
                  <a:gd name="connsiteX73" fmla="*/ 574415 w 1514817"/>
                  <a:gd name="connsiteY73" fmla="*/ 39033 h 96811"/>
                  <a:gd name="connsiteX74" fmla="*/ 589560 w 1514817"/>
                  <a:gd name="connsiteY74" fmla="*/ 39948 h 96811"/>
                  <a:gd name="connsiteX75" fmla="*/ 589560 w 1514817"/>
                  <a:gd name="connsiteY75" fmla="*/ 39948 h 96811"/>
                  <a:gd name="connsiteX76" fmla="*/ 604647 w 1514817"/>
                  <a:gd name="connsiteY76" fmla="*/ 40862 h 96811"/>
                  <a:gd name="connsiteX77" fmla="*/ 604647 w 1514817"/>
                  <a:gd name="connsiteY77" fmla="*/ 40862 h 96811"/>
                  <a:gd name="connsiteX78" fmla="*/ 622706 w 1514817"/>
                  <a:gd name="connsiteY78" fmla="*/ 41948 h 96811"/>
                  <a:gd name="connsiteX79" fmla="*/ 622706 w 1514817"/>
                  <a:gd name="connsiteY79" fmla="*/ 41948 h 96811"/>
                  <a:gd name="connsiteX80" fmla="*/ 634879 w 1514817"/>
                  <a:gd name="connsiteY80" fmla="*/ 42748 h 96811"/>
                  <a:gd name="connsiteX81" fmla="*/ 634879 w 1514817"/>
                  <a:gd name="connsiteY81" fmla="*/ 42748 h 96811"/>
                  <a:gd name="connsiteX82" fmla="*/ 652939 w 1514817"/>
                  <a:gd name="connsiteY82" fmla="*/ 43834 h 96811"/>
                  <a:gd name="connsiteX83" fmla="*/ 652939 w 1514817"/>
                  <a:gd name="connsiteY83" fmla="*/ 43834 h 96811"/>
                  <a:gd name="connsiteX84" fmla="*/ 665112 w 1514817"/>
                  <a:gd name="connsiteY84" fmla="*/ 44577 h 96811"/>
                  <a:gd name="connsiteX85" fmla="*/ 665112 w 1514817"/>
                  <a:gd name="connsiteY85" fmla="*/ 44577 h 96811"/>
                  <a:gd name="connsiteX86" fmla="*/ 683171 w 1514817"/>
                  <a:gd name="connsiteY86" fmla="*/ 45720 h 96811"/>
                  <a:gd name="connsiteX87" fmla="*/ 683171 w 1514817"/>
                  <a:gd name="connsiteY87" fmla="*/ 45720 h 96811"/>
                  <a:gd name="connsiteX88" fmla="*/ 698259 w 1514817"/>
                  <a:gd name="connsiteY88" fmla="*/ 46635 h 96811"/>
                  <a:gd name="connsiteX89" fmla="*/ 698259 w 1514817"/>
                  <a:gd name="connsiteY89" fmla="*/ 46635 h 96811"/>
                  <a:gd name="connsiteX90" fmla="*/ 710489 w 1514817"/>
                  <a:gd name="connsiteY90" fmla="*/ 47378 h 96811"/>
                  <a:gd name="connsiteX91" fmla="*/ 710489 w 1514817"/>
                  <a:gd name="connsiteY91" fmla="*/ 47378 h 96811"/>
                  <a:gd name="connsiteX92" fmla="*/ 725576 w 1514817"/>
                  <a:gd name="connsiteY92" fmla="*/ 48291 h 96811"/>
                  <a:gd name="connsiteX93" fmla="*/ 725576 w 1514817"/>
                  <a:gd name="connsiteY93" fmla="*/ 48291 h 96811"/>
                  <a:gd name="connsiteX94" fmla="*/ 743636 w 1514817"/>
                  <a:gd name="connsiteY94" fmla="*/ 49435 h 96811"/>
                  <a:gd name="connsiteX95" fmla="*/ 743636 w 1514817"/>
                  <a:gd name="connsiteY95" fmla="*/ 49435 h 96811"/>
                  <a:gd name="connsiteX96" fmla="*/ 755809 w 1514817"/>
                  <a:gd name="connsiteY96" fmla="*/ 50178 h 96811"/>
                  <a:gd name="connsiteX97" fmla="*/ 755809 w 1514817"/>
                  <a:gd name="connsiteY97" fmla="*/ 50178 h 96811"/>
                  <a:gd name="connsiteX98" fmla="*/ 770954 w 1514817"/>
                  <a:gd name="connsiteY98" fmla="*/ 51092 h 96811"/>
                  <a:gd name="connsiteX99" fmla="*/ 770954 w 1514817"/>
                  <a:gd name="connsiteY99" fmla="*/ 51092 h 96811"/>
                  <a:gd name="connsiteX100" fmla="*/ 789013 w 1514817"/>
                  <a:gd name="connsiteY100" fmla="*/ 52178 h 96811"/>
                  <a:gd name="connsiteX101" fmla="*/ 789013 w 1514817"/>
                  <a:gd name="connsiteY101" fmla="*/ 52178 h 96811"/>
                  <a:gd name="connsiteX102" fmla="*/ 804100 w 1514817"/>
                  <a:gd name="connsiteY102" fmla="*/ 53150 h 96811"/>
                  <a:gd name="connsiteX103" fmla="*/ 804100 w 1514817"/>
                  <a:gd name="connsiteY103" fmla="*/ 53150 h 96811"/>
                  <a:gd name="connsiteX104" fmla="*/ 816273 w 1514817"/>
                  <a:gd name="connsiteY104" fmla="*/ 53892 h 96811"/>
                  <a:gd name="connsiteX105" fmla="*/ 816273 w 1514817"/>
                  <a:gd name="connsiteY105" fmla="*/ 53892 h 96811"/>
                  <a:gd name="connsiteX106" fmla="*/ 831418 w 1514817"/>
                  <a:gd name="connsiteY106" fmla="*/ 54807 h 96811"/>
                  <a:gd name="connsiteX107" fmla="*/ 831418 w 1514817"/>
                  <a:gd name="connsiteY107" fmla="*/ 54807 h 96811"/>
                  <a:gd name="connsiteX108" fmla="*/ 849478 w 1514817"/>
                  <a:gd name="connsiteY108" fmla="*/ 55893 h 96811"/>
                  <a:gd name="connsiteX109" fmla="*/ 849478 w 1514817"/>
                  <a:gd name="connsiteY109" fmla="*/ 55893 h 96811"/>
                  <a:gd name="connsiteX110" fmla="*/ 864565 w 1514817"/>
                  <a:gd name="connsiteY110" fmla="*/ 56864 h 96811"/>
                  <a:gd name="connsiteX111" fmla="*/ 864565 w 1514817"/>
                  <a:gd name="connsiteY111" fmla="*/ 56864 h 96811"/>
                  <a:gd name="connsiteX112" fmla="*/ 876738 w 1514817"/>
                  <a:gd name="connsiteY112" fmla="*/ 57607 h 96811"/>
                  <a:gd name="connsiteX113" fmla="*/ 876738 w 1514817"/>
                  <a:gd name="connsiteY113" fmla="*/ 57607 h 96811"/>
                  <a:gd name="connsiteX114" fmla="*/ 891883 w 1514817"/>
                  <a:gd name="connsiteY114" fmla="*/ 58522 h 96811"/>
                  <a:gd name="connsiteX115" fmla="*/ 891883 w 1514817"/>
                  <a:gd name="connsiteY115" fmla="*/ 58522 h 96811"/>
                  <a:gd name="connsiteX116" fmla="*/ 907027 w 1514817"/>
                  <a:gd name="connsiteY116" fmla="*/ 59436 h 96811"/>
                  <a:gd name="connsiteX117" fmla="*/ 907027 w 1514817"/>
                  <a:gd name="connsiteY117" fmla="*/ 59436 h 96811"/>
                  <a:gd name="connsiteX118" fmla="*/ 908857 w 1514817"/>
                  <a:gd name="connsiteY118" fmla="*/ 59551 h 96811"/>
                  <a:gd name="connsiteX119" fmla="*/ 909942 w 1514817"/>
                  <a:gd name="connsiteY119" fmla="*/ 59664 h 96811"/>
                  <a:gd name="connsiteX120" fmla="*/ 909942 w 1514817"/>
                  <a:gd name="connsiteY120" fmla="*/ 59664 h 96811"/>
                  <a:gd name="connsiteX121" fmla="*/ 925030 w 1514817"/>
                  <a:gd name="connsiteY121" fmla="*/ 60579 h 96811"/>
                  <a:gd name="connsiteX122" fmla="*/ 925030 w 1514817"/>
                  <a:gd name="connsiteY122" fmla="*/ 60579 h 96811"/>
                  <a:gd name="connsiteX123" fmla="*/ 937260 w 1514817"/>
                  <a:gd name="connsiteY123" fmla="*/ 61322 h 96811"/>
                  <a:gd name="connsiteX124" fmla="*/ 937260 w 1514817"/>
                  <a:gd name="connsiteY124" fmla="*/ 61322 h 96811"/>
                  <a:gd name="connsiteX125" fmla="*/ 952348 w 1514817"/>
                  <a:gd name="connsiteY125" fmla="*/ 62236 h 96811"/>
                  <a:gd name="connsiteX126" fmla="*/ 952348 w 1514817"/>
                  <a:gd name="connsiteY126" fmla="*/ 62236 h 96811"/>
                  <a:gd name="connsiteX127" fmla="*/ 970407 w 1514817"/>
                  <a:gd name="connsiteY127" fmla="*/ 63379 h 96811"/>
                  <a:gd name="connsiteX128" fmla="*/ 970407 w 1514817"/>
                  <a:gd name="connsiteY128" fmla="*/ 63379 h 96811"/>
                  <a:gd name="connsiteX129" fmla="*/ 982580 w 1514817"/>
                  <a:gd name="connsiteY129" fmla="*/ 64122 h 96811"/>
                  <a:gd name="connsiteX130" fmla="*/ 982580 w 1514817"/>
                  <a:gd name="connsiteY130" fmla="*/ 64122 h 96811"/>
                  <a:gd name="connsiteX131" fmla="*/ 997724 w 1514817"/>
                  <a:gd name="connsiteY131" fmla="*/ 65037 h 96811"/>
                  <a:gd name="connsiteX132" fmla="*/ 997724 w 1514817"/>
                  <a:gd name="connsiteY132" fmla="*/ 65037 h 96811"/>
                  <a:gd name="connsiteX133" fmla="*/ 1012812 w 1514817"/>
                  <a:gd name="connsiteY133" fmla="*/ 65951 h 96811"/>
                  <a:gd name="connsiteX134" fmla="*/ 1012812 w 1514817"/>
                  <a:gd name="connsiteY134" fmla="*/ 65951 h 96811"/>
                  <a:gd name="connsiteX135" fmla="*/ 1030872 w 1514817"/>
                  <a:gd name="connsiteY135" fmla="*/ 67094 h 96811"/>
                  <a:gd name="connsiteX136" fmla="*/ 1030872 w 1514817"/>
                  <a:gd name="connsiteY136" fmla="*/ 67094 h 96811"/>
                  <a:gd name="connsiteX137" fmla="*/ 1043045 w 1514817"/>
                  <a:gd name="connsiteY137" fmla="*/ 67837 h 96811"/>
                  <a:gd name="connsiteX138" fmla="*/ 1043045 w 1514817"/>
                  <a:gd name="connsiteY138" fmla="*/ 67837 h 96811"/>
                  <a:gd name="connsiteX139" fmla="*/ 1058190 w 1514817"/>
                  <a:gd name="connsiteY139" fmla="*/ 68752 h 96811"/>
                  <a:gd name="connsiteX140" fmla="*/ 1058190 w 1514817"/>
                  <a:gd name="connsiteY140" fmla="*/ 68752 h 96811"/>
                  <a:gd name="connsiteX141" fmla="*/ 1074363 w 1514817"/>
                  <a:gd name="connsiteY141" fmla="*/ 69723 h 96811"/>
                  <a:gd name="connsiteX142" fmla="*/ 1091336 w 1514817"/>
                  <a:gd name="connsiteY142" fmla="*/ 70809 h 96811"/>
                  <a:gd name="connsiteX143" fmla="*/ 1091336 w 1514817"/>
                  <a:gd name="connsiteY143" fmla="*/ 70809 h 96811"/>
                  <a:gd name="connsiteX144" fmla="*/ 1103509 w 1514817"/>
                  <a:gd name="connsiteY144" fmla="*/ 71552 h 96811"/>
                  <a:gd name="connsiteX145" fmla="*/ 1103509 w 1514817"/>
                  <a:gd name="connsiteY145" fmla="*/ 71552 h 96811"/>
                  <a:gd name="connsiteX146" fmla="*/ 1119683 w 1514817"/>
                  <a:gd name="connsiteY146" fmla="*/ 72523 h 96811"/>
                  <a:gd name="connsiteX147" fmla="*/ 1136656 w 1514817"/>
                  <a:gd name="connsiteY147" fmla="*/ 73552 h 96811"/>
                  <a:gd name="connsiteX148" fmla="*/ 1136656 w 1514817"/>
                  <a:gd name="connsiteY148" fmla="*/ 73552 h 96811"/>
                  <a:gd name="connsiteX149" fmla="*/ 1151801 w 1514817"/>
                  <a:gd name="connsiteY149" fmla="*/ 74524 h 96811"/>
                  <a:gd name="connsiteX150" fmla="*/ 1151801 w 1514817"/>
                  <a:gd name="connsiteY150" fmla="*/ 74524 h 96811"/>
                  <a:gd name="connsiteX151" fmla="*/ 1163974 w 1514817"/>
                  <a:gd name="connsiteY151" fmla="*/ 75267 h 96811"/>
                  <a:gd name="connsiteX152" fmla="*/ 1163974 w 1514817"/>
                  <a:gd name="connsiteY152" fmla="*/ 75267 h 96811"/>
                  <a:gd name="connsiteX153" fmla="*/ 1179119 w 1514817"/>
                  <a:gd name="connsiteY153" fmla="*/ 76181 h 96811"/>
                  <a:gd name="connsiteX154" fmla="*/ 1179119 w 1514817"/>
                  <a:gd name="connsiteY154" fmla="*/ 76181 h 96811"/>
                  <a:gd name="connsiteX155" fmla="*/ 1194206 w 1514817"/>
                  <a:gd name="connsiteY155" fmla="*/ 77095 h 96811"/>
                  <a:gd name="connsiteX156" fmla="*/ 1194206 w 1514817"/>
                  <a:gd name="connsiteY156" fmla="*/ 77095 h 96811"/>
                  <a:gd name="connsiteX157" fmla="*/ 1212266 w 1514817"/>
                  <a:gd name="connsiteY157" fmla="*/ 78238 h 96811"/>
                  <a:gd name="connsiteX158" fmla="*/ 1212266 w 1514817"/>
                  <a:gd name="connsiteY158" fmla="*/ 78238 h 96811"/>
                  <a:gd name="connsiteX159" fmla="*/ 1224439 w 1514817"/>
                  <a:gd name="connsiteY159" fmla="*/ 78981 h 96811"/>
                  <a:gd name="connsiteX160" fmla="*/ 1224439 w 1514817"/>
                  <a:gd name="connsiteY160" fmla="*/ 78981 h 96811"/>
                  <a:gd name="connsiteX161" fmla="*/ 1239584 w 1514817"/>
                  <a:gd name="connsiteY161" fmla="*/ 79896 h 96811"/>
                  <a:gd name="connsiteX162" fmla="*/ 1239584 w 1514817"/>
                  <a:gd name="connsiteY162" fmla="*/ 79896 h 96811"/>
                  <a:gd name="connsiteX163" fmla="*/ 1254671 w 1514817"/>
                  <a:gd name="connsiteY163" fmla="*/ 80810 h 96811"/>
                  <a:gd name="connsiteX164" fmla="*/ 1254671 w 1514817"/>
                  <a:gd name="connsiteY164" fmla="*/ 80810 h 96811"/>
                  <a:gd name="connsiteX165" fmla="*/ 1272730 w 1514817"/>
                  <a:gd name="connsiteY165" fmla="*/ 81953 h 96811"/>
                  <a:gd name="connsiteX166" fmla="*/ 1272730 w 1514817"/>
                  <a:gd name="connsiteY166" fmla="*/ 81953 h 96811"/>
                  <a:gd name="connsiteX167" fmla="*/ 1284903 w 1514817"/>
                  <a:gd name="connsiteY167" fmla="*/ 82696 h 96811"/>
                  <a:gd name="connsiteX168" fmla="*/ 1284903 w 1514817"/>
                  <a:gd name="connsiteY168" fmla="*/ 82696 h 96811"/>
                  <a:gd name="connsiteX169" fmla="*/ 1300048 w 1514817"/>
                  <a:gd name="connsiteY169" fmla="*/ 83610 h 96811"/>
                  <a:gd name="connsiteX170" fmla="*/ 1300048 w 1514817"/>
                  <a:gd name="connsiteY170" fmla="*/ 83610 h 96811"/>
                  <a:gd name="connsiteX171" fmla="*/ 1315136 w 1514817"/>
                  <a:gd name="connsiteY171" fmla="*/ 84582 h 96811"/>
                  <a:gd name="connsiteX172" fmla="*/ 1315136 w 1514817"/>
                  <a:gd name="connsiteY172" fmla="*/ 84582 h 96811"/>
                  <a:gd name="connsiteX173" fmla="*/ 1333195 w 1514817"/>
                  <a:gd name="connsiteY173" fmla="*/ 85668 h 96811"/>
                  <a:gd name="connsiteX174" fmla="*/ 1333195 w 1514817"/>
                  <a:gd name="connsiteY174" fmla="*/ 85668 h 96811"/>
                  <a:gd name="connsiteX175" fmla="*/ 1345368 w 1514817"/>
                  <a:gd name="connsiteY175" fmla="*/ 86411 h 96811"/>
                  <a:gd name="connsiteX176" fmla="*/ 1345368 w 1514817"/>
                  <a:gd name="connsiteY176" fmla="*/ 86411 h 96811"/>
                  <a:gd name="connsiteX177" fmla="*/ 1360513 w 1514817"/>
                  <a:gd name="connsiteY177" fmla="*/ 87325 h 96811"/>
                  <a:gd name="connsiteX178" fmla="*/ 1360513 w 1514817"/>
                  <a:gd name="connsiteY178" fmla="*/ 87325 h 96811"/>
                  <a:gd name="connsiteX179" fmla="*/ 1375657 w 1514817"/>
                  <a:gd name="connsiteY179" fmla="*/ 88296 h 96811"/>
                  <a:gd name="connsiteX180" fmla="*/ 1375657 w 1514817"/>
                  <a:gd name="connsiteY180" fmla="*/ 88296 h 96811"/>
                  <a:gd name="connsiteX181" fmla="*/ 1393660 w 1514817"/>
                  <a:gd name="connsiteY181" fmla="*/ 89383 h 96811"/>
                  <a:gd name="connsiteX182" fmla="*/ 1393660 w 1514817"/>
                  <a:gd name="connsiteY182" fmla="*/ 89383 h 96811"/>
                  <a:gd name="connsiteX183" fmla="*/ 1405890 w 1514817"/>
                  <a:gd name="connsiteY183" fmla="*/ 90126 h 96811"/>
                  <a:gd name="connsiteX184" fmla="*/ 1405890 w 1514817"/>
                  <a:gd name="connsiteY184" fmla="*/ 90126 h 96811"/>
                  <a:gd name="connsiteX185" fmla="*/ 1423892 w 1514817"/>
                  <a:gd name="connsiteY185" fmla="*/ 91268 h 96811"/>
                  <a:gd name="connsiteX186" fmla="*/ 1423892 w 1514817"/>
                  <a:gd name="connsiteY186" fmla="*/ 91268 h 96811"/>
                  <a:gd name="connsiteX187" fmla="*/ 1439037 w 1514817"/>
                  <a:gd name="connsiteY187" fmla="*/ 92183 h 96811"/>
                  <a:gd name="connsiteX188" fmla="*/ 1439037 w 1514817"/>
                  <a:gd name="connsiteY188" fmla="*/ 92183 h 96811"/>
                  <a:gd name="connsiteX189" fmla="*/ 1451210 w 1514817"/>
                  <a:gd name="connsiteY189" fmla="*/ 92926 h 96811"/>
                  <a:gd name="connsiteX190" fmla="*/ 1451210 w 1514817"/>
                  <a:gd name="connsiteY190" fmla="*/ 92926 h 96811"/>
                  <a:gd name="connsiteX191" fmla="*/ 1466355 w 1514817"/>
                  <a:gd name="connsiteY191" fmla="*/ 93841 h 96811"/>
                  <a:gd name="connsiteX192" fmla="*/ 1466355 w 1514817"/>
                  <a:gd name="connsiteY192" fmla="*/ 93841 h 96811"/>
                  <a:gd name="connsiteX193" fmla="*/ 1484357 w 1514817"/>
                  <a:gd name="connsiteY193" fmla="*/ 94983 h 96811"/>
                  <a:gd name="connsiteX194" fmla="*/ 1484357 w 1514817"/>
                  <a:gd name="connsiteY194" fmla="*/ 94983 h 96811"/>
                  <a:gd name="connsiteX195" fmla="*/ 1499502 w 1514817"/>
                  <a:gd name="connsiteY195" fmla="*/ 95898 h 96811"/>
                  <a:gd name="connsiteX196" fmla="*/ 1499502 w 1514817"/>
                  <a:gd name="connsiteY196" fmla="*/ 95898 h 96811"/>
                  <a:gd name="connsiteX197" fmla="*/ 1514589 w 1514817"/>
                  <a:gd name="connsiteY197" fmla="*/ 96812 h 96811"/>
                  <a:gd name="connsiteX198" fmla="*/ 1514818 w 1514817"/>
                  <a:gd name="connsiteY198" fmla="*/ 93098 h 96811"/>
                  <a:gd name="connsiteX199" fmla="*/ 1499731 w 1514817"/>
                  <a:gd name="connsiteY199" fmla="*/ 92183 h 96811"/>
                  <a:gd name="connsiteX200" fmla="*/ 1499731 w 1514817"/>
                  <a:gd name="connsiteY200" fmla="*/ 92183 h 96811"/>
                  <a:gd name="connsiteX201" fmla="*/ 1484586 w 1514817"/>
                  <a:gd name="connsiteY201" fmla="*/ 91268 h 96811"/>
                  <a:gd name="connsiteX202" fmla="*/ 1484586 w 1514817"/>
                  <a:gd name="connsiteY202" fmla="*/ 91268 h 96811"/>
                  <a:gd name="connsiteX203" fmla="*/ 1469498 w 1514817"/>
                  <a:gd name="connsiteY203" fmla="*/ 90297 h 96811"/>
                  <a:gd name="connsiteX204" fmla="*/ 1469498 w 1514817"/>
                  <a:gd name="connsiteY204" fmla="*/ 90297 h 96811"/>
                  <a:gd name="connsiteX205" fmla="*/ 1454353 w 1514817"/>
                  <a:gd name="connsiteY205" fmla="*/ 89383 h 96811"/>
                  <a:gd name="connsiteX206" fmla="*/ 1454353 w 1514817"/>
                  <a:gd name="connsiteY206" fmla="*/ 89383 h 96811"/>
                  <a:gd name="connsiteX207" fmla="*/ 1439265 w 1514817"/>
                  <a:gd name="connsiteY207" fmla="*/ 88468 h 96811"/>
                  <a:gd name="connsiteX208" fmla="*/ 1439265 w 1514817"/>
                  <a:gd name="connsiteY208" fmla="*/ 88468 h 96811"/>
                  <a:gd name="connsiteX209" fmla="*/ 1424121 w 1514817"/>
                  <a:gd name="connsiteY209" fmla="*/ 87553 h 96811"/>
                  <a:gd name="connsiteX210" fmla="*/ 1424121 w 1514817"/>
                  <a:gd name="connsiteY210" fmla="*/ 87553 h 96811"/>
                  <a:gd name="connsiteX211" fmla="*/ 1409034 w 1514817"/>
                  <a:gd name="connsiteY211" fmla="*/ 86582 h 96811"/>
                  <a:gd name="connsiteX212" fmla="*/ 1409034 w 1514817"/>
                  <a:gd name="connsiteY212" fmla="*/ 86582 h 96811"/>
                  <a:gd name="connsiteX213" fmla="*/ 1390974 w 1514817"/>
                  <a:gd name="connsiteY213" fmla="*/ 85496 h 96811"/>
                  <a:gd name="connsiteX214" fmla="*/ 1390974 w 1514817"/>
                  <a:gd name="connsiteY214" fmla="*/ 85496 h 96811"/>
                  <a:gd name="connsiteX215" fmla="*/ 1378801 w 1514817"/>
                  <a:gd name="connsiteY215" fmla="*/ 84753 h 96811"/>
                  <a:gd name="connsiteX216" fmla="*/ 1378801 w 1514817"/>
                  <a:gd name="connsiteY216" fmla="*/ 84753 h 96811"/>
                  <a:gd name="connsiteX217" fmla="*/ 1363656 w 1514817"/>
                  <a:gd name="connsiteY217" fmla="*/ 83839 h 96811"/>
                  <a:gd name="connsiteX218" fmla="*/ 1363656 w 1514817"/>
                  <a:gd name="connsiteY218" fmla="*/ 83839 h 96811"/>
                  <a:gd name="connsiteX219" fmla="*/ 1348511 w 1514817"/>
                  <a:gd name="connsiteY219" fmla="*/ 82868 h 96811"/>
                  <a:gd name="connsiteX220" fmla="*/ 1348511 w 1514817"/>
                  <a:gd name="connsiteY220" fmla="*/ 82868 h 96811"/>
                  <a:gd name="connsiteX221" fmla="*/ 1330509 w 1514817"/>
                  <a:gd name="connsiteY221" fmla="*/ 81781 h 96811"/>
                  <a:gd name="connsiteX222" fmla="*/ 1330509 w 1514817"/>
                  <a:gd name="connsiteY222" fmla="*/ 81781 h 96811"/>
                  <a:gd name="connsiteX223" fmla="*/ 1318337 w 1514817"/>
                  <a:gd name="connsiteY223" fmla="*/ 81038 h 96811"/>
                  <a:gd name="connsiteX224" fmla="*/ 1318337 w 1514817"/>
                  <a:gd name="connsiteY224" fmla="*/ 81038 h 96811"/>
                  <a:gd name="connsiteX225" fmla="*/ 1303192 w 1514817"/>
                  <a:gd name="connsiteY225" fmla="*/ 80124 h 96811"/>
                  <a:gd name="connsiteX226" fmla="*/ 1303192 w 1514817"/>
                  <a:gd name="connsiteY226" fmla="*/ 80124 h 96811"/>
                  <a:gd name="connsiteX227" fmla="*/ 1288047 w 1514817"/>
                  <a:gd name="connsiteY227" fmla="*/ 79153 h 96811"/>
                  <a:gd name="connsiteX228" fmla="*/ 1288047 w 1514817"/>
                  <a:gd name="connsiteY228" fmla="*/ 79153 h 96811"/>
                  <a:gd name="connsiteX229" fmla="*/ 1272959 w 1514817"/>
                  <a:gd name="connsiteY229" fmla="*/ 78238 h 96811"/>
                  <a:gd name="connsiteX230" fmla="*/ 1272959 w 1514817"/>
                  <a:gd name="connsiteY230" fmla="*/ 78238 h 96811"/>
                  <a:gd name="connsiteX231" fmla="*/ 1257814 w 1514817"/>
                  <a:gd name="connsiteY231" fmla="*/ 77324 h 96811"/>
                  <a:gd name="connsiteX232" fmla="*/ 1257814 w 1514817"/>
                  <a:gd name="connsiteY232" fmla="*/ 77324 h 96811"/>
                  <a:gd name="connsiteX233" fmla="*/ 1242727 w 1514817"/>
                  <a:gd name="connsiteY233" fmla="*/ 76410 h 96811"/>
                  <a:gd name="connsiteX234" fmla="*/ 1242727 w 1514817"/>
                  <a:gd name="connsiteY234" fmla="*/ 76410 h 96811"/>
                  <a:gd name="connsiteX235" fmla="*/ 1227582 w 1514817"/>
                  <a:gd name="connsiteY235" fmla="*/ 75438 h 96811"/>
                  <a:gd name="connsiteX236" fmla="*/ 1227582 w 1514817"/>
                  <a:gd name="connsiteY236" fmla="*/ 75438 h 96811"/>
                  <a:gd name="connsiteX237" fmla="*/ 1212495 w 1514817"/>
                  <a:gd name="connsiteY237" fmla="*/ 74524 h 96811"/>
                  <a:gd name="connsiteX238" fmla="*/ 1212495 w 1514817"/>
                  <a:gd name="connsiteY238" fmla="*/ 74524 h 96811"/>
                  <a:gd name="connsiteX239" fmla="*/ 1197350 w 1514817"/>
                  <a:gd name="connsiteY239" fmla="*/ 73609 h 96811"/>
                  <a:gd name="connsiteX240" fmla="*/ 1197350 w 1514817"/>
                  <a:gd name="connsiteY240" fmla="*/ 73609 h 96811"/>
                  <a:gd name="connsiteX241" fmla="*/ 1179347 w 1514817"/>
                  <a:gd name="connsiteY241" fmla="*/ 72466 h 96811"/>
                  <a:gd name="connsiteX242" fmla="*/ 1179347 w 1514817"/>
                  <a:gd name="connsiteY242" fmla="*/ 72466 h 96811"/>
                  <a:gd name="connsiteX243" fmla="*/ 1167117 w 1514817"/>
                  <a:gd name="connsiteY243" fmla="*/ 71724 h 96811"/>
                  <a:gd name="connsiteX244" fmla="*/ 1167117 w 1514817"/>
                  <a:gd name="connsiteY244" fmla="*/ 71724 h 96811"/>
                  <a:gd name="connsiteX245" fmla="*/ 1152030 w 1514817"/>
                  <a:gd name="connsiteY245" fmla="*/ 70809 h 96811"/>
                  <a:gd name="connsiteX246" fmla="*/ 1152030 w 1514817"/>
                  <a:gd name="connsiteY246" fmla="*/ 70809 h 96811"/>
                  <a:gd name="connsiteX247" fmla="*/ 1133971 w 1514817"/>
                  <a:gd name="connsiteY247" fmla="*/ 69723 h 96811"/>
                  <a:gd name="connsiteX248" fmla="*/ 1133971 w 1514817"/>
                  <a:gd name="connsiteY248" fmla="*/ 69723 h 96811"/>
                  <a:gd name="connsiteX249" fmla="*/ 1121798 w 1514817"/>
                  <a:gd name="connsiteY249" fmla="*/ 68923 h 96811"/>
                  <a:gd name="connsiteX250" fmla="*/ 1121798 w 1514817"/>
                  <a:gd name="connsiteY250" fmla="*/ 68923 h 96811"/>
                  <a:gd name="connsiteX251" fmla="*/ 1106653 w 1514817"/>
                  <a:gd name="connsiteY251" fmla="*/ 68009 h 96811"/>
                  <a:gd name="connsiteX252" fmla="*/ 1106653 w 1514817"/>
                  <a:gd name="connsiteY252" fmla="*/ 68009 h 96811"/>
                  <a:gd name="connsiteX253" fmla="*/ 1091565 w 1514817"/>
                  <a:gd name="connsiteY253" fmla="*/ 67094 h 96811"/>
                  <a:gd name="connsiteX254" fmla="*/ 1091565 w 1514817"/>
                  <a:gd name="connsiteY254" fmla="*/ 67094 h 96811"/>
                  <a:gd name="connsiteX255" fmla="*/ 1076420 w 1514817"/>
                  <a:gd name="connsiteY255" fmla="*/ 66179 h 96811"/>
                  <a:gd name="connsiteX256" fmla="*/ 1076420 w 1514817"/>
                  <a:gd name="connsiteY256" fmla="*/ 66179 h 96811"/>
                  <a:gd name="connsiteX257" fmla="*/ 1061332 w 1514817"/>
                  <a:gd name="connsiteY257" fmla="*/ 65208 h 96811"/>
                  <a:gd name="connsiteX258" fmla="*/ 1061332 w 1514817"/>
                  <a:gd name="connsiteY258" fmla="*/ 65208 h 96811"/>
                  <a:gd name="connsiteX259" fmla="*/ 1046188 w 1514817"/>
                  <a:gd name="connsiteY259" fmla="*/ 64294 h 96811"/>
                  <a:gd name="connsiteX260" fmla="*/ 1046188 w 1514817"/>
                  <a:gd name="connsiteY260" fmla="*/ 64294 h 96811"/>
                  <a:gd name="connsiteX261" fmla="*/ 1031101 w 1514817"/>
                  <a:gd name="connsiteY261" fmla="*/ 63379 h 96811"/>
                  <a:gd name="connsiteX262" fmla="*/ 1031101 w 1514817"/>
                  <a:gd name="connsiteY262" fmla="*/ 63379 h 96811"/>
                  <a:gd name="connsiteX263" fmla="*/ 1015956 w 1514817"/>
                  <a:gd name="connsiteY263" fmla="*/ 62465 h 96811"/>
                  <a:gd name="connsiteX264" fmla="*/ 1015956 w 1514817"/>
                  <a:gd name="connsiteY264" fmla="*/ 62465 h 96811"/>
                  <a:gd name="connsiteX265" fmla="*/ 1000868 w 1514817"/>
                  <a:gd name="connsiteY265" fmla="*/ 61493 h 96811"/>
                  <a:gd name="connsiteX266" fmla="*/ 1000868 w 1514817"/>
                  <a:gd name="connsiteY266" fmla="*/ 61493 h 96811"/>
                  <a:gd name="connsiteX267" fmla="*/ 985723 w 1514817"/>
                  <a:gd name="connsiteY267" fmla="*/ 60579 h 96811"/>
                  <a:gd name="connsiteX268" fmla="*/ 985723 w 1514817"/>
                  <a:gd name="connsiteY268" fmla="*/ 60579 h 96811"/>
                  <a:gd name="connsiteX269" fmla="*/ 970635 w 1514817"/>
                  <a:gd name="connsiteY269" fmla="*/ 59664 h 96811"/>
                  <a:gd name="connsiteX270" fmla="*/ 970635 w 1514817"/>
                  <a:gd name="connsiteY270" fmla="*/ 59664 h 96811"/>
                  <a:gd name="connsiteX271" fmla="*/ 955491 w 1514817"/>
                  <a:gd name="connsiteY271" fmla="*/ 58693 h 96811"/>
                  <a:gd name="connsiteX272" fmla="*/ 955491 w 1514817"/>
                  <a:gd name="connsiteY272" fmla="*/ 58693 h 96811"/>
                  <a:gd name="connsiteX273" fmla="*/ 940404 w 1514817"/>
                  <a:gd name="connsiteY273" fmla="*/ 57779 h 96811"/>
                  <a:gd name="connsiteX274" fmla="*/ 940404 w 1514817"/>
                  <a:gd name="connsiteY274" fmla="*/ 57779 h 96811"/>
                  <a:gd name="connsiteX275" fmla="*/ 925259 w 1514817"/>
                  <a:gd name="connsiteY275" fmla="*/ 56864 h 96811"/>
                  <a:gd name="connsiteX276" fmla="*/ 925259 w 1514817"/>
                  <a:gd name="connsiteY276" fmla="*/ 56864 h 96811"/>
                  <a:gd name="connsiteX277" fmla="*/ 910171 w 1514817"/>
                  <a:gd name="connsiteY277" fmla="*/ 55950 h 96811"/>
                  <a:gd name="connsiteX278" fmla="*/ 910171 w 1514817"/>
                  <a:gd name="connsiteY278" fmla="*/ 55950 h 96811"/>
                  <a:gd name="connsiteX279" fmla="*/ 895026 w 1514817"/>
                  <a:gd name="connsiteY279" fmla="*/ 54978 h 96811"/>
                  <a:gd name="connsiteX280" fmla="*/ 895026 w 1514817"/>
                  <a:gd name="connsiteY280" fmla="*/ 54978 h 96811"/>
                  <a:gd name="connsiteX281" fmla="*/ 879938 w 1514817"/>
                  <a:gd name="connsiteY281" fmla="*/ 54064 h 96811"/>
                  <a:gd name="connsiteX282" fmla="*/ 879938 w 1514817"/>
                  <a:gd name="connsiteY282" fmla="*/ 54064 h 96811"/>
                  <a:gd name="connsiteX283" fmla="*/ 864794 w 1514817"/>
                  <a:gd name="connsiteY283" fmla="*/ 53150 h 96811"/>
                  <a:gd name="connsiteX284" fmla="*/ 864794 w 1514817"/>
                  <a:gd name="connsiteY284" fmla="*/ 53150 h 96811"/>
                  <a:gd name="connsiteX285" fmla="*/ 849707 w 1514817"/>
                  <a:gd name="connsiteY285" fmla="*/ 52235 h 96811"/>
                  <a:gd name="connsiteX286" fmla="*/ 849707 w 1514817"/>
                  <a:gd name="connsiteY286" fmla="*/ 52235 h 96811"/>
                  <a:gd name="connsiteX287" fmla="*/ 834562 w 1514817"/>
                  <a:gd name="connsiteY287" fmla="*/ 51263 h 96811"/>
                  <a:gd name="connsiteX288" fmla="*/ 834562 w 1514817"/>
                  <a:gd name="connsiteY288" fmla="*/ 51263 h 96811"/>
                  <a:gd name="connsiteX289" fmla="*/ 819474 w 1514817"/>
                  <a:gd name="connsiteY289" fmla="*/ 50349 h 96811"/>
                  <a:gd name="connsiteX290" fmla="*/ 819474 w 1514817"/>
                  <a:gd name="connsiteY290" fmla="*/ 50349 h 96811"/>
                  <a:gd name="connsiteX291" fmla="*/ 804329 w 1514817"/>
                  <a:gd name="connsiteY291" fmla="*/ 49435 h 96811"/>
                  <a:gd name="connsiteX292" fmla="*/ 804329 w 1514817"/>
                  <a:gd name="connsiteY292" fmla="*/ 49435 h 96811"/>
                  <a:gd name="connsiteX293" fmla="*/ 789241 w 1514817"/>
                  <a:gd name="connsiteY293" fmla="*/ 48520 h 96811"/>
                  <a:gd name="connsiteX294" fmla="*/ 789241 w 1514817"/>
                  <a:gd name="connsiteY294" fmla="*/ 48520 h 96811"/>
                  <a:gd name="connsiteX295" fmla="*/ 774097 w 1514817"/>
                  <a:gd name="connsiteY295" fmla="*/ 47548 h 96811"/>
                  <a:gd name="connsiteX296" fmla="*/ 774097 w 1514817"/>
                  <a:gd name="connsiteY296" fmla="*/ 47548 h 96811"/>
                  <a:gd name="connsiteX297" fmla="*/ 756038 w 1514817"/>
                  <a:gd name="connsiteY297" fmla="*/ 46463 h 96811"/>
                  <a:gd name="connsiteX298" fmla="*/ 756038 w 1514817"/>
                  <a:gd name="connsiteY298" fmla="*/ 46463 h 96811"/>
                  <a:gd name="connsiteX299" fmla="*/ 743865 w 1514817"/>
                  <a:gd name="connsiteY299" fmla="*/ 45720 h 96811"/>
                  <a:gd name="connsiteX300" fmla="*/ 743865 w 1514817"/>
                  <a:gd name="connsiteY300" fmla="*/ 45720 h 96811"/>
                  <a:gd name="connsiteX301" fmla="*/ 728720 w 1514817"/>
                  <a:gd name="connsiteY301" fmla="*/ 44805 h 96811"/>
                  <a:gd name="connsiteX302" fmla="*/ 728720 w 1514817"/>
                  <a:gd name="connsiteY302" fmla="*/ 44805 h 96811"/>
                  <a:gd name="connsiteX303" fmla="*/ 710717 w 1514817"/>
                  <a:gd name="connsiteY303" fmla="*/ 43663 h 96811"/>
                  <a:gd name="connsiteX304" fmla="*/ 710717 w 1514817"/>
                  <a:gd name="connsiteY304" fmla="*/ 43663 h 96811"/>
                  <a:gd name="connsiteX305" fmla="*/ 698487 w 1514817"/>
                  <a:gd name="connsiteY305" fmla="*/ 42920 h 96811"/>
                  <a:gd name="connsiteX306" fmla="*/ 698487 w 1514817"/>
                  <a:gd name="connsiteY306" fmla="*/ 42920 h 96811"/>
                  <a:gd name="connsiteX307" fmla="*/ 683399 w 1514817"/>
                  <a:gd name="connsiteY307" fmla="*/ 42005 h 96811"/>
                  <a:gd name="connsiteX308" fmla="*/ 683399 w 1514817"/>
                  <a:gd name="connsiteY308" fmla="*/ 42005 h 96811"/>
                  <a:gd name="connsiteX309" fmla="*/ 668255 w 1514817"/>
                  <a:gd name="connsiteY309" fmla="*/ 41033 h 96811"/>
                  <a:gd name="connsiteX310" fmla="*/ 668255 w 1514817"/>
                  <a:gd name="connsiteY310" fmla="*/ 41033 h 96811"/>
                  <a:gd name="connsiteX311" fmla="*/ 653168 w 1514817"/>
                  <a:gd name="connsiteY311" fmla="*/ 40119 h 96811"/>
                  <a:gd name="connsiteX312" fmla="*/ 653168 w 1514817"/>
                  <a:gd name="connsiteY312" fmla="*/ 40119 h 96811"/>
                  <a:gd name="connsiteX313" fmla="*/ 638023 w 1514817"/>
                  <a:gd name="connsiteY313" fmla="*/ 39205 h 96811"/>
                  <a:gd name="connsiteX314" fmla="*/ 638023 w 1514817"/>
                  <a:gd name="connsiteY314" fmla="*/ 39205 h 96811"/>
                  <a:gd name="connsiteX315" fmla="*/ 622935 w 1514817"/>
                  <a:gd name="connsiteY315" fmla="*/ 38290 h 96811"/>
                  <a:gd name="connsiteX316" fmla="*/ 622935 w 1514817"/>
                  <a:gd name="connsiteY316" fmla="*/ 38290 h 96811"/>
                  <a:gd name="connsiteX317" fmla="*/ 607790 w 1514817"/>
                  <a:gd name="connsiteY317" fmla="*/ 37319 h 96811"/>
                  <a:gd name="connsiteX318" fmla="*/ 607790 w 1514817"/>
                  <a:gd name="connsiteY318" fmla="*/ 37319 h 96811"/>
                  <a:gd name="connsiteX319" fmla="*/ 592702 w 1514817"/>
                  <a:gd name="connsiteY319" fmla="*/ 36405 h 96811"/>
                  <a:gd name="connsiteX320" fmla="*/ 592702 w 1514817"/>
                  <a:gd name="connsiteY320" fmla="*/ 36405 h 96811"/>
                  <a:gd name="connsiteX321" fmla="*/ 577558 w 1514817"/>
                  <a:gd name="connsiteY321" fmla="*/ 35490 h 96811"/>
                  <a:gd name="connsiteX322" fmla="*/ 577558 w 1514817"/>
                  <a:gd name="connsiteY322" fmla="*/ 35490 h 96811"/>
                  <a:gd name="connsiteX323" fmla="*/ 562471 w 1514817"/>
                  <a:gd name="connsiteY323" fmla="*/ 34576 h 96811"/>
                  <a:gd name="connsiteX324" fmla="*/ 562471 w 1514817"/>
                  <a:gd name="connsiteY324" fmla="*/ 34576 h 96811"/>
                  <a:gd name="connsiteX325" fmla="*/ 547326 w 1514817"/>
                  <a:gd name="connsiteY325" fmla="*/ 33604 h 96811"/>
                  <a:gd name="connsiteX326" fmla="*/ 547326 w 1514817"/>
                  <a:gd name="connsiteY326" fmla="*/ 33604 h 96811"/>
                  <a:gd name="connsiteX327" fmla="*/ 532238 w 1514817"/>
                  <a:gd name="connsiteY327" fmla="*/ 32690 h 96811"/>
                  <a:gd name="connsiteX328" fmla="*/ 532238 w 1514817"/>
                  <a:gd name="connsiteY328" fmla="*/ 32690 h 96811"/>
                  <a:gd name="connsiteX329" fmla="*/ 517093 w 1514817"/>
                  <a:gd name="connsiteY329" fmla="*/ 31775 h 96811"/>
                  <a:gd name="connsiteX330" fmla="*/ 517093 w 1514817"/>
                  <a:gd name="connsiteY330" fmla="*/ 31775 h 96811"/>
                  <a:gd name="connsiteX331" fmla="*/ 502005 w 1514817"/>
                  <a:gd name="connsiteY331" fmla="*/ 30861 h 96811"/>
                  <a:gd name="connsiteX332" fmla="*/ 502005 w 1514817"/>
                  <a:gd name="connsiteY332" fmla="*/ 30861 h 96811"/>
                  <a:gd name="connsiteX333" fmla="*/ 486861 w 1514817"/>
                  <a:gd name="connsiteY333" fmla="*/ 29889 h 96811"/>
                  <a:gd name="connsiteX334" fmla="*/ 486861 w 1514817"/>
                  <a:gd name="connsiteY334" fmla="*/ 29889 h 96811"/>
                  <a:gd name="connsiteX335" fmla="*/ 471774 w 1514817"/>
                  <a:gd name="connsiteY335" fmla="*/ 28975 h 96811"/>
                  <a:gd name="connsiteX336" fmla="*/ 471774 w 1514817"/>
                  <a:gd name="connsiteY336" fmla="*/ 28975 h 96811"/>
                  <a:gd name="connsiteX337" fmla="*/ 456629 w 1514817"/>
                  <a:gd name="connsiteY337" fmla="*/ 28061 h 96811"/>
                  <a:gd name="connsiteX338" fmla="*/ 456629 w 1514817"/>
                  <a:gd name="connsiteY338" fmla="*/ 28061 h 96811"/>
                  <a:gd name="connsiteX339" fmla="*/ 441541 w 1514817"/>
                  <a:gd name="connsiteY339" fmla="*/ 27146 h 96811"/>
                  <a:gd name="connsiteX340" fmla="*/ 441541 w 1514817"/>
                  <a:gd name="connsiteY340" fmla="*/ 27146 h 96811"/>
                  <a:gd name="connsiteX341" fmla="*/ 426396 w 1514817"/>
                  <a:gd name="connsiteY341" fmla="*/ 26174 h 96811"/>
                  <a:gd name="connsiteX342" fmla="*/ 426396 w 1514817"/>
                  <a:gd name="connsiteY342" fmla="*/ 26174 h 96811"/>
                  <a:gd name="connsiteX343" fmla="*/ 411308 w 1514817"/>
                  <a:gd name="connsiteY343" fmla="*/ 25261 h 96811"/>
                  <a:gd name="connsiteX344" fmla="*/ 411308 w 1514817"/>
                  <a:gd name="connsiteY344" fmla="*/ 25261 h 96811"/>
                  <a:gd name="connsiteX345" fmla="*/ 396164 w 1514817"/>
                  <a:gd name="connsiteY345" fmla="*/ 24346 h 96811"/>
                  <a:gd name="connsiteX346" fmla="*/ 396164 w 1514817"/>
                  <a:gd name="connsiteY346" fmla="*/ 24346 h 96811"/>
                  <a:gd name="connsiteX347" fmla="*/ 381077 w 1514817"/>
                  <a:gd name="connsiteY347" fmla="*/ 23374 h 96811"/>
                  <a:gd name="connsiteX348" fmla="*/ 381077 w 1514817"/>
                  <a:gd name="connsiteY348" fmla="*/ 23374 h 96811"/>
                  <a:gd name="connsiteX349" fmla="*/ 365932 w 1514817"/>
                  <a:gd name="connsiteY349" fmla="*/ 22460 h 96811"/>
                  <a:gd name="connsiteX350" fmla="*/ 365932 w 1514817"/>
                  <a:gd name="connsiteY350" fmla="*/ 22460 h 96811"/>
                  <a:gd name="connsiteX351" fmla="*/ 350844 w 1514817"/>
                  <a:gd name="connsiteY351" fmla="*/ 21546 h 96811"/>
                  <a:gd name="connsiteX352" fmla="*/ 350844 w 1514817"/>
                  <a:gd name="connsiteY352" fmla="*/ 21546 h 96811"/>
                  <a:gd name="connsiteX353" fmla="*/ 335699 w 1514817"/>
                  <a:gd name="connsiteY353" fmla="*/ 20631 h 96811"/>
                  <a:gd name="connsiteX354" fmla="*/ 335699 w 1514817"/>
                  <a:gd name="connsiteY354" fmla="*/ 20631 h 96811"/>
                  <a:gd name="connsiteX355" fmla="*/ 320611 w 1514817"/>
                  <a:gd name="connsiteY355" fmla="*/ 19659 h 96811"/>
                  <a:gd name="connsiteX356" fmla="*/ 320611 w 1514817"/>
                  <a:gd name="connsiteY356" fmla="*/ 19659 h 96811"/>
                  <a:gd name="connsiteX357" fmla="*/ 305467 w 1514817"/>
                  <a:gd name="connsiteY357" fmla="*/ 18745 h 96811"/>
                  <a:gd name="connsiteX358" fmla="*/ 305467 w 1514817"/>
                  <a:gd name="connsiteY358" fmla="*/ 18745 h 96811"/>
                  <a:gd name="connsiteX359" fmla="*/ 287407 w 1514817"/>
                  <a:gd name="connsiteY359" fmla="*/ 17659 h 96811"/>
                  <a:gd name="connsiteX360" fmla="*/ 287407 w 1514817"/>
                  <a:gd name="connsiteY360" fmla="*/ 17659 h 96811"/>
                  <a:gd name="connsiteX361" fmla="*/ 275234 w 1514817"/>
                  <a:gd name="connsiteY361" fmla="*/ 16916 h 96811"/>
                  <a:gd name="connsiteX362" fmla="*/ 275234 w 1514817"/>
                  <a:gd name="connsiteY362" fmla="*/ 16916 h 96811"/>
                  <a:gd name="connsiteX363" fmla="*/ 260147 w 1514817"/>
                  <a:gd name="connsiteY363" fmla="*/ 15945 h 96811"/>
                  <a:gd name="connsiteX364" fmla="*/ 260147 w 1514817"/>
                  <a:gd name="connsiteY364" fmla="*/ 15945 h 96811"/>
                  <a:gd name="connsiteX365" fmla="*/ 242087 w 1514817"/>
                  <a:gd name="connsiteY365" fmla="*/ 14859 h 96811"/>
                  <a:gd name="connsiteX366" fmla="*/ 242087 w 1514817"/>
                  <a:gd name="connsiteY366" fmla="*/ 14859 h 96811"/>
                  <a:gd name="connsiteX367" fmla="*/ 229857 w 1514817"/>
                  <a:gd name="connsiteY367" fmla="*/ 14116 h 96811"/>
                  <a:gd name="connsiteX368" fmla="*/ 229857 w 1514817"/>
                  <a:gd name="connsiteY368" fmla="*/ 14116 h 96811"/>
                  <a:gd name="connsiteX369" fmla="*/ 214770 w 1514817"/>
                  <a:gd name="connsiteY369" fmla="*/ 13201 h 96811"/>
                  <a:gd name="connsiteX370" fmla="*/ 214770 w 1514817"/>
                  <a:gd name="connsiteY370" fmla="*/ 13201 h 96811"/>
                  <a:gd name="connsiteX371" fmla="*/ 199625 w 1514817"/>
                  <a:gd name="connsiteY371" fmla="*/ 12230 h 96811"/>
                  <a:gd name="connsiteX372" fmla="*/ 199625 w 1514817"/>
                  <a:gd name="connsiteY372" fmla="*/ 12230 h 96811"/>
                  <a:gd name="connsiteX373" fmla="*/ 184537 w 1514817"/>
                  <a:gd name="connsiteY373" fmla="*/ 11316 h 96811"/>
                  <a:gd name="connsiteX374" fmla="*/ 184537 w 1514817"/>
                  <a:gd name="connsiteY374" fmla="*/ 11316 h 96811"/>
                  <a:gd name="connsiteX375" fmla="*/ 169393 w 1514817"/>
                  <a:gd name="connsiteY375" fmla="*/ 10401 h 96811"/>
                  <a:gd name="connsiteX376" fmla="*/ 169393 w 1514817"/>
                  <a:gd name="connsiteY376" fmla="*/ 10401 h 96811"/>
                  <a:gd name="connsiteX377" fmla="*/ 154305 w 1514817"/>
                  <a:gd name="connsiteY377" fmla="*/ 9430 h 96811"/>
                  <a:gd name="connsiteX378" fmla="*/ 154305 w 1514817"/>
                  <a:gd name="connsiteY378" fmla="*/ 9430 h 96811"/>
                  <a:gd name="connsiteX379" fmla="*/ 139160 w 1514817"/>
                  <a:gd name="connsiteY379" fmla="*/ 8515 h 96811"/>
                  <a:gd name="connsiteX380" fmla="*/ 139160 w 1514817"/>
                  <a:gd name="connsiteY380" fmla="*/ 8515 h 96811"/>
                  <a:gd name="connsiteX381" fmla="*/ 124073 w 1514817"/>
                  <a:gd name="connsiteY381" fmla="*/ 7601 h 96811"/>
                  <a:gd name="connsiteX382" fmla="*/ 124073 w 1514817"/>
                  <a:gd name="connsiteY382" fmla="*/ 7601 h 96811"/>
                  <a:gd name="connsiteX383" fmla="*/ 108928 w 1514817"/>
                  <a:gd name="connsiteY383" fmla="*/ 6687 h 96811"/>
                  <a:gd name="connsiteX384" fmla="*/ 108928 w 1514817"/>
                  <a:gd name="connsiteY384" fmla="*/ 6687 h 96811"/>
                  <a:gd name="connsiteX385" fmla="*/ 93840 w 1514817"/>
                  <a:gd name="connsiteY385" fmla="*/ 5715 h 96811"/>
                  <a:gd name="connsiteX386" fmla="*/ 93840 w 1514817"/>
                  <a:gd name="connsiteY386" fmla="*/ 5715 h 96811"/>
                  <a:gd name="connsiteX387" fmla="*/ 75781 w 1514817"/>
                  <a:gd name="connsiteY387" fmla="*/ 4629 h 96811"/>
                  <a:gd name="connsiteX388" fmla="*/ 75781 w 1514817"/>
                  <a:gd name="connsiteY388" fmla="*/ 4629 h 96811"/>
                  <a:gd name="connsiteX389" fmla="*/ 63608 w 1514817"/>
                  <a:gd name="connsiteY389" fmla="*/ 3886 h 96811"/>
                  <a:gd name="connsiteX390" fmla="*/ 63608 w 1514817"/>
                  <a:gd name="connsiteY390" fmla="*/ 3886 h 96811"/>
                  <a:gd name="connsiteX391" fmla="*/ 48463 w 1514817"/>
                  <a:gd name="connsiteY391" fmla="*/ 2972 h 96811"/>
                  <a:gd name="connsiteX392" fmla="*/ 48463 w 1514817"/>
                  <a:gd name="connsiteY392" fmla="*/ 2972 h 96811"/>
                  <a:gd name="connsiteX393" fmla="*/ 33375 w 1514817"/>
                  <a:gd name="connsiteY393" fmla="*/ 2000 h 96811"/>
                  <a:gd name="connsiteX394" fmla="*/ 33375 w 1514817"/>
                  <a:gd name="connsiteY394" fmla="*/ 2000 h 96811"/>
                  <a:gd name="connsiteX395" fmla="*/ 18231 w 1514817"/>
                  <a:gd name="connsiteY395" fmla="*/ 1086 h 96811"/>
                  <a:gd name="connsiteX396" fmla="*/ 18231 w 1514817"/>
                  <a:gd name="connsiteY396" fmla="*/ 1086 h 96811"/>
                  <a:gd name="connsiteX397" fmla="*/ 228 w 1514817"/>
                  <a:gd name="connsiteY397" fmla="*/ 0 h 96811"/>
                  <a:gd name="connsiteX398" fmla="*/ 0 w 1514817"/>
                  <a:gd name="connsiteY398" fmla="*/ 3715 h 96811"/>
                  <a:gd name="connsiteX399" fmla="*/ 18002 w 1514817"/>
                  <a:gd name="connsiteY399" fmla="*/ 4800 h 96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</a:cxnLst>
                <a:rect l="l" t="t" r="r" b="b"/>
                <a:pathLst>
                  <a:path w="1514817" h="96811">
                    <a:moveTo>
                      <a:pt x="18002" y="4800"/>
                    </a:moveTo>
                    <a:lnTo>
                      <a:pt x="30232" y="5543"/>
                    </a:lnTo>
                    <a:lnTo>
                      <a:pt x="30232" y="5543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5" y="7430"/>
                    </a:lnTo>
                    <a:lnTo>
                      <a:pt x="60465" y="7430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0697" y="9258"/>
                    </a:lnTo>
                    <a:lnTo>
                      <a:pt x="90697" y="9258"/>
                    </a:lnTo>
                    <a:lnTo>
                      <a:pt x="105785" y="10173"/>
                    </a:lnTo>
                    <a:lnTo>
                      <a:pt x="105785" y="10173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1162" y="12973"/>
                    </a:lnTo>
                    <a:lnTo>
                      <a:pt x="151162" y="12973"/>
                    </a:lnTo>
                    <a:lnTo>
                      <a:pt x="166249" y="13887"/>
                    </a:lnTo>
                    <a:lnTo>
                      <a:pt x="166249" y="13887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859"/>
                    </a:lnTo>
                    <a:lnTo>
                      <a:pt x="214541" y="16859"/>
                    </a:lnTo>
                    <a:lnTo>
                      <a:pt x="229629" y="17831"/>
                    </a:lnTo>
                    <a:lnTo>
                      <a:pt x="229629" y="17831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7" y="19488"/>
                    </a:lnTo>
                    <a:lnTo>
                      <a:pt x="256947" y="19488"/>
                    </a:lnTo>
                    <a:lnTo>
                      <a:pt x="275006" y="20574"/>
                    </a:lnTo>
                    <a:lnTo>
                      <a:pt x="275006" y="20574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2324" y="22289"/>
                    </a:lnTo>
                    <a:lnTo>
                      <a:pt x="302324" y="22289"/>
                    </a:lnTo>
                    <a:lnTo>
                      <a:pt x="317468" y="23203"/>
                    </a:lnTo>
                    <a:lnTo>
                      <a:pt x="317468" y="23203"/>
                    </a:lnTo>
                    <a:lnTo>
                      <a:pt x="335471" y="24289"/>
                    </a:lnTo>
                    <a:lnTo>
                      <a:pt x="335471" y="24289"/>
                    </a:lnTo>
                    <a:lnTo>
                      <a:pt x="347644" y="25089"/>
                    </a:lnTo>
                    <a:lnTo>
                      <a:pt x="347644" y="25089"/>
                    </a:lnTo>
                    <a:lnTo>
                      <a:pt x="362788" y="26004"/>
                    </a:lnTo>
                    <a:lnTo>
                      <a:pt x="362788" y="26004"/>
                    </a:lnTo>
                    <a:lnTo>
                      <a:pt x="377933" y="26917"/>
                    </a:lnTo>
                    <a:lnTo>
                      <a:pt x="377933" y="26917"/>
                    </a:lnTo>
                    <a:lnTo>
                      <a:pt x="395935" y="28061"/>
                    </a:lnTo>
                    <a:lnTo>
                      <a:pt x="395935" y="28061"/>
                    </a:lnTo>
                    <a:lnTo>
                      <a:pt x="408166" y="28804"/>
                    </a:lnTo>
                    <a:lnTo>
                      <a:pt x="408166" y="28804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9426" y="30690"/>
                    </a:lnTo>
                    <a:lnTo>
                      <a:pt x="456400" y="31775"/>
                    </a:lnTo>
                    <a:lnTo>
                      <a:pt x="456400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501777" y="34519"/>
                    </a:lnTo>
                    <a:lnTo>
                      <a:pt x="501777" y="34519"/>
                    </a:lnTo>
                    <a:lnTo>
                      <a:pt x="513950" y="35262"/>
                    </a:lnTo>
                    <a:lnTo>
                      <a:pt x="513950" y="35262"/>
                    </a:lnTo>
                    <a:lnTo>
                      <a:pt x="529094" y="36233"/>
                    </a:lnTo>
                    <a:lnTo>
                      <a:pt x="529094" y="36233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62242" y="38233"/>
                    </a:lnTo>
                    <a:lnTo>
                      <a:pt x="562242" y="38233"/>
                    </a:lnTo>
                    <a:lnTo>
                      <a:pt x="574415" y="39033"/>
                    </a:lnTo>
                    <a:lnTo>
                      <a:pt x="574415" y="39033"/>
                    </a:lnTo>
                    <a:lnTo>
                      <a:pt x="589560" y="39948"/>
                    </a:lnTo>
                    <a:lnTo>
                      <a:pt x="589560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22706" y="41948"/>
                    </a:lnTo>
                    <a:lnTo>
                      <a:pt x="622706" y="41948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2939" y="43834"/>
                    </a:lnTo>
                    <a:lnTo>
                      <a:pt x="652939" y="43834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8259" y="46635"/>
                    </a:lnTo>
                    <a:lnTo>
                      <a:pt x="698259" y="46635"/>
                    </a:lnTo>
                    <a:lnTo>
                      <a:pt x="710489" y="47378"/>
                    </a:lnTo>
                    <a:lnTo>
                      <a:pt x="710489" y="47378"/>
                    </a:lnTo>
                    <a:lnTo>
                      <a:pt x="725576" y="48291"/>
                    </a:lnTo>
                    <a:lnTo>
                      <a:pt x="725576" y="48291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89013" y="52178"/>
                    </a:lnTo>
                    <a:lnTo>
                      <a:pt x="789013" y="52178"/>
                    </a:lnTo>
                    <a:lnTo>
                      <a:pt x="804100" y="53150"/>
                    </a:lnTo>
                    <a:lnTo>
                      <a:pt x="804100" y="53150"/>
                    </a:lnTo>
                    <a:lnTo>
                      <a:pt x="816273" y="53892"/>
                    </a:lnTo>
                    <a:lnTo>
                      <a:pt x="816273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9478" y="55893"/>
                    </a:lnTo>
                    <a:lnTo>
                      <a:pt x="849478" y="55893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38" y="57607"/>
                    </a:lnTo>
                    <a:lnTo>
                      <a:pt x="876738" y="57607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36"/>
                    </a:lnTo>
                    <a:lnTo>
                      <a:pt x="907027" y="59436"/>
                    </a:lnTo>
                    <a:lnTo>
                      <a:pt x="908857" y="59551"/>
                    </a:lnTo>
                    <a:lnTo>
                      <a:pt x="909942" y="59664"/>
                    </a:lnTo>
                    <a:lnTo>
                      <a:pt x="909942" y="59664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4" y="65037"/>
                    </a:lnTo>
                    <a:lnTo>
                      <a:pt x="997724" y="65037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90" y="68752"/>
                    </a:lnTo>
                    <a:lnTo>
                      <a:pt x="1058190" y="68752"/>
                    </a:lnTo>
                    <a:lnTo>
                      <a:pt x="1074363" y="69723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9683" y="72523"/>
                    </a:lnTo>
                    <a:lnTo>
                      <a:pt x="1136656" y="73552"/>
                    </a:lnTo>
                    <a:lnTo>
                      <a:pt x="1136656" y="73552"/>
                    </a:lnTo>
                    <a:lnTo>
                      <a:pt x="1151801" y="74524"/>
                    </a:lnTo>
                    <a:lnTo>
                      <a:pt x="1151801" y="74524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6" y="77095"/>
                    </a:lnTo>
                    <a:lnTo>
                      <a:pt x="1194206" y="77095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4439" y="78981"/>
                    </a:lnTo>
                    <a:lnTo>
                      <a:pt x="1224439" y="78981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54671" y="80810"/>
                    </a:lnTo>
                    <a:lnTo>
                      <a:pt x="1254671" y="80810"/>
                    </a:lnTo>
                    <a:lnTo>
                      <a:pt x="1272730" y="81953"/>
                    </a:lnTo>
                    <a:lnTo>
                      <a:pt x="1272730" y="81953"/>
                    </a:lnTo>
                    <a:lnTo>
                      <a:pt x="1284903" y="82696"/>
                    </a:lnTo>
                    <a:lnTo>
                      <a:pt x="1284903" y="82696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36" y="84582"/>
                    </a:lnTo>
                    <a:lnTo>
                      <a:pt x="1315136" y="84582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57" y="88296"/>
                    </a:lnTo>
                    <a:lnTo>
                      <a:pt x="1375657" y="88296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90" y="90126"/>
                    </a:lnTo>
                    <a:lnTo>
                      <a:pt x="1405890" y="90126"/>
                    </a:lnTo>
                    <a:lnTo>
                      <a:pt x="1423892" y="91268"/>
                    </a:lnTo>
                    <a:lnTo>
                      <a:pt x="1423892" y="91268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41"/>
                    </a:lnTo>
                    <a:lnTo>
                      <a:pt x="1466355" y="93841"/>
                    </a:lnTo>
                    <a:lnTo>
                      <a:pt x="1484357" y="94983"/>
                    </a:lnTo>
                    <a:lnTo>
                      <a:pt x="1484357" y="94983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12"/>
                    </a:lnTo>
                    <a:lnTo>
                      <a:pt x="1514818" y="93098"/>
                    </a:lnTo>
                    <a:lnTo>
                      <a:pt x="1499731" y="92183"/>
                    </a:lnTo>
                    <a:lnTo>
                      <a:pt x="1499731" y="92183"/>
                    </a:lnTo>
                    <a:lnTo>
                      <a:pt x="1484586" y="91268"/>
                    </a:lnTo>
                    <a:lnTo>
                      <a:pt x="1484586" y="91268"/>
                    </a:lnTo>
                    <a:lnTo>
                      <a:pt x="1469498" y="90297"/>
                    </a:lnTo>
                    <a:lnTo>
                      <a:pt x="1469498" y="90297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9265" y="88468"/>
                    </a:lnTo>
                    <a:lnTo>
                      <a:pt x="1439265" y="88468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9034" y="86582"/>
                    </a:lnTo>
                    <a:lnTo>
                      <a:pt x="1409034" y="86582"/>
                    </a:lnTo>
                    <a:lnTo>
                      <a:pt x="1390974" y="85496"/>
                    </a:lnTo>
                    <a:lnTo>
                      <a:pt x="1390974" y="85496"/>
                    </a:lnTo>
                    <a:lnTo>
                      <a:pt x="1378801" y="84753"/>
                    </a:lnTo>
                    <a:lnTo>
                      <a:pt x="1378801" y="84753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11" y="82868"/>
                    </a:lnTo>
                    <a:lnTo>
                      <a:pt x="1348511" y="82868"/>
                    </a:lnTo>
                    <a:lnTo>
                      <a:pt x="1330509" y="81781"/>
                    </a:lnTo>
                    <a:lnTo>
                      <a:pt x="1330509" y="81781"/>
                    </a:lnTo>
                    <a:lnTo>
                      <a:pt x="1318337" y="81038"/>
                    </a:lnTo>
                    <a:lnTo>
                      <a:pt x="1318337" y="81038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047" y="79153"/>
                    </a:lnTo>
                    <a:lnTo>
                      <a:pt x="1288047" y="79153"/>
                    </a:lnTo>
                    <a:lnTo>
                      <a:pt x="1272959" y="78238"/>
                    </a:lnTo>
                    <a:lnTo>
                      <a:pt x="1272959" y="78238"/>
                    </a:lnTo>
                    <a:lnTo>
                      <a:pt x="1257814" y="77324"/>
                    </a:lnTo>
                    <a:lnTo>
                      <a:pt x="1257814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12495" y="74524"/>
                    </a:lnTo>
                    <a:lnTo>
                      <a:pt x="1212495" y="74524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79347" y="72466"/>
                    </a:lnTo>
                    <a:lnTo>
                      <a:pt x="1179347" y="72466"/>
                    </a:lnTo>
                    <a:lnTo>
                      <a:pt x="1167117" y="71724"/>
                    </a:lnTo>
                    <a:lnTo>
                      <a:pt x="1167117" y="71724"/>
                    </a:lnTo>
                    <a:lnTo>
                      <a:pt x="1152030" y="70809"/>
                    </a:lnTo>
                    <a:lnTo>
                      <a:pt x="1152030" y="70809"/>
                    </a:lnTo>
                    <a:lnTo>
                      <a:pt x="1133971" y="69723"/>
                    </a:lnTo>
                    <a:lnTo>
                      <a:pt x="1133971" y="69723"/>
                    </a:lnTo>
                    <a:lnTo>
                      <a:pt x="1121798" y="68923"/>
                    </a:lnTo>
                    <a:lnTo>
                      <a:pt x="1121798" y="68923"/>
                    </a:lnTo>
                    <a:lnTo>
                      <a:pt x="1106653" y="68009"/>
                    </a:lnTo>
                    <a:lnTo>
                      <a:pt x="1106653" y="68009"/>
                    </a:lnTo>
                    <a:lnTo>
                      <a:pt x="1091565" y="67094"/>
                    </a:lnTo>
                    <a:lnTo>
                      <a:pt x="1091565" y="67094"/>
                    </a:lnTo>
                    <a:lnTo>
                      <a:pt x="1076420" y="66179"/>
                    </a:lnTo>
                    <a:lnTo>
                      <a:pt x="1076420" y="66179"/>
                    </a:lnTo>
                    <a:lnTo>
                      <a:pt x="1061332" y="65208"/>
                    </a:lnTo>
                    <a:lnTo>
                      <a:pt x="1061332" y="65208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31101" y="63379"/>
                    </a:lnTo>
                    <a:lnTo>
                      <a:pt x="1031101" y="63379"/>
                    </a:lnTo>
                    <a:lnTo>
                      <a:pt x="1015956" y="62465"/>
                    </a:lnTo>
                    <a:lnTo>
                      <a:pt x="1015956" y="62465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70635" y="59664"/>
                    </a:lnTo>
                    <a:lnTo>
                      <a:pt x="970635" y="59664"/>
                    </a:lnTo>
                    <a:lnTo>
                      <a:pt x="955491" y="58693"/>
                    </a:lnTo>
                    <a:lnTo>
                      <a:pt x="955491" y="58693"/>
                    </a:lnTo>
                    <a:lnTo>
                      <a:pt x="940404" y="57779"/>
                    </a:lnTo>
                    <a:lnTo>
                      <a:pt x="940404" y="57779"/>
                    </a:lnTo>
                    <a:lnTo>
                      <a:pt x="925259" y="56864"/>
                    </a:lnTo>
                    <a:lnTo>
                      <a:pt x="925259" y="56864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4978"/>
                    </a:lnTo>
                    <a:lnTo>
                      <a:pt x="895026" y="54978"/>
                    </a:lnTo>
                    <a:lnTo>
                      <a:pt x="879938" y="54064"/>
                    </a:lnTo>
                    <a:lnTo>
                      <a:pt x="879938" y="54064"/>
                    </a:lnTo>
                    <a:lnTo>
                      <a:pt x="864794" y="53150"/>
                    </a:lnTo>
                    <a:lnTo>
                      <a:pt x="864794" y="53150"/>
                    </a:lnTo>
                    <a:lnTo>
                      <a:pt x="849707" y="52235"/>
                    </a:lnTo>
                    <a:lnTo>
                      <a:pt x="849707" y="52235"/>
                    </a:lnTo>
                    <a:lnTo>
                      <a:pt x="834562" y="51263"/>
                    </a:lnTo>
                    <a:lnTo>
                      <a:pt x="834562" y="51263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4329" y="49435"/>
                    </a:lnTo>
                    <a:lnTo>
                      <a:pt x="804329" y="49435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74097" y="47548"/>
                    </a:lnTo>
                    <a:lnTo>
                      <a:pt x="774097" y="47548"/>
                    </a:lnTo>
                    <a:lnTo>
                      <a:pt x="756038" y="46463"/>
                    </a:lnTo>
                    <a:lnTo>
                      <a:pt x="756038" y="46463"/>
                    </a:lnTo>
                    <a:lnTo>
                      <a:pt x="743865" y="45720"/>
                    </a:lnTo>
                    <a:lnTo>
                      <a:pt x="743865" y="45720"/>
                    </a:lnTo>
                    <a:lnTo>
                      <a:pt x="728720" y="44805"/>
                    </a:lnTo>
                    <a:lnTo>
                      <a:pt x="728720" y="44805"/>
                    </a:lnTo>
                    <a:lnTo>
                      <a:pt x="710717" y="43663"/>
                    </a:lnTo>
                    <a:lnTo>
                      <a:pt x="710717" y="43663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33"/>
                    </a:lnTo>
                    <a:lnTo>
                      <a:pt x="668255" y="41033"/>
                    </a:lnTo>
                    <a:lnTo>
                      <a:pt x="653168" y="40119"/>
                    </a:lnTo>
                    <a:lnTo>
                      <a:pt x="653168" y="40119"/>
                    </a:lnTo>
                    <a:lnTo>
                      <a:pt x="638023" y="39205"/>
                    </a:lnTo>
                    <a:lnTo>
                      <a:pt x="638023" y="39205"/>
                    </a:lnTo>
                    <a:lnTo>
                      <a:pt x="622935" y="38290"/>
                    </a:lnTo>
                    <a:lnTo>
                      <a:pt x="622935" y="38290"/>
                    </a:lnTo>
                    <a:lnTo>
                      <a:pt x="607790" y="37319"/>
                    </a:lnTo>
                    <a:lnTo>
                      <a:pt x="607790" y="37319"/>
                    </a:lnTo>
                    <a:lnTo>
                      <a:pt x="592702" y="36405"/>
                    </a:lnTo>
                    <a:lnTo>
                      <a:pt x="592702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62471" y="34576"/>
                    </a:lnTo>
                    <a:lnTo>
                      <a:pt x="562471" y="34576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502005" y="30861"/>
                    </a:lnTo>
                    <a:lnTo>
                      <a:pt x="502005" y="30861"/>
                    </a:lnTo>
                    <a:lnTo>
                      <a:pt x="486861" y="29889"/>
                    </a:lnTo>
                    <a:lnTo>
                      <a:pt x="486861" y="29889"/>
                    </a:lnTo>
                    <a:lnTo>
                      <a:pt x="471774" y="28975"/>
                    </a:lnTo>
                    <a:lnTo>
                      <a:pt x="471774" y="28975"/>
                    </a:lnTo>
                    <a:lnTo>
                      <a:pt x="456629" y="28061"/>
                    </a:lnTo>
                    <a:lnTo>
                      <a:pt x="456629" y="28061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174"/>
                    </a:lnTo>
                    <a:lnTo>
                      <a:pt x="426396" y="26174"/>
                    </a:lnTo>
                    <a:lnTo>
                      <a:pt x="411308" y="25261"/>
                    </a:lnTo>
                    <a:lnTo>
                      <a:pt x="411308" y="25261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81077" y="23374"/>
                    </a:lnTo>
                    <a:lnTo>
                      <a:pt x="381077" y="23374"/>
                    </a:lnTo>
                    <a:lnTo>
                      <a:pt x="365932" y="22460"/>
                    </a:lnTo>
                    <a:lnTo>
                      <a:pt x="365932" y="22460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5699" y="20631"/>
                    </a:lnTo>
                    <a:lnTo>
                      <a:pt x="335699" y="20631"/>
                    </a:lnTo>
                    <a:lnTo>
                      <a:pt x="320611" y="19659"/>
                    </a:lnTo>
                    <a:lnTo>
                      <a:pt x="320611" y="19659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87407" y="17659"/>
                    </a:lnTo>
                    <a:lnTo>
                      <a:pt x="287407" y="17659"/>
                    </a:lnTo>
                    <a:lnTo>
                      <a:pt x="275234" y="16916"/>
                    </a:lnTo>
                    <a:lnTo>
                      <a:pt x="275234" y="16916"/>
                    </a:lnTo>
                    <a:lnTo>
                      <a:pt x="260147" y="15945"/>
                    </a:lnTo>
                    <a:lnTo>
                      <a:pt x="260147" y="15945"/>
                    </a:lnTo>
                    <a:lnTo>
                      <a:pt x="242087" y="14859"/>
                    </a:lnTo>
                    <a:lnTo>
                      <a:pt x="242087" y="14859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4770" y="13201"/>
                    </a:lnTo>
                    <a:lnTo>
                      <a:pt x="214770" y="13201"/>
                    </a:lnTo>
                    <a:lnTo>
                      <a:pt x="199625" y="12230"/>
                    </a:lnTo>
                    <a:lnTo>
                      <a:pt x="199625" y="12230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4305" y="9430"/>
                    </a:lnTo>
                    <a:lnTo>
                      <a:pt x="154305" y="9430"/>
                    </a:lnTo>
                    <a:lnTo>
                      <a:pt x="139160" y="8515"/>
                    </a:lnTo>
                    <a:lnTo>
                      <a:pt x="139160" y="8515"/>
                    </a:lnTo>
                    <a:lnTo>
                      <a:pt x="124073" y="7601"/>
                    </a:lnTo>
                    <a:lnTo>
                      <a:pt x="124073" y="7601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3840" y="5715"/>
                    </a:lnTo>
                    <a:lnTo>
                      <a:pt x="93840" y="5715"/>
                    </a:lnTo>
                    <a:lnTo>
                      <a:pt x="75781" y="4629"/>
                    </a:lnTo>
                    <a:lnTo>
                      <a:pt x="75781" y="4629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5" y="2000"/>
                    </a:lnTo>
                    <a:lnTo>
                      <a:pt x="33375" y="2000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8002" y="4800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29" name="شكل حر: شكل 228">
                <a:extLst>
                  <a:ext uri="{FF2B5EF4-FFF2-40B4-BE49-F238E27FC236}">
                    <a16:creationId xmlns:a16="http://schemas.microsoft.com/office/drawing/2014/main" id="{CC1C4E54-1262-4CC7-8F93-5D051B452F9B}"/>
                  </a:ext>
                </a:extLst>
              </p:cNvPr>
              <p:cNvSpPr/>
              <p:nvPr/>
            </p:nvSpPr>
            <p:spPr>
              <a:xfrm>
                <a:off x="6637667" y="6003435"/>
                <a:ext cx="1514817" cy="96812"/>
              </a:xfrm>
              <a:custGeom>
                <a:avLst/>
                <a:gdLst>
                  <a:gd name="connsiteX0" fmla="*/ 15087 w 1514817"/>
                  <a:gd name="connsiteY0" fmla="*/ 4629 h 96812"/>
                  <a:gd name="connsiteX1" fmla="*/ 30232 w 1514817"/>
                  <a:gd name="connsiteY1" fmla="*/ 5543 h 96812"/>
                  <a:gd name="connsiteX2" fmla="*/ 30232 w 1514817"/>
                  <a:gd name="connsiteY2" fmla="*/ 5543 h 96812"/>
                  <a:gd name="connsiteX3" fmla="*/ 45320 w 1514817"/>
                  <a:gd name="connsiteY3" fmla="*/ 6458 h 96812"/>
                  <a:gd name="connsiteX4" fmla="*/ 45320 w 1514817"/>
                  <a:gd name="connsiteY4" fmla="*/ 6458 h 96812"/>
                  <a:gd name="connsiteX5" fmla="*/ 60464 w 1514817"/>
                  <a:gd name="connsiteY5" fmla="*/ 7373 h 96812"/>
                  <a:gd name="connsiteX6" fmla="*/ 60464 w 1514817"/>
                  <a:gd name="connsiteY6" fmla="*/ 7373 h 96812"/>
                  <a:gd name="connsiteX7" fmla="*/ 75552 w 1514817"/>
                  <a:gd name="connsiteY7" fmla="*/ 8344 h 96812"/>
                  <a:gd name="connsiteX8" fmla="*/ 75552 w 1514817"/>
                  <a:gd name="connsiteY8" fmla="*/ 8344 h 96812"/>
                  <a:gd name="connsiteX9" fmla="*/ 90697 w 1514817"/>
                  <a:gd name="connsiteY9" fmla="*/ 9258 h 96812"/>
                  <a:gd name="connsiteX10" fmla="*/ 90697 w 1514817"/>
                  <a:gd name="connsiteY10" fmla="*/ 9258 h 96812"/>
                  <a:gd name="connsiteX11" fmla="*/ 108699 w 1514817"/>
                  <a:gd name="connsiteY11" fmla="*/ 10344 h 96812"/>
                  <a:gd name="connsiteX12" fmla="*/ 108699 w 1514817"/>
                  <a:gd name="connsiteY12" fmla="*/ 10344 h 96812"/>
                  <a:gd name="connsiteX13" fmla="*/ 120929 w 1514817"/>
                  <a:gd name="connsiteY13" fmla="*/ 11087 h 96812"/>
                  <a:gd name="connsiteX14" fmla="*/ 120929 w 1514817"/>
                  <a:gd name="connsiteY14" fmla="*/ 11087 h 96812"/>
                  <a:gd name="connsiteX15" fmla="*/ 136017 w 1514817"/>
                  <a:gd name="connsiteY15" fmla="*/ 12059 h 96812"/>
                  <a:gd name="connsiteX16" fmla="*/ 136017 w 1514817"/>
                  <a:gd name="connsiteY16" fmla="*/ 12059 h 96812"/>
                  <a:gd name="connsiteX17" fmla="*/ 151161 w 1514817"/>
                  <a:gd name="connsiteY17" fmla="*/ 12973 h 96812"/>
                  <a:gd name="connsiteX18" fmla="*/ 151161 w 1514817"/>
                  <a:gd name="connsiteY18" fmla="*/ 12973 h 96812"/>
                  <a:gd name="connsiteX19" fmla="*/ 166249 w 1514817"/>
                  <a:gd name="connsiteY19" fmla="*/ 13888 h 96812"/>
                  <a:gd name="connsiteX20" fmla="*/ 166249 w 1514817"/>
                  <a:gd name="connsiteY20" fmla="*/ 13888 h 96812"/>
                  <a:gd name="connsiteX21" fmla="*/ 181394 w 1514817"/>
                  <a:gd name="connsiteY21" fmla="*/ 14859 h 96812"/>
                  <a:gd name="connsiteX22" fmla="*/ 181394 w 1514817"/>
                  <a:gd name="connsiteY22" fmla="*/ 14859 h 96812"/>
                  <a:gd name="connsiteX23" fmla="*/ 196481 w 1514817"/>
                  <a:gd name="connsiteY23" fmla="*/ 15773 h 96812"/>
                  <a:gd name="connsiteX24" fmla="*/ 196481 w 1514817"/>
                  <a:gd name="connsiteY24" fmla="*/ 15773 h 96812"/>
                  <a:gd name="connsiteX25" fmla="*/ 211626 w 1514817"/>
                  <a:gd name="connsiteY25" fmla="*/ 16688 h 96812"/>
                  <a:gd name="connsiteX26" fmla="*/ 211626 w 1514817"/>
                  <a:gd name="connsiteY26" fmla="*/ 16688 h 96812"/>
                  <a:gd name="connsiteX27" fmla="*/ 226714 w 1514817"/>
                  <a:gd name="connsiteY27" fmla="*/ 17603 h 96812"/>
                  <a:gd name="connsiteX28" fmla="*/ 226714 w 1514817"/>
                  <a:gd name="connsiteY28" fmla="*/ 17603 h 96812"/>
                  <a:gd name="connsiteX29" fmla="*/ 241859 w 1514817"/>
                  <a:gd name="connsiteY29" fmla="*/ 18574 h 96812"/>
                  <a:gd name="connsiteX30" fmla="*/ 241859 w 1514817"/>
                  <a:gd name="connsiteY30" fmla="*/ 18574 h 96812"/>
                  <a:gd name="connsiteX31" fmla="*/ 256946 w 1514817"/>
                  <a:gd name="connsiteY31" fmla="*/ 19488 h 96812"/>
                  <a:gd name="connsiteX32" fmla="*/ 256946 w 1514817"/>
                  <a:gd name="connsiteY32" fmla="*/ 19488 h 96812"/>
                  <a:gd name="connsiteX33" fmla="*/ 272091 w 1514817"/>
                  <a:gd name="connsiteY33" fmla="*/ 20403 h 96812"/>
                  <a:gd name="connsiteX34" fmla="*/ 272091 w 1514817"/>
                  <a:gd name="connsiteY34" fmla="*/ 20403 h 96812"/>
                  <a:gd name="connsiteX35" fmla="*/ 287179 w 1514817"/>
                  <a:gd name="connsiteY35" fmla="*/ 21317 h 96812"/>
                  <a:gd name="connsiteX36" fmla="*/ 287179 w 1514817"/>
                  <a:gd name="connsiteY36" fmla="*/ 21317 h 96812"/>
                  <a:gd name="connsiteX37" fmla="*/ 302323 w 1514817"/>
                  <a:gd name="connsiteY37" fmla="*/ 22289 h 96812"/>
                  <a:gd name="connsiteX38" fmla="*/ 302323 w 1514817"/>
                  <a:gd name="connsiteY38" fmla="*/ 22289 h 96812"/>
                  <a:gd name="connsiteX39" fmla="*/ 320383 w 1514817"/>
                  <a:gd name="connsiteY39" fmla="*/ 23375 h 96812"/>
                  <a:gd name="connsiteX40" fmla="*/ 320383 w 1514817"/>
                  <a:gd name="connsiteY40" fmla="*/ 23375 h 96812"/>
                  <a:gd name="connsiteX41" fmla="*/ 332556 w 1514817"/>
                  <a:gd name="connsiteY41" fmla="*/ 24117 h 96812"/>
                  <a:gd name="connsiteX42" fmla="*/ 332556 w 1514817"/>
                  <a:gd name="connsiteY42" fmla="*/ 24117 h 96812"/>
                  <a:gd name="connsiteX43" fmla="*/ 347643 w 1514817"/>
                  <a:gd name="connsiteY43" fmla="*/ 25032 h 96812"/>
                  <a:gd name="connsiteX44" fmla="*/ 347643 w 1514817"/>
                  <a:gd name="connsiteY44" fmla="*/ 25032 h 96812"/>
                  <a:gd name="connsiteX45" fmla="*/ 365703 w 1514817"/>
                  <a:gd name="connsiteY45" fmla="*/ 26175 h 96812"/>
                  <a:gd name="connsiteX46" fmla="*/ 365703 w 1514817"/>
                  <a:gd name="connsiteY46" fmla="*/ 26175 h 96812"/>
                  <a:gd name="connsiteX47" fmla="*/ 377933 w 1514817"/>
                  <a:gd name="connsiteY47" fmla="*/ 26918 h 96812"/>
                  <a:gd name="connsiteX48" fmla="*/ 377933 w 1514817"/>
                  <a:gd name="connsiteY48" fmla="*/ 26918 h 96812"/>
                  <a:gd name="connsiteX49" fmla="*/ 393021 w 1514817"/>
                  <a:gd name="connsiteY49" fmla="*/ 27832 h 96812"/>
                  <a:gd name="connsiteX50" fmla="*/ 393021 w 1514817"/>
                  <a:gd name="connsiteY50" fmla="*/ 27832 h 96812"/>
                  <a:gd name="connsiteX51" fmla="*/ 408165 w 1514817"/>
                  <a:gd name="connsiteY51" fmla="*/ 28804 h 96812"/>
                  <a:gd name="connsiteX52" fmla="*/ 408165 w 1514817"/>
                  <a:gd name="connsiteY52" fmla="*/ 28804 h 96812"/>
                  <a:gd name="connsiteX53" fmla="*/ 423253 w 1514817"/>
                  <a:gd name="connsiteY53" fmla="*/ 29718 h 96812"/>
                  <a:gd name="connsiteX54" fmla="*/ 423253 w 1514817"/>
                  <a:gd name="connsiteY54" fmla="*/ 29718 h 96812"/>
                  <a:gd name="connsiteX55" fmla="*/ 438397 w 1514817"/>
                  <a:gd name="connsiteY55" fmla="*/ 30632 h 96812"/>
                  <a:gd name="connsiteX56" fmla="*/ 438397 w 1514817"/>
                  <a:gd name="connsiteY56" fmla="*/ 30632 h 96812"/>
                  <a:gd name="connsiteX57" fmla="*/ 453485 w 1514817"/>
                  <a:gd name="connsiteY57" fmla="*/ 31547 h 96812"/>
                  <a:gd name="connsiteX58" fmla="*/ 453485 w 1514817"/>
                  <a:gd name="connsiteY58" fmla="*/ 31547 h 96812"/>
                  <a:gd name="connsiteX59" fmla="*/ 468630 w 1514817"/>
                  <a:gd name="connsiteY59" fmla="*/ 32519 h 96812"/>
                  <a:gd name="connsiteX60" fmla="*/ 468630 w 1514817"/>
                  <a:gd name="connsiteY60" fmla="*/ 32519 h 96812"/>
                  <a:gd name="connsiteX61" fmla="*/ 483718 w 1514817"/>
                  <a:gd name="connsiteY61" fmla="*/ 33433 h 96812"/>
                  <a:gd name="connsiteX62" fmla="*/ 483718 w 1514817"/>
                  <a:gd name="connsiteY62" fmla="*/ 33433 h 96812"/>
                  <a:gd name="connsiteX63" fmla="*/ 498862 w 1514817"/>
                  <a:gd name="connsiteY63" fmla="*/ 34347 h 96812"/>
                  <a:gd name="connsiteX64" fmla="*/ 498862 w 1514817"/>
                  <a:gd name="connsiteY64" fmla="*/ 34347 h 96812"/>
                  <a:gd name="connsiteX65" fmla="*/ 513950 w 1514817"/>
                  <a:gd name="connsiteY65" fmla="*/ 35262 h 96812"/>
                  <a:gd name="connsiteX66" fmla="*/ 513950 w 1514817"/>
                  <a:gd name="connsiteY66" fmla="*/ 35262 h 96812"/>
                  <a:gd name="connsiteX67" fmla="*/ 529094 w 1514817"/>
                  <a:gd name="connsiteY67" fmla="*/ 36234 h 96812"/>
                  <a:gd name="connsiteX68" fmla="*/ 529094 w 1514817"/>
                  <a:gd name="connsiteY68" fmla="*/ 36234 h 96812"/>
                  <a:gd name="connsiteX69" fmla="*/ 544182 w 1514817"/>
                  <a:gd name="connsiteY69" fmla="*/ 37148 h 96812"/>
                  <a:gd name="connsiteX70" fmla="*/ 544182 w 1514817"/>
                  <a:gd name="connsiteY70" fmla="*/ 37148 h 96812"/>
                  <a:gd name="connsiteX71" fmla="*/ 559327 w 1514817"/>
                  <a:gd name="connsiteY71" fmla="*/ 38062 h 96812"/>
                  <a:gd name="connsiteX72" fmla="*/ 559327 w 1514817"/>
                  <a:gd name="connsiteY72" fmla="*/ 38062 h 96812"/>
                  <a:gd name="connsiteX73" fmla="*/ 577329 w 1514817"/>
                  <a:gd name="connsiteY73" fmla="*/ 39205 h 96812"/>
                  <a:gd name="connsiteX74" fmla="*/ 577329 w 1514817"/>
                  <a:gd name="connsiteY74" fmla="*/ 39205 h 96812"/>
                  <a:gd name="connsiteX75" fmla="*/ 589559 w 1514817"/>
                  <a:gd name="connsiteY75" fmla="*/ 39948 h 96812"/>
                  <a:gd name="connsiteX76" fmla="*/ 589559 w 1514817"/>
                  <a:gd name="connsiteY76" fmla="*/ 39948 h 96812"/>
                  <a:gd name="connsiteX77" fmla="*/ 604647 w 1514817"/>
                  <a:gd name="connsiteY77" fmla="*/ 40862 h 96812"/>
                  <a:gd name="connsiteX78" fmla="*/ 604647 w 1514817"/>
                  <a:gd name="connsiteY78" fmla="*/ 40862 h 96812"/>
                  <a:gd name="connsiteX79" fmla="*/ 619792 w 1514817"/>
                  <a:gd name="connsiteY79" fmla="*/ 41777 h 96812"/>
                  <a:gd name="connsiteX80" fmla="*/ 619792 w 1514817"/>
                  <a:gd name="connsiteY80" fmla="*/ 41777 h 96812"/>
                  <a:gd name="connsiteX81" fmla="*/ 634879 w 1514817"/>
                  <a:gd name="connsiteY81" fmla="*/ 42691 h 96812"/>
                  <a:gd name="connsiteX82" fmla="*/ 634879 w 1514817"/>
                  <a:gd name="connsiteY82" fmla="*/ 42691 h 96812"/>
                  <a:gd name="connsiteX83" fmla="*/ 650024 w 1514817"/>
                  <a:gd name="connsiteY83" fmla="*/ 43663 h 96812"/>
                  <a:gd name="connsiteX84" fmla="*/ 650024 w 1514817"/>
                  <a:gd name="connsiteY84" fmla="*/ 43663 h 96812"/>
                  <a:gd name="connsiteX85" fmla="*/ 665112 w 1514817"/>
                  <a:gd name="connsiteY85" fmla="*/ 44577 h 96812"/>
                  <a:gd name="connsiteX86" fmla="*/ 665112 w 1514817"/>
                  <a:gd name="connsiteY86" fmla="*/ 44577 h 96812"/>
                  <a:gd name="connsiteX87" fmla="*/ 680257 w 1514817"/>
                  <a:gd name="connsiteY87" fmla="*/ 45492 h 96812"/>
                  <a:gd name="connsiteX88" fmla="*/ 680257 w 1514817"/>
                  <a:gd name="connsiteY88" fmla="*/ 45492 h 96812"/>
                  <a:gd name="connsiteX89" fmla="*/ 695344 w 1514817"/>
                  <a:gd name="connsiteY89" fmla="*/ 46463 h 96812"/>
                  <a:gd name="connsiteX90" fmla="*/ 695344 w 1514817"/>
                  <a:gd name="connsiteY90" fmla="*/ 46463 h 96812"/>
                  <a:gd name="connsiteX91" fmla="*/ 710489 w 1514817"/>
                  <a:gd name="connsiteY91" fmla="*/ 47378 h 96812"/>
                  <a:gd name="connsiteX92" fmla="*/ 710489 w 1514817"/>
                  <a:gd name="connsiteY92" fmla="*/ 47378 h 96812"/>
                  <a:gd name="connsiteX93" fmla="*/ 725576 w 1514817"/>
                  <a:gd name="connsiteY93" fmla="*/ 48292 h 96812"/>
                  <a:gd name="connsiteX94" fmla="*/ 725576 w 1514817"/>
                  <a:gd name="connsiteY94" fmla="*/ 48292 h 96812"/>
                  <a:gd name="connsiteX95" fmla="*/ 740721 w 1514817"/>
                  <a:gd name="connsiteY95" fmla="*/ 49206 h 96812"/>
                  <a:gd name="connsiteX96" fmla="*/ 740721 w 1514817"/>
                  <a:gd name="connsiteY96" fmla="*/ 49206 h 96812"/>
                  <a:gd name="connsiteX97" fmla="*/ 755809 w 1514817"/>
                  <a:gd name="connsiteY97" fmla="*/ 50178 h 96812"/>
                  <a:gd name="connsiteX98" fmla="*/ 755809 w 1514817"/>
                  <a:gd name="connsiteY98" fmla="*/ 50178 h 96812"/>
                  <a:gd name="connsiteX99" fmla="*/ 770954 w 1514817"/>
                  <a:gd name="connsiteY99" fmla="*/ 51092 h 96812"/>
                  <a:gd name="connsiteX100" fmla="*/ 770954 w 1514817"/>
                  <a:gd name="connsiteY100" fmla="*/ 51092 h 96812"/>
                  <a:gd name="connsiteX101" fmla="*/ 789013 w 1514817"/>
                  <a:gd name="connsiteY101" fmla="*/ 52178 h 96812"/>
                  <a:gd name="connsiteX102" fmla="*/ 789013 w 1514817"/>
                  <a:gd name="connsiteY102" fmla="*/ 52178 h 96812"/>
                  <a:gd name="connsiteX103" fmla="*/ 801186 w 1514817"/>
                  <a:gd name="connsiteY103" fmla="*/ 52921 h 96812"/>
                  <a:gd name="connsiteX104" fmla="*/ 801186 w 1514817"/>
                  <a:gd name="connsiteY104" fmla="*/ 52921 h 96812"/>
                  <a:gd name="connsiteX105" fmla="*/ 816273 w 1514817"/>
                  <a:gd name="connsiteY105" fmla="*/ 53893 h 96812"/>
                  <a:gd name="connsiteX106" fmla="*/ 816273 w 1514817"/>
                  <a:gd name="connsiteY106" fmla="*/ 53893 h 96812"/>
                  <a:gd name="connsiteX107" fmla="*/ 831418 w 1514817"/>
                  <a:gd name="connsiteY107" fmla="*/ 54807 h 96812"/>
                  <a:gd name="connsiteX108" fmla="*/ 831418 w 1514817"/>
                  <a:gd name="connsiteY108" fmla="*/ 54807 h 96812"/>
                  <a:gd name="connsiteX109" fmla="*/ 846563 w 1514817"/>
                  <a:gd name="connsiteY109" fmla="*/ 55721 h 96812"/>
                  <a:gd name="connsiteX110" fmla="*/ 846563 w 1514817"/>
                  <a:gd name="connsiteY110" fmla="*/ 55721 h 96812"/>
                  <a:gd name="connsiteX111" fmla="*/ 861651 w 1514817"/>
                  <a:gd name="connsiteY111" fmla="*/ 56636 h 96812"/>
                  <a:gd name="connsiteX112" fmla="*/ 861651 w 1514817"/>
                  <a:gd name="connsiteY112" fmla="*/ 56636 h 96812"/>
                  <a:gd name="connsiteX113" fmla="*/ 876738 w 1514817"/>
                  <a:gd name="connsiteY113" fmla="*/ 57608 h 96812"/>
                  <a:gd name="connsiteX114" fmla="*/ 876738 w 1514817"/>
                  <a:gd name="connsiteY114" fmla="*/ 57608 h 96812"/>
                  <a:gd name="connsiteX115" fmla="*/ 891883 w 1514817"/>
                  <a:gd name="connsiteY115" fmla="*/ 58522 h 96812"/>
                  <a:gd name="connsiteX116" fmla="*/ 891883 w 1514817"/>
                  <a:gd name="connsiteY116" fmla="*/ 58522 h 96812"/>
                  <a:gd name="connsiteX117" fmla="*/ 907027 w 1514817"/>
                  <a:gd name="connsiteY117" fmla="*/ 59436 h 96812"/>
                  <a:gd name="connsiteX118" fmla="*/ 907027 w 1514817"/>
                  <a:gd name="connsiteY118" fmla="*/ 59436 h 96812"/>
                  <a:gd name="connsiteX119" fmla="*/ 925030 w 1514817"/>
                  <a:gd name="connsiteY119" fmla="*/ 60579 h 96812"/>
                  <a:gd name="connsiteX120" fmla="*/ 925030 w 1514817"/>
                  <a:gd name="connsiteY120" fmla="*/ 60579 h 96812"/>
                  <a:gd name="connsiteX121" fmla="*/ 937260 w 1514817"/>
                  <a:gd name="connsiteY121" fmla="*/ 61322 h 96812"/>
                  <a:gd name="connsiteX122" fmla="*/ 937260 w 1514817"/>
                  <a:gd name="connsiteY122" fmla="*/ 61322 h 96812"/>
                  <a:gd name="connsiteX123" fmla="*/ 952348 w 1514817"/>
                  <a:gd name="connsiteY123" fmla="*/ 62236 h 96812"/>
                  <a:gd name="connsiteX124" fmla="*/ 952348 w 1514817"/>
                  <a:gd name="connsiteY124" fmla="*/ 62236 h 96812"/>
                  <a:gd name="connsiteX125" fmla="*/ 967492 w 1514817"/>
                  <a:gd name="connsiteY125" fmla="*/ 63151 h 96812"/>
                  <a:gd name="connsiteX126" fmla="*/ 967492 w 1514817"/>
                  <a:gd name="connsiteY126" fmla="*/ 63151 h 96812"/>
                  <a:gd name="connsiteX127" fmla="*/ 982580 w 1514817"/>
                  <a:gd name="connsiteY127" fmla="*/ 64122 h 96812"/>
                  <a:gd name="connsiteX128" fmla="*/ 982580 w 1514817"/>
                  <a:gd name="connsiteY128" fmla="*/ 64122 h 96812"/>
                  <a:gd name="connsiteX129" fmla="*/ 1000639 w 1514817"/>
                  <a:gd name="connsiteY129" fmla="*/ 65208 h 96812"/>
                  <a:gd name="connsiteX130" fmla="*/ 1000639 w 1514817"/>
                  <a:gd name="connsiteY130" fmla="*/ 65208 h 96812"/>
                  <a:gd name="connsiteX131" fmla="*/ 1012812 w 1514817"/>
                  <a:gd name="connsiteY131" fmla="*/ 65951 h 96812"/>
                  <a:gd name="connsiteX132" fmla="*/ 1012812 w 1514817"/>
                  <a:gd name="connsiteY132" fmla="*/ 65951 h 96812"/>
                  <a:gd name="connsiteX133" fmla="*/ 1027957 w 1514817"/>
                  <a:gd name="connsiteY133" fmla="*/ 66866 h 96812"/>
                  <a:gd name="connsiteX134" fmla="*/ 1027957 w 1514817"/>
                  <a:gd name="connsiteY134" fmla="*/ 66866 h 96812"/>
                  <a:gd name="connsiteX135" fmla="*/ 1045959 w 1514817"/>
                  <a:gd name="connsiteY135" fmla="*/ 68009 h 96812"/>
                  <a:gd name="connsiteX136" fmla="*/ 1045959 w 1514817"/>
                  <a:gd name="connsiteY136" fmla="*/ 68009 h 96812"/>
                  <a:gd name="connsiteX137" fmla="*/ 1058189 w 1514817"/>
                  <a:gd name="connsiteY137" fmla="*/ 68752 h 96812"/>
                  <a:gd name="connsiteX138" fmla="*/ 1058189 w 1514817"/>
                  <a:gd name="connsiteY138" fmla="*/ 68752 h 96812"/>
                  <a:gd name="connsiteX139" fmla="*/ 1073277 w 1514817"/>
                  <a:gd name="connsiteY139" fmla="*/ 69666 h 96812"/>
                  <a:gd name="connsiteX140" fmla="*/ 1073277 w 1514817"/>
                  <a:gd name="connsiteY140" fmla="*/ 69666 h 96812"/>
                  <a:gd name="connsiteX141" fmla="*/ 1088422 w 1514817"/>
                  <a:gd name="connsiteY141" fmla="*/ 70580 h 96812"/>
                  <a:gd name="connsiteX142" fmla="*/ 1088422 w 1514817"/>
                  <a:gd name="connsiteY142" fmla="*/ 70580 h 96812"/>
                  <a:gd name="connsiteX143" fmla="*/ 1103509 w 1514817"/>
                  <a:gd name="connsiteY143" fmla="*/ 71552 h 96812"/>
                  <a:gd name="connsiteX144" fmla="*/ 1103509 w 1514817"/>
                  <a:gd name="connsiteY144" fmla="*/ 71552 h 96812"/>
                  <a:gd name="connsiteX145" fmla="*/ 1118654 w 1514817"/>
                  <a:gd name="connsiteY145" fmla="*/ 72467 h 96812"/>
                  <a:gd name="connsiteX146" fmla="*/ 1118654 w 1514817"/>
                  <a:gd name="connsiteY146" fmla="*/ 72467 h 96812"/>
                  <a:gd name="connsiteX147" fmla="*/ 1133742 w 1514817"/>
                  <a:gd name="connsiteY147" fmla="*/ 73381 h 96812"/>
                  <a:gd name="connsiteX148" fmla="*/ 1133742 w 1514817"/>
                  <a:gd name="connsiteY148" fmla="*/ 73381 h 96812"/>
                  <a:gd name="connsiteX149" fmla="*/ 1148887 w 1514817"/>
                  <a:gd name="connsiteY149" fmla="*/ 74295 h 96812"/>
                  <a:gd name="connsiteX150" fmla="*/ 1148887 w 1514817"/>
                  <a:gd name="connsiteY150" fmla="*/ 74295 h 96812"/>
                  <a:gd name="connsiteX151" fmla="*/ 1163974 w 1514817"/>
                  <a:gd name="connsiteY151" fmla="*/ 75267 h 96812"/>
                  <a:gd name="connsiteX152" fmla="*/ 1163974 w 1514817"/>
                  <a:gd name="connsiteY152" fmla="*/ 75267 h 96812"/>
                  <a:gd name="connsiteX153" fmla="*/ 1179119 w 1514817"/>
                  <a:gd name="connsiteY153" fmla="*/ 76181 h 96812"/>
                  <a:gd name="connsiteX154" fmla="*/ 1179119 w 1514817"/>
                  <a:gd name="connsiteY154" fmla="*/ 76181 h 96812"/>
                  <a:gd name="connsiteX155" fmla="*/ 1194206 w 1514817"/>
                  <a:gd name="connsiteY155" fmla="*/ 77095 h 96812"/>
                  <a:gd name="connsiteX156" fmla="*/ 1194206 w 1514817"/>
                  <a:gd name="connsiteY156" fmla="*/ 77095 h 96812"/>
                  <a:gd name="connsiteX157" fmla="*/ 1212266 w 1514817"/>
                  <a:gd name="connsiteY157" fmla="*/ 78239 h 96812"/>
                  <a:gd name="connsiteX158" fmla="*/ 1212266 w 1514817"/>
                  <a:gd name="connsiteY158" fmla="*/ 78239 h 96812"/>
                  <a:gd name="connsiteX159" fmla="*/ 1224439 w 1514817"/>
                  <a:gd name="connsiteY159" fmla="*/ 78982 h 96812"/>
                  <a:gd name="connsiteX160" fmla="*/ 1224439 w 1514817"/>
                  <a:gd name="connsiteY160" fmla="*/ 78982 h 96812"/>
                  <a:gd name="connsiteX161" fmla="*/ 1239584 w 1514817"/>
                  <a:gd name="connsiteY161" fmla="*/ 79896 h 96812"/>
                  <a:gd name="connsiteX162" fmla="*/ 1239584 w 1514817"/>
                  <a:gd name="connsiteY162" fmla="*/ 79896 h 96812"/>
                  <a:gd name="connsiteX163" fmla="*/ 1254671 w 1514817"/>
                  <a:gd name="connsiteY163" fmla="*/ 80810 h 96812"/>
                  <a:gd name="connsiteX164" fmla="*/ 1254671 w 1514817"/>
                  <a:gd name="connsiteY164" fmla="*/ 80810 h 96812"/>
                  <a:gd name="connsiteX165" fmla="*/ 1272730 w 1514817"/>
                  <a:gd name="connsiteY165" fmla="*/ 81954 h 96812"/>
                  <a:gd name="connsiteX166" fmla="*/ 1272730 w 1514817"/>
                  <a:gd name="connsiteY166" fmla="*/ 81954 h 96812"/>
                  <a:gd name="connsiteX167" fmla="*/ 1284903 w 1514817"/>
                  <a:gd name="connsiteY167" fmla="*/ 82696 h 96812"/>
                  <a:gd name="connsiteX168" fmla="*/ 1284903 w 1514817"/>
                  <a:gd name="connsiteY168" fmla="*/ 82696 h 96812"/>
                  <a:gd name="connsiteX169" fmla="*/ 1300048 w 1514817"/>
                  <a:gd name="connsiteY169" fmla="*/ 83610 h 96812"/>
                  <a:gd name="connsiteX170" fmla="*/ 1300048 w 1514817"/>
                  <a:gd name="connsiteY170" fmla="*/ 83610 h 96812"/>
                  <a:gd name="connsiteX171" fmla="*/ 1315136 w 1514817"/>
                  <a:gd name="connsiteY171" fmla="*/ 84525 h 96812"/>
                  <a:gd name="connsiteX172" fmla="*/ 1315136 w 1514817"/>
                  <a:gd name="connsiteY172" fmla="*/ 84525 h 96812"/>
                  <a:gd name="connsiteX173" fmla="*/ 1333195 w 1514817"/>
                  <a:gd name="connsiteY173" fmla="*/ 85668 h 96812"/>
                  <a:gd name="connsiteX174" fmla="*/ 1333195 w 1514817"/>
                  <a:gd name="connsiteY174" fmla="*/ 85668 h 96812"/>
                  <a:gd name="connsiteX175" fmla="*/ 1345368 w 1514817"/>
                  <a:gd name="connsiteY175" fmla="*/ 86411 h 96812"/>
                  <a:gd name="connsiteX176" fmla="*/ 1345368 w 1514817"/>
                  <a:gd name="connsiteY176" fmla="*/ 86411 h 96812"/>
                  <a:gd name="connsiteX177" fmla="*/ 1360513 w 1514817"/>
                  <a:gd name="connsiteY177" fmla="*/ 87325 h 96812"/>
                  <a:gd name="connsiteX178" fmla="*/ 1360513 w 1514817"/>
                  <a:gd name="connsiteY178" fmla="*/ 87325 h 96812"/>
                  <a:gd name="connsiteX179" fmla="*/ 1375600 w 1514817"/>
                  <a:gd name="connsiteY179" fmla="*/ 88240 h 96812"/>
                  <a:gd name="connsiteX180" fmla="*/ 1375600 w 1514817"/>
                  <a:gd name="connsiteY180" fmla="*/ 88240 h 96812"/>
                  <a:gd name="connsiteX181" fmla="*/ 1393660 w 1514817"/>
                  <a:gd name="connsiteY181" fmla="*/ 89383 h 96812"/>
                  <a:gd name="connsiteX182" fmla="*/ 1393660 w 1514817"/>
                  <a:gd name="connsiteY182" fmla="*/ 89383 h 96812"/>
                  <a:gd name="connsiteX183" fmla="*/ 1405833 w 1514817"/>
                  <a:gd name="connsiteY183" fmla="*/ 90126 h 96812"/>
                  <a:gd name="connsiteX184" fmla="*/ 1405833 w 1514817"/>
                  <a:gd name="connsiteY184" fmla="*/ 90126 h 96812"/>
                  <a:gd name="connsiteX185" fmla="*/ 1423892 w 1514817"/>
                  <a:gd name="connsiteY185" fmla="*/ 91212 h 96812"/>
                  <a:gd name="connsiteX186" fmla="*/ 1423892 w 1514817"/>
                  <a:gd name="connsiteY186" fmla="*/ 91212 h 96812"/>
                  <a:gd name="connsiteX187" fmla="*/ 1436065 w 1514817"/>
                  <a:gd name="connsiteY187" fmla="*/ 91955 h 96812"/>
                  <a:gd name="connsiteX188" fmla="*/ 1436065 w 1514817"/>
                  <a:gd name="connsiteY188" fmla="*/ 91955 h 96812"/>
                  <a:gd name="connsiteX189" fmla="*/ 1451210 w 1514817"/>
                  <a:gd name="connsiteY189" fmla="*/ 92926 h 96812"/>
                  <a:gd name="connsiteX190" fmla="*/ 1451210 w 1514817"/>
                  <a:gd name="connsiteY190" fmla="*/ 92926 h 96812"/>
                  <a:gd name="connsiteX191" fmla="*/ 1469269 w 1514817"/>
                  <a:gd name="connsiteY191" fmla="*/ 94012 h 96812"/>
                  <a:gd name="connsiteX192" fmla="*/ 1469269 w 1514817"/>
                  <a:gd name="connsiteY192" fmla="*/ 94012 h 96812"/>
                  <a:gd name="connsiteX193" fmla="*/ 1481442 w 1514817"/>
                  <a:gd name="connsiteY193" fmla="*/ 94755 h 96812"/>
                  <a:gd name="connsiteX194" fmla="*/ 1481442 w 1514817"/>
                  <a:gd name="connsiteY194" fmla="*/ 94755 h 96812"/>
                  <a:gd name="connsiteX195" fmla="*/ 1496587 w 1514817"/>
                  <a:gd name="connsiteY195" fmla="*/ 95726 h 96812"/>
                  <a:gd name="connsiteX196" fmla="*/ 1496587 w 1514817"/>
                  <a:gd name="connsiteY196" fmla="*/ 95726 h 96812"/>
                  <a:gd name="connsiteX197" fmla="*/ 1514589 w 1514817"/>
                  <a:gd name="connsiteY197" fmla="*/ 96812 h 96812"/>
                  <a:gd name="connsiteX198" fmla="*/ 1514818 w 1514817"/>
                  <a:gd name="connsiteY198" fmla="*/ 93098 h 96812"/>
                  <a:gd name="connsiteX199" fmla="*/ 1499730 w 1514817"/>
                  <a:gd name="connsiteY199" fmla="*/ 92183 h 96812"/>
                  <a:gd name="connsiteX200" fmla="*/ 1499730 w 1514817"/>
                  <a:gd name="connsiteY200" fmla="*/ 92183 h 96812"/>
                  <a:gd name="connsiteX201" fmla="*/ 1481671 w 1514817"/>
                  <a:gd name="connsiteY201" fmla="*/ 91040 h 96812"/>
                  <a:gd name="connsiteX202" fmla="*/ 1481671 w 1514817"/>
                  <a:gd name="connsiteY202" fmla="*/ 91040 h 96812"/>
                  <a:gd name="connsiteX203" fmla="*/ 1469498 w 1514817"/>
                  <a:gd name="connsiteY203" fmla="*/ 90297 h 96812"/>
                  <a:gd name="connsiteX204" fmla="*/ 1469498 w 1514817"/>
                  <a:gd name="connsiteY204" fmla="*/ 90297 h 96812"/>
                  <a:gd name="connsiteX205" fmla="*/ 1454353 w 1514817"/>
                  <a:gd name="connsiteY205" fmla="*/ 89383 h 96812"/>
                  <a:gd name="connsiteX206" fmla="*/ 1454353 w 1514817"/>
                  <a:gd name="connsiteY206" fmla="*/ 89383 h 96812"/>
                  <a:gd name="connsiteX207" fmla="*/ 1439265 w 1514817"/>
                  <a:gd name="connsiteY207" fmla="*/ 88468 h 96812"/>
                  <a:gd name="connsiteX208" fmla="*/ 1439265 w 1514817"/>
                  <a:gd name="connsiteY208" fmla="*/ 88468 h 96812"/>
                  <a:gd name="connsiteX209" fmla="*/ 1424121 w 1514817"/>
                  <a:gd name="connsiteY209" fmla="*/ 87554 h 96812"/>
                  <a:gd name="connsiteX210" fmla="*/ 1424121 w 1514817"/>
                  <a:gd name="connsiteY210" fmla="*/ 87554 h 96812"/>
                  <a:gd name="connsiteX211" fmla="*/ 1409033 w 1514817"/>
                  <a:gd name="connsiteY211" fmla="*/ 86582 h 96812"/>
                  <a:gd name="connsiteX212" fmla="*/ 1409033 w 1514817"/>
                  <a:gd name="connsiteY212" fmla="*/ 86582 h 96812"/>
                  <a:gd name="connsiteX213" fmla="*/ 1393889 w 1514817"/>
                  <a:gd name="connsiteY213" fmla="*/ 85668 h 96812"/>
                  <a:gd name="connsiteX214" fmla="*/ 1393889 w 1514817"/>
                  <a:gd name="connsiteY214" fmla="*/ 85668 h 96812"/>
                  <a:gd name="connsiteX215" fmla="*/ 1378801 w 1514817"/>
                  <a:gd name="connsiteY215" fmla="*/ 84754 h 96812"/>
                  <a:gd name="connsiteX216" fmla="*/ 1378801 w 1514817"/>
                  <a:gd name="connsiteY216" fmla="*/ 84754 h 96812"/>
                  <a:gd name="connsiteX217" fmla="*/ 1363656 w 1514817"/>
                  <a:gd name="connsiteY217" fmla="*/ 83839 h 96812"/>
                  <a:gd name="connsiteX218" fmla="*/ 1363656 w 1514817"/>
                  <a:gd name="connsiteY218" fmla="*/ 83839 h 96812"/>
                  <a:gd name="connsiteX219" fmla="*/ 1348511 w 1514817"/>
                  <a:gd name="connsiteY219" fmla="*/ 82868 h 96812"/>
                  <a:gd name="connsiteX220" fmla="*/ 1348511 w 1514817"/>
                  <a:gd name="connsiteY220" fmla="*/ 82868 h 96812"/>
                  <a:gd name="connsiteX221" fmla="*/ 1333424 w 1514817"/>
                  <a:gd name="connsiteY221" fmla="*/ 81954 h 96812"/>
                  <a:gd name="connsiteX222" fmla="*/ 1333424 w 1514817"/>
                  <a:gd name="connsiteY222" fmla="*/ 81954 h 96812"/>
                  <a:gd name="connsiteX223" fmla="*/ 1318279 w 1514817"/>
                  <a:gd name="connsiteY223" fmla="*/ 81039 h 96812"/>
                  <a:gd name="connsiteX224" fmla="*/ 1318279 w 1514817"/>
                  <a:gd name="connsiteY224" fmla="*/ 81039 h 96812"/>
                  <a:gd name="connsiteX225" fmla="*/ 1303192 w 1514817"/>
                  <a:gd name="connsiteY225" fmla="*/ 80067 h 96812"/>
                  <a:gd name="connsiteX226" fmla="*/ 1303192 w 1514817"/>
                  <a:gd name="connsiteY226" fmla="*/ 80067 h 96812"/>
                  <a:gd name="connsiteX227" fmla="*/ 1288047 w 1514817"/>
                  <a:gd name="connsiteY227" fmla="*/ 79153 h 96812"/>
                  <a:gd name="connsiteX228" fmla="*/ 1288047 w 1514817"/>
                  <a:gd name="connsiteY228" fmla="*/ 79153 h 96812"/>
                  <a:gd name="connsiteX229" fmla="*/ 1272959 w 1514817"/>
                  <a:gd name="connsiteY229" fmla="*/ 78239 h 96812"/>
                  <a:gd name="connsiteX230" fmla="*/ 1272959 w 1514817"/>
                  <a:gd name="connsiteY230" fmla="*/ 78239 h 96812"/>
                  <a:gd name="connsiteX231" fmla="*/ 1257814 w 1514817"/>
                  <a:gd name="connsiteY231" fmla="*/ 77324 h 96812"/>
                  <a:gd name="connsiteX232" fmla="*/ 1257814 w 1514817"/>
                  <a:gd name="connsiteY232" fmla="*/ 77324 h 96812"/>
                  <a:gd name="connsiteX233" fmla="*/ 1242727 w 1514817"/>
                  <a:gd name="connsiteY233" fmla="*/ 76352 h 96812"/>
                  <a:gd name="connsiteX234" fmla="*/ 1242727 w 1514817"/>
                  <a:gd name="connsiteY234" fmla="*/ 76352 h 96812"/>
                  <a:gd name="connsiteX235" fmla="*/ 1227582 w 1514817"/>
                  <a:gd name="connsiteY235" fmla="*/ 75438 h 96812"/>
                  <a:gd name="connsiteX236" fmla="*/ 1227582 w 1514817"/>
                  <a:gd name="connsiteY236" fmla="*/ 75438 h 96812"/>
                  <a:gd name="connsiteX237" fmla="*/ 1212494 w 1514817"/>
                  <a:gd name="connsiteY237" fmla="*/ 74524 h 96812"/>
                  <a:gd name="connsiteX238" fmla="*/ 1212494 w 1514817"/>
                  <a:gd name="connsiteY238" fmla="*/ 74524 h 96812"/>
                  <a:gd name="connsiteX239" fmla="*/ 1197350 w 1514817"/>
                  <a:gd name="connsiteY239" fmla="*/ 73609 h 96812"/>
                  <a:gd name="connsiteX240" fmla="*/ 1197350 w 1514817"/>
                  <a:gd name="connsiteY240" fmla="*/ 73609 h 96812"/>
                  <a:gd name="connsiteX241" fmla="*/ 1182262 w 1514817"/>
                  <a:gd name="connsiteY241" fmla="*/ 72638 h 96812"/>
                  <a:gd name="connsiteX242" fmla="*/ 1182262 w 1514817"/>
                  <a:gd name="connsiteY242" fmla="*/ 72638 h 96812"/>
                  <a:gd name="connsiteX243" fmla="*/ 1167117 w 1514817"/>
                  <a:gd name="connsiteY243" fmla="*/ 71724 h 96812"/>
                  <a:gd name="connsiteX244" fmla="*/ 1167117 w 1514817"/>
                  <a:gd name="connsiteY244" fmla="*/ 71724 h 96812"/>
                  <a:gd name="connsiteX245" fmla="*/ 1152030 w 1514817"/>
                  <a:gd name="connsiteY245" fmla="*/ 70809 h 96812"/>
                  <a:gd name="connsiteX246" fmla="*/ 1152030 w 1514817"/>
                  <a:gd name="connsiteY246" fmla="*/ 70809 h 96812"/>
                  <a:gd name="connsiteX247" fmla="*/ 1136885 w 1514817"/>
                  <a:gd name="connsiteY247" fmla="*/ 69894 h 96812"/>
                  <a:gd name="connsiteX248" fmla="*/ 1136885 w 1514817"/>
                  <a:gd name="connsiteY248" fmla="*/ 69894 h 96812"/>
                  <a:gd name="connsiteX249" fmla="*/ 1121797 w 1514817"/>
                  <a:gd name="connsiteY249" fmla="*/ 68923 h 96812"/>
                  <a:gd name="connsiteX250" fmla="*/ 1121797 w 1514817"/>
                  <a:gd name="connsiteY250" fmla="*/ 68923 h 96812"/>
                  <a:gd name="connsiteX251" fmla="*/ 1106653 w 1514817"/>
                  <a:gd name="connsiteY251" fmla="*/ 68009 h 96812"/>
                  <a:gd name="connsiteX252" fmla="*/ 1106653 w 1514817"/>
                  <a:gd name="connsiteY252" fmla="*/ 68009 h 96812"/>
                  <a:gd name="connsiteX253" fmla="*/ 1091565 w 1514817"/>
                  <a:gd name="connsiteY253" fmla="*/ 67094 h 96812"/>
                  <a:gd name="connsiteX254" fmla="*/ 1091565 w 1514817"/>
                  <a:gd name="connsiteY254" fmla="*/ 67094 h 96812"/>
                  <a:gd name="connsiteX255" fmla="*/ 1076420 w 1514817"/>
                  <a:gd name="connsiteY255" fmla="*/ 66123 h 96812"/>
                  <a:gd name="connsiteX256" fmla="*/ 1076420 w 1514817"/>
                  <a:gd name="connsiteY256" fmla="*/ 66123 h 96812"/>
                  <a:gd name="connsiteX257" fmla="*/ 1058418 w 1514817"/>
                  <a:gd name="connsiteY257" fmla="*/ 65037 h 96812"/>
                  <a:gd name="connsiteX258" fmla="*/ 1058418 w 1514817"/>
                  <a:gd name="connsiteY258" fmla="*/ 65037 h 96812"/>
                  <a:gd name="connsiteX259" fmla="*/ 1046188 w 1514817"/>
                  <a:gd name="connsiteY259" fmla="*/ 64294 h 96812"/>
                  <a:gd name="connsiteX260" fmla="*/ 1046188 w 1514817"/>
                  <a:gd name="connsiteY260" fmla="*/ 64294 h 96812"/>
                  <a:gd name="connsiteX261" fmla="*/ 1031100 w 1514817"/>
                  <a:gd name="connsiteY261" fmla="*/ 63380 h 96812"/>
                  <a:gd name="connsiteX262" fmla="*/ 1031100 w 1514817"/>
                  <a:gd name="connsiteY262" fmla="*/ 63380 h 96812"/>
                  <a:gd name="connsiteX263" fmla="*/ 1013041 w 1514817"/>
                  <a:gd name="connsiteY263" fmla="*/ 62236 h 96812"/>
                  <a:gd name="connsiteX264" fmla="*/ 1013041 w 1514817"/>
                  <a:gd name="connsiteY264" fmla="*/ 62236 h 96812"/>
                  <a:gd name="connsiteX265" fmla="*/ 1000868 w 1514817"/>
                  <a:gd name="connsiteY265" fmla="*/ 61493 h 96812"/>
                  <a:gd name="connsiteX266" fmla="*/ 1000868 w 1514817"/>
                  <a:gd name="connsiteY266" fmla="*/ 61493 h 96812"/>
                  <a:gd name="connsiteX267" fmla="*/ 985723 w 1514817"/>
                  <a:gd name="connsiteY267" fmla="*/ 60579 h 96812"/>
                  <a:gd name="connsiteX268" fmla="*/ 985723 w 1514817"/>
                  <a:gd name="connsiteY268" fmla="*/ 60579 h 96812"/>
                  <a:gd name="connsiteX269" fmla="*/ 970635 w 1514817"/>
                  <a:gd name="connsiteY269" fmla="*/ 59665 h 96812"/>
                  <a:gd name="connsiteX270" fmla="*/ 970635 w 1514817"/>
                  <a:gd name="connsiteY270" fmla="*/ 59665 h 96812"/>
                  <a:gd name="connsiteX271" fmla="*/ 955491 w 1514817"/>
                  <a:gd name="connsiteY271" fmla="*/ 58693 h 96812"/>
                  <a:gd name="connsiteX272" fmla="*/ 955491 w 1514817"/>
                  <a:gd name="connsiteY272" fmla="*/ 58693 h 96812"/>
                  <a:gd name="connsiteX273" fmla="*/ 940403 w 1514817"/>
                  <a:gd name="connsiteY273" fmla="*/ 57779 h 96812"/>
                  <a:gd name="connsiteX274" fmla="*/ 940403 w 1514817"/>
                  <a:gd name="connsiteY274" fmla="*/ 57779 h 96812"/>
                  <a:gd name="connsiteX275" fmla="*/ 925259 w 1514817"/>
                  <a:gd name="connsiteY275" fmla="*/ 56865 h 96812"/>
                  <a:gd name="connsiteX276" fmla="*/ 925259 w 1514817"/>
                  <a:gd name="connsiteY276" fmla="*/ 56865 h 96812"/>
                  <a:gd name="connsiteX277" fmla="*/ 910171 w 1514817"/>
                  <a:gd name="connsiteY277" fmla="*/ 55950 h 96812"/>
                  <a:gd name="connsiteX278" fmla="*/ 910171 w 1514817"/>
                  <a:gd name="connsiteY278" fmla="*/ 55950 h 96812"/>
                  <a:gd name="connsiteX279" fmla="*/ 895026 w 1514817"/>
                  <a:gd name="connsiteY279" fmla="*/ 54978 h 96812"/>
                  <a:gd name="connsiteX280" fmla="*/ 895026 w 1514817"/>
                  <a:gd name="connsiteY280" fmla="*/ 54978 h 96812"/>
                  <a:gd name="connsiteX281" fmla="*/ 879938 w 1514817"/>
                  <a:gd name="connsiteY281" fmla="*/ 54064 h 96812"/>
                  <a:gd name="connsiteX282" fmla="*/ 879938 w 1514817"/>
                  <a:gd name="connsiteY282" fmla="*/ 54064 h 96812"/>
                  <a:gd name="connsiteX283" fmla="*/ 864794 w 1514817"/>
                  <a:gd name="connsiteY283" fmla="*/ 53150 h 96812"/>
                  <a:gd name="connsiteX284" fmla="*/ 864794 w 1514817"/>
                  <a:gd name="connsiteY284" fmla="*/ 53150 h 96812"/>
                  <a:gd name="connsiteX285" fmla="*/ 846734 w 1514817"/>
                  <a:gd name="connsiteY285" fmla="*/ 52006 h 96812"/>
                  <a:gd name="connsiteX286" fmla="*/ 846734 w 1514817"/>
                  <a:gd name="connsiteY286" fmla="*/ 52006 h 96812"/>
                  <a:gd name="connsiteX287" fmla="*/ 834562 w 1514817"/>
                  <a:gd name="connsiteY287" fmla="*/ 51263 h 96812"/>
                  <a:gd name="connsiteX288" fmla="*/ 834562 w 1514817"/>
                  <a:gd name="connsiteY288" fmla="*/ 51263 h 96812"/>
                  <a:gd name="connsiteX289" fmla="*/ 819417 w 1514817"/>
                  <a:gd name="connsiteY289" fmla="*/ 50349 h 96812"/>
                  <a:gd name="connsiteX290" fmla="*/ 819417 w 1514817"/>
                  <a:gd name="connsiteY290" fmla="*/ 50349 h 96812"/>
                  <a:gd name="connsiteX291" fmla="*/ 804329 w 1514817"/>
                  <a:gd name="connsiteY291" fmla="*/ 49435 h 96812"/>
                  <a:gd name="connsiteX292" fmla="*/ 804329 w 1514817"/>
                  <a:gd name="connsiteY292" fmla="*/ 49435 h 96812"/>
                  <a:gd name="connsiteX293" fmla="*/ 789184 w 1514817"/>
                  <a:gd name="connsiteY293" fmla="*/ 48463 h 96812"/>
                  <a:gd name="connsiteX294" fmla="*/ 789184 w 1514817"/>
                  <a:gd name="connsiteY294" fmla="*/ 48463 h 96812"/>
                  <a:gd name="connsiteX295" fmla="*/ 774097 w 1514817"/>
                  <a:gd name="connsiteY295" fmla="*/ 47549 h 96812"/>
                  <a:gd name="connsiteX296" fmla="*/ 774097 w 1514817"/>
                  <a:gd name="connsiteY296" fmla="*/ 47549 h 96812"/>
                  <a:gd name="connsiteX297" fmla="*/ 758952 w 1514817"/>
                  <a:gd name="connsiteY297" fmla="*/ 46635 h 96812"/>
                  <a:gd name="connsiteX298" fmla="*/ 758952 w 1514817"/>
                  <a:gd name="connsiteY298" fmla="*/ 46635 h 96812"/>
                  <a:gd name="connsiteX299" fmla="*/ 743864 w 1514817"/>
                  <a:gd name="connsiteY299" fmla="*/ 45720 h 96812"/>
                  <a:gd name="connsiteX300" fmla="*/ 743864 w 1514817"/>
                  <a:gd name="connsiteY300" fmla="*/ 45720 h 96812"/>
                  <a:gd name="connsiteX301" fmla="*/ 728720 w 1514817"/>
                  <a:gd name="connsiteY301" fmla="*/ 44749 h 96812"/>
                  <a:gd name="connsiteX302" fmla="*/ 728720 w 1514817"/>
                  <a:gd name="connsiteY302" fmla="*/ 44749 h 96812"/>
                  <a:gd name="connsiteX303" fmla="*/ 713632 w 1514817"/>
                  <a:gd name="connsiteY303" fmla="*/ 43834 h 96812"/>
                  <a:gd name="connsiteX304" fmla="*/ 713632 w 1514817"/>
                  <a:gd name="connsiteY304" fmla="*/ 43834 h 96812"/>
                  <a:gd name="connsiteX305" fmla="*/ 698487 w 1514817"/>
                  <a:gd name="connsiteY305" fmla="*/ 42920 h 96812"/>
                  <a:gd name="connsiteX306" fmla="*/ 698487 w 1514817"/>
                  <a:gd name="connsiteY306" fmla="*/ 42920 h 96812"/>
                  <a:gd name="connsiteX307" fmla="*/ 683399 w 1514817"/>
                  <a:gd name="connsiteY307" fmla="*/ 42005 h 96812"/>
                  <a:gd name="connsiteX308" fmla="*/ 683399 w 1514817"/>
                  <a:gd name="connsiteY308" fmla="*/ 42005 h 96812"/>
                  <a:gd name="connsiteX309" fmla="*/ 668255 w 1514817"/>
                  <a:gd name="connsiteY309" fmla="*/ 41034 h 96812"/>
                  <a:gd name="connsiteX310" fmla="*/ 668255 w 1514817"/>
                  <a:gd name="connsiteY310" fmla="*/ 41034 h 96812"/>
                  <a:gd name="connsiteX311" fmla="*/ 653167 w 1514817"/>
                  <a:gd name="connsiteY311" fmla="*/ 40119 h 96812"/>
                  <a:gd name="connsiteX312" fmla="*/ 653167 w 1514817"/>
                  <a:gd name="connsiteY312" fmla="*/ 40119 h 96812"/>
                  <a:gd name="connsiteX313" fmla="*/ 636994 w 1514817"/>
                  <a:gd name="connsiteY313" fmla="*/ 39148 h 96812"/>
                  <a:gd name="connsiteX314" fmla="*/ 620020 w 1514817"/>
                  <a:gd name="connsiteY314" fmla="*/ 38062 h 96812"/>
                  <a:gd name="connsiteX315" fmla="*/ 620020 w 1514817"/>
                  <a:gd name="connsiteY315" fmla="*/ 38062 h 96812"/>
                  <a:gd name="connsiteX316" fmla="*/ 607790 w 1514817"/>
                  <a:gd name="connsiteY316" fmla="*/ 37319 h 96812"/>
                  <a:gd name="connsiteX317" fmla="*/ 607790 w 1514817"/>
                  <a:gd name="connsiteY317" fmla="*/ 37319 h 96812"/>
                  <a:gd name="connsiteX318" fmla="*/ 589788 w 1514817"/>
                  <a:gd name="connsiteY318" fmla="*/ 36234 h 96812"/>
                  <a:gd name="connsiteX319" fmla="*/ 589788 w 1514817"/>
                  <a:gd name="connsiteY319" fmla="*/ 36234 h 96812"/>
                  <a:gd name="connsiteX320" fmla="*/ 577558 w 1514817"/>
                  <a:gd name="connsiteY320" fmla="*/ 35491 h 96812"/>
                  <a:gd name="connsiteX321" fmla="*/ 577558 w 1514817"/>
                  <a:gd name="connsiteY321" fmla="*/ 35491 h 96812"/>
                  <a:gd name="connsiteX322" fmla="*/ 559555 w 1514817"/>
                  <a:gd name="connsiteY322" fmla="*/ 34347 h 96812"/>
                  <a:gd name="connsiteX323" fmla="*/ 559555 w 1514817"/>
                  <a:gd name="connsiteY323" fmla="*/ 34347 h 96812"/>
                  <a:gd name="connsiteX324" fmla="*/ 547326 w 1514817"/>
                  <a:gd name="connsiteY324" fmla="*/ 33604 h 96812"/>
                  <a:gd name="connsiteX325" fmla="*/ 547326 w 1514817"/>
                  <a:gd name="connsiteY325" fmla="*/ 33604 h 96812"/>
                  <a:gd name="connsiteX326" fmla="*/ 532238 w 1514817"/>
                  <a:gd name="connsiteY326" fmla="*/ 32690 h 96812"/>
                  <a:gd name="connsiteX327" fmla="*/ 532238 w 1514817"/>
                  <a:gd name="connsiteY327" fmla="*/ 32690 h 96812"/>
                  <a:gd name="connsiteX328" fmla="*/ 517093 w 1514817"/>
                  <a:gd name="connsiteY328" fmla="*/ 31776 h 96812"/>
                  <a:gd name="connsiteX329" fmla="*/ 517093 w 1514817"/>
                  <a:gd name="connsiteY329" fmla="*/ 31776 h 96812"/>
                  <a:gd name="connsiteX330" fmla="*/ 499091 w 1514817"/>
                  <a:gd name="connsiteY330" fmla="*/ 30632 h 96812"/>
                  <a:gd name="connsiteX331" fmla="*/ 499091 w 1514817"/>
                  <a:gd name="connsiteY331" fmla="*/ 30632 h 96812"/>
                  <a:gd name="connsiteX332" fmla="*/ 486861 w 1514817"/>
                  <a:gd name="connsiteY332" fmla="*/ 29889 h 96812"/>
                  <a:gd name="connsiteX333" fmla="*/ 486861 w 1514817"/>
                  <a:gd name="connsiteY333" fmla="*/ 29889 h 96812"/>
                  <a:gd name="connsiteX334" fmla="*/ 471773 w 1514817"/>
                  <a:gd name="connsiteY334" fmla="*/ 28975 h 96812"/>
                  <a:gd name="connsiteX335" fmla="*/ 471773 w 1514817"/>
                  <a:gd name="connsiteY335" fmla="*/ 28975 h 96812"/>
                  <a:gd name="connsiteX336" fmla="*/ 456629 w 1514817"/>
                  <a:gd name="connsiteY336" fmla="*/ 28061 h 96812"/>
                  <a:gd name="connsiteX337" fmla="*/ 456629 w 1514817"/>
                  <a:gd name="connsiteY337" fmla="*/ 28061 h 96812"/>
                  <a:gd name="connsiteX338" fmla="*/ 441541 w 1514817"/>
                  <a:gd name="connsiteY338" fmla="*/ 27089 h 96812"/>
                  <a:gd name="connsiteX339" fmla="*/ 441541 w 1514817"/>
                  <a:gd name="connsiteY339" fmla="*/ 27089 h 96812"/>
                  <a:gd name="connsiteX340" fmla="*/ 426396 w 1514817"/>
                  <a:gd name="connsiteY340" fmla="*/ 26175 h 96812"/>
                  <a:gd name="connsiteX341" fmla="*/ 426396 w 1514817"/>
                  <a:gd name="connsiteY341" fmla="*/ 26175 h 96812"/>
                  <a:gd name="connsiteX342" fmla="*/ 411308 w 1514817"/>
                  <a:gd name="connsiteY342" fmla="*/ 25261 h 96812"/>
                  <a:gd name="connsiteX343" fmla="*/ 411308 w 1514817"/>
                  <a:gd name="connsiteY343" fmla="*/ 25261 h 96812"/>
                  <a:gd name="connsiteX344" fmla="*/ 396164 w 1514817"/>
                  <a:gd name="connsiteY344" fmla="*/ 24346 h 96812"/>
                  <a:gd name="connsiteX345" fmla="*/ 396164 w 1514817"/>
                  <a:gd name="connsiteY345" fmla="*/ 24346 h 96812"/>
                  <a:gd name="connsiteX346" fmla="*/ 378161 w 1514817"/>
                  <a:gd name="connsiteY346" fmla="*/ 23203 h 96812"/>
                  <a:gd name="connsiteX347" fmla="*/ 378161 w 1514817"/>
                  <a:gd name="connsiteY347" fmla="*/ 23203 h 96812"/>
                  <a:gd name="connsiteX348" fmla="*/ 365931 w 1514817"/>
                  <a:gd name="connsiteY348" fmla="*/ 22460 h 96812"/>
                  <a:gd name="connsiteX349" fmla="*/ 365931 w 1514817"/>
                  <a:gd name="connsiteY349" fmla="*/ 22460 h 96812"/>
                  <a:gd name="connsiteX350" fmla="*/ 350844 w 1514817"/>
                  <a:gd name="connsiteY350" fmla="*/ 21546 h 96812"/>
                  <a:gd name="connsiteX351" fmla="*/ 350844 w 1514817"/>
                  <a:gd name="connsiteY351" fmla="*/ 21546 h 96812"/>
                  <a:gd name="connsiteX352" fmla="*/ 332784 w 1514817"/>
                  <a:gd name="connsiteY352" fmla="*/ 20403 h 96812"/>
                  <a:gd name="connsiteX353" fmla="*/ 332784 w 1514817"/>
                  <a:gd name="connsiteY353" fmla="*/ 20403 h 96812"/>
                  <a:gd name="connsiteX354" fmla="*/ 320611 w 1514817"/>
                  <a:gd name="connsiteY354" fmla="*/ 19660 h 96812"/>
                  <a:gd name="connsiteX355" fmla="*/ 320611 w 1514817"/>
                  <a:gd name="connsiteY355" fmla="*/ 19660 h 96812"/>
                  <a:gd name="connsiteX356" fmla="*/ 305466 w 1514817"/>
                  <a:gd name="connsiteY356" fmla="*/ 18745 h 96812"/>
                  <a:gd name="connsiteX357" fmla="*/ 305466 w 1514817"/>
                  <a:gd name="connsiteY357" fmla="*/ 18745 h 96812"/>
                  <a:gd name="connsiteX358" fmla="*/ 290322 w 1514817"/>
                  <a:gd name="connsiteY358" fmla="*/ 17831 h 96812"/>
                  <a:gd name="connsiteX359" fmla="*/ 290322 w 1514817"/>
                  <a:gd name="connsiteY359" fmla="*/ 17831 h 96812"/>
                  <a:gd name="connsiteX360" fmla="*/ 272320 w 1514817"/>
                  <a:gd name="connsiteY360" fmla="*/ 16688 h 96812"/>
                  <a:gd name="connsiteX361" fmla="*/ 272320 w 1514817"/>
                  <a:gd name="connsiteY361" fmla="*/ 16688 h 96812"/>
                  <a:gd name="connsiteX362" fmla="*/ 260089 w 1514817"/>
                  <a:gd name="connsiteY362" fmla="*/ 15945 h 96812"/>
                  <a:gd name="connsiteX363" fmla="*/ 260089 w 1514817"/>
                  <a:gd name="connsiteY363" fmla="*/ 15945 h 96812"/>
                  <a:gd name="connsiteX364" fmla="*/ 245002 w 1514817"/>
                  <a:gd name="connsiteY364" fmla="*/ 15030 h 96812"/>
                  <a:gd name="connsiteX365" fmla="*/ 245002 w 1514817"/>
                  <a:gd name="connsiteY365" fmla="*/ 15030 h 96812"/>
                  <a:gd name="connsiteX366" fmla="*/ 229857 w 1514817"/>
                  <a:gd name="connsiteY366" fmla="*/ 14116 h 96812"/>
                  <a:gd name="connsiteX367" fmla="*/ 229857 w 1514817"/>
                  <a:gd name="connsiteY367" fmla="*/ 14116 h 96812"/>
                  <a:gd name="connsiteX368" fmla="*/ 211855 w 1514817"/>
                  <a:gd name="connsiteY368" fmla="*/ 12973 h 96812"/>
                  <a:gd name="connsiteX369" fmla="*/ 211855 w 1514817"/>
                  <a:gd name="connsiteY369" fmla="*/ 12973 h 96812"/>
                  <a:gd name="connsiteX370" fmla="*/ 199625 w 1514817"/>
                  <a:gd name="connsiteY370" fmla="*/ 12230 h 96812"/>
                  <a:gd name="connsiteX371" fmla="*/ 199625 w 1514817"/>
                  <a:gd name="connsiteY371" fmla="*/ 12230 h 96812"/>
                  <a:gd name="connsiteX372" fmla="*/ 184537 w 1514817"/>
                  <a:gd name="connsiteY372" fmla="*/ 11316 h 96812"/>
                  <a:gd name="connsiteX373" fmla="*/ 184537 w 1514817"/>
                  <a:gd name="connsiteY373" fmla="*/ 11316 h 96812"/>
                  <a:gd name="connsiteX374" fmla="*/ 168364 w 1514817"/>
                  <a:gd name="connsiteY374" fmla="*/ 10287 h 96812"/>
                  <a:gd name="connsiteX375" fmla="*/ 151390 w 1514817"/>
                  <a:gd name="connsiteY375" fmla="*/ 9258 h 96812"/>
                  <a:gd name="connsiteX376" fmla="*/ 151390 w 1514817"/>
                  <a:gd name="connsiteY376" fmla="*/ 9258 h 96812"/>
                  <a:gd name="connsiteX377" fmla="*/ 139160 w 1514817"/>
                  <a:gd name="connsiteY377" fmla="*/ 8515 h 96812"/>
                  <a:gd name="connsiteX378" fmla="*/ 139160 w 1514817"/>
                  <a:gd name="connsiteY378" fmla="*/ 8515 h 96812"/>
                  <a:gd name="connsiteX379" fmla="*/ 124072 w 1514817"/>
                  <a:gd name="connsiteY379" fmla="*/ 7601 h 96812"/>
                  <a:gd name="connsiteX380" fmla="*/ 124072 w 1514817"/>
                  <a:gd name="connsiteY380" fmla="*/ 7601 h 96812"/>
                  <a:gd name="connsiteX381" fmla="*/ 108928 w 1514817"/>
                  <a:gd name="connsiteY381" fmla="*/ 6687 h 96812"/>
                  <a:gd name="connsiteX382" fmla="*/ 108928 w 1514817"/>
                  <a:gd name="connsiteY382" fmla="*/ 6687 h 96812"/>
                  <a:gd name="connsiteX383" fmla="*/ 90926 w 1514817"/>
                  <a:gd name="connsiteY383" fmla="*/ 5543 h 96812"/>
                  <a:gd name="connsiteX384" fmla="*/ 90926 w 1514817"/>
                  <a:gd name="connsiteY384" fmla="*/ 5543 h 96812"/>
                  <a:gd name="connsiteX385" fmla="*/ 78695 w 1514817"/>
                  <a:gd name="connsiteY385" fmla="*/ 4801 h 96812"/>
                  <a:gd name="connsiteX386" fmla="*/ 78695 w 1514817"/>
                  <a:gd name="connsiteY386" fmla="*/ 4801 h 96812"/>
                  <a:gd name="connsiteX387" fmla="*/ 63608 w 1514817"/>
                  <a:gd name="connsiteY387" fmla="*/ 3887 h 96812"/>
                  <a:gd name="connsiteX388" fmla="*/ 63608 w 1514817"/>
                  <a:gd name="connsiteY388" fmla="*/ 3887 h 96812"/>
                  <a:gd name="connsiteX389" fmla="*/ 45548 w 1514817"/>
                  <a:gd name="connsiteY389" fmla="*/ 2743 h 96812"/>
                  <a:gd name="connsiteX390" fmla="*/ 45548 w 1514817"/>
                  <a:gd name="connsiteY390" fmla="*/ 2743 h 96812"/>
                  <a:gd name="connsiteX391" fmla="*/ 30461 w 1514817"/>
                  <a:gd name="connsiteY391" fmla="*/ 1829 h 96812"/>
                  <a:gd name="connsiteX392" fmla="*/ 30461 w 1514817"/>
                  <a:gd name="connsiteY392" fmla="*/ 1829 h 96812"/>
                  <a:gd name="connsiteX393" fmla="*/ 18231 w 1514817"/>
                  <a:gd name="connsiteY393" fmla="*/ 1086 h 96812"/>
                  <a:gd name="connsiteX394" fmla="*/ 18231 w 1514817"/>
                  <a:gd name="connsiteY394" fmla="*/ 1086 h 96812"/>
                  <a:gd name="connsiteX395" fmla="*/ 228 w 1514817"/>
                  <a:gd name="connsiteY395" fmla="*/ 0 h 96812"/>
                  <a:gd name="connsiteX396" fmla="*/ 0 w 1514817"/>
                  <a:gd name="connsiteY396" fmla="*/ 3658 h 96812"/>
                  <a:gd name="connsiteX397" fmla="*/ 15087 w 1514817"/>
                  <a:gd name="connsiteY397" fmla="*/ 4629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</a:cxnLst>
                <a:rect l="l" t="t" r="r" b="b"/>
                <a:pathLst>
                  <a:path w="1514817" h="96812">
                    <a:moveTo>
                      <a:pt x="15087" y="4629"/>
                    </a:moveTo>
                    <a:lnTo>
                      <a:pt x="30232" y="5543"/>
                    </a:lnTo>
                    <a:lnTo>
                      <a:pt x="30232" y="5543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4" y="7373"/>
                    </a:lnTo>
                    <a:lnTo>
                      <a:pt x="60464" y="7373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0697" y="9258"/>
                    </a:lnTo>
                    <a:lnTo>
                      <a:pt x="90697" y="9258"/>
                    </a:lnTo>
                    <a:lnTo>
                      <a:pt x="108699" y="10344"/>
                    </a:lnTo>
                    <a:lnTo>
                      <a:pt x="108699" y="10344"/>
                    </a:lnTo>
                    <a:lnTo>
                      <a:pt x="120929" y="11087"/>
                    </a:lnTo>
                    <a:lnTo>
                      <a:pt x="120929" y="11087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1161" y="12973"/>
                    </a:lnTo>
                    <a:lnTo>
                      <a:pt x="151161" y="12973"/>
                    </a:lnTo>
                    <a:lnTo>
                      <a:pt x="166249" y="13888"/>
                    </a:lnTo>
                    <a:lnTo>
                      <a:pt x="166249" y="13888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1" y="15773"/>
                    </a:lnTo>
                    <a:lnTo>
                      <a:pt x="196481" y="15773"/>
                    </a:lnTo>
                    <a:lnTo>
                      <a:pt x="211626" y="16688"/>
                    </a:lnTo>
                    <a:lnTo>
                      <a:pt x="211626" y="16688"/>
                    </a:lnTo>
                    <a:lnTo>
                      <a:pt x="226714" y="17603"/>
                    </a:lnTo>
                    <a:lnTo>
                      <a:pt x="226714" y="17603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6" y="19488"/>
                    </a:lnTo>
                    <a:lnTo>
                      <a:pt x="256946" y="19488"/>
                    </a:lnTo>
                    <a:lnTo>
                      <a:pt x="272091" y="20403"/>
                    </a:lnTo>
                    <a:lnTo>
                      <a:pt x="272091" y="20403"/>
                    </a:lnTo>
                    <a:lnTo>
                      <a:pt x="287179" y="21317"/>
                    </a:lnTo>
                    <a:lnTo>
                      <a:pt x="287179" y="21317"/>
                    </a:lnTo>
                    <a:lnTo>
                      <a:pt x="302323" y="22289"/>
                    </a:lnTo>
                    <a:lnTo>
                      <a:pt x="302323" y="22289"/>
                    </a:lnTo>
                    <a:lnTo>
                      <a:pt x="320383" y="23375"/>
                    </a:lnTo>
                    <a:lnTo>
                      <a:pt x="320383" y="23375"/>
                    </a:lnTo>
                    <a:lnTo>
                      <a:pt x="332556" y="24117"/>
                    </a:lnTo>
                    <a:lnTo>
                      <a:pt x="332556" y="24117"/>
                    </a:lnTo>
                    <a:lnTo>
                      <a:pt x="347643" y="25032"/>
                    </a:lnTo>
                    <a:lnTo>
                      <a:pt x="347643" y="25032"/>
                    </a:lnTo>
                    <a:lnTo>
                      <a:pt x="365703" y="26175"/>
                    </a:lnTo>
                    <a:lnTo>
                      <a:pt x="365703" y="26175"/>
                    </a:lnTo>
                    <a:lnTo>
                      <a:pt x="377933" y="26918"/>
                    </a:lnTo>
                    <a:lnTo>
                      <a:pt x="377933" y="26918"/>
                    </a:lnTo>
                    <a:lnTo>
                      <a:pt x="393021" y="27832"/>
                    </a:lnTo>
                    <a:lnTo>
                      <a:pt x="393021" y="27832"/>
                    </a:lnTo>
                    <a:lnTo>
                      <a:pt x="408165" y="28804"/>
                    </a:lnTo>
                    <a:lnTo>
                      <a:pt x="408165" y="28804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7" y="30632"/>
                    </a:lnTo>
                    <a:lnTo>
                      <a:pt x="438397" y="30632"/>
                    </a:lnTo>
                    <a:lnTo>
                      <a:pt x="453485" y="31547"/>
                    </a:lnTo>
                    <a:lnTo>
                      <a:pt x="453485" y="31547"/>
                    </a:lnTo>
                    <a:lnTo>
                      <a:pt x="468630" y="32519"/>
                    </a:lnTo>
                    <a:lnTo>
                      <a:pt x="468630" y="32519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498862" y="34347"/>
                    </a:lnTo>
                    <a:lnTo>
                      <a:pt x="498862" y="34347"/>
                    </a:lnTo>
                    <a:lnTo>
                      <a:pt x="513950" y="35262"/>
                    </a:lnTo>
                    <a:lnTo>
                      <a:pt x="513950" y="35262"/>
                    </a:lnTo>
                    <a:lnTo>
                      <a:pt x="529094" y="36234"/>
                    </a:lnTo>
                    <a:lnTo>
                      <a:pt x="529094" y="36234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59327" y="38062"/>
                    </a:lnTo>
                    <a:lnTo>
                      <a:pt x="559327" y="38062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19792" y="41777"/>
                    </a:lnTo>
                    <a:lnTo>
                      <a:pt x="619792" y="41777"/>
                    </a:lnTo>
                    <a:lnTo>
                      <a:pt x="634879" y="42691"/>
                    </a:lnTo>
                    <a:lnTo>
                      <a:pt x="634879" y="42691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0257" y="45492"/>
                    </a:lnTo>
                    <a:lnTo>
                      <a:pt x="680257" y="45492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378"/>
                    </a:lnTo>
                    <a:lnTo>
                      <a:pt x="710489" y="47378"/>
                    </a:lnTo>
                    <a:lnTo>
                      <a:pt x="725576" y="48292"/>
                    </a:lnTo>
                    <a:lnTo>
                      <a:pt x="725576" y="48292"/>
                    </a:lnTo>
                    <a:lnTo>
                      <a:pt x="740721" y="49206"/>
                    </a:lnTo>
                    <a:lnTo>
                      <a:pt x="740721" y="49206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89013" y="52178"/>
                    </a:lnTo>
                    <a:lnTo>
                      <a:pt x="789013" y="52178"/>
                    </a:lnTo>
                    <a:lnTo>
                      <a:pt x="801186" y="52921"/>
                    </a:lnTo>
                    <a:lnTo>
                      <a:pt x="801186" y="52921"/>
                    </a:lnTo>
                    <a:lnTo>
                      <a:pt x="816273" y="53893"/>
                    </a:lnTo>
                    <a:lnTo>
                      <a:pt x="816273" y="53893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21"/>
                    </a:lnTo>
                    <a:lnTo>
                      <a:pt x="846563" y="55721"/>
                    </a:lnTo>
                    <a:lnTo>
                      <a:pt x="861651" y="56636"/>
                    </a:lnTo>
                    <a:lnTo>
                      <a:pt x="861651" y="56636"/>
                    </a:lnTo>
                    <a:lnTo>
                      <a:pt x="876738" y="57608"/>
                    </a:lnTo>
                    <a:lnTo>
                      <a:pt x="876738" y="57608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36"/>
                    </a:lnTo>
                    <a:lnTo>
                      <a:pt x="907027" y="59436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67492" y="63151"/>
                    </a:lnTo>
                    <a:lnTo>
                      <a:pt x="967492" y="63151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1000639" y="65208"/>
                    </a:lnTo>
                    <a:lnTo>
                      <a:pt x="1000639" y="65208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27957" y="66866"/>
                    </a:lnTo>
                    <a:lnTo>
                      <a:pt x="1027957" y="66866"/>
                    </a:lnTo>
                    <a:lnTo>
                      <a:pt x="1045959" y="68009"/>
                    </a:lnTo>
                    <a:lnTo>
                      <a:pt x="1045959" y="68009"/>
                    </a:lnTo>
                    <a:lnTo>
                      <a:pt x="1058189" y="68752"/>
                    </a:lnTo>
                    <a:lnTo>
                      <a:pt x="1058189" y="68752"/>
                    </a:lnTo>
                    <a:lnTo>
                      <a:pt x="1073277" y="69666"/>
                    </a:lnTo>
                    <a:lnTo>
                      <a:pt x="1073277" y="69666"/>
                    </a:lnTo>
                    <a:lnTo>
                      <a:pt x="1088422" y="70580"/>
                    </a:lnTo>
                    <a:lnTo>
                      <a:pt x="1088422" y="70580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467"/>
                    </a:lnTo>
                    <a:lnTo>
                      <a:pt x="1118654" y="72467"/>
                    </a:lnTo>
                    <a:lnTo>
                      <a:pt x="1133742" y="73381"/>
                    </a:lnTo>
                    <a:lnTo>
                      <a:pt x="1133742" y="73381"/>
                    </a:lnTo>
                    <a:lnTo>
                      <a:pt x="1148887" y="74295"/>
                    </a:lnTo>
                    <a:lnTo>
                      <a:pt x="1148887" y="74295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6" y="77095"/>
                    </a:lnTo>
                    <a:lnTo>
                      <a:pt x="1194206" y="77095"/>
                    </a:lnTo>
                    <a:lnTo>
                      <a:pt x="1212266" y="78239"/>
                    </a:lnTo>
                    <a:lnTo>
                      <a:pt x="1212266" y="78239"/>
                    </a:lnTo>
                    <a:lnTo>
                      <a:pt x="1224439" y="78982"/>
                    </a:lnTo>
                    <a:lnTo>
                      <a:pt x="1224439" y="78982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54671" y="80810"/>
                    </a:lnTo>
                    <a:lnTo>
                      <a:pt x="1254671" y="80810"/>
                    </a:lnTo>
                    <a:lnTo>
                      <a:pt x="1272730" y="81954"/>
                    </a:lnTo>
                    <a:lnTo>
                      <a:pt x="1272730" y="81954"/>
                    </a:lnTo>
                    <a:lnTo>
                      <a:pt x="1284903" y="82696"/>
                    </a:lnTo>
                    <a:lnTo>
                      <a:pt x="1284903" y="82696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36" y="84525"/>
                    </a:lnTo>
                    <a:lnTo>
                      <a:pt x="1315136" y="84525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00" y="88240"/>
                    </a:lnTo>
                    <a:lnTo>
                      <a:pt x="1375600" y="88240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33" y="90126"/>
                    </a:lnTo>
                    <a:lnTo>
                      <a:pt x="1405833" y="90126"/>
                    </a:lnTo>
                    <a:lnTo>
                      <a:pt x="1423892" y="91212"/>
                    </a:lnTo>
                    <a:lnTo>
                      <a:pt x="1423892" y="91212"/>
                    </a:lnTo>
                    <a:lnTo>
                      <a:pt x="1436065" y="91955"/>
                    </a:lnTo>
                    <a:lnTo>
                      <a:pt x="1436065" y="91955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9269" y="94012"/>
                    </a:lnTo>
                    <a:lnTo>
                      <a:pt x="1469269" y="94012"/>
                    </a:lnTo>
                    <a:lnTo>
                      <a:pt x="1481442" y="94755"/>
                    </a:lnTo>
                    <a:lnTo>
                      <a:pt x="1481442" y="94755"/>
                    </a:lnTo>
                    <a:lnTo>
                      <a:pt x="1496587" y="95726"/>
                    </a:lnTo>
                    <a:lnTo>
                      <a:pt x="1496587" y="95726"/>
                    </a:lnTo>
                    <a:lnTo>
                      <a:pt x="1514589" y="96812"/>
                    </a:lnTo>
                    <a:lnTo>
                      <a:pt x="1514818" y="93098"/>
                    </a:lnTo>
                    <a:lnTo>
                      <a:pt x="1499730" y="92183"/>
                    </a:lnTo>
                    <a:lnTo>
                      <a:pt x="1499730" y="92183"/>
                    </a:lnTo>
                    <a:lnTo>
                      <a:pt x="1481671" y="91040"/>
                    </a:lnTo>
                    <a:lnTo>
                      <a:pt x="1481671" y="91040"/>
                    </a:lnTo>
                    <a:lnTo>
                      <a:pt x="1469498" y="90297"/>
                    </a:lnTo>
                    <a:lnTo>
                      <a:pt x="1469498" y="90297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9265" y="88468"/>
                    </a:lnTo>
                    <a:lnTo>
                      <a:pt x="1439265" y="88468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3" y="86582"/>
                    </a:lnTo>
                    <a:lnTo>
                      <a:pt x="1409033" y="86582"/>
                    </a:lnTo>
                    <a:lnTo>
                      <a:pt x="1393889" y="85668"/>
                    </a:lnTo>
                    <a:lnTo>
                      <a:pt x="1393889" y="85668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11" y="82868"/>
                    </a:lnTo>
                    <a:lnTo>
                      <a:pt x="1348511" y="82868"/>
                    </a:lnTo>
                    <a:lnTo>
                      <a:pt x="1333424" y="81954"/>
                    </a:lnTo>
                    <a:lnTo>
                      <a:pt x="1333424" y="81954"/>
                    </a:lnTo>
                    <a:lnTo>
                      <a:pt x="1318279" y="81039"/>
                    </a:lnTo>
                    <a:lnTo>
                      <a:pt x="1318279" y="81039"/>
                    </a:lnTo>
                    <a:lnTo>
                      <a:pt x="1303192" y="80067"/>
                    </a:lnTo>
                    <a:lnTo>
                      <a:pt x="1303192" y="80067"/>
                    </a:lnTo>
                    <a:lnTo>
                      <a:pt x="1288047" y="79153"/>
                    </a:lnTo>
                    <a:lnTo>
                      <a:pt x="1288047" y="79153"/>
                    </a:lnTo>
                    <a:lnTo>
                      <a:pt x="1272959" y="78239"/>
                    </a:lnTo>
                    <a:lnTo>
                      <a:pt x="1272959" y="78239"/>
                    </a:lnTo>
                    <a:lnTo>
                      <a:pt x="1257814" y="77324"/>
                    </a:lnTo>
                    <a:lnTo>
                      <a:pt x="1257814" y="77324"/>
                    </a:lnTo>
                    <a:lnTo>
                      <a:pt x="1242727" y="76352"/>
                    </a:lnTo>
                    <a:lnTo>
                      <a:pt x="1242727" y="76352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12494" y="74524"/>
                    </a:lnTo>
                    <a:lnTo>
                      <a:pt x="1212494" y="74524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82262" y="72638"/>
                    </a:lnTo>
                    <a:lnTo>
                      <a:pt x="1182262" y="72638"/>
                    </a:lnTo>
                    <a:lnTo>
                      <a:pt x="1167117" y="71724"/>
                    </a:lnTo>
                    <a:lnTo>
                      <a:pt x="1167117" y="71724"/>
                    </a:lnTo>
                    <a:lnTo>
                      <a:pt x="1152030" y="70809"/>
                    </a:lnTo>
                    <a:lnTo>
                      <a:pt x="1152030" y="70809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7" y="68923"/>
                    </a:lnTo>
                    <a:lnTo>
                      <a:pt x="1121797" y="68923"/>
                    </a:lnTo>
                    <a:lnTo>
                      <a:pt x="1106653" y="68009"/>
                    </a:lnTo>
                    <a:lnTo>
                      <a:pt x="1106653" y="68009"/>
                    </a:lnTo>
                    <a:lnTo>
                      <a:pt x="1091565" y="67094"/>
                    </a:lnTo>
                    <a:lnTo>
                      <a:pt x="1091565" y="67094"/>
                    </a:lnTo>
                    <a:lnTo>
                      <a:pt x="1076420" y="66123"/>
                    </a:lnTo>
                    <a:lnTo>
                      <a:pt x="1076420" y="66123"/>
                    </a:lnTo>
                    <a:lnTo>
                      <a:pt x="1058418" y="65037"/>
                    </a:lnTo>
                    <a:lnTo>
                      <a:pt x="1058418" y="65037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31100" y="63380"/>
                    </a:lnTo>
                    <a:lnTo>
                      <a:pt x="1031100" y="63380"/>
                    </a:lnTo>
                    <a:lnTo>
                      <a:pt x="1013041" y="62236"/>
                    </a:lnTo>
                    <a:lnTo>
                      <a:pt x="1013041" y="62236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70635" y="59665"/>
                    </a:lnTo>
                    <a:lnTo>
                      <a:pt x="970635" y="59665"/>
                    </a:lnTo>
                    <a:lnTo>
                      <a:pt x="955491" y="58693"/>
                    </a:lnTo>
                    <a:lnTo>
                      <a:pt x="955491" y="58693"/>
                    </a:lnTo>
                    <a:lnTo>
                      <a:pt x="940403" y="57779"/>
                    </a:lnTo>
                    <a:lnTo>
                      <a:pt x="940403" y="57779"/>
                    </a:lnTo>
                    <a:lnTo>
                      <a:pt x="925259" y="56865"/>
                    </a:lnTo>
                    <a:lnTo>
                      <a:pt x="925259" y="56865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4978"/>
                    </a:lnTo>
                    <a:lnTo>
                      <a:pt x="895026" y="54978"/>
                    </a:lnTo>
                    <a:lnTo>
                      <a:pt x="879938" y="54064"/>
                    </a:lnTo>
                    <a:lnTo>
                      <a:pt x="879938" y="54064"/>
                    </a:lnTo>
                    <a:lnTo>
                      <a:pt x="864794" y="53150"/>
                    </a:lnTo>
                    <a:lnTo>
                      <a:pt x="864794" y="53150"/>
                    </a:lnTo>
                    <a:lnTo>
                      <a:pt x="846734" y="52006"/>
                    </a:lnTo>
                    <a:lnTo>
                      <a:pt x="846734" y="52006"/>
                    </a:lnTo>
                    <a:lnTo>
                      <a:pt x="834562" y="51263"/>
                    </a:lnTo>
                    <a:lnTo>
                      <a:pt x="834562" y="51263"/>
                    </a:lnTo>
                    <a:lnTo>
                      <a:pt x="819417" y="50349"/>
                    </a:lnTo>
                    <a:lnTo>
                      <a:pt x="819417" y="50349"/>
                    </a:lnTo>
                    <a:lnTo>
                      <a:pt x="804329" y="49435"/>
                    </a:lnTo>
                    <a:lnTo>
                      <a:pt x="804329" y="49435"/>
                    </a:lnTo>
                    <a:lnTo>
                      <a:pt x="789184" y="48463"/>
                    </a:lnTo>
                    <a:lnTo>
                      <a:pt x="789184" y="48463"/>
                    </a:lnTo>
                    <a:lnTo>
                      <a:pt x="774097" y="47549"/>
                    </a:lnTo>
                    <a:lnTo>
                      <a:pt x="774097" y="47549"/>
                    </a:lnTo>
                    <a:lnTo>
                      <a:pt x="758952" y="46635"/>
                    </a:lnTo>
                    <a:lnTo>
                      <a:pt x="758952" y="46635"/>
                    </a:lnTo>
                    <a:lnTo>
                      <a:pt x="743864" y="45720"/>
                    </a:lnTo>
                    <a:lnTo>
                      <a:pt x="743864" y="45720"/>
                    </a:lnTo>
                    <a:lnTo>
                      <a:pt x="728720" y="44749"/>
                    </a:lnTo>
                    <a:lnTo>
                      <a:pt x="728720" y="44749"/>
                    </a:lnTo>
                    <a:lnTo>
                      <a:pt x="713632" y="43834"/>
                    </a:lnTo>
                    <a:lnTo>
                      <a:pt x="713632" y="43834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34"/>
                    </a:lnTo>
                    <a:lnTo>
                      <a:pt x="668255" y="41034"/>
                    </a:lnTo>
                    <a:lnTo>
                      <a:pt x="653167" y="40119"/>
                    </a:lnTo>
                    <a:lnTo>
                      <a:pt x="653167" y="40119"/>
                    </a:lnTo>
                    <a:lnTo>
                      <a:pt x="636994" y="39148"/>
                    </a:lnTo>
                    <a:lnTo>
                      <a:pt x="620020" y="38062"/>
                    </a:lnTo>
                    <a:lnTo>
                      <a:pt x="620020" y="38062"/>
                    </a:lnTo>
                    <a:lnTo>
                      <a:pt x="607790" y="37319"/>
                    </a:lnTo>
                    <a:lnTo>
                      <a:pt x="607790" y="37319"/>
                    </a:lnTo>
                    <a:lnTo>
                      <a:pt x="589788" y="36234"/>
                    </a:lnTo>
                    <a:lnTo>
                      <a:pt x="589788" y="36234"/>
                    </a:lnTo>
                    <a:lnTo>
                      <a:pt x="577558" y="35491"/>
                    </a:lnTo>
                    <a:lnTo>
                      <a:pt x="577558" y="35491"/>
                    </a:lnTo>
                    <a:lnTo>
                      <a:pt x="559555" y="34347"/>
                    </a:lnTo>
                    <a:lnTo>
                      <a:pt x="559555" y="34347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6"/>
                    </a:lnTo>
                    <a:lnTo>
                      <a:pt x="517093" y="31776"/>
                    </a:lnTo>
                    <a:lnTo>
                      <a:pt x="499091" y="30632"/>
                    </a:lnTo>
                    <a:lnTo>
                      <a:pt x="499091" y="30632"/>
                    </a:lnTo>
                    <a:lnTo>
                      <a:pt x="486861" y="29889"/>
                    </a:lnTo>
                    <a:lnTo>
                      <a:pt x="486861" y="29889"/>
                    </a:lnTo>
                    <a:lnTo>
                      <a:pt x="471773" y="28975"/>
                    </a:lnTo>
                    <a:lnTo>
                      <a:pt x="471773" y="28975"/>
                    </a:lnTo>
                    <a:lnTo>
                      <a:pt x="456629" y="28061"/>
                    </a:lnTo>
                    <a:lnTo>
                      <a:pt x="456629" y="28061"/>
                    </a:lnTo>
                    <a:lnTo>
                      <a:pt x="441541" y="27089"/>
                    </a:lnTo>
                    <a:lnTo>
                      <a:pt x="441541" y="27089"/>
                    </a:lnTo>
                    <a:lnTo>
                      <a:pt x="426396" y="26175"/>
                    </a:lnTo>
                    <a:lnTo>
                      <a:pt x="426396" y="26175"/>
                    </a:lnTo>
                    <a:lnTo>
                      <a:pt x="411308" y="25261"/>
                    </a:lnTo>
                    <a:lnTo>
                      <a:pt x="411308" y="25261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78161" y="23203"/>
                    </a:lnTo>
                    <a:lnTo>
                      <a:pt x="378161" y="23203"/>
                    </a:lnTo>
                    <a:lnTo>
                      <a:pt x="365931" y="22460"/>
                    </a:lnTo>
                    <a:lnTo>
                      <a:pt x="365931" y="22460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2784" y="20403"/>
                    </a:lnTo>
                    <a:lnTo>
                      <a:pt x="332784" y="20403"/>
                    </a:lnTo>
                    <a:lnTo>
                      <a:pt x="320611" y="19660"/>
                    </a:lnTo>
                    <a:lnTo>
                      <a:pt x="320611" y="19660"/>
                    </a:lnTo>
                    <a:lnTo>
                      <a:pt x="305466" y="18745"/>
                    </a:lnTo>
                    <a:lnTo>
                      <a:pt x="305466" y="18745"/>
                    </a:lnTo>
                    <a:lnTo>
                      <a:pt x="290322" y="17831"/>
                    </a:lnTo>
                    <a:lnTo>
                      <a:pt x="290322" y="17831"/>
                    </a:lnTo>
                    <a:lnTo>
                      <a:pt x="272320" y="16688"/>
                    </a:lnTo>
                    <a:lnTo>
                      <a:pt x="272320" y="16688"/>
                    </a:lnTo>
                    <a:lnTo>
                      <a:pt x="260089" y="15945"/>
                    </a:lnTo>
                    <a:lnTo>
                      <a:pt x="260089" y="15945"/>
                    </a:lnTo>
                    <a:lnTo>
                      <a:pt x="245002" y="15030"/>
                    </a:lnTo>
                    <a:lnTo>
                      <a:pt x="245002" y="15030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1855" y="12973"/>
                    </a:lnTo>
                    <a:lnTo>
                      <a:pt x="211855" y="12973"/>
                    </a:lnTo>
                    <a:lnTo>
                      <a:pt x="199625" y="12230"/>
                    </a:lnTo>
                    <a:lnTo>
                      <a:pt x="199625" y="12230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8364" y="10287"/>
                    </a:lnTo>
                    <a:lnTo>
                      <a:pt x="151390" y="9258"/>
                    </a:lnTo>
                    <a:lnTo>
                      <a:pt x="151390" y="9258"/>
                    </a:lnTo>
                    <a:lnTo>
                      <a:pt x="139160" y="8515"/>
                    </a:lnTo>
                    <a:lnTo>
                      <a:pt x="139160" y="8515"/>
                    </a:lnTo>
                    <a:lnTo>
                      <a:pt x="124072" y="7601"/>
                    </a:lnTo>
                    <a:lnTo>
                      <a:pt x="124072" y="7601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0926" y="5543"/>
                    </a:lnTo>
                    <a:lnTo>
                      <a:pt x="90926" y="5543"/>
                    </a:lnTo>
                    <a:lnTo>
                      <a:pt x="78695" y="4801"/>
                    </a:lnTo>
                    <a:lnTo>
                      <a:pt x="78695" y="4801"/>
                    </a:lnTo>
                    <a:lnTo>
                      <a:pt x="63608" y="3887"/>
                    </a:lnTo>
                    <a:lnTo>
                      <a:pt x="63608" y="3887"/>
                    </a:lnTo>
                    <a:lnTo>
                      <a:pt x="45548" y="2743"/>
                    </a:lnTo>
                    <a:lnTo>
                      <a:pt x="45548" y="2743"/>
                    </a:lnTo>
                    <a:lnTo>
                      <a:pt x="30461" y="1829"/>
                    </a:lnTo>
                    <a:lnTo>
                      <a:pt x="30461" y="1829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8" y="0"/>
                    </a:lnTo>
                    <a:lnTo>
                      <a:pt x="0" y="3658"/>
                    </a:lnTo>
                    <a:lnTo>
                      <a:pt x="15087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30" name="شكل حر: شكل 229">
                <a:extLst>
                  <a:ext uri="{FF2B5EF4-FFF2-40B4-BE49-F238E27FC236}">
                    <a16:creationId xmlns:a16="http://schemas.microsoft.com/office/drawing/2014/main" id="{FB1AF3A3-9C96-433B-9779-7FF5424BFAC0}"/>
                  </a:ext>
                </a:extLst>
              </p:cNvPr>
              <p:cNvSpPr/>
              <p:nvPr/>
            </p:nvSpPr>
            <p:spPr>
              <a:xfrm>
                <a:off x="6629952" y="6128880"/>
                <a:ext cx="1514817" cy="96868"/>
              </a:xfrm>
              <a:custGeom>
                <a:avLst/>
                <a:gdLst>
                  <a:gd name="connsiteX0" fmla="*/ 15088 w 1514817"/>
                  <a:gd name="connsiteY0" fmla="*/ 4629 h 96868"/>
                  <a:gd name="connsiteX1" fmla="*/ 33147 w 1514817"/>
                  <a:gd name="connsiteY1" fmla="*/ 5772 h 96868"/>
                  <a:gd name="connsiteX2" fmla="*/ 33147 w 1514817"/>
                  <a:gd name="connsiteY2" fmla="*/ 5772 h 96868"/>
                  <a:gd name="connsiteX3" fmla="*/ 45320 w 1514817"/>
                  <a:gd name="connsiteY3" fmla="*/ 6515 h 96868"/>
                  <a:gd name="connsiteX4" fmla="*/ 45320 w 1514817"/>
                  <a:gd name="connsiteY4" fmla="*/ 6515 h 96868"/>
                  <a:gd name="connsiteX5" fmla="*/ 60465 w 1514817"/>
                  <a:gd name="connsiteY5" fmla="*/ 7429 h 96868"/>
                  <a:gd name="connsiteX6" fmla="*/ 60465 w 1514817"/>
                  <a:gd name="connsiteY6" fmla="*/ 7429 h 96868"/>
                  <a:gd name="connsiteX7" fmla="*/ 75552 w 1514817"/>
                  <a:gd name="connsiteY7" fmla="*/ 8401 h 96868"/>
                  <a:gd name="connsiteX8" fmla="*/ 75552 w 1514817"/>
                  <a:gd name="connsiteY8" fmla="*/ 8401 h 96868"/>
                  <a:gd name="connsiteX9" fmla="*/ 93612 w 1514817"/>
                  <a:gd name="connsiteY9" fmla="*/ 9486 h 96868"/>
                  <a:gd name="connsiteX10" fmla="*/ 93612 w 1514817"/>
                  <a:gd name="connsiteY10" fmla="*/ 9486 h 96868"/>
                  <a:gd name="connsiteX11" fmla="*/ 105785 w 1514817"/>
                  <a:gd name="connsiteY11" fmla="*/ 10229 h 96868"/>
                  <a:gd name="connsiteX12" fmla="*/ 105785 w 1514817"/>
                  <a:gd name="connsiteY12" fmla="*/ 10229 h 96868"/>
                  <a:gd name="connsiteX13" fmla="*/ 120930 w 1514817"/>
                  <a:gd name="connsiteY13" fmla="*/ 11144 h 96868"/>
                  <a:gd name="connsiteX14" fmla="*/ 120930 w 1514817"/>
                  <a:gd name="connsiteY14" fmla="*/ 11144 h 96868"/>
                  <a:gd name="connsiteX15" fmla="*/ 136017 w 1514817"/>
                  <a:gd name="connsiteY15" fmla="*/ 12116 h 96868"/>
                  <a:gd name="connsiteX16" fmla="*/ 136017 w 1514817"/>
                  <a:gd name="connsiteY16" fmla="*/ 12116 h 96868"/>
                  <a:gd name="connsiteX17" fmla="*/ 154077 w 1514817"/>
                  <a:gd name="connsiteY17" fmla="*/ 13201 h 96868"/>
                  <a:gd name="connsiteX18" fmla="*/ 154077 w 1514817"/>
                  <a:gd name="connsiteY18" fmla="*/ 13201 h 96868"/>
                  <a:gd name="connsiteX19" fmla="*/ 166250 w 1514817"/>
                  <a:gd name="connsiteY19" fmla="*/ 13944 h 96868"/>
                  <a:gd name="connsiteX20" fmla="*/ 166250 w 1514817"/>
                  <a:gd name="connsiteY20" fmla="*/ 13944 h 96868"/>
                  <a:gd name="connsiteX21" fmla="*/ 181394 w 1514817"/>
                  <a:gd name="connsiteY21" fmla="*/ 14859 h 96868"/>
                  <a:gd name="connsiteX22" fmla="*/ 181394 w 1514817"/>
                  <a:gd name="connsiteY22" fmla="*/ 14859 h 96868"/>
                  <a:gd name="connsiteX23" fmla="*/ 196482 w 1514817"/>
                  <a:gd name="connsiteY23" fmla="*/ 15830 h 96868"/>
                  <a:gd name="connsiteX24" fmla="*/ 196482 w 1514817"/>
                  <a:gd name="connsiteY24" fmla="*/ 15830 h 96868"/>
                  <a:gd name="connsiteX25" fmla="*/ 214541 w 1514817"/>
                  <a:gd name="connsiteY25" fmla="*/ 16916 h 96868"/>
                  <a:gd name="connsiteX26" fmla="*/ 214541 w 1514817"/>
                  <a:gd name="connsiteY26" fmla="*/ 16916 h 96868"/>
                  <a:gd name="connsiteX27" fmla="*/ 226714 w 1514817"/>
                  <a:gd name="connsiteY27" fmla="*/ 17659 h 96868"/>
                  <a:gd name="connsiteX28" fmla="*/ 226714 w 1514817"/>
                  <a:gd name="connsiteY28" fmla="*/ 17659 h 96868"/>
                  <a:gd name="connsiteX29" fmla="*/ 244774 w 1514817"/>
                  <a:gd name="connsiteY29" fmla="*/ 18802 h 96868"/>
                  <a:gd name="connsiteX30" fmla="*/ 244774 w 1514817"/>
                  <a:gd name="connsiteY30" fmla="*/ 18802 h 96868"/>
                  <a:gd name="connsiteX31" fmla="*/ 256947 w 1514817"/>
                  <a:gd name="connsiteY31" fmla="*/ 19545 h 96868"/>
                  <a:gd name="connsiteX32" fmla="*/ 256947 w 1514817"/>
                  <a:gd name="connsiteY32" fmla="*/ 19545 h 96868"/>
                  <a:gd name="connsiteX33" fmla="*/ 272091 w 1514817"/>
                  <a:gd name="connsiteY33" fmla="*/ 20459 h 96868"/>
                  <a:gd name="connsiteX34" fmla="*/ 272091 w 1514817"/>
                  <a:gd name="connsiteY34" fmla="*/ 20459 h 96868"/>
                  <a:gd name="connsiteX35" fmla="*/ 287179 w 1514817"/>
                  <a:gd name="connsiteY35" fmla="*/ 21374 h 96868"/>
                  <a:gd name="connsiteX36" fmla="*/ 287179 w 1514817"/>
                  <a:gd name="connsiteY36" fmla="*/ 21374 h 96868"/>
                  <a:gd name="connsiteX37" fmla="*/ 302324 w 1514817"/>
                  <a:gd name="connsiteY37" fmla="*/ 22345 h 96868"/>
                  <a:gd name="connsiteX38" fmla="*/ 302324 w 1514817"/>
                  <a:gd name="connsiteY38" fmla="*/ 22345 h 96868"/>
                  <a:gd name="connsiteX39" fmla="*/ 317411 w 1514817"/>
                  <a:gd name="connsiteY39" fmla="*/ 23260 h 96868"/>
                  <a:gd name="connsiteX40" fmla="*/ 317411 w 1514817"/>
                  <a:gd name="connsiteY40" fmla="*/ 23260 h 96868"/>
                  <a:gd name="connsiteX41" fmla="*/ 332556 w 1514817"/>
                  <a:gd name="connsiteY41" fmla="*/ 24174 h 96868"/>
                  <a:gd name="connsiteX42" fmla="*/ 332556 w 1514817"/>
                  <a:gd name="connsiteY42" fmla="*/ 24174 h 96868"/>
                  <a:gd name="connsiteX43" fmla="*/ 347644 w 1514817"/>
                  <a:gd name="connsiteY43" fmla="*/ 25089 h 96868"/>
                  <a:gd name="connsiteX44" fmla="*/ 347644 w 1514817"/>
                  <a:gd name="connsiteY44" fmla="*/ 25089 h 96868"/>
                  <a:gd name="connsiteX45" fmla="*/ 362788 w 1514817"/>
                  <a:gd name="connsiteY45" fmla="*/ 26060 h 96868"/>
                  <a:gd name="connsiteX46" fmla="*/ 362788 w 1514817"/>
                  <a:gd name="connsiteY46" fmla="*/ 26060 h 96868"/>
                  <a:gd name="connsiteX47" fmla="*/ 377933 w 1514817"/>
                  <a:gd name="connsiteY47" fmla="*/ 26975 h 96868"/>
                  <a:gd name="connsiteX48" fmla="*/ 377933 w 1514817"/>
                  <a:gd name="connsiteY48" fmla="*/ 26975 h 96868"/>
                  <a:gd name="connsiteX49" fmla="*/ 393020 w 1514817"/>
                  <a:gd name="connsiteY49" fmla="*/ 27889 h 96868"/>
                  <a:gd name="connsiteX50" fmla="*/ 393020 w 1514817"/>
                  <a:gd name="connsiteY50" fmla="*/ 27889 h 96868"/>
                  <a:gd name="connsiteX51" fmla="*/ 408165 w 1514817"/>
                  <a:gd name="connsiteY51" fmla="*/ 28803 h 96868"/>
                  <a:gd name="connsiteX52" fmla="*/ 408165 w 1514817"/>
                  <a:gd name="connsiteY52" fmla="*/ 28803 h 96868"/>
                  <a:gd name="connsiteX53" fmla="*/ 423253 w 1514817"/>
                  <a:gd name="connsiteY53" fmla="*/ 29775 h 96868"/>
                  <a:gd name="connsiteX54" fmla="*/ 423253 w 1514817"/>
                  <a:gd name="connsiteY54" fmla="*/ 29775 h 96868"/>
                  <a:gd name="connsiteX55" fmla="*/ 438398 w 1514817"/>
                  <a:gd name="connsiteY55" fmla="*/ 30690 h 96868"/>
                  <a:gd name="connsiteX56" fmla="*/ 438398 w 1514817"/>
                  <a:gd name="connsiteY56" fmla="*/ 30690 h 96868"/>
                  <a:gd name="connsiteX57" fmla="*/ 453485 w 1514817"/>
                  <a:gd name="connsiteY57" fmla="*/ 31603 h 96868"/>
                  <a:gd name="connsiteX58" fmla="*/ 453485 w 1514817"/>
                  <a:gd name="connsiteY58" fmla="*/ 31603 h 96868"/>
                  <a:gd name="connsiteX59" fmla="*/ 468630 w 1514817"/>
                  <a:gd name="connsiteY59" fmla="*/ 32518 h 96868"/>
                  <a:gd name="connsiteX60" fmla="*/ 468630 w 1514817"/>
                  <a:gd name="connsiteY60" fmla="*/ 32518 h 96868"/>
                  <a:gd name="connsiteX61" fmla="*/ 483717 w 1514817"/>
                  <a:gd name="connsiteY61" fmla="*/ 33490 h 96868"/>
                  <a:gd name="connsiteX62" fmla="*/ 483717 w 1514817"/>
                  <a:gd name="connsiteY62" fmla="*/ 33490 h 96868"/>
                  <a:gd name="connsiteX63" fmla="*/ 501777 w 1514817"/>
                  <a:gd name="connsiteY63" fmla="*/ 34575 h 96868"/>
                  <a:gd name="connsiteX64" fmla="*/ 501777 w 1514817"/>
                  <a:gd name="connsiteY64" fmla="*/ 34575 h 96868"/>
                  <a:gd name="connsiteX65" fmla="*/ 513950 w 1514817"/>
                  <a:gd name="connsiteY65" fmla="*/ 35318 h 96868"/>
                  <a:gd name="connsiteX66" fmla="*/ 513950 w 1514817"/>
                  <a:gd name="connsiteY66" fmla="*/ 35318 h 96868"/>
                  <a:gd name="connsiteX67" fmla="*/ 529095 w 1514817"/>
                  <a:gd name="connsiteY67" fmla="*/ 36233 h 96868"/>
                  <a:gd name="connsiteX68" fmla="*/ 529095 w 1514817"/>
                  <a:gd name="connsiteY68" fmla="*/ 36233 h 96868"/>
                  <a:gd name="connsiteX69" fmla="*/ 544183 w 1514817"/>
                  <a:gd name="connsiteY69" fmla="*/ 37205 h 96868"/>
                  <a:gd name="connsiteX70" fmla="*/ 544183 w 1514817"/>
                  <a:gd name="connsiteY70" fmla="*/ 37205 h 96868"/>
                  <a:gd name="connsiteX71" fmla="*/ 559327 w 1514817"/>
                  <a:gd name="connsiteY71" fmla="*/ 38119 h 96868"/>
                  <a:gd name="connsiteX72" fmla="*/ 559327 w 1514817"/>
                  <a:gd name="connsiteY72" fmla="*/ 38119 h 96868"/>
                  <a:gd name="connsiteX73" fmla="*/ 574414 w 1514817"/>
                  <a:gd name="connsiteY73" fmla="*/ 39033 h 96868"/>
                  <a:gd name="connsiteX74" fmla="*/ 574414 w 1514817"/>
                  <a:gd name="connsiteY74" fmla="*/ 39033 h 96868"/>
                  <a:gd name="connsiteX75" fmla="*/ 589559 w 1514817"/>
                  <a:gd name="connsiteY75" fmla="*/ 40005 h 96868"/>
                  <a:gd name="connsiteX76" fmla="*/ 589559 w 1514817"/>
                  <a:gd name="connsiteY76" fmla="*/ 40005 h 96868"/>
                  <a:gd name="connsiteX77" fmla="*/ 604647 w 1514817"/>
                  <a:gd name="connsiteY77" fmla="*/ 40919 h 96868"/>
                  <a:gd name="connsiteX78" fmla="*/ 604647 w 1514817"/>
                  <a:gd name="connsiteY78" fmla="*/ 40919 h 96868"/>
                  <a:gd name="connsiteX79" fmla="*/ 619792 w 1514817"/>
                  <a:gd name="connsiteY79" fmla="*/ 41833 h 96868"/>
                  <a:gd name="connsiteX80" fmla="*/ 619792 w 1514817"/>
                  <a:gd name="connsiteY80" fmla="*/ 41833 h 96868"/>
                  <a:gd name="connsiteX81" fmla="*/ 634880 w 1514817"/>
                  <a:gd name="connsiteY81" fmla="*/ 42748 h 96868"/>
                  <a:gd name="connsiteX82" fmla="*/ 634880 w 1514817"/>
                  <a:gd name="connsiteY82" fmla="*/ 42748 h 96868"/>
                  <a:gd name="connsiteX83" fmla="*/ 650024 w 1514817"/>
                  <a:gd name="connsiteY83" fmla="*/ 43719 h 96868"/>
                  <a:gd name="connsiteX84" fmla="*/ 650024 w 1514817"/>
                  <a:gd name="connsiteY84" fmla="*/ 43719 h 96868"/>
                  <a:gd name="connsiteX85" fmla="*/ 668026 w 1514817"/>
                  <a:gd name="connsiteY85" fmla="*/ 44805 h 96868"/>
                  <a:gd name="connsiteX86" fmla="*/ 668026 w 1514817"/>
                  <a:gd name="connsiteY86" fmla="*/ 44805 h 96868"/>
                  <a:gd name="connsiteX87" fmla="*/ 680256 w 1514817"/>
                  <a:gd name="connsiteY87" fmla="*/ 45548 h 96868"/>
                  <a:gd name="connsiteX88" fmla="*/ 680256 w 1514817"/>
                  <a:gd name="connsiteY88" fmla="*/ 45548 h 96868"/>
                  <a:gd name="connsiteX89" fmla="*/ 695344 w 1514817"/>
                  <a:gd name="connsiteY89" fmla="*/ 46463 h 96868"/>
                  <a:gd name="connsiteX90" fmla="*/ 695344 w 1514817"/>
                  <a:gd name="connsiteY90" fmla="*/ 46463 h 96868"/>
                  <a:gd name="connsiteX91" fmla="*/ 713404 w 1514817"/>
                  <a:gd name="connsiteY91" fmla="*/ 47606 h 96868"/>
                  <a:gd name="connsiteX92" fmla="*/ 713404 w 1514817"/>
                  <a:gd name="connsiteY92" fmla="*/ 47606 h 96868"/>
                  <a:gd name="connsiteX93" fmla="*/ 725577 w 1514817"/>
                  <a:gd name="connsiteY93" fmla="*/ 48349 h 96868"/>
                  <a:gd name="connsiteX94" fmla="*/ 725577 w 1514817"/>
                  <a:gd name="connsiteY94" fmla="*/ 48349 h 96868"/>
                  <a:gd name="connsiteX95" fmla="*/ 740721 w 1514817"/>
                  <a:gd name="connsiteY95" fmla="*/ 49263 h 96868"/>
                  <a:gd name="connsiteX96" fmla="*/ 740721 w 1514817"/>
                  <a:gd name="connsiteY96" fmla="*/ 49263 h 96868"/>
                  <a:gd name="connsiteX97" fmla="*/ 755809 w 1514817"/>
                  <a:gd name="connsiteY97" fmla="*/ 50177 h 96868"/>
                  <a:gd name="connsiteX98" fmla="*/ 755809 w 1514817"/>
                  <a:gd name="connsiteY98" fmla="*/ 50177 h 96868"/>
                  <a:gd name="connsiteX99" fmla="*/ 770953 w 1514817"/>
                  <a:gd name="connsiteY99" fmla="*/ 51149 h 96868"/>
                  <a:gd name="connsiteX100" fmla="*/ 770953 w 1514817"/>
                  <a:gd name="connsiteY100" fmla="*/ 51149 h 96868"/>
                  <a:gd name="connsiteX101" fmla="*/ 786041 w 1514817"/>
                  <a:gd name="connsiteY101" fmla="*/ 52064 h 96868"/>
                  <a:gd name="connsiteX102" fmla="*/ 786041 w 1514817"/>
                  <a:gd name="connsiteY102" fmla="*/ 52064 h 96868"/>
                  <a:gd name="connsiteX103" fmla="*/ 801186 w 1514817"/>
                  <a:gd name="connsiteY103" fmla="*/ 52977 h 96868"/>
                  <a:gd name="connsiteX104" fmla="*/ 801186 w 1514817"/>
                  <a:gd name="connsiteY104" fmla="*/ 52977 h 96868"/>
                  <a:gd name="connsiteX105" fmla="*/ 816274 w 1514817"/>
                  <a:gd name="connsiteY105" fmla="*/ 53892 h 96868"/>
                  <a:gd name="connsiteX106" fmla="*/ 816274 w 1514817"/>
                  <a:gd name="connsiteY106" fmla="*/ 53892 h 96868"/>
                  <a:gd name="connsiteX107" fmla="*/ 831418 w 1514817"/>
                  <a:gd name="connsiteY107" fmla="*/ 54864 h 96868"/>
                  <a:gd name="connsiteX108" fmla="*/ 831418 w 1514817"/>
                  <a:gd name="connsiteY108" fmla="*/ 54864 h 96868"/>
                  <a:gd name="connsiteX109" fmla="*/ 846506 w 1514817"/>
                  <a:gd name="connsiteY109" fmla="*/ 55778 h 96868"/>
                  <a:gd name="connsiteX110" fmla="*/ 846506 w 1514817"/>
                  <a:gd name="connsiteY110" fmla="*/ 55778 h 96868"/>
                  <a:gd name="connsiteX111" fmla="*/ 861650 w 1514817"/>
                  <a:gd name="connsiteY111" fmla="*/ 56692 h 96868"/>
                  <a:gd name="connsiteX112" fmla="*/ 861650 w 1514817"/>
                  <a:gd name="connsiteY112" fmla="*/ 56692 h 96868"/>
                  <a:gd name="connsiteX113" fmla="*/ 879710 w 1514817"/>
                  <a:gd name="connsiteY113" fmla="*/ 57836 h 96868"/>
                  <a:gd name="connsiteX114" fmla="*/ 879710 w 1514817"/>
                  <a:gd name="connsiteY114" fmla="*/ 57836 h 96868"/>
                  <a:gd name="connsiteX115" fmla="*/ 891883 w 1514817"/>
                  <a:gd name="connsiteY115" fmla="*/ 58579 h 96868"/>
                  <a:gd name="connsiteX116" fmla="*/ 891883 w 1514817"/>
                  <a:gd name="connsiteY116" fmla="*/ 58579 h 96868"/>
                  <a:gd name="connsiteX117" fmla="*/ 907028 w 1514817"/>
                  <a:gd name="connsiteY117" fmla="*/ 59493 h 96868"/>
                  <a:gd name="connsiteX118" fmla="*/ 907028 w 1514817"/>
                  <a:gd name="connsiteY118" fmla="*/ 59493 h 96868"/>
                  <a:gd name="connsiteX119" fmla="*/ 922115 w 1514817"/>
                  <a:gd name="connsiteY119" fmla="*/ 60407 h 96868"/>
                  <a:gd name="connsiteX120" fmla="*/ 922115 w 1514817"/>
                  <a:gd name="connsiteY120" fmla="*/ 60407 h 96868"/>
                  <a:gd name="connsiteX121" fmla="*/ 937260 w 1514817"/>
                  <a:gd name="connsiteY121" fmla="*/ 61379 h 96868"/>
                  <a:gd name="connsiteX122" fmla="*/ 937260 w 1514817"/>
                  <a:gd name="connsiteY122" fmla="*/ 61379 h 96868"/>
                  <a:gd name="connsiteX123" fmla="*/ 952347 w 1514817"/>
                  <a:gd name="connsiteY123" fmla="*/ 62293 h 96868"/>
                  <a:gd name="connsiteX124" fmla="*/ 952347 w 1514817"/>
                  <a:gd name="connsiteY124" fmla="*/ 62293 h 96868"/>
                  <a:gd name="connsiteX125" fmla="*/ 967435 w 1514817"/>
                  <a:gd name="connsiteY125" fmla="*/ 63208 h 96868"/>
                  <a:gd name="connsiteX126" fmla="*/ 967435 w 1514817"/>
                  <a:gd name="connsiteY126" fmla="*/ 63208 h 96868"/>
                  <a:gd name="connsiteX127" fmla="*/ 982580 w 1514817"/>
                  <a:gd name="connsiteY127" fmla="*/ 64122 h 96868"/>
                  <a:gd name="connsiteX128" fmla="*/ 982580 w 1514817"/>
                  <a:gd name="connsiteY128" fmla="*/ 64122 h 96868"/>
                  <a:gd name="connsiteX129" fmla="*/ 997725 w 1514817"/>
                  <a:gd name="connsiteY129" fmla="*/ 65094 h 96868"/>
                  <a:gd name="connsiteX130" fmla="*/ 997725 w 1514817"/>
                  <a:gd name="connsiteY130" fmla="*/ 65094 h 96868"/>
                  <a:gd name="connsiteX131" fmla="*/ 1012813 w 1514817"/>
                  <a:gd name="connsiteY131" fmla="*/ 66008 h 96868"/>
                  <a:gd name="connsiteX132" fmla="*/ 1012813 w 1514817"/>
                  <a:gd name="connsiteY132" fmla="*/ 66008 h 96868"/>
                  <a:gd name="connsiteX133" fmla="*/ 1027957 w 1514817"/>
                  <a:gd name="connsiteY133" fmla="*/ 66922 h 96868"/>
                  <a:gd name="connsiteX134" fmla="*/ 1027957 w 1514817"/>
                  <a:gd name="connsiteY134" fmla="*/ 66922 h 96868"/>
                  <a:gd name="connsiteX135" fmla="*/ 1043044 w 1514817"/>
                  <a:gd name="connsiteY135" fmla="*/ 67837 h 96868"/>
                  <a:gd name="connsiteX136" fmla="*/ 1043044 w 1514817"/>
                  <a:gd name="connsiteY136" fmla="*/ 67837 h 96868"/>
                  <a:gd name="connsiteX137" fmla="*/ 1058189 w 1514817"/>
                  <a:gd name="connsiteY137" fmla="*/ 68808 h 96868"/>
                  <a:gd name="connsiteX138" fmla="*/ 1058189 w 1514817"/>
                  <a:gd name="connsiteY138" fmla="*/ 68808 h 96868"/>
                  <a:gd name="connsiteX139" fmla="*/ 1073277 w 1514817"/>
                  <a:gd name="connsiteY139" fmla="*/ 69723 h 96868"/>
                  <a:gd name="connsiteX140" fmla="*/ 1073277 w 1514817"/>
                  <a:gd name="connsiteY140" fmla="*/ 69723 h 96868"/>
                  <a:gd name="connsiteX141" fmla="*/ 1088422 w 1514817"/>
                  <a:gd name="connsiteY141" fmla="*/ 70637 h 96868"/>
                  <a:gd name="connsiteX142" fmla="*/ 1088422 w 1514817"/>
                  <a:gd name="connsiteY142" fmla="*/ 70637 h 96868"/>
                  <a:gd name="connsiteX143" fmla="*/ 1103510 w 1514817"/>
                  <a:gd name="connsiteY143" fmla="*/ 71608 h 96868"/>
                  <a:gd name="connsiteX144" fmla="*/ 1103510 w 1514817"/>
                  <a:gd name="connsiteY144" fmla="*/ 71608 h 96868"/>
                  <a:gd name="connsiteX145" fmla="*/ 1118654 w 1514817"/>
                  <a:gd name="connsiteY145" fmla="*/ 72523 h 96868"/>
                  <a:gd name="connsiteX146" fmla="*/ 1118654 w 1514817"/>
                  <a:gd name="connsiteY146" fmla="*/ 72523 h 96868"/>
                  <a:gd name="connsiteX147" fmla="*/ 1136656 w 1514817"/>
                  <a:gd name="connsiteY147" fmla="*/ 73609 h 96868"/>
                  <a:gd name="connsiteX148" fmla="*/ 1136656 w 1514817"/>
                  <a:gd name="connsiteY148" fmla="*/ 73609 h 96868"/>
                  <a:gd name="connsiteX149" fmla="*/ 1148886 w 1514817"/>
                  <a:gd name="connsiteY149" fmla="*/ 74352 h 96868"/>
                  <a:gd name="connsiteX150" fmla="*/ 1148886 w 1514817"/>
                  <a:gd name="connsiteY150" fmla="*/ 74352 h 96868"/>
                  <a:gd name="connsiteX151" fmla="*/ 1163974 w 1514817"/>
                  <a:gd name="connsiteY151" fmla="*/ 75323 h 96868"/>
                  <a:gd name="connsiteX152" fmla="*/ 1163974 w 1514817"/>
                  <a:gd name="connsiteY152" fmla="*/ 75323 h 96868"/>
                  <a:gd name="connsiteX153" fmla="*/ 1179119 w 1514817"/>
                  <a:gd name="connsiteY153" fmla="*/ 76238 h 96868"/>
                  <a:gd name="connsiteX154" fmla="*/ 1179119 w 1514817"/>
                  <a:gd name="connsiteY154" fmla="*/ 76238 h 96868"/>
                  <a:gd name="connsiteX155" fmla="*/ 1194207 w 1514817"/>
                  <a:gd name="connsiteY155" fmla="*/ 77153 h 96868"/>
                  <a:gd name="connsiteX156" fmla="*/ 1194207 w 1514817"/>
                  <a:gd name="connsiteY156" fmla="*/ 77153 h 96868"/>
                  <a:gd name="connsiteX157" fmla="*/ 1209351 w 1514817"/>
                  <a:gd name="connsiteY157" fmla="*/ 78066 h 96868"/>
                  <a:gd name="connsiteX158" fmla="*/ 1209351 w 1514817"/>
                  <a:gd name="connsiteY158" fmla="*/ 78066 h 96868"/>
                  <a:gd name="connsiteX159" fmla="*/ 1224439 w 1514817"/>
                  <a:gd name="connsiteY159" fmla="*/ 79038 h 96868"/>
                  <a:gd name="connsiteX160" fmla="*/ 1224439 w 1514817"/>
                  <a:gd name="connsiteY160" fmla="*/ 79038 h 96868"/>
                  <a:gd name="connsiteX161" fmla="*/ 1239583 w 1514817"/>
                  <a:gd name="connsiteY161" fmla="*/ 79953 h 96868"/>
                  <a:gd name="connsiteX162" fmla="*/ 1239583 w 1514817"/>
                  <a:gd name="connsiteY162" fmla="*/ 79953 h 96868"/>
                  <a:gd name="connsiteX163" fmla="*/ 1254671 w 1514817"/>
                  <a:gd name="connsiteY163" fmla="*/ 80867 h 96868"/>
                  <a:gd name="connsiteX164" fmla="*/ 1254671 w 1514817"/>
                  <a:gd name="connsiteY164" fmla="*/ 80867 h 96868"/>
                  <a:gd name="connsiteX165" fmla="*/ 1269816 w 1514817"/>
                  <a:gd name="connsiteY165" fmla="*/ 81781 h 96868"/>
                  <a:gd name="connsiteX166" fmla="*/ 1269816 w 1514817"/>
                  <a:gd name="connsiteY166" fmla="*/ 81781 h 96868"/>
                  <a:gd name="connsiteX167" fmla="*/ 1284904 w 1514817"/>
                  <a:gd name="connsiteY167" fmla="*/ 82753 h 96868"/>
                  <a:gd name="connsiteX168" fmla="*/ 1284904 w 1514817"/>
                  <a:gd name="connsiteY168" fmla="*/ 82753 h 96868"/>
                  <a:gd name="connsiteX169" fmla="*/ 1300048 w 1514817"/>
                  <a:gd name="connsiteY169" fmla="*/ 83668 h 96868"/>
                  <a:gd name="connsiteX170" fmla="*/ 1300048 w 1514817"/>
                  <a:gd name="connsiteY170" fmla="*/ 83668 h 96868"/>
                  <a:gd name="connsiteX171" fmla="*/ 1315136 w 1514817"/>
                  <a:gd name="connsiteY171" fmla="*/ 84582 h 96868"/>
                  <a:gd name="connsiteX172" fmla="*/ 1315136 w 1514817"/>
                  <a:gd name="connsiteY172" fmla="*/ 84582 h 96868"/>
                  <a:gd name="connsiteX173" fmla="*/ 1330280 w 1514817"/>
                  <a:gd name="connsiteY173" fmla="*/ 85496 h 96868"/>
                  <a:gd name="connsiteX174" fmla="*/ 1330280 w 1514817"/>
                  <a:gd name="connsiteY174" fmla="*/ 85553 h 96868"/>
                  <a:gd name="connsiteX175" fmla="*/ 1348283 w 1514817"/>
                  <a:gd name="connsiteY175" fmla="*/ 86639 h 96868"/>
                  <a:gd name="connsiteX176" fmla="*/ 1348283 w 1514817"/>
                  <a:gd name="connsiteY176" fmla="*/ 86639 h 96868"/>
                  <a:gd name="connsiteX177" fmla="*/ 1360513 w 1514817"/>
                  <a:gd name="connsiteY177" fmla="*/ 87382 h 96868"/>
                  <a:gd name="connsiteX178" fmla="*/ 1360513 w 1514817"/>
                  <a:gd name="connsiteY178" fmla="*/ 87382 h 96868"/>
                  <a:gd name="connsiteX179" fmla="*/ 1375601 w 1514817"/>
                  <a:gd name="connsiteY179" fmla="*/ 88296 h 96868"/>
                  <a:gd name="connsiteX180" fmla="*/ 1375601 w 1514817"/>
                  <a:gd name="connsiteY180" fmla="*/ 88296 h 96868"/>
                  <a:gd name="connsiteX181" fmla="*/ 1390746 w 1514817"/>
                  <a:gd name="connsiteY181" fmla="*/ 89268 h 96868"/>
                  <a:gd name="connsiteX182" fmla="*/ 1390746 w 1514817"/>
                  <a:gd name="connsiteY182" fmla="*/ 89268 h 96868"/>
                  <a:gd name="connsiteX183" fmla="*/ 1405833 w 1514817"/>
                  <a:gd name="connsiteY183" fmla="*/ 90182 h 96868"/>
                  <a:gd name="connsiteX184" fmla="*/ 1405833 w 1514817"/>
                  <a:gd name="connsiteY184" fmla="*/ 90182 h 96868"/>
                  <a:gd name="connsiteX185" fmla="*/ 1420977 w 1514817"/>
                  <a:gd name="connsiteY185" fmla="*/ 91097 h 96868"/>
                  <a:gd name="connsiteX186" fmla="*/ 1420977 w 1514817"/>
                  <a:gd name="connsiteY186" fmla="*/ 91097 h 96868"/>
                  <a:gd name="connsiteX187" fmla="*/ 1436065 w 1514817"/>
                  <a:gd name="connsiteY187" fmla="*/ 92011 h 96868"/>
                  <a:gd name="connsiteX188" fmla="*/ 1436065 w 1514817"/>
                  <a:gd name="connsiteY188" fmla="*/ 92011 h 96868"/>
                  <a:gd name="connsiteX189" fmla="*/ 1451210 w 1514817"/>
                  <a:gd name="connsiteY189" fmla="*/ 92982 h 96868"/>
                  <a:gd name="connsiteX190" fmla="*/ 1451210 w 1514817"/>
                  <a:gd name="connsiteY190" fmla="*/ 92982 h 96868"/>
                  <a:gd name="connsiteX191" fmla="*/ 1466355 w 1514817"/>
                  <a:gd name="connsiteY191" fmla="*/ 93897 h 96868"/>
                  <a:gd name="connsiteX192" fmla="*/ 1466355 w 1514817"/>
                  <a:gd name="connsiteY192" fmla="*/ 93897 h 96868"/>
                  <a:gd name="connsiteX193" fmla="*/ 1481443 w 1514817"/>
                  <a:gd name="connsiteY193" fmla="*/ 94812 h 96868"/>
                  <a:gd name="connsiteX194" fmla="*/ 1481443 w 1514817"/>
                  <a:gd name="connsiteY194" fmla="*/ 94812 h 96868"/>
                  <a:gd name="connsiteX195" fmla="*/ 1496587 w 1514817"/>
                  <a:gd name="connsiteY195" fmla="*/ 95726 h 96868"/>
                  <a:gd name="connsiteX196" fmla="*/ 1496587 w 1514817"/>
                  <a:gd name="connsiteY196" fmla="*/ 95726 h 96868"/>
                  <a:gd name="connsiteX197" fmla="*/ 1514589 w 1514817"/>
                  <a:gd name="connsiteY197" fmla="*/ 96869 h 96868"/>
                  <a:gd name="connsiteX198" fmla="*/ 1514818 w 1514817"/>
                  <a:gd name="connsiteY198" fmla="*/ 93154 h 96868"/>
                  <a:gd name="connsiteX199" fmla="*/ 1496758 w 1514817"/>
                  <a:gd name="connsiteY199" fmla="*/ 92069 h 96868"/>
                  <a:gd name="connsiteX200" fmla="*/ 1496758 w 1514817"/>
                  <a:gd name="connsiteY200" fmla="*/ 92069 h 96868"/>
                  <a:gd name="connsiteX201" fmla="*/ 1484585 w 1514817"/>
                  <a:gd name="connsiteY201" fmla="*/ 91268 h 96868"/>
                  <a:gd name="connsiteX202" fmla="*/ 1484585 w 1514817"/>
                  <a:gd name="connsiteY202" fmla="*/ 91268 h 96868"/>
                  <a:gd name="connsiteX203" fmla="*/ 1469498 w 1514817"/>
                  <a:gd name="connsiteY203" fmla="*/ 90354 h 96868"/>
                  <a:gd name="connsiteX204" fmla="*/ 1469498 w 1514817"/>
                  <a:gd name="connsiteY204" fmla="*/ 90354 h 96868"/>
                  <a:gd name="connsiteX205" fmla="*/ 1454353 w 1514817"/>
                  <a:gd name="connsiteY205" fmla="*/ 89439 h 96868"/>
                  <a:gd name="connsiteX206" fmla="*/ 1454353 w 1514817"/>
                  <a:gd name="connsiteY206" fmla="*/ 89439 h 96868"/>
                  <a:gd name="connsiteX207" fmla="*/ 1436294 w 1514817"/>
                  <a:gd name="connsiteY207" fmla="*/ 88354 h 96868"/>
                  <a:gd name="connsiteX208" fmla="*/ 1436294 w 1514817"/>
                  <a:gd name="connsiteY208" fmla="*/ 88354 h 96868"/>
                  <a:gd name="connsiteX209" fmla="*/ 1424121 w 1514817"/>
                  <a:gd name="connsiteY209" fmla="*/ 87553 h 96868"/>
                  <a:gd name="connsiteX210" fmla="*/ 1424121 w 1514817"/>
                  <a:gd name="connsiteY210" fmla="*/ 87553 h 96868"/>
                  <a:gd name="connsiteX211" fmla="*/ 1406061 w 1514817"/>
                  <a:gd name="connsiteY211" fmla="*/ 86468 h 96868"/>
                  <a:gd name="connsiteX212" fmla="*/ 1406061 w 1514817"/>
                  <a:gd name="connsiteY212" fmla="*/ 86468 h 96868"/>
                  <a:gd name="connsiteX213" fmla="*/ 1393888 w 1514817"/>
                  <a:gd name="connsiteY213" fmla="*/ 85725 h 96868"/>
                  <a:gd name="connsiteX214" fmla="*/ 1393888 w 1514817"/>
                  <a:gd name="connsiteY214" fmla="*/ 85725 h 96868"/>
                  <a:gd name="connsiteX215" fmla="*/ 1378801 w 1514817"/>
                  <a:gd name="connsiteY215" fmla="*/ 84810 h 96868"/>
                  <a:gd name="connsiteX216" fmla="*/ 1378801 w 1514817"/>
                  <a:gd name="connsiteY216" fmla="*/ 84810 h 96868"/>
                  <a:gd name="connsiteX217" fmla="*/ 1360742 w 1514817"/>
                  <a:gd name="connsiteY217" fmla="*/ 83668 h 96868"/>
                  <a:gd name="connsiteX218" fmla="*/ 1360742 w 1514817"/>
                  <a:gd name="connsiteY218" fmla="*/ 83668 h 96868"/>
                  <a:gd name="connsiteX219" fmla="*/ 1348512 w 1514817"/>
                  <a:gd name="connsiteY219" fmla="*/ 82925 h 96868"/>
                  <a:gd name="connsiteX220" fmla="*/ 1348512 w 1514817"/>
                  <a:gd name="connsiteY220" fmla="*/ 82925 h 96868"/>
                  <a:gd name="connsiteX221" fmla="*/ 1330509 w 1514817"/>
                  <a:gd name="connsiteY221" fmla="*/ 81838 h 96868"/>
                  <a:gd name="connsiteX222" fmla="*/ 1330509 w 1514817"/>
                  <a:gd name="connsiteY222" fmla="*/ 81838 h 96868"/>
                  <a:gd name="connsiteX223" fmla="*/ 1318279 w 1514817"/>
                  <a:gd name="connsiteY223" fmla="*/ 81096 h 96868"/>
                  <a:gd name="connsiteX224" fmla="*/ 1318279 w 1514817"/>
                  <a:gd name="connsiteY224" fmla="*/ 81096 h 96868"/>
                  <a:gd name="connsiteX225" fmla="*/ 1303191 w 1514817"/>
                  <a:gd name="connsiteY225" fmla="*/ 80124 h 96868"/>
                  <a:gd name="connsiteX226" fmla="*/ 1303191 w 1514817"/>
                  <a:gd name="connsiteY226" fmla="*/ 80124 h 96868"/>
                  <a:gd name="connsiteX227" fmla="*/ 1288047 w 1514817"/>
                  <a:gd name="connsiteY227" fmla="*/ 79210 h 96868"/>
                  <a:gd name="connsiteX228" fmla="*/ 1288047 w 1514817"/>
                  <a:gd name="connsiteY228" fmla="*/ 79210 h 96868"/>
                  <a:gd name="connsiteX229" fmla="*/ 1270045 w 1514817"/>
                  <a:gd name="connsiteY229" fmla="*/ 78124 h 96868"/>
                  <a:gd name="connsiteX230" fmla="*/ 1270045 w 1514817"/>
                  <a:gd name="connsiteY230" fmla="*/ 78124 h 96868"/>
                  <a:gd name="connsiteX231" fmla="*/ 1257815 w 1514817"/>
                  <a:gd name="connsiteY231" fmla="*/ 77323 h 96868"/>
                  <a:gd name="connsiteX232" fmla="*/ 1257815 w 1514817"/>
                  <a:gd name="connsiteY232" fmla="*/ 77323 h 96868"/>
                  <a:gd name="connsiteX233" fmla="*/ 1242727 w 1514817"/>
                  <a:gd name="connsiteY233" fmla="*/ 76410 h 96868"/>
                  <a:gd name="connsiteX234" fmla="*/ 1242727 w 1514817"/>
                  <a:gd name="connsiteY234" fmla="*/ 76410 h 96868"/>
                  <a:gd name="connsiteX235" fmla="*/ 1227582 w 1514817"/>
                  <a:gd name="connsiteY235" fmla="*/ 75495 h 96868"/>
                  <a:gd name="connsiteX236" fmla="*/ 1227582 w 1514817"/>
                  <a:gd name="connsiteY236" fmla="*/ 75495 h 96868"/>
                  <a:gd name="connsiteX237" fmla="*/ 1209580 w 1514817"/>
                  <a:gd name="connsiteY237" fmla="*/ 74409 h 96868"/>
                  <a:gd name="connsiteX238" fmla="*/ 1209580 w 1514817"/>
                  <a:gd name="connsiteY238" fmla="*/ 74409 h 96868"/>
                  <a:gd name="connsiteX239" fmla="*/ 1194435 w 1514817"/>
                  <a:gd name="connsiteY239" fmla="*/ 73438 h 96868"/>
                  <a:gd name="connsiteX240" fmla="*/ 1194435 w 1514817"/>
                  <a:gd name="connsiteY240" fmla="*/ 73438 h 96868"/>
                  <a:gd name="connsiteX241" fmla="*/ 1182262 w 1514817"/>
                  <a:gd name="connsiteY241" fmla="*/ 72695 h 96868"/>
                  <a:gd name="connsiteX242" fmla="*/ 1182262 w 1514817"/>
                  <a:gd name="connsiteY242" fmla="*/ 72695 h 96868"/>
                  <a:gd name="connsiteX243" fmla="*/ 1167118 w 1514817"/>
                  <a:gd name="connsiteY243" fmla="*/ 71780 h 96868"/>
                  <a:gd name="connsiteX244" fmla="*/ 1167118 w 1514817"/>
                  <a:gd name="connsiteY244" fmla="*/ 71780 h 96868"/>
                  <a:gd name="connsiteX245" fmla="*/ 1149115 w 1514817"/>
                  <a:gd name="connsiteY245" fmla="*/ 70637 h 96868"/>
                  <a:gd name="connsiteX246" fmla="*/ 1149115 w 1514817"/>
                  <a:gd name="connsiteY246" fmla="*/ 70637 h 96868"/>
                  <a:gd name="connsiteX247" fmla="*/ 1136885 w 1514817"/>
                  <a:gd name="connsiteY247" fmla="*/ 69894 h 96868"/>
                  <a:gd name="connsiteX248" fmla="*/ 1136885 w 1514817"/>
                  <a:gd name="connsiteY248" fmla="*/ 69894 h 96868"/>
                  <a:gd name="connsiteX249" fmla="*/ 1121797 w 1514817"/>
                  <a:gd name="connsiteY249" fmla="*/ 68980 h 96868"/>
                  <a:gd name="connsiteX250" fmla="*/ 1121797 w 1514817"/>
                  <a:gd name="connsiteY250" fmla="*/ 68980 h 96868"/>
                  <a:gd name="connsiteX251" fmla="*/ 1106652 w 1514817"/>
                  <a:gd name="connsiteY251" fmla="*/ 68065 h 96868"/>
                  <a:gd name="connsiteX252" fmla="*/ 1106652 w 1514817"/>
                  <a:gd name="connsiteY252" fmla="*/ 68065 h 96868"/>
                  <a:gd name="connsiteX253" fmla="*/ 1088651 w 1514817"/>
                  <a:gd name="connsiteY253" fmla="*/ 66922 h 96868"/>
                  <a:gd name="connsiteX254" fmla="*/ 1088651 w 1514817"/>
                  <a:gd name="connsiteY254" fmla="*/ 66922 h 96868"/>
                  <a:gd name="connsiteX255" fmla="*/ 1076421 w 1514817"/>
                  <a:gd name="connsiteY255" fmla="*/ 66179 h 96868"/>
                  <a:gd name="connsiteX256" fmla="*/ 1076421 w 1514817"/>
                  <a:gd name="connsiteY256" fmla="*/ 66179 h 96868"/>
                  <a:gd name="connsiteX257" fmla="*/ 1061333 w 1514817"/>
                  <a:gd name="connsiteY257" fmla="*/ 65265 h 96868"/>
                  <a:gd name="connsiteX258" fmla="*/ 1061333 w 1514817"/>
                  <a:gd name="connsiteY258" fmla="*/ 65265 h 96868"/>
                  <a:gd name="connsiteX259" fmla="*/ 1043273 w 1514817"/>
                  <a:gd name="connsiteY259" fmla="*/ 64179 h 96868"/>
                  <a:gd name="connsiteX260" fmla="*/ 1043273 w 1514817"/>
                  <a:gd name="connsiteY260" fmla="*/ 64179 h 96868"/>
                  <a:gd name="connsiteX261" fmla="*/ 1028186 w 1514817"/>
                  <a:gd name="connsiteY261" fmla="*/ 63208 h 96868"/>
                  <a:gd name="connsiteX262" fmla="*/ 1028186 w 1514817"/>
                  <a:gd name="connsiteY262" fmla="*/ 63208 h 96868"/>
                  <a:gd name="connsiteX263" fmla="*/ 1015955 w 1514817"/>
                  <a:gd name="connsiteY263" fmla="*/ 62465 h 96868"/>
                  <a:gd name="connsiteX264" fmla="*/ 1015955 w 1514817"/>
                  <a:gd name="connsiteY264" fmla="*/ 62465 h 96868"/>
                  <a:gd name="connsiteX265" fmla="*/ 1000868 w 1514817"/>
                  <a:gd name="connsiteY265" fmla="*/ 61550 h 96868"/>
                  <a:gd name="connsiteX266" fmla="*/ 1000868 w 1514817"/>
                  <a:gd name="connsiteY266" fmla="*/ 61550 h 96868"/>
                  <a:gd name="connsiteX267" fmla="*/ 982809 w 1514817"/>
                  <a:gd name="connsiteY267" fmla="*/ 60464 h 96868"/>
                  <a:gd name="connsiteX268" fmla="*/ 982809 w 1514817"/>
                  <a:gd name="connsiteY268" fmla="*/ 60464 h 96868"/>
                  <a:gd name="connsiteX269" fmla="*/ 967664 w 1514817"/>
                  <a:gd name="connsiteY269" fmla="*/ 59493 h 96868"/>
                  <a:gd name="connsiteX270" fmla="*/ 967664 w 1514817"/>
                  <a:gd name="connsiteY270" fmla="*/ 59493 h 96868"/>
                  <a:gd name="connsiteX271" fmla="*/ 955491 w 1514817"/>
                  <a:gd name="connsiteY271" fmla="*/ 58750 h 96868"/>
                  <a:gd name="connsiteX272" fmla="*/ 955491 w 1514817"/>
                  <a:gd name="connsiteY272" fmla="*/ 58750 h 96868"/>
                  <a:gd name="connsiteX273" fmla="*/ 939318 w 1514817"/>
                  <a:gd name="connsiteY273" fmla="*/ 57779 h 96868"/>
                  <a:gd name="connsiteX274" fmla="*/ 922344 w 1514817"/>
                  <a:gd name="connsiteY274" fmla="*/ 56750 h 96868"/>
                  <a:gd name="connsiteX275" fmla="*/ 922344 w 1514817"/>
                  <a:gd name="connsiteY275" fmla="*/ 56750 h 96868"/>
                  <a:gd name="connsiteX276" fmla="*/ 910171 w 1514817"/>
                  <a:gd name="connsiteY276" fmla="*/ 55949 h 96868"/>
                  <a:gd name="connsiteX277" fmla="*/ 910171 w 1514817"/>
                  <a:gd name="connsiteY277" fmla="*/ 55949 h 96868"/>
                  <a:gd name="connsiteX278" fmla="*/ 895026 w 1514817"/>
                  <a:gd name="connsiteY278" fmla="*/ 55035 h 96868"/>
                  <a:gd name="connsiteX279" fmla="*/ 895026 w 1514817"/>
                  <a:gd name="connsiteY279" fmla="*/ 55035 h 96868"/>
                  <a:gd name="connsiteX280" fmla="*/ 879939 w 1514817"/>
                  <a:gd name="connsiteY280" fmla="*/ 54121 h 96868"/>
                  <a:gd name="connsiteX281" fmla="*/ 879939 w 1514817"/>
                  <a:gd name="connsiteY281" fmla="*/ 54121 h 96868"/>
                  <a:gd name="connsiteX282" fmla="*/ 861879 w 1514817"/>
                  <a:gd name="connsiteY282" fmla="*/ 52977 h 96868"/>
                  <a:gd name="connsiteX283" fmla="*/ 861879 w 1514817"/>
                  <a:gd name="connsiteY283" fmla="*/ 52977 h 96868"/>
                  <a:gd name="connsiteX284" fmla="*/ 849706 w 1514817"/>
                  <a:gd name="connsiteY284" fmla="*/ 52235 h 96868"/>
                  <a:gd name="connsiteX285" fmla="*/ 849706 w 1514817"/>
                  <a:gd name="connsiteY285" fmla="*/ 52235 h 96868"/>
                  <a:gd name="connsiteX286" fmla="*/ 834561 w 1514817"/>
                  <a:gd name="connsiteY286" fmla="*/ 51321 h 96868"/>
                  <a:gd name="connsiteX287" fmla="*/ 834561 w 1514817"/>
                  <a:gd name="connsiteY287" fmla="*/ 51321 h 96868"/>
                  <a:gd name="connsiteX288" fmla="*/ 819417 w 1514817"/>
                  <a:gd name="connsiteY288" fmla="*/ 50406 h 96868"/>
                  <a:gd name="connsiteX289" fmla="*/ 819417 w 1514817"/>
                  <a:gd name="connsiteY289" fmla="*/ 50406 h 96868"/>
                  <a:gd name="connsiteX290" fmla="*/ 801415 w 1514817"/>
                  <a:gd name="connsiteY290" fmla="*/ 49263 h 96868"/>
                  <a:gd name="connsiteX291" fmla="*/ 801415 w 1514817"/>
                  <a:gd name="connsiteY291" fmla="*/ 49263 h 96868"/>
                  <a:gd name="connsiteX292" fmla="*/ 789185 w 1514817"/>
                  <a:gd name="connsiteY292" fmla="*/ 48520 h 96868"/>
                  <a:gd name="connsiteX293" fmla="*/ 789185 w 1514817"/>
                  <a:gd name="connsiteY293" fmla="*/ 48520 h 96868"/>
                  <a:gd name="connsiteX294" fmla="*/ 774097 w 1514817"/>
                  <a:gd name="connsiteY294" fmla="*/ 47606 h 96868"/>
                  <a:gd name="connsiteX295" fmla="*/ 774097 w 1514817"/>
                  <a:gd name="connsiteY295" fmla="*/ 47606 h 96868"/>
                  <a:gd name="connsiteX296" fmla="*/ 756037 w 1514817"/>
                  <a:gd name="connsiteY296" fmla="*/ 46520 h 96868"/>
                  <a:gd name="connsiteX297" fmla="*/ 756037 w 1514817"/>
                  <a:gd name="connsiteY297" fmla="*/ 46520 h 96868"/>
                  <a:gd name="connsiteX298" fmla="*/ 740950 w 1514817"/>
                  <a:gd name="connsiteY298" fmla="*/ 45548 h 96868"/>
                  <a:gd name="connsiteX299" fmla="*/ 740950 w 1514817"/>
                  <a:gd name="connsiteY299" fmla="*/ 45548 h 96868"/>
                  <a:gd name="connsiteX300" fmla="*/ 725805 w 1514817"/>
                  <a:gd name="connsiteY300" fmla="*/ 44634 h 96868"/>
                  <a:gd name="connsiteX301" fmla="*/ 725805 w 1514817"/>
                  <a:gd name="connsiteY301" fmla="*/ 44634 h 96868"/>
                  <a:gd name="connsiteX302" fmla="*/ 713632 w 1514817"/>
                  <a:gd name="connsiteY302" fmla="*/ 43891 h 96868"/>
                  <a:gd name="connsiteX303" fmla="*/ 713632 w 1514817"/>
                  <a:gd name="connsiteY303" fmla="*/ 43891 h 96868"/>
                  <a:gd name="connsiteX304" fmla="*/ 695573 w 1514817"/>
                  <a:gd name="connsiteY304" fmla="*/ 42805 h 96868"/>
                  <a:gd name="connsiteX305" fmla="*/ 695573 w 1514817"/>
                  <a:gd name="connsiteY305" fmla="*/ 42805 h 96868"/>
                  <a:gd name="connsiteX306" fmla="*/ 680485 w 1514817"/>
                  <a:gd name="connsiteY306" fmla="*/ 41833 h 96868"/>
                  <a:gd name="connsiteX307" fmla="*/ 680485 w 1514817"/>
                  <a:gd name="connsiteY307" fmla="*/ 41833 h 96868"/>
                  <a:gd name="connsiteX308" fmla="*/ 668255 w 1514817"/>
                  <a:gd name="connsiteY308" fmla="*/ 41091 h 96868"/>
                  <a:gd name="connsiteX309" fmla="*/ 668255 w 1514817"/>
                  <a:gd name="connsiteY309" fmla="*/ 41091 h 96868"/>
                  <a:gd name="connsiteX310" fmla="*/ 653167 w 1514817"/>
                  <a:gd name="connsiteY310" fmla="*/ 40176 h 96868"/>
                  <a:gd name="connsiteX311" fmla="*/ 653167 w 1514817"/>
                  <a:gd name="connsiteY311" fmla="*/ 40176 h 96868"/>
                  <a:gd name="connsiteX312" fmla="*/ 638022 w 1514817"/>
                  <a:gd name="connsiteY312" fmla="*/ 39262 h 96868"/>
                  <a:gd name="connsiteX313" fmla="*/ 638022 w 1514817"/>
                  <a:gd name="connsiteY313" fmla="*/ 39262 h 96868"/>
                  <a:gd name="connsiteX314" fmla="*/ 620021 w 1514817"/>
                  <a:gd name="connsiteY314" fmla="*/ 38119 h 96868"/>
                  <a:gd name="connsiteX315" fmla="*/ 620021 w 1514817"/>
                  <a:gd name="connsiteY315" fmla="*/ 38119 h 96868"/>
                  <a:gd name="connsiteX316" fmla="*/ 607790 w 1514817"/>
                  <a:gd name="connsiteY316" fmla="*/ 37376 h 96868"/>
                  <a:gd name="connsiteX317" fmla="*/ 607790 w 1514817"/>
                  <a:gd name="connsiteY317" fmla="*/ 37376 h 96868"/>
                  <a:gd name="connsiteX318" fmla="*/ 592703 w 1514817"/>
                  <a:gd name="connsiteY318" fmla="*/ 36462 h 96868"/>
                  <a:gd name="connsiteX319" fmla="*/ 592703 w 1514817"/>
                  <a:gd name="connsiteY319" fmla="*/ 36462 h 96868"/>
                  <a:gd name="connsiteX320" fmla="*/ 577558 w 1514817"/>
                  <a:gd name="connsiteY320" fmla="*/ 35547 h 96868"/>
                  <a:gd name="connsiteX321" fmla="*/ 577558 w 1514817"/>
                  <a:gd name="connsiteY321" fmla="*/ 35547 h 96868"/>
                  <a:gd name="connsiteX322" fmla="*/ 559556 w 1514817"/>
                  <a:gd name="connsiteY322" fmla="*/ 34404 h 96868"/>
                  <a:gd name="connsiteX323" fmla="*/ 559556 w 1514817"/>
                  <a:gd name="connsiteY323" fmla="*/ 34404 h 96868"/>
                  <a:gd name="connsiteX324" fmla="*/ 547325 w 1514817"/>
                  <a:gd name="connsiteY324" fmla="*/ 33661 h 96868"/>
                  <a:gd name="connsiteX325" fmla="*/ 547325 w 1514817"/>
                  <a:gd name="connsiteY325" fmla="*/ 33661 h 96868"/>
                  <a:gd name="connsiteX326" fmla="*/ 532238 w 1514817"/>
                  <a:gd name="connsiteY326" fmla="*/ 32747 h 96868"/>
                  <a:gd name="connsiteX327" fmla="*/ 532238 w 1514817"/>
                  <a:gd name="connsiteY327" fmla="*/ 32747 h 96868"/>
                  <a:gd name="connsiteX328" fmla="*/ 517093 w 1514817"/>
                  <a:gd name="connsiteY328" fmla="*/ 31832 h 96868"/>
                  <a:gd name="connsiteX329" fmla="*/ 517093 w 1514817"/>
                  <a:gd name="connsiteY329" fmla="*/ 31832 h 96868"/>
                  <a:gd name="connsiteX330" fmla="*/ 515207 w 1514817"/>
                  <a:gd name="connsiteY330" fmla="*/ 31718 h 96868"/>
                  <a:gd name="connsiteX331" fmla="*/ 514179 w 1514817"/>
                  <a:gd name="connsiteY331" fmla="*/ 31603 h 96868"/>
                  <a:gd name="connsiteX332" fmla="*/ 514179 w 1514817"/>
                  <a:gd name="connsiteY332" fmla="*/ 31603 h 96868"/>
                  <a:gd name="connsiteX333" fmla="*/ 499091 w 1514817"/>
                  <a:gd name="connsiteY333" fmla="*/ 30690 h 96868"/>
                  <a:gd name="connsiteX334" fmla="*/ 499091 w 1514817"/>
                  <a:gd name="connsiteY334" fmla="*/ 30690 h 96868"/>
                  <a:gd name="connsiteX335" fmla="*/ 486861 w 1514817"/>
                  <a:gd name="connsiteY335" fmla="*/ 29947 h 96868"/>
                  <a:gd name="connsiteX336" fmla="*/ 486861 w 1514817"/>
                  <a:gd name="connsiteY336" fmla="*/ 29947 h 96868"/>
                  <a:gd name="connsiteX337" fmla="*/ 468858 w 1514817"/>
                  <a:gd name="connsiteY337" fmla="*/ 28860 h 96868"/>
                  <a:gd name="connsiteX338" fmla="*/ 468858 w 1514817"/>
                  <a:gd name="connsiteY338" fmla="*/ 28860 h 96868"/>
                  <a:gd name="connsiteX339" fmla="*/ 453714 w 1514817"/>
                  <a:gd name="connsiteY339" fmla="*/ 27889 h 96868"/>
                  <a:gd name="connsiteX340" fmla="*/ 453714 w 1514817"/>
                  <a:gd name="connsiteY340" fmla="*/ 27889 h 96868"/>
                  <a:gd name="connsiteX341" fmla="*/ 441541 w 1514817"/>
                  <a:gd name="connsiteY341" fmla="*/ 27146 h 96868"/>
                  <a:gd name="connsiteX342" fmla="*/ 441541 w 1514817"/>
                  <a:gd name="connsiteY342" fmla="*/ 27146 h 96868"/>
                  <a:gd name="connsiteX343" fmla="*/ 426396 w 1514817"/>
                  <a:gd name="connsiteY343" fmla="*/ 26232 h 96868"/>
                  <a:gd name="connsiteX344" fmla="*/ 426396 w 1514817"/>
                  <a:gd name="connsiteY344" fmla="*/ 26232 h 96868"/>
                  <a:gd name="connsiteX345" fmla="*/ 408394 w 1514817"/>
                  <a:gd name="connsiteY345" fmla="*/ 25145 h 96868"/>
                  <a:gd name="connsiteX346" fmla="*/ 408394 w 1514817"/>
                  <a:gd name="connsiteY346" fmla="*/ 25145 h 96868"/>
                  <a:gd name="connsiteX347" fmla="*/ 393249 w 1514817"/>
                  <a:gd name="connsiteY347" fmla="*/ 24174 h 96868"/>
                  <a:gd name="connsiteX348" fmla="*/ 393249 w 1514817"/>
                  <a:gd name="connsiteY348" fmla="*/ 24174 h 96868"/>
                  <a:gd name="connsiteX349" fmla="*/ 381076 w 1514817"/>
                  <a:gd name="connsiteY349" fmla="*/ 23431 h 96868"/>
                  <a:gd name="connsiteX350" fmla="*/ 381076 w 1514817"/>
                  <a:gd name="connsiteY350" fmla="*/ 23431 h 96868"/>
                  <a:gd name="connsiteX351" fmla="*/ 365932 w 1514817"/>
                  <a:gd name="connsiteY351" fmla="*/ 22517 h 96868"/>
                  <a:gd name="connsiteX352" fmla="*/ 365932 w 1514817"/>
                  <a:gd name="connsiteY352" fmla="*/ 22517 h 96868"/>
                  <a:gd name="connsiteX353" fmla="*/ 350844 w 1514817"/>
                  <a:gd name="connsiteY353" fmla="*/ 21602 h 96868"/>
                  <a:gd name="connsiteX354" fmla="*/ 350844 w 1514817"/>
                  <a:gd name="connsiteY354" fmla="*/ 21602 h 96868"/>
                  <a:gd name="connsiteX355" fmla="*/ 332784 w 1514817"/>
                  <a:gd name="connsiteY355" fmla="*/ 20459 h 96868"/>
                  <a:gd name="connsiteX356" fmla="*/ 332784 w 1514817"/>
                  <a:gd name="connsiteY356" fmla="*/ 20459 h 96868"/>
                  <a:gd name="connsiteX357" fmla="*/ 320612 w 1514817"/>
                  <a:gd name="connsiteY357" fmla="*/ 19716 h 96868"/>
                  <a:gd name="connsiteX358" fmla="*/ 320612 w 1514817"/>
                  <a:gd name="connsiteY358" fmla="*/ 19716 h 96868"/>
                  <a:gd name="connsiteX359" fmla="*/ 304438 w 1514817"/>
                  <a:gd name="connsiteY359" fmla="*/ 18745 h 96868"/>
                  <a:gd name="connsiteX360" fmla="*/ 290322 w 1514817"/>
                  <a:gd name="connsiteY360" fmla="*/ 17888 h 96868"/>
                  <a:gd name="connsiteX361" fmla="*/ 290322 w 1514817"/>
                  <a:gd name="connsiteY361" fmla="*/ 17888 h 96868"/>
                  <a:gd name="connsiteX362" fmla="*/ 272320 w 1514817"/>
                  <a:gd name="connsiteY362" fmla="*/ 16745 h 96868"/>
                  <a:gd name="connsiteX363" fmla="*/ 272320 w 1514817"/>
                  <a:gd name="connsiteY363" fmla="*/ 16745 h 96868"/>
                  <a:gd name="connsiteX364" fmla="*/ 257175 w 1514817"/>
                  <a:gd name="connsiteY364" fmla="*/ 15830 h 96868"/>
                  <a:gd name="connsiteX365" fmla="*/ 257175 w 1514817"/>
                  <a:gd name="connsiteY365" fmla="*/ 15830 h 96868"/>
                  <a:gd name="connsiteX366" fmla="*/ 245002 w 1514817"/>
                  <a:gd name="connsiteY366" fmla="*/ 15088 h 96868"/>
                  <a:gd name="connsiteX367" fmla="*/ 245002 w 1514817"/>
                  <a:gd name="connsiteY367" fmla="*/ 15088 h 96868"/>
                  <a:gd name="connsiteX368" fmla="*/ 229857 w 1514817"/>
                  <a:gd name="connsiteY368" fmla="*/ 14173 h 96868"/>
                  <a:gd name="connsiteX369" fmla="*/ 229857 w 1514817"/>
                  <a:gd name="connsiteY369" fmla="*/ 14173 h 96868"/>
                  <a:gd name="connsiteX370" fmla="*/ 211855 w 1514817"/>
                  <a:gd name="connsiteY370" fmla="*/ 13030 h 96868"/>
                  <a:gd name="connsiteX371" fmla="*/ 211855 w 1514817"/>
                  <a:gd name="connsiteY371" fmla="*/ 13030 h 96868"/>
                  <a:gd name="connsiteX372" fmla="*/ 199625 w 1514817"/>
                  <a:gd name="connsiteY372" fmla="*/ 12287 h 96868"/>
                  <a:gd name="connsiteX373" fmla="*/ 199625 w 1514817"/>
                  <a:gd name="connsiteY373" fmla="*/ 12287 h 96868"/>
                  <a:gd name="connsiteX374" fmla="*/ 184537 w 1514817"/>
                  <a:gd name="connsiteY374" fmla="*/ 11373 h 96868"/>
                  <a:gd name="connsiteX375" fmla="*/ 184537 w 1514817"/>
                  <a:gd name="connsiteY375" fmla="*/ 11373 h 96868"/>
                  <a:gd name="connsiteX376" fmla="*/ 169393 w 1514817"/>
                  <a:gd name="connsiteY376" fmla="*/ 10401 h 96868"/>
                  <a:gd name="connsiteX377" fmla="*/ 169393 w 1514817"/>
                  <a:gd name="connsiteY377" fmla="*/ 10401 h 96868"/>
                  <a:gd name="connsiteX378" fmla="*/ 151390 w 1514817"/>
                  <a:gd name="connsiteY378" fmla="*/ 9315 h 96868"/>
                  <a:gd name="connsiteX379" fmla="*/ 151390 w 1514817"/>
                  <a:gd name="connsiteY379" fmla="*/ 9315 h 96868"/>
                  <a:gd name="connsiteX380" fmla="*/ 139160 w 1514817"/>
                  <a:gd name="connsiteY380" fmla="*/ 8573 h 96868"/>
                  <a:gd name="connsiteX381" fmla="*/ 139160 w 1514817"/>
                  <a:gd name="connsiteY381" fmla="*/ 8573 h 96868"/>
                  <a:gd name="connsiteX382" fmla="*/ 121158 w 1514817"/>
                  <a:gd name="connsiteY382" fmla="*/ 7429 h 96868"/>
                  <a:gd name="connsiteX383" fmla="*/ 121158 w 1514817"/>
                  <a:gd name="connsiteY383" fmla="*/ 7486 h 96868"/>
                  <a:gd name="connsiteX384" fmla="*/ 108928 w 1514817"/>
                  <a:gd name="connsiteY384" fmla="*/ 6686 h 96868"/>
                  <a:gd name="connsiteX385" fmla="*/ 108928 w 1514817"/>
                  <a:gd name="connsiteY385" fmla="*/ 6686 h 96868"/>
                  <a:gd name="connsiteX386" fmla="*/ 90926 w 1514817"/>
                  <a:gd name="connsiteY386" fmla="*/ 5601 h 96868"/>
                  <a:gd name="connsiteX387" fmla="*/ 90926 w 1514817"/>
                  <a:gd name="connsiteY387" fmla="*/ 5601 h 96868"/>
                  <a:gd name="connsiteX388" fmla="*/ 78696 w 1514817"/>
                  <a:gd name="connsiteY388" fmla="*/ 4858 h 96868"/>
                  <a:gd name="connsiteX389" fmla="*/ 78696 w 1514817"/>
                  <a:gd name="connsiteY389" fmla="*/ 4858 h 96868"/>
                  <a:gd name="connsiteX390" fmla="*/ 63608 w 1514817"/>
                  <a:gd name="connsiteY390" fmla="*/ 3943 h 96868"/>
                  <a:gd name="connsiteX391" fmla="*/ 63608 w 1514817"/>
                  <a:gd name="connsiteY391" fmla="*/ 3943 h 96868"/>
                  <a:gd name="connsiteX392" fmla="*/ 48463 w 1514817"/>
                  <a:gd name="connsiteY392" fmla="*/ 2971 h 96868"/>
                  <a:gd name="connsiteX393" fmla="*/ 48463 w 1514817"/>
                  <a:gd name="connsiteY393" fmla="*/ 2971 h 96868"/>
                  <a:gd name="connsiteX394" fmla="*/ 30461 w 1514817"/>
                  <a:gd name="connsiteY394" fmla="*/ 1886 h 96868"/>
                  <a:gd name="connsiteX395" fmla="*/ 30461 w 1514817"/>
                  <a:gd name="connsiteY395" fmla="*/ 1886 h 96868"/>
                  <a:gd name="connsiteX396" fmla="*/ 18231 w 1514817"/>
                  <a:gd name="connsiteY396" fmla="*/ 1143 h 96868"/>
                  <a:gd name="connsiteX397" fmla="*/ 18231 w 1514817"/>
                  <a:gd name="connsiteY397" fmla="*/ 1143 h 96868"/>
                  <a:gd name="connsiteX398" fmla="*/ 228 w 1514817"/>
                  <a:gd name="connsiteY398" fmla="*/ 0 h 96868"/>
                  <a:gd name="connsiteX399" fmla="*/ 0 w 1514817"/>
                  <a:gd name="connsiteY399" fmla="*/ 3714 h 96868"/>
                  <a:gd name="connsiteX400" fmla="*/ 15088 w 1514817"/>
                  <a:gd name="connsiteY400" fmla="*/ 4629 h 9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</a:cxnLst>
                <a:rect l="l" t="t" r="r" b="b"/>
                <a:pathLst>
                  <a:path w="1514817" h="96868">
                    <a:moveTo>
                      <a:pt x="15088" y="4629"/>
                    </a:moveTo>
                    <a:lnTo>
                      <a:pt x="33147" y="5772"/>
                    </a:lnTo>
                    <a:lnTo>
                      <a:pt x="33147" y="5772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5" y="7429"/>
                    </a:lnTo>
                    <a:lnTo>
                      <a:pt x="60465" y="7429"/>
                    </a:lnTo>
                    <a:lnTo>
                      <a:pt x="75552" y="8401"/>
                    </a:lnTo>
                    <a:lnTo>
                      <a:pt x="75552" y="8401"/>
                    </a:lnTo>
                    <a:lnTo>
                      <a:pt x="93612" y="9486"/>
                    </a:lnTo>
                    <a:lnTo>
                      <a:pt x="93612" y="9486"/>
                    </a:lnTo>
                    <a:lnTo>
                      <a:pt x="105785" y="10229"/>
                    </a:lnTo>
                    <a:lnTo>
                      <a:pt x="105785" y="10229"/>
                    </a:lnTo>
                    <a:lnTo>
                      <a:pt x="120930" y="11144"/>
                    </a:lnTo>
                    <a:lnTo>
                      <a:pt x="120930" y="11144"/>
                    </a:lnTo>
                    <a:lnTo>
                      <a:pt x="136017" y="12116"/>
                    </a:lnTo>
                    <a:lnTo>
                      <a:pt x="136017" y="12116"/>
                    </a:lnTo>
                    <a:lnTo>
                      <a:pt x="154077" y="13201"/>
                    </a:lnTo>
                    <a:lnTo>
                      <a:pt x="154077" y="13201"/>
                    </a:lnTo>
                    <a:lnTo>
                      <a:pt x="166250" y="13944"/>
                    </a:lnTo>
                    <a:lnTo>
                      <a:pt x="166250" y="13944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830"/>
                    </a:lnTo>
                    <a:lnTo>
                      <a:pt x="196482" y="15830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4774" y="18802"/>
                    </a:lnTo>
                    <a:lnTo>
                      <a:pt x="244774" y="18802"/>
                    </a:lnTo>
                    <a:lnTo>
                      <a:pt x="256947" y="19545"/>
                    </a:lnTo>
                    <a:lnTo>
                      <a:pt x="256947" y="19545"/>
                    </a:lnTo>
                    <a:lnTo>
                      <a:pt x="272091" y="20459"/>
                    </a:lnTo>
                    <a:lnTo>
                      <a:pt x="272091" y="20459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2324" y="22345"/>
                    </a:lnTo>
                    <a:lnTo>
                      <a:pt x="302324" y="22345"/>
                    </a:lnTo>
                    <a:lnTo>
                      <a:pt x="317411" y="23260"/>
                    </a:lnTo>
                    <a:lnTo>
                      <a:pt x="317411" y="23260"/>
                    </a:lnTo>
                    <a:lnTo>
                      <a:pt x="332556" y="24174"/>
                    </a:lnTo>
                    <a:lnTo>
                      <a:pt x="332556" y="24174"/>
                    </a:lnTo>
                    <a:lnTo>
                      <a:pt x="347644" y="25089"/>
                    </a:lnTo>
                    <a:lnTo>
                      <a:pt x="347644" y="25089"/>
                    </a:lnTo>
                    <a:lnTo>
                      <a:pt x="362788" y="26060"/>
                    </a:lnTo>
                    <a:lnTo>
                      <a:pt x="362788" y="26060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3020" y="27889"/>
                    </a:lnTo>
                    <a:lnTo>
                      <a:pt x="393020" y="27889"/>
                    </a:lnTo>
                    <a:lnTo>
                      <a:pt x="408165" y="28803"/>
                    </a:lnTo>
                    <a:lnTo>
                      <a:pt x="408165" y="28803"/>
                    </a:lnTo>
                    <a:lnTo>
                      <a:pt x="423253" y="29775"/>
                    </a:lnTo>
                    <a:lnTo>
                      <a:pt x="423253" y="29775"/>
                    </a:lnTo>
                    <a:lnTo>
                      <a:pt x="438398" y="30690"/>
                    </a:lnTo>
                    <a:lnTo>
                      <a:pt x="438398" y="30690"/>
                    </a:lnTo>
                    <a:lnTo>
                      <a:pt x="453485" y="31603"/>
                    </a:lnTo>
                    <a:lnTo>
                      <a:pt x="453485" y="31603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7" y="33490"/>
                    </a:lnTo>
                    <a:lnTo>
                      <a:pt x="483717" y="33490"/>
                    </a:lnTo>
                    <a:lnTo>
                      <a:pt x="501777" y="34575"/>
                    </a:lnTo>
                    <a:lnTo>
                      <a:pt x="501777" y="34575"/>
                    </a:lnTo>
                    <a:lnTo>
                      <a:pt x="513950" y="35318"/>
                    </a:lnTo>
                    <a:lnTo>
                      <a:pt x="513950" y="35318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3" y="37205"/>
                    </a:lnTo>
                    <a:lnTo>
                      <a:pt x="544183" y="37205"/>
                    </a:lnTo>
                    <a:lnTo>
                      <a:pt x="559327" y="38119"/>
                    </a:lnTo>
                    <a:lnTo>
                      <a:pt x="559327" y="38119"/>
                    </a:lnTo>
                    <a:lnTo>
                      <a:pt x="574414" y="39033"/>
                    </a:lnTo>
                    <a:lnTo>
                      <a:pt x="574414" y="39033"/>
                    </a:lnTo>
                    <a:lnTo>
                      <a:pt x="589559" y="40005"/>
                    </a:lnTo>
                    <a:lnTo>
                      <a:pt x="589559" y="40005"/>
                    </a:lnTo>
                    <a:lnTo>
                      <a:pt x="604647" y="40919"/>
                    </a:lnTo>
                    <a:lnTo>
                      <a:pt x="604647" y="40919"/>
                    </a:lnTo>
                    <a:lnTo>
                      <a:pt x="619792" y="41833"/>
                    </a:lnTo>
                    <a:lnTo>
                      <a:pt x="619792" y="41833"/>
                    </a:lnTo>
                    <a:lnTo>
                      <a:pt x="634880" y="42748"/>
                    </a:lnTo>
                    <a:lnTo>
                      <a:pt x="634880" y="42748"/>
                    </a:lnTo>
                    <a:lnTo>
                      <a:pt x="650024" y="43719"/>
                    </a:lnTo>
                    <a:lnTo>
                      <a:pt x="650024" y="43719"/>
                    </a:lnTo>
                    <a:lnTo>
                      <a:pt x="668026" y="44805"/>
                    </a:lnTo>
                    <a:lnTo>
                      <a:pt x="668026" y="44805"/>
                    </a:lnTo>
                    <a:lnTo>
                      <a:pt x="680256" y="45548"/>
                    </a:lnTo>
                    <a:lnTo>
                      <a:pt x="680256" y="45548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3404" y="47606"/>
                    </a:lnTo>
                    <a:lnTo>
                      <a:pt x="713404" y="47606"/>
                    </a:lnTo>
                    <a:lnTo>
                      <a:pt x="725577" y="48349"/>
                    </a:lnTo>
                    <a:lnTo>
                      <a:pt x="725577" y="48349"/>
                    </a:lnTo>
                    <a:lnTo>
                      <a:pt x="740721" y="49263"/>
                    </a:lnTo>
                    <a:lnTo>
                      <a:pt x="740721" y="49263"/>
                    </a:lnTo>
                    <a:lnTo>
                      <a:pt x="755809" y="50177"/>
                    </a:lnTo>
                    <a:lnTo>
                      <a:pt x="755809" y="50177"/>
                    </a:lnTo>
                    <a:lnTo>
                      <a:pt x="770953" y="51149"/>
                    </a:lnTo>
                    <a:lnTo>
                      <a:pt x="770953" y="51149"/>
                    </a:lnTo>
                    <a:lnTo>
                      <a:pt x="786041" y="52064"/>
                    </a:lnTo>
                    <a:lnTo>
                      <a:pt x="786041" y="52064"/>
                    </a:lnTo>
                    <a:lnTo>
                      <a:pt x="801186" y="52977"/>
                    </a:lnTo>
                    <a:lnTo>
                      <a:pt x="801186" y="52977"/>
                    </a:lnTo>
                    <a:lnTo>
                      <a:pt x="816274" y="53892"/>
                    </a:lnTo>
                    <a:lnTo>
                      <a:pt x="816274" y="53892"/>
                    </a:lnTo>
                    <a:lnTo>
                      <a:pt x="831418" y="54864"/>
                    </a:lnTo>
                    <a:lnTo>
                      <a:pt x="831418" y="54864"/>
                    </a:lnTo>
                    <a:lnTo>
                      <a:pt x="846506" y="55778"/>
                    </a:lnTo>
                    <a:lnTo>
                      <a:pt x="846506" y="55778"/>
                    </a:lnTo>
                    <a:lnTo>
                      <a:pt x="861650" y="56692"/>
                    </a:lnTo>
                    <a:lnTo>
                      <a:pt x="861650" y="56692"/>
                    </a:lnTo>
                    <a:lnTo>
                      <a:pt x="879710" y="57836"/>
                    </a:lnTo>
                    <a:lnTo>
                      <a:pt x="879710" y="57836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2115" y="60407"/>
                    </a:lnTo>
                    <a:lnTo>
                      <a:pt x="922115" y="60407"/>
                    </a:lnTo>
                    <a:lnTo>
                      <a:pt x="937260" y="61379"/>
                    </a:lnTo>
                    <a:lnTo>
                      <a:pt x="937260" y="61379"/>
                    </a:lnTo>
                    <a:lnTo>
                      <a:pt x="952347" y="62293"/>
                    </a:lnTo>
                    <a:lnTo>
                      <a:pt x="952347" y="62293"/>
                    </a:lnTo>
                    <a:lnTo>
                      <a:pt x="967435" y="63208"/>
                    </a:lnTo>
                    <a:lnTo>
                      <a:pt x="967435" y="63208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94"/>
                    </a:lnTo>
                    <a:lnTo>
                      <a:pt x="997725" y="65094"/>
                    </a:lnTo>
                    <a:lnTo>
                      <a:pt x="1012813" y="66008"/>
                    </a:lnTo>
                    <a:lnTo>
                      <a:pt x="1012813" y="66008"/>
                    </a:lnTo>
                    <a:lnTo>
                      <a:pt x="1027957" y="66922"/>
                    </a:lnTo>
                    <a:lnTo>
                      <a:pt x="1027957" y="66922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58189" y="68808"/>
                    </a:lnTo>
                    <a:lnTo>
                      <a:pt x="1058189" y="68808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88422" y="70637"/>
                    </a:lnTo>
                    <a:lnTo>
                      <a:pt x="1088422" y="70637"/>
                    </a:lnTo>
                    <a:lnTo>
                      <a:pt x="1103510" y="71608"/>
                    </a:lnTo>
                    <a:lnTo>
                      <a:pt x="1103510" y="71608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6656" y="73609"/>
                    </a:lnTo>
                    <a:lnTo>
                      <a:pt x="1136656" y="73609"/>
                    </a:lnTo>
                    <a:lnTo>
                      <a:pt x="1148886" y="74352"/>
                    </a:lnTo>
                    <a:lnTo>
                      <a:pt x="1148886" y="74352"/>
                    </a:lnTo>
                    <a:lnTo>
                      <a:pt x="1163974" y="75323"/>
                    </a:lnTo>
                    <a:lnTo>
                      <a:pt x="1163974" y="75323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09351" y="78066"/>
                    </a:lnTo>
                    <a:lnTo>
                      <a:pt x="1209351" y="78066"/>
                    </a:lnTo>
                    <a:lnTo>
                      <a:pt x="1224439" y="79038"/>
                    </a:lnTo>
                    <a:lnTo>
                      <a:pt x="1224439" y="79038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69816" y="81781"/>
                    </a:lnTo>
                    <a:lnTo>
                      <a:pt x="1269816" y="81781"/>
                    </a:lnTo>
                    <a:lnTo>
                      <a:pt x="1284904" y="82753"/>
                    </a:lnTo>
                    <a:lnTo>
                      <a:pt x="1284904" y="82753"/>
                    </a:lnTo>
                    <a:lnTo>
                      <a:pt x="1300048" y="83668"/>
                    </a:lnTo>
                    <a:lnTo>
                      <a:pt x="1300048" y="83668"/>
                    </a:lnTo>
                    <a:lnTo>
                      <a:pt x="1315136" y="84582"/>
                    </a:lnTo>
                    <a:lnTo>
                      <a:pt x="1315136" y="84582"/>
                    </a:lnTo>
                    <a:lnTo>
                      <a:pt x="1330280" y="85496"/>
                    </a:lnTo>
                    <a:lnTo>
                      <a:pt x="1330280" y="85553"/>
                    </a:lnTo>
                    <a:lnTo>
                      <a:pt x="1348283" y="86639"/>
                    </a:lnTo>
                    <a:lnTo>
                      <a:pt x="1348283" y="86639"/>
                    </a:lnTo>
                    <a:lnTo>
                      <a:pt x="1360513" y="87382"/>
                    </a:lnTo>
                    <a:lnTo>
                      <a:pt x="1360513" y="87382"/>
                    </a:lnTo>
                    <a:lnTo>
                      <a:pt x="1375601" y="88296"/>
                    </a:lnTo>
                    <a:lnTo>
                      <a:pt x="1375601" y="88296"/>
                    </a:lnTo>
                    <a:lnTo>
                      <a:pt x="1390746" y="89268"/>
                    </a:lnTo>
                    <a:lnTo>
                      <a:pt x="1390746" y="89268"/>
                    </a:lnTo>
                    <a:lnTo>
                      <a:pt x="1405833" y="90182"/>
                    </a:lnTo>
                    <a:lnTo>
                      <a:pt x="1405833" y="90182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6065" y="92011"/>
                    </a:lnTo>
                    <a:lnTo>
                      <a:pt x="1436065" y="92011"/>
                    </a:lnTo>
                    <a:lnTo>
                      <a:pt x="1451210" y="92982"/>
                    </a:lnTo>
                    <a:lnTo>
                      <a:pt x="1451210" y="92982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3" y="94812"/>
                    </a:lnTo>
                    <a:lnTo>
                      <a:pt x="1481443" y="94812"/>
                    </a:lnTo>
                    <a:lnTo>
                      <a:pt x="1496587" y="95726"/>
                    </a:lnTo>
                    <a:lnTo>
                      <a:pt x="1496587" y="95726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6758" y="92069"/>
                    </a:lnTo>
                    <a:lnTo>
                      <a:pt x="1496758" y="92069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4353" y="89439"/>
                    </a:lnTo>
                    <a:lnTo>
                      <a:pt x="1454353" y="89439"/>
                    </a:lnTo>
                    <a:lnTo>
                      <a:pt x="1436294" y="88354"/>
                    </a:lnTo>
                    <a:lnTo>
                      <a:pt x="1436294" y="88354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6061" y="86468"/>
                    </a:lnTo>
                    <a:lnTo>
                      <a:pt x="1406061" y="86468"/>
                    </a:lnTo>
                    <a:lnTo>
                      <a:pt x="1393888" y="85725"/>
                    </a:lnTo>
                    <a:lnTo>
                      <a:pt x="1393888" y="85725"/>
                    </a:lnTo>
                    <a:lnTo>
                      <a:pt x="1378801" y="84810"/>
                    </a:lnTo>
                    <a:lnTo>
                      <a:pt x="1378801" y="84810"/>
                    </a:lnTo>
                    <a:lnTo>
                      <a:pt x="1360742" y="83668"/>
                    </a:lnTo>
                    <a:lnTo>
                      <a:pt x="1360742" y="83668"/>
                    </a:lnTo>
                    <a:lnTo>
                      <a:pt x="1348512" y="82925"/>
                    </a:lnTo>
                    <a:lnTo>
                      <a:pt x="1348512" y="82925"/>
                    </a:lnTo>
                    <a:lnTo>
                      <a:pt x="1330509" y="81838"/>
                    </a:lnTo>
                    <a:lnTo>
                      <a:pt x="1330509" y="81838"/>
                    </a:lnTo>
                    <a:lnTo>
                      <a:pt x="1318279" y="81096"/>
                    </a:lnTo>
                    <a:lnTo>
                      <a:pt x="1318279" y="81096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8047" y="79210"/>
                    </a:lnTo>
                    <a:lnTo>
                      <a:pt x="1288047" y="79210"/>
                    </a:lnTo>
                    <a:lnTo>
                      <a:pt x="1270045" y="78124"/>
                    </a:lnTo>
                    <a:lnTo>
                      <a:pt x="1270045" y="78124"/>
                    </a:lnTo>
                    <a:lnTo>
                      <a:pt x="1257815" y="77323"/>
                    </a:lnTo>
                    <a:lnTo>
                      <a:pt x="1257815" y="77323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409"/>
                    </a:lnTo>
                    <a:lnTo>
                      <a:pt x="1209580" y="74409"/>
                    </a:lnTo>
                    <a:lnTo>
                      <a:pt x="1194435" y="73438"/>
                    </a:lnTo>
                    <a:lnTo>
                      <a:pt x="1194435" y="73438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8" y="71780"/>
                    </a:lnTo>
                    <a:lnTo>
                      <a:pt x="1167118" y="71780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7" y="68980"/>
                    </a:lnTo>
                    <a:lnTo>
                      <a:pt x="1121797" y="68980"/>
                    </a:lnTo>
                    <a:lnTo>
                      <a:pt x="1106652" y="68065"/>
                    </a:lnTo>
                    <a:lnTo>
                      <a:pt x="1106652" y="68065"/>
                    </a:lnTo>
                    <a:lnTo>
                      <a:pt x="1088651" y="66922"/>
                    </a:lnTo>
                    <a:lnTo>
                      <a:pt x="1088651" y="66922"/>
                    </a:lnTo>
                    <a:lnTo>
                      <a:pt x="1076421" y="66179"/>
                    </a:lnTo>
                    <a:lnTo>
                      <a:pt x="1076421" y="66179"/>
                    </a:lnTo>
                    <a:lnTo>
                      <a:pt x="1061333" y="65265"/>
                    </a:lnTo>
                    <a:lnTo>
                      <a:pt x="1061333" y="65265"/>
                    </a:lnTo>
                    <a:lnTo>
                      <a:pt x="1043273" y="64179"/>
                    </a:lnTo>
                    <a:lnTo>
                      <a:pt x="1043273" y="64179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0"/>
                    </a:lnTo>
                    <a:lnTo>
                      <a:pt x="1000868" y="61550"/>
                    </a:lnTo>
                    <a:lnTo>
                      <a:pt x="982809" y="60464"/>
                    </a:lnTo>
                    <a:lnTo>
                      <a:pt x="982809" y="60464"/>
                    </a:lnTo>
                    <a:lnTo>
                      <a:pt x="967664" y="59493"/>
                    </a:lnTo>
                    <a:lnTo>
                      <a:pt x="967664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39318" y="57779"/>
                    </a:lnTo>
                    <a:lnTo>
                      <a:pt x="922344" y="56750"/>
                    </a:lnTo>
                    <a:lnTo>
                      <a:pt x="922344" y="56750"/>
                    </a:lnTo>
                    <a:lnTo>
                      <a:pt x="910171" y="55949"/>
                    </a:lnTo>
                    <a:lnTo>
                      <a:pt x="910171" y="55949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9" y="54121"/>
                    </a:lnTo>
                    <a:lnTo>
                      <a:pt x="879939" y="54121"/>
                    </a:lnTo>
                    <a:lnTo>
                      <a:pt x="861879" y="52977"/>
                    </a:lnTo>
                    <a:lnTo>
                      <a:pt x="861879" y="52977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4561" y="51321"/>
                    </a:lnTo>
                    <a:lnTo>
                      <a:pt x="834561" y="51321"/>
                    </a:lnTo>
                    <a:lnTo>
                      <a:pt x="819417" y="50406"/>
                    </a:lnTo>
                    <a:lnTo>
                      <a:pt x="819417" y="50406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185" y="48520"/>
                    </a:lnTo>
                    <a:lnTo>
                      <a:pt x="789185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6037" y="46520"/>
                    </a:lnTo>
                    <a:lnTo>
                      <a:pt x="756037" y="46520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5805" y="44634"/>
                    </a:lnTo>
                    <a:lnTo>
                      <a:pt x="725805" y="44634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5573" y="42805"/>
                    </a:lnTo>
                    <a:lnTo>
                      <a:pt x="695573" y="42805"/>
                    </a:lnTo>
                    <a:lnTo>
                      <a:pt x="680485" y="41833"/>
                    </a:lnTo>
                    <a:lnTo>
                      <a:pt x="680485" y="41833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6"/>
                    </a:lnTo>
                    <a:lnTo>
                      <a:pt x="653167" y="40176"/>
                    </a:lnTo>
                    <a:lnTo>
                      <a:pt x="638022" y="39262"/>
                    </a:lnTo>
                    <a:lnTo>
                      <a:pt x="638022" y="39262"/>
                    </a:lnTo>
                    <a:lnTo>
                      <a:pt x="620021" y="38119"/>
                    </a:lnTo>
                    <a:lnTo>
                      <a:pt x="620021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3" y="36462"/>
                    </a:lnTo>
                    <a:lnTo>
                      <a:pt x="592703" y="36462"/>
                    </a:lnTo>
                    <a:lnTo>
                      <a:pt x="577558" y="35547"/>
                    </a:lnTo>
                    <a:lnTo>
                      <a:pt x="577558" y="35547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7325" y="33661"/>
                    </a:lnTo>
                    <a:lnTo>
                      <a:pt x="547325" y="33661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832"/>
                    </a:lnTo>
                    <a:lnTo>
                      <a:pt x="517093" y="31832"/>
                    </a:lnTo>
                    <a:lnTo>
                      <a:pt x="515207" y="31718"/>
                    </a:lnTo>
                    <a:lnTo>
                      <a:pt x="514179" y="31603"/>
                    </a:lnTo>
                    <a:lnTo>
                      <a:pt x="514179" y="31603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68858" y="28860"/>
                    </a:lnTo>
                    <a:lnTo>
                      <a:pt x="468858" y="28860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08394" y="25145"/>
                    </a:lnTo>
                    <a:lnTo>
                      <a:pt x="408394" y="25145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2" y="22517"/>
                    </a:lnTo>
                    <a:lnTo>
                      <a:pt x="365932" y="22517"/>
                    </a:lnTo>
                    <a:lnTo>
                      <a:pt x="350844" y="21602"/>
                    </a:lnTo>
                    <a:lnTo>
                      <a:pt x="350844" y="21602"/>
                    </a:lnTo>
                    <a:lnTo>
                      <a:pt x="332784" y="20459"/>
                    </a:lnTo>
                    <a:lnTo>
                      <a:pt x="332784" y="20459"/>
                    </a:lnTo>
                    <a:lnTo>
                      <a:pt x="320612" y="19716"/>
                    </a:lnTo>
                    <a:lnTo>
                      <a:pt x="320612" y="19716"/>
                    </a:lnTo>
                    <a:lnTo>
                      <a:pt x="304438" y="18745"/>
                    </a:lnTo>
                    <a:lnTo>
                      <a:pt x="290322" y="17888"/>
                    </a:lnTo>
                    <a:lnTo>
                      <a:pt x="290322" y="17888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57175" y="15830"/>
                    </a:lnTo>
                    <a:lnTo>
                      <a:pt x="257175" y="15830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9857" y="14173"/>
                    </a:lnTo>
                    <a:lnTo>
                      <a:pt x="229857" y="14173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9625" y="12287"/>
                    </a:lnTo>
                    <a:lnTo>
                      <a:pt x="199625" y="12287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1158" y="7429"/>
                    </a:lnTo>
                    <a:lnTo>
                      <a:pt x="121158" y="7486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6" y="4858"/>
                    </a:lnTo>
                    <a:lnTo>
                      <a:pt x="78696" y="4858"/>
                    </a:lnTo>
                    <a:lnTo>
                      <a:pt x="63608" y="3943"/>
                    </a:lnTo>
                    <a:lnTo>
                      <a:pt x="63608" y="3943"/>
                    </a:lnTo>
                    <a:lnTo>
                      <a:pt x="48463" y="2971"/>
                    </a:lnTo>
                    <a:lnTo>
                      <a:pt x="48463" y="2971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4"/>
                    </a:lnTo>
                    <a:lnTo>
                      <a:pt x="15088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31" name="شكل حر: شكل 230">
                <a:extLst>
                  <a:ext uri="{FF2B5EF4-FFF2-40B4-BE49-F238E27FC236}">
                    <a16:creationId xmlns:a16="http://schemas.microsoft.com/office/drawing/2014/main" id="{BA695785-5DBD-452C-8473-2493EA3318F0}"/>
                  </a:ext>
                </a:extLst>
              </p:cNvPr>
              <p:cNvSpPr/>
              <p:nvPr/>
            </p:nvSpPr>
            <p:spPr>
              <a:xfrm>
                <a:off x="6622237" y="6254381"/>
                <a:ext cx="1514817" cy="96868"/>
              </a:xfrm>
              <a:custGeom>
                <a:avLst/>
                <a:gdLst>
                  <a:gd name="connsiteX0" fmla="*/ 1499501 w 1514817"/>
                  <a:gd name="connsiteY0" fmla="*/ 95898 h 96868"/>
                  <a:gd name="connsiteX1" fmla="*/ 1514589 w 1514817"/>
                  <a:gd name="connsiteY1" fmla="*/ 96869 h 96868"/>
                  <a:gd name="connsiteX2" fmla="*/ 1514818 w 1514817"/>
                  <a:gd name="connsiteY2" fmla="*/ 93155 h 96868"/>
                  <a:gd name="connsiteX3" fmla="*/ 1496758 w 1514817"/>
                  <a:gd name="connsiteY3" fmla="*/ 92011 h 96868"/>
                  <a:gd name="connsiteX4" fmla="*/ 1496758 w 1514817"/>
                  <a:gd name="connsiteY4" fmla="*/ 92011 h 96868"/>
                  <a:gd name="connsiteX5" fmla="*/ 1484585 w 1514817"/>
                  <a:gd name="connsiteY5" fmla="*/ 91268 h 96868"/>
                  <a:gd name="connsiteX6" fmla="*/ 1484585 w 1514817"/>
                  <a:gd name="connsiteY6" fmla="*/ 91268 h 96868"/>
                  <a:gd name="connsiteX7" fmla="*/ 1466526 w 1514817"/>
                  <a:gd name="connsiteY7" fmla="*/ 90183 h 96868"/>
                  <a:gd name="connsiteX8" fmla="*/ 1466526 w 1514817"/>
                  <a:gd name="connsiteY8" fmla="*/ 90183 h 96868"/>
                  <a:gd name="connsiteX9" fmla="*/ 1454353 w 1514817"/>
                  <a:gd name="connsiteY9" fmla="*/ 89440 h 96868"/>
                  <a:gd name="connsiteX10" fmla="*/ 1454353 w 1514817"/>
                  <a:gd name="connsiteY10" fmla="*/ 89440 h 96868"/>
                  <a:gd name="connsiteX11" fmla="*/ 1436294 w 1514817"/>
                  <a:gd name="connsiteY11" fmla="*/ 88296 h 96868"/>
                  <a:gd name="connsiteX12" fmla="*/ 1436294 w 1514817"/>
                  <a:gd name="connsiteY12" fmla="*/ 88296 h 96868"/>
                  <a:gd name="connsiteX13" fmla="*/ 1424121 w 1514817"/>
                  <a:gd name="connsiteY13" fmla="*/ 87553 h 96868"/>
                  <a:gd name="connsiteX14" fmla="*/ 1424121 w 1514817"/>
                  <a:gd name="connsiteY14" fmla="*/ 87553 h 96868"/>
                  <a:gd name="connsiteX15" fmla="*/ 1406061 w 1514817"/>
                  <a:gd name="connsiteY15" fmla="*/ 86468 h 96868"/>
                  <a:gd name="connsiteX16" fmla="*/ 1406061 w 1514817"/>
                  <a:gd name="connsiteY16" fmla="*/ 86468 h 96868"/>
                  <a:gd name="connsiteX17" fmla="*/ 1390974 w 1514817"/>
                  <a:gd name="connsiteY17" fmla="*/ 85553 h 96868"/>
                  <a:gd name="connsiteX18" fmla="*/ 1390974 w 1514817"/>
                  <a:gd name="connsiteY18" fmla="*/ 85553 h 96868"/>
                  <a:gd name="connsiteX19" fmla="*/ 1378801 w 1514817"/>
                  <a:gd name="connsiteY19" fmla="*/ 84753 h 96868"/>
                  <a:gd name="connsiteX20" fmla="*/ 1378801 w 1514817"/>
                  <a:gd name="connsiteY20" fmla="*/ 84753 h 96868"/>
                  <a:gd name="connsiteX21" fmla="*/ 1363656 w 1514817"/>
                  <a:gd name="connsiteY21" fmla="*/ 83839 h 96868"/>
                  <a:gd name="connsiteX22" fmla="*/ 1363656 w 1514817"/>
                  <a:gd name="connsiteY22" fmla="*/ 83839 h 96868"/>
                  <a:gd name="connsiteX23" fmla="*/ 1348512 w 1514817"/>
                  <a:gd name="connsiteY23" fmla="*/ 82925 h 96868"/>
                  <a:gd name="connsiteX24" fmla="*/ 1348512 w 1514817"/>
                  <a:gd name="connsiteY24" fmla="*/ 82925 h 96868"/>
                  <a:gd name="connsiteX25" fmla="*/ 1330509 w 1514817"/>
                  <a:gd name="connsiteY25" fmla="*/ 81838 h 96868"/>
                  <a:gd name="connsiteX26" fmla="*/ 1330509 w 1514817"/>
                  <a:gd name="connsiteY26" fmla="*/ 81838 h 96868"/>
                  <a:gd name="connsiteX27" fmla="*/ 1318279 w 1514817"/>
                  <a:gd name="connsiteY27" fmla="*/ 81039 h 96868"/>
                  <a:gd name="connsiteX28" fmla="*/ 1318279 w 1514817"/>
                  <a:gd name="connsiteY28" fmla="*/ 81039 h 96868"/>
                  <a:gd name="connsiteX29" fmla="*/ 1303191 w 1514817"/>
                  <a:gd name="connsiteY29" fmla="*/ 80124 h 96868"/>
                  <a:gd name="connsiteX30" fmla="*/ 1303191 w 1514817"/>
                  <a:gd name="connsiteY30" fmla="*/ 80124 h 96868"/>
                  <a:gd name="connsiteX31" fmla="*/ 1288046 w 1514817"/>
                  <a:gd name="connsiteY31" fmla="*/ 79210 h 96868"/>
                  <a:gd name="connsiteX32" fmla="*/ 1288046 w 1514817"/>
                  <a:gd name="connsiteY32" fmla="*/ 79210 h 96868"/>
                  <a:gd name="connsiteX33" fmla="*/ 1286218 w 1514817"/>
                  <a:gd name="connsiteY33" fmla="*/ 79095 h 96868"/>
                  <a:gd name="connsiteX34" fmla="*/ 1285132 w 1514817"/>
                  <a:gd name="connsiteY34" fmla="*/ 79038 h 96868"/>
                  <a:gd name="connsiteX35" fmla="*/ 1285132 w 1514817"/>
                  <a:gd name="connsiteY35" fmla="*/ 79038 h 96868"/>
                  <a:gd name="connsiteX36" fmla="*/ 1270045 w 1514817"/>
                  <a:gd name="connsiteY36" fmla="*/ 78067 h 96868"/>
                  <a:gd name="connsiteX37" fmla="*/ 1270045 w 1514817"/>
                  <a:gd name="connsiteY37" fmla="*/ 78067 h 96868"/>
                  <a:gd name="connsiteX38" fmla="*/ 1257815 w 1514817"/>
                  <a:gd name="connsiteY38" fmla="*/ 77324 h 96868"/>
                  <a:gd name="connsiteX39" fmla="*/ 1257815 w 1514817"/>
                  <a:gd name="connsiteY39" fmla="*/ 77324 h 96868"/>
                  <a:gd name="connsiteX40" fmla="*/ 1242727 w 1514817"/>
                  <a:gd name="connsiteY40" fmla="*/ 76410 h 96868"/>
                  <a:gd name="connsiteX41" fmla="*/ 1242727 w 1514817"/>
                  <a:gd name="connsiteY41" fmla="*/ 76410 h 96868"/>
                  <a:gd name="connsiteX42" fmla="*/ 1227582 w 1514817"/>
                  <a:gd name="connsiteY42" fmla="*/ 75495 h 96868"/>
                  <a:gd name="connsiteX43" fmla="*/ 1227582 w 1514817"/>
                  <a:gd name="connsiteY43" fmla="*/ 75495 h 96868"/>
                  <a:gd name="connsiteX44" fmla="*/ 1209580 w 1514817"/>
                  <a:gd name="connsiteY44" fmla="*/ 74352 h 96868"/>
                  <a:gd name="connsiteX45" fmla="*/ 1209580 w 1514817"/>
                  <a:gd name="connsiteY45" fmla="*/ 74352 h 96868"/>
                  <a:gd name="connsiteX46" fmla="*/ 1197349 w 1514817"/>
                  <a:gd name="connsiteY46" fmla="*/ 73609 h 96868"/>
                  <a:gd name="connsiteX47" fmla="*/ 1197349 w 1514817"/>
                  <a:gd name="connsiteY47" fmla="*/ 73609 h 96868"/>
                  <a:gd name="connsiteX48" fmla="*/ 1179347 w 1514817"/>
                  <a:gd name="connsiteY48" fmla="*/ 72523 h 96868"/>
                  <a:gd name="connsiteX49" fmla="*/ 1179347 w 1514817"/>
                  <a:gd name="connsiteY49" fmla="*/ 72523 h 96868"/>
                  <a:gd name="connsiteX50" fmla="*/ 1167118 w 1514817"/>
                  <a:gd name="connsiteY50" fmla="*/ 71780 h 96868"/>
                  <a:gd name="connsiteX51" fmla="*/ 1167118 w 1514817"/>
                  <a:gd name="connsiteY51" fmla="*/ 71780 h 96868"/>
                  <a:gd name="connsiteX52" fmla="*/ 1149115 w 1514817"/>
                  <a:gd name="connsiteY52" fmla="*/ 70637 h 96868"/>
                  <a:gd name="connsiteX53" fmla="*/ 1149115 w 1514817"/>
                  <a:gd name="connsiteY53" fmla="*/ 70637 h 96868"/>
                  <a:gd name="connsiteX54" fmla="*/ 1136885 w 1514817"/>
                  <a:gd name="connsiteY54" fmla="*/ 69894 h 96868"/>
                  <a:gd name="connsiteX55" fmla="*/ 1136885 w 1514817"/>
                  <a:gd name="connsiteY55" fmla="*/ 69894 h 96868"/>
                  <a:gd name="connsiteX56" fmla="*/ 1118883 w 1514817"/>
                  <a:gd name="connsiteY56" fmla="*/ 68809 h 96868"/>
                  <a:gd name="connsiteX57" fmla="*/ 1118883 w 1514817"/>
                  <a:gd name="connsiteY57" fmla="*/ 68809 h 96868"/>
                  <a:gd name="connsiteX58" fmla="*/ 1106652 w 1514817"/>
                  <a:gd name="connsiteY58" fmla="*/ 68066 h 96868"/>
                  <a:gd name="connsiteX59" fmla="*/ 1106652 w 1514817"/>
                  <a:gd name="connsiteY59" fmla="*/ 68066 h 96868"/>
                  <a:gd name="connsiteX60" fmla="*/ 1088650 w 1514817"/>
                  <a:gd name="connsiteY60" fmla="*/ 66922 h 96868"/>
                  <a:gd name="connsiteX61" fmla="*/ 1088650 w 1514817"/>
                  <a:gd name="connsiteY61" fmla="*/ 66922 h 96868"/>
                  <a:gd name="connsiteX62" fmla="*/ 1075392 w 1514817"/>
                  <a:gd name="connsiteY62" fmla="*/ 66122 h 96868"/>
                  <a:gd name="connsiteX63" fmla="*/ 1061333 w 1514817"/>
                  <a:gd name="connsiteY63" fmla="*/ 65266 h 96868"/>
                  <a:gd name="connsiteX64" fmla="*/ 1061333 w 1514817"/>
                  <a:gd name="connsiteY64" fmla="*/ 65266 h 96868"/>
                  <a:gd name="connsiteX65" fmla="*/ 1046188 w 1514817"/>
                  <a:gd name="connsiteY65" fmla="*/ 64351 h 96868"/>
                  <a:gd name="connsiteX66" fmla="*/ 1046188 w 1514817"/>
                  <a:gd name="connsiteY66" fmla="*/ 64351 h 96868"/>
                  <a:gd name="connsiteX67" fmla="*/ 1028186 w 1514817"/>
                  <a:gd name="connsiteY67" fmla="*/ 63208 h 96868"/>
                  <a:gd name="connsiteX68" fmla="*/ 1028186 w 1514817"/>
                  <a:gd name="connsiteY68" fmla="*/ 63208 h 96868"/>
                  <a:gd name="connsiteX69" fmla="*/ 1015955 w 1514817"/>
                  <a:gd name="connsiteY69" fmla="*/ 62465 h 96868"/>
                  <a:gd name="connsiteX70" fmla="*/ 1015955 w 1514817"/>
                  <a:gd name="connsiteY70" fmla="*/ 62465 h 96868"/>
                  <a:gd name="connsiteX71" fmla="*/ 1000868 w 1514817"/>
                  <a:gd name="connsiteY71" fmla="*/ 61551 h 96868"/>
                  <a:gd name="connsiteX72" fmla="*/ 1000868 w 1514817"/>
                  <a:gd name="connsiteY72" fmla="*/ 61551 h 96868"/>
                  <a:gd name="connsiteX73" fmla="*/ 985723 w 1514817"/>
                  <a:gd name="connsiteY73" fmla="*/ 60636 h 96868"/>
                  <a:gd name="connsiteX74" fmla="*/ 985723 w 1514817"/>
                  <a:gd name="connsiteY74" fmla="*/ 60636 h 96868"/>
                  <a:gd name="connsiteX75" fmla="*/ 967664 w 1514817"/>
                  <a:gd name="connsiteY75" fmla="*/ 59493 h 96868"/>
                  <a:gd name="connsiteX76" fmla="*/ 967664 w 1514817"/>
                  <a:gd name="connsiteY76" fmla="*/ 59493 h 96868"/>
                  <a:gd name="connsiteX77" fmla="*/ 955491 w 1514817"/>
                  <a:gd name="connsiteY77" fmla="*/ 58750 h 96868"/>
                  <a:gd name="connsiteX78" fmla="*/ 955491 w 1514817"/>
                  <a:gd name="connsiteY78" fmla="*/ 58750 h 96868"/>
                  <a:gd name="connsiteX79" fmla="*/ 940403 w 1514817"/>
                  <a:gd name="connsiteY79" fmla="*/ 57836 h 96868"/>
                  <a:gd name="connsiteX80" fmla="*/ 940403 w 1514817"/>
                  <a:gd name="connsiteY80" fmla="*/ 57836 h 96868"/>
                  <a:gd name="connsiteX81" fmla="*/ 922344 w 1514817"/>
                  <a:gd name="connsiteY81" fmla="*/ 56693 h 96868"/>
                  <a:gd name="connsiteX82" fmla="*/ 922344 w 1514817"/>
                  <a:gd name="connsiteY82" fmla="*/ 56693 h 96868"/>
                  <a:gd name="connsiteX83" fmla="*/ 910171 w 1514817"/>
                  <a:gd name="connsiteY83" fmla="*/ 55950 h 96868"/>
                  <a:gd name="connsiteX84" fmla="*/ 910171 w 1514817"/>
                  <a:gd name="connsiteY84" fmla="*/ 55950 h 96868"/>
                  <a:gd name="connsiteX85" fmla="*/ 892112 w 1514817"/>
                  <a:gd name="connsiteY85" fmla="*/ 54864 h 96868"/>
                  <a:gd name="connsiteX86" fmla="*/ 892112 w 1514817"/>
                  <a:gd name="connsiteY86" fmla="*/ 54864 h 96868"/>
                  <a:gd name="connsiteX87" fmla="*/ 879882 w 1514817"/>
                  <a:gd name="connsiteY87" fmla="*/ 54121 h 96868"/>
                  <a:gd name="connsiteX88" fmla="*/ 879882 w 1514817"/>
                  <a:gd name="connsiteY88" fmla="*/ 54121 h 96868"/>
                  <a:gd name="connsiteX89" fmla="*/ 861879 w 1514817"/>
                  <a:gd name="connsiteY89" fmla="*/ 52978 h 96868"/>
                  <a:gd name="connsiteX90" fmla="*/ 861879 w 1514817"/>
                  <a:gd name="connsiteY90" fmla="*/ 52978 h 96868"/>
                  <a:gd name="connsiteX91" fmla="*/ 849706 w 1514817"/>
                  <a:gd name="connsiteY91" fmla="*/ 52235 h 96868"/>
                  <a:gd name="connsiteX92" fmla="*/ 849706 w 1514817"/>
                  <a:gd name="connsiteY92" fmla="*/ 52235 h 96868"/>
                  <a:gd name="connsiteX93" fmla="*/ 831647 w 1514817"/>
                  <a:gd name="connsiteY93" fmla="*/ 51149 h 96868"/>
                  <a:gd name="connsiteX94" fmla="*/ 831647 w 1514817"/>
                  <a:gd name="connsiteY94" fmla="*/ 51149 h 96868"/>
                  <a:gd name="connsiteX95" fmla="*/ 819416 w 1514817"/>
                  <a:gd name="connsiteY95" fmla="*/ 50406 h 96868"/>
                  <a:gd name="connsiteX96" fmla="*/ 819416 w 1514817"/>
                  <a:gd name="connsiteY96" fmla="*/ 50406 h 96868"/>
                  <a:gd name="connsiteX97" fmla="*/ 801415 w 1514817"/>
                  <a:gd name="connsiteY97" fmla="*/ 49263 h 96868"/>
                  <a:gd name="connsiteX98" fmla="*/ 801415 w 1514817"/>
                  <a:gd name="connsiteY98" fmla="*/ 49263 h 96868"/>
                  <a:gd name="connsiteX99" fmla="*/ 789185 w 1514817"/>
                  <a:gd name="connsiteY99" fmla="*/ 48520 h 96868"/>
                  <a:gd name="connsiteX100" fmla="*/ 789185 w 1514817"/>
                  <a:gd name="connsiteY100" fmla="*/ 48520 h 96868"/>
                  <a:gd name="connsiteX101" fmla="*/ 774097 w 1514817"/>
                  <a:gd name="connsiteY101" fmla="*/ 47606 h 96868"/>
                  <a:gd name="connsiteX102" fmla="*/ 774097 w 1514817"/>
                  <a:gd name="connsiteY102" fmla="*/ 47606 h 96868"/>
                  <a:gd name="connsiteX103" fmla="*/ 758952 w 1514817"/>
                  <a:gd name="connsiteY103" fmla="*/ 46692 h 96868"/>
                  <a:gd name="connsiteX104" fmla="*/ 758952 w 1514817"/>
                  <a:gd name="connsiteY104" fmla="*/ 46692 h 96868"/>
                  <a:gd name="connsiteX105" fmla="*/ 740950 w 1514817"/>
                  <a:gd name="connsiteY105" fmla="*/ 45548 h 96868"/>
                  <a:gd name="connsiteX106" fmla="*/ 740950 w 1514817"/>
                  <a:gd name="connsiteY106" fmla="*/ 45548 h 96868"/>
                  <a:gd name="connsiteX107" fmla="*/ 728719 w 1514817"/>
                  <a:gd name="connsiteY107" fmla="*/ 44805 h 96868"/>
                  <a:gd name="connsiteX108" fmla="*/ 728719 w 1514817"/>
                  <a:gd name="connsiteY108" fmla="*/ 44805 h 96868"/>
                  <a:gd name="connsiteX109" fmla="*/ 713632 w 1514817"/>
                  <a:gd name="connsiteY109" fmla="*/ 43892 h 96868"/>
                  <a:gd name="connsiteX110" fmla="*/ 713632 w 1514817"/>
                  <a:gd name="connsiteY110" fmla="*/ 43892 h 96868"/>
                  <a:gd name="connsiteX111" fmla="*/ 698488 w 1514817"/>
                  <a:gd name="connsiteY111" fmla="*/ 42977 h 96868"/>
                  <a:gd name="connsiteX112" fmla="*/ 698488 w 1514817"/>
                  <a:gd name="connsiteY112" fmla="*/ 42977 h 96868"/>
                  <a:gd name="connsiteX113" fmla="*/ 680485 w 1514817"/>
                  <a:gd name="connsiteY113" fmla="*/ 41833 h 96868"/>
                  <a:gd name="connsiteX114" fmla="*/ 680485 w 1514817"/>
                  <a:gd name="connsiteY114" fmla="*/ 41833 h 96868"/>
                  <a:gd name="connsiteX115" fmla="*/ 668255 w 1514817"/>
                  <a:gd name="connsiteY115" fmla="*/ 41091 h 96868"/>
                  <a:gd name="connsiteX116" fmla="*/ 668255 w 1514817"/>
                  <a:gd name="connsiteY116" fmla="*/ 41091 h 96868"/>
                  <a:gd name="connsiteX117" fmla="*/ 653167 w 1514817"/>
                  <a:gd name="connsiteY117" fmla="*/ 40177 h 96868"/>
                  <a:gd name="connsiteX118" fmla="*/ 653167 w 1514817"/>
                  <a:gd name="connsiteY118" fmla="*/ 40177 h 96868"/>
                  <a:gd name="connsiteX119" fmla="*/ 651282 w 1514817"/>
                  <a:gd name="connsiteY119" fmla="*/ 40062 h 96868"/>
                  <a:gd name="connsiteX120" fmla="*/ 650253 w 1514817"/>
                  <a:gd name="connsiteY120" fmla="*/ 40005 h 96868"/>
                  <a:gd name="connsiteX121" fmla="*/ 650253 w 1514817"/>
                  <a:gd name="connsiteY121" fmla="*/ 40005 h 96868"/>
                  <a:gd name="connsiteX122" fmla="*/ 638022 w 1514817"/>
                  <a:gd name="connsiteY122" fmla="*/ 39205 h 96868"/>
                  <a:gd name="connsiteX123" fmla="*/ 638022 w 1514817"/>
                  <a:gd name="connsiteY123" fmla="*/ 39205 h 96868"/>
                  <a:gd name="connsiteX124" fmla="*/ 620020 w 1514817"/>
                  <a:gd name="connsiteY124" fmla="*/ 38119 h 96868"/>
                  <a:gd name="connsiteX125" fmla="*/ 620020 w 1514817"/>
                  <a:gd name="connsiteY125" fmla="*/ 38119 h 96868"/>
                  <a:gd name="connsiteX126" fmla="*/ 606761 w 1514817"/>
                  <a:gd name="connsiteY126" fmla="*/ 37319 h 96868"/>
                  <a:gd name="connsiteX127" fmla="*/ 592703 w 1514817"/>
                  <a:gd name="connsiteY127" fmla="*/ 36462 h 96868"/>
                  <a:gd name="connsiteX128" fmla="*/ 592703 w 1514817"/>
                  <a:gd name="connsiteY128" fmla="*/ 36462 h 96868"/>
                  <a:gd name="connsiteX129" fmla="*/ 577558 w 1514817"/>
                  <a:gd name="connsiteY129" fmla="*/ 35490 h 96868"/>
                  <a:gd name="connsiteX130" fmla="*/ 577558 w 1514817"/>
                  <a:gd name="connsiteY130" fmla="*/ 35490 h 96868"/>
                  <a:gd name="connsiteX131" fmla="*/ 559556 w 1514817"/>
                  <a:gd name="connsiteY131" fmla="*/ 34404 h 96868"/>
                  <a:gd name="connsiteX132" fmla="*/ 559556 w 1514817"/>
                  <a:gd name="connsiteY132" fmla="*/ 34404 h 96868"/>
                  <a:gd name="connsiteX133" fmla="*/ 544411 w 1514817"/>
                  <a:gd name="connsiteY133" fmla="*/ 33490 h 96868"/>
                  <a:gd name="connsiteX134" fmla="*/ 544411 w 1514817"/>
                  <a:gd name="connsiteY134" fmla="*/ 33490 h 96868"/>
                  <a:gd name="connsiteX135" fmla="*/ 532238 w 1514817"/>
                  <a:gd name="connsiteY135" fmla="*/ 32747 h 96868"/>
                  <a:gd name="connsiteX136" fmla="*/ 532238 w 1514817"/>
                  <a:gd name="connsiteY136" fmla="*/ 32747 h 96868"/>
                  <a:gd name="connsiteX137" fmla="*/ 517093 w 1514817"/>
                  <a:gd name="connsiteY137" fmla="*/ 31775 h 96868"/>
                  <a:gd name="connsiteX138" fmla="*/ 517093 w 1514817"/>
                  <a:gd name="connsiteY138" fmla="*/ 31775 h 96868"/>
                  <a:gd name="connsiteX139" fmla="*/ 499091 w 1514817"/>
                  <a:gd name="connsiteY139" fmla="*/ 30690 h 96868"/>
                  <a:gd name="connsiteX140" fmla="*/ 499091 w 1514817"/>
                  <a:gd name="connsiteY140" fmla="*/ 30690 h 96868"/>
                  <a:gd name="connsiteX141" fmla="*/ 486861 w 1514817"/>
                  <a:gd name="connsiteY141" fmla="*/ 29947 h 96868"/>
                  <a:gd name="connsiteX142" fmla="*/ 486861 w 1514817"/>
                  <a:gd name="connsiteY142" fmla="*/ 29947 h 96868"/>
                  <a:gd name="connsiteX143" fmla="*/ 471773 w 1514817"/>
                  <a:gd name="connsiteY143" fmla="*/ 29032 h 96868"/>
                  <a:gd name="connsiteX144" fmla="*/ 471773 w 1514817"/>
                  <a:gd name="connsiteY144" fmla="*/ 29032 h 96868"/>
                  <a:gd name="connsiteX145" fmla="*/ 453714 w 1514817"/>
                  <a:gd name="connsiteY145" fmla="*/ 27889 h 96868"/>
                  <a:gd name="connsiteX146" fmla="*/ 453714 w 1514817"/>
                  <a:gd name="connsiteY146" fmla="*/ 27889 h 96868"/>
                  <a:gd name="connsiteX147" fmla="*/ 441541 w 1514817"/>
                  <a:gd name="connsiteY147" fmla="*/ 27146 h 96868"/>
                  <a:gd name="connsiteX148" fmla="*/ 441541 w 1514817"/>
                  <a:gd name="connsiteY148" fmla="*/ 27146 h 96868"/>
                  <a:gd name="connsiteX149" fmla="*/ 426396 w 1514817"/>
                  <a:gd name="connsiteY149" fmla="*/ 26232 h 96868"/>
                  <a:gd name="connsiteX150" fmla="*/ 426396 w 1514817"/>
                  <a:gd name="connsiteY150" fmla="*/ 26232 h 96868"/>
                  <a:gd name="connsiteX151" fmla="*/ 411309 w 1514817"/>
                  <a:gd name="connsiteY151" fmla="*/ 25318 h 96868"/>
                  <a:gd name="connsiteX152" fmla="*/ 411309 w 1514817"/>
                  <a:gd name="connsiteY152" fmla="*/ 25318 h 96868"/>
                  <a:gd name="connsiteX153" fmla="*/ 393249 w 1514817"/>
                  <a:gd name="connsiteY153" fmla="*/ 24174 h 96868"/>
                  <a:gd name="connsiteX154" fmla="*/ 393249 w 1514817"/>
                  <a:gd name="connsiteY154" fmla="*/ 24174 h 96868"/>
                  <a:gd name="connsiteX155" fmla="*/ 381076 w 1514817"/>
                  <a:gd name="connsiteY155" fmla="*/ 23431 h 96868"/>
                  <a:gd name="connsiteX156" fmla="*/ 381076 w 1514817"/>
                  <a:gd name="connsiteY156" fmla="*/ 23431 h 96868"/>
                  <a:gd name="connsiteX157" fmla="*/ 365931 w 1514817"/>
                  <a:gd name="connsiteY157" fmla="*/ 22517 h 96868"/>
                  <a:gd name="connsiteX158" fmla="*/ 365931 w 1514817"/>
                  <a:gd name="connsiteY158" fmla="*/ 22517 h 96868"/>
                  <a:gd name="connsiteX159" fmla="*/ 350787 w 1514817"/>
                  <a:gd name="connsiteY159" fmla="*/ 21546 h 96868"/>
                  <a:gd name="connsiteX160" fmla="*/ 350787 w 1514817"/>
                  <a:gd name="connsiteY160" fmla="*/ 21546 h 96868"/>
                  <a:gd name="connsiteX161" fmla="*/ 332784 w 1514817"/>
                  <a:gd name="connsiteY161" fmla="*/ 20459 h 96868"/>
                  <a:gd name="connsiteX162" fmla="*/ 332784 w 1514817"/>
                  <a:gd name="connsiteY162" fmla="*/ 20459 h 96868"/>
                  <a:gd name="connsiteX163" fmla="*/ 320611 w 1514817"/>
                  <a:gd name="connsiteY163" fmla="*/ 19716 h 96868"/>
                  <a:gd name="connsiteX164" fmla="*/ 320611 w 1514817"/>
                  <a:gd name="connsiteY164" fmla="*/ 19716 h 96868"/>
                  <a:gd name="connsiteX165" fmla="*/ 305467 w 1514817"/>
                  <a:gd name="connsiteY165" fmla="*/ 18803 h 96868"/>
                  <a:gd name="connsiteX166" fmla="*/ 305467 w 1514817"/>
                  <a:gd name="connsiteY166" fmla="*/ 18803 h 96868"/>
                  <a:gd name="connsiteX167" fmla="*/ 290322 w 1514817"/>
                  <a:gd name="connsiteY167" fmla="*/ 17831 h 96868"/>
                  <a:gd name="connsiteX168" fmla="*/ 290322 w 1514817"/>
                  <a:gd name="connsiteY168" fmla="*/ 17831 h 96868"/>
                  <a:gd name="connsiteX169" fmla="*/ 272320 w 1514817"/>
                  <a:gd name="connsiteY169" fmla="*/ 16745 h 96868"/>
                  <a:gd name="connsiteX170" fmla="*/ 272320 w 1514817"/>
                  <a:gd name="connsiteY170" fmla="*/ 16745 h 96868"/>
                  <a:gd name="connsiteX171" fmla="*/ 257175 w 1514817"/>
                  <a:gd name="connsiteY171" fmla="*/ 15831 h 96868"/>
                  <a:gd name="connsiteX172" fmla="*/ 257175 w 1514817"/>
                  <a:gd name="connsiteY172" fmla="*/ 15831 h 96868"/>
                  <a:gd name="connsiteX173" fmla="*/ 245002 w 1514817"/>
                  <a:gd name="connsiteY173" fmla="*/ 15088 h 96868"/>
                  <a:gd name="connsiteX174" fmla="*/ 245002 w 1514817"/>
                  <a:gd name="connsiteY174" fmla="*/ 15088 h 96868"/>
                  <a:gd name="connsiteX175" fmla="*/ 226942 w 1514817"/>
                  <a:gd name="connsiteY175" fmla="*/ 13944 h 96868"/>
                  <a:gd name="connsiteX176" fmla="*/ 226942 w 1514817"/>
                  <a:gd name="connsiteY176" fmla="*/ 13944 h 96868"/>
                  <a:gd name="connsiteX177" fmla="*/ 211855 w 1514817"/>
                  <a:gd name="connsiteY177" fmla="*/ 13030 h 96868"/>
                  <a:gd name="connsiteX178" fmla="*/ 211855 w 1514817"/>
                  <a:gd name="connsiteY178" fmla="*/ 13030 h 96868"/>
                  <a:gd name="connsiteX179" fmla="*/ 196710 w 1514817"/>
                  <a:gd name="connsiteY179" fmla="*/ 12116 h 96868"/>
                  <a:gd name="connsiteX180" fmla="*/ 196710 w 1514817"/>
                  <a:gd name="connsiteY180" fmla="*/ 12116 h 96868"/>
                  <a:gd name="connsiteX181" fmla="*/ 184537 w 1514817"/>
                  <a:gd name="connsiteY181" fmla="*/ 11373 h 96868"/>
                  <a:gd name="connsiteX182" fmla="*/ 184537 w 1514817"/>
                  <a:gd name="connsiteY182" fmla="*/ 11373 h 96868"/>
                  <a:gd name="connsiteX183" fmla="*/ 182651 w 1514817"/>
                  <a:gd name="connsiteY183" fmla="*/ 11258 h 96868"/>
                  <a:gd name="connsiteX184" fmla="*/ 181623 w 1514817"/>
                  <a:gd name="connsiteY184" fmla="*/ 11144 h 96868"/>
                  <a:gd name="connsiteX185" fmla="*/ 181623 w 1514817"/>
                  <a:gd name="connsiteY185" fmla="*/ 11144 h 96868"/>
                  <a:gd name="connsiteX186" fmla="*/ 169392 w 1514817"/>
                  <a:gd name="connsiteY186" fmla="*/ 10401 h 96868"/>
                  <a:gd name="connsiteX187" fmla="*/ 169392 w 1514817"/>
                  <a:gd name="connsiteY187" fmla="*/ 10401 h 96868"/>
                  <a:gd name="connsiteX188" fmla="*/ 151390 w 1514817"/>
                  <a:gd name="connsiteY188" fmla="*/ 9315 h 96868"/>
                  <a:gd name="connsiteX189" fmla="*/ 151390 w 1514817"/>
                  <a:gd name="connsiteY189" fmla="*/ 9315 h 96868"/>
                  <a:gd name="connsiteX190" fmla="*/ 139160 w 1514817"/>
                  <a:gd name="connsiteY190" fmla="*/ 8573 h 96868"/>
                  <a:gd name="connsiteX191" fmla="*/ 139160 w 1514817"/>
                  <a:gd name="connsiteY191" fmla="*/ 8573 h 96868"/>
                  <a:gd name="connsiteX192" fmla="*/ 124072 w 1514817"/>
                  <a:gd name="connsiteY192" fmla="*/ 7601 h 96868"/>
                  <a:gd name="connsiteX193" fmla="*/ 124072 w 1514817"/>
                  <a:gd name="connsiteY193" fmla="*/ 7601 h 96868"/>
                  <a:gd name="connsiteX194" fmla="*/ 108928 w 1514817"/>
                  <a:gd name="connsiteY194" fmla="*/ 6687 h 96868"/>
                  <a:gd name="connsiteX195" fmla="*/ 108928 w 1514817"/>
                  <a:gd name="connsiteY195" fmla="*/ 6687 h 96868"/>
                  <a:gd name="connsiteX196" fmla="*/ 90926 w 1514817"/>
                  <a:gd name="connsiteY196" fmla="*/ 5601 h 96868"/>
                  <a:gd name="connsiteX197" fmla="*/ 90926 w 1514817"/>
                  <a:gd name="connsiteY197" fmla="*/ 5601 h 96868"/>
                  <a:gd name="connsiteX198" fmla="*/ 78695 w 1514817"/>
                  <a:gd name="connsiteY198" fmla="*/ 4858 h 96868"/>
                  <a:gd name="connsiteX199" fmla="*/ 78695 w 1514817"/>
                  <a:gd name="connsiteY199" fmla="*/ 4858 h 96868"/>
                  <a:gd name="connsiteX200" fmla="*/ 63608 w 1514817"/>
                  <a:gd name="connsiteY200" fmla="*/ 3887 h 96868"/>
                  <a:gd name="connsiteX201" fmla="*/ 63608 w 1514817"/>
                  <a:gd name="connsiteY201" fmla="*/ 3887 h 96868"/>
                  <a:gd name="connsiteX202" fmla="*/ 48463 w 1514817"/>
                  <a:gd name="connsiteY202" fmla="*/ 2972 h 96868"/>
                  <a:gd name="connsiteX203" fmla="*/ 48463 w 1514817"/>
                  <a:gd name="connsiteY203" fmla="*/ 2972 h 96868"/>
                  <a:gd name="connsiteX204" fmla="*/ 30461 w 1514817"/>
                  <a:gd name="connsiteY204" fmla="*/ 1886 h 96868"/>
                  <a:gd name="connsiteX205" fmla="*/ 30461 w 1514817"/>
                  <a:gd name="connsiteY205" fmla="*/ 1886 h 96868"/>
                  <a:gd name="connsiteX206" fmla="*/ 18231 w 1514817"/>
                  <a:gd name="connsiteY206" fmla="*/ 1143 h 96868"/>
                  <a:gd name="connsiteX207" fmla="*/ 18231 w 1514817"/>
                  <a:gd name="connsiteY207" fmla="*/ 1143 h 96868"/>
                  <a:gd name="connsiteX208" fmla="*/ 228 w 1514817"/>
                  <a:gd name="connsiteY208" fmla="*/ 0 h 96868"/>
                  <a:gd name="connsiteX209" fmla="*/ 0 w 1514817"/>
                  <a:gd name="connsiteY209" fmla="*/ 3715 h 96868"/>
                  <a:gd name="connsiteX210" fmla="*/ 15087 w 1514817"/>
                  <a:gd name="connsiteY210" fmla="*/ 4629 h 96868"/>
                  <a:gd name="connsiteX211" fmla="*/ 15087 w 1514817"/>
                  <a:gd name="connsiteY211" fmla="*/ 4629 h 96868"/>
                  <a:gd name="connsiteX212" fmla="*/ 33147 w 1514817"/>
                  <a:gd name="connsiteY212" fmla="*/ 5772 h 96868"/>
                  <a:gd name="connsiteX213" fmla="*/ 33147 w 1514817"/>
                  <a:gd name="connsiteY213" fmla="*/ 5772 h 96868"/>
                  <a:gd name="connsiteX214" fmla="*/ 45320 w 1514817"/>
                  <a:gd name="connsiteY214" fmla="*/ 6515 h 96868"/>
                  <a:gd name="connsiteX215" fmla="*/ 45320 w 1514817"/>
                  <a:gd name="connsiteY215" fmla="*/ 6515 h 96868"/>
                  <a:gd name="connsiteX216" fmla="*/ 63379 w 1514817"/>
                  <a:gd name="connsiteY216" fmla="*/ 7601 h 96868"/>
                  <a:gd name="connsiteX217" fmla="*/ 63379 w 1514817"/>
                  <a:gd name="connsiteY217" fmla="*/ 7601 h 96868"/>
                  <a:gd name="connsiteX218" fmla="*/ 75552 w 1514817"/>
                  <a:gd name="connsiteY218" fmla="*/ 8344 h 96868"/>
                  <a:gd name="connsiteX219" fmla="*/ 75552 w 1514817"/>
                  <a:gd name="connsiteY219" fmla="*/ 8344 h 96868"/>
                  <a:gd name="connsiteX220" fmla="*/ 93612 w 1514817"/>
                  <a:gd name="connsiteY220" fmla="*/ 9487 h 96868"/>
                  <a:gd name="connsiteX221" fmla="*/ 93612 w 1514817"/>
                  <a:gd name="connsiteY221" fmla="*/ 9487 h 96868"/>
                  <a:gd name="connsiteX222" fmla="*/ 105785 w 1514817"/>
                  <a:gd name="connsiteY222" fmla="*/ 10230 h 96868"/>
                  <a:gd name="connsiteX223" fmla="*/ 105785 w 1514817"/>
                  <a:gd name="connsiteY223" fmla="*/ 10230 h 96868"/>
                  <a:gd name="connsiteX224" fmla="*/ 120929 w 1514817"/>
                  <a:gd name="connsiteY224" fmla="*/ 11144 h 96868"/>
                  <a:gd name="connsiteX225" fmla="*/ 120929 w 1514817"/>
                  <a:gd name="connsiteY225" fmla="*/ 11144 h 96868"/>
                  <a:gd name="connsiteX226" fmla="*/ 122758 w 1514817"/>
                  <a:gd name="connsiteY226" fmla="*/ 11258 h 96868"/>
                  <a:gd name="connsiteX227" fmla="*/ 123844 w 1514817"/>
                  <a:gd name="connsiteY227" fmla="*/ 11316 h 96868"/>
                  <a:gd name="connsiteX228" fmla="*/ 123844 w 1514817"/>
                  <a:gd name="connsiteY228" fmla="*/ 11316 h 96868"/>
                  <a:gd name="connsiteX229" fmla="*/ 136017 w 1514817"/>
                  <a:gd name="connsiteY229" fmla="*/ 12059 h 96868"/>
                  <a:gd name="connsiteX230" fmla="*/ 136017 w 1514817"/>
                  <a:gd name="connsiteY230" fmla="*/ 12059 h 96868"/>
                  <a:gd name="connsiteX231" fmla="*/ 154076 w 1514817"/>
                  <a:gd name="connsiteY231" fmla="*/ 13201 h 96868"/>
                  <a:gd name="connsiteX232" fmla="*/ 154076 w 1514817"/>
                  <a:gd name="connsiteY232" fmla="*/ 13201 h 96868"/>
                  <a:gd name="connsiteX233" fmla="*/ 167335 w 1514817"/>
                  <a:gd name="connsiteY233" fmla="*/ 14001 h 96868"/>
                  <a:gd name="connsiteX234" fmla="*/ 181394 w 1514817"/>
                  <a:gd name="connsiteY234" fmla="*/ 14859 h 96868"/>
                  <a:gd name="connsiteX235" fmla="*/ 181394 w 1514817"/>
                  <a:gd name="connsiteY235" fmla="*/ 14859 h 96868"/>
                  <a:gd name="connsiteX236" fmla="*/ 196482 w 1514817"/>
                  <a:gd name="connsiteY236" fmla="*/ 15831 h 96868"/>
                  <a:gd name="connsiteX237" fmla="*/ 196482 w 1514817"/>
                  <a:gd name="connsiteY237" fmla="*/ 15831 h 96868"/>
                  <a:gd name="connsiteX238" fmla="*/ 214541 w 1514817"/>
                  <a:gd name="connsiteY238" fmla="*/ 16916 h 96868"/>
                  <a:gd name="connsiteX239" fmla="*/ 214541 w 1514817"/>
                  <a:gd name="connsiteY239" fmla="*/ 16916 h 96868"/>
                  <a:gd name="connsiteX240" fmla="*/ 226714 w 1514817"/>
                  <a:gd name="connsiteY240" fmla="*/ 17659 h 96868"/>
                  <a:gd name="connsiteX241" fmla="*/ 226714 w 1514817"/>
                  <a:gd name="connsiteY241" fmla="*/ 17659 h 96868"/>
                  <a:gd name="connsiteX242" fmla="*/ 241859 w 1514817"/>
                  <a:gd name="connsiteY242" fmla="*/ 18574 h 96868"/>
                  <a:gd name="connsiteX243" fmla="*/ 241859 w 1514817"/>
                  <a:gd name="connsiteY243" fmla="*/ 18574 h 96868"/>
                  <a:gd name="connsiteX244" fmla="*/ 256946 w 1514817"/>
                  <a:gd name="connsiteY244" fmla="*/ 19546 h 96868"/>
                  <a:gd name="connsiteX245" fmla="*/ 256946 w 1514817"/>
                  <a:gd name="connsiteY245" fmla="*/ 19546 h 96868"/>
                  <a:gd name="connsiteX246" fmla="*/ 275006 w 1514817"/>
                  <a:gd name="connsiteY246" fmla="*/ 20631 h 96868"/>
                  <a:gd name="connsiteX247" fmla="*/ 275006 w 1514817"/>
                  <a:gd name="connsiteY247" fmla="*/ 20631 h 96868"/>
                  <a:gd name="connsiteX248" fmla="*/ 290093 w 1514817"/>
                  <a:gd name="connsiteY248" fmla="*/ 21546 h 96868"/>
                  <a:gd name="connsiteX249" fmla="*/ 290093 w 1514817"/>
                  <a:gd name="connsiteY249" fmla="*/ 21546 h 96868"/>
                  <a:gd name="connsiteX250" fmla="*/ 302323 w 1514817"/>
                  <a:gd name="connsiteY250" fmla="*/ 22289 h 96868"/>
                  <a:gd name="connsiteX251" fmla="*/ 302323 w 1514817"/>
                  <a:gd name="connsiteY251" fmla="*/ 22289 h 96868"/>
                  <a:gd name="connsiteX252" fmla="*/ 317411 w 1514817"/>
                  <a:gd name="connsiteY252" fmla="*/ 23260 h 96868"/>
                  <a:gd name="connsiteX253" fmla="*/ 317411 w 1514817"/>
                  <a:gd name="connsiteY253" fmla="*/ 23260 h 96868"/>
                  <a:gd name="connsiteX254" fmla="*/ 335471 w 1514817"/>
                  <a:gd name="connsiteY254" fmla="*/ 24346 h 96868"/>
                  <a:gd name="connsiteX255" fmla="*/ 335471 w 1514817"/>
                  <a:gd name="connsiteY255" fmla="*/ 24346 h 96868"/>
                  <a:gd name="connsiteX256" fmla="*/ 350558 w 1514817"/>
                  <a:gd name="connsiteY256" fmla="*/ 25261 h 96868"/>
                  <a:gd name="connsiteX257" fmla="*/ 350558 w 1514817"/>
                  <a:gd name="connsiteY257" fmla="*/ 25261 h 96868"/>
                  <a:gd name="connsiteX258" fmla="*/ 362788 w 1514817"/>
                  <a:gd name="connsiteY258" fmla="*/ 26004 h 96868"/>
                  <a:gd name="connsiteX259" fmla="*/ 362788 w 1514817"/>
                  <a:gd name="connsiteY259" fmla="*/ 26004 h 96868"/>
                  <a:gd name="connsiteX260" fmla="*/ 380847 w 1514817"/>
                  <a:gd name="connsiteY260" fmla="*/ 27146 h 96868"/>
                  <a:gd name="connsiteX261" fmla="*/ 380847 w 1514817"/>
                  <a:gd name="connsiteY261" fmla="*/ 27146 h 96868"/>
                  <a:gd name="connsiteX262" fmla="*/ 395935 w 1514817"/>
                  <a:gd name="connsiteY262" fmla="*/ 28061 h 96868"/>
                  <a:gd name="connsiteX263" fmla="*/ 395935 w 1514817"/>
                  <a:gd name="connsiteY263" fmla="*/ 28061 h 96868"/>
                  <a:gd name="connsiteX264" fmla="*/ 408108 w 1514817"/>
                  <a:gd name="connsiteY264" fmla="*/ 28804 h 96868"/>
                  <a:gd name="connsiteX265" fmla="*/ 408108 w 1514817"/>
                  <a:gd name="connsiteY265" fmla="*/ 28804 h 96868"/>
                  <a:gd name="connsiteX266" fmla="*/ 423253 w 1514817"/>
                  <a:gd name="connsiteY266" fmla="*/ 29718 h 96868"/>
                  <a:gd name="connsiteX267" fmla="*/ 423253 w 1514817"/>
                  <a:gd name="connsiteY267" fmla="*/ 29718 h 96868"/>
                  <a:gd name="connsiteX268" fmla="*/ 438398 w 1514817"/>
                  <a:gd name="connsiteY268" fmla="*/ 30690 h 96868"/>
                  <a:gd name="connsiteX269" fmla="*/ 438398 w 1514817"/>
                  <a:gd name="connsiteY269" fmla="*/ 30690 h 96868"/>
                  <a:gd name="connsiteX270" fmla="*/ 456399 w 1514817"/>
                  <a:gd name="connsiteY270" fmla="*/ 31775 h 96868"/>
                  <a:gd name="connsiteX271" fmla="*/ 456399 w 1514817"/>
                  <a:gd name="connsiteY271" fmla="*/ 31775 h 96868"/>
                  <a:gd name="connsiteX272" fmla="*/ 468630 w 1514817"/>
                  <a:gd name="connsiteY272" fmla="*/ 32518 h 96868"/>
                  <a:gd name="connsiteX273" fmla="*/ 468630 w 1514817"/>
                  <a:gd name="connsiteY273" fmla="*/ 32518 h 96868"/>
                  <a:gd name="connsiteX274" fmla="*/ 483717 w 1514817"/>
                  <a:gd name="connsiteY274" fmla="*/ 33490 h 96868"/>
                  <a:gd name="connsiteX275" fmla="*/ 483717 w 1514817"/>
                  <a:gd name="connsiteY275" fmla="*/ 33490 h 96868"/>
                  <a:gd name="connsiteX276" fmla="*/ 501777 w 1514817"/>
                  <a:gd name="connsiteY276" fmla="*/ 34576 h 96868"/>
                  <a:gd name="connsiteX277" fmla="*/ 501777 w 1514817"/>
                  <a:gd name="connsiteY277" fmla="*/ 34576 h 96868"/>
                  <a:gd name="connsiteX278" fmla="*/ 513950 w 1514817"/>
                  <a:gd name="connsiteY278" fmla="*/ 35319 h 96868"/>
                  <a:gd name="connsiteX279" fmla="*/ 513950 w 1514817"/>
                  <a:gd name="connsiteY279" fmla="*/ 35319 h 96868"/>
                  <a:gd name="connsiteX280" fmla="*/ 529095 w 1514817"/>
                  <a:gd name="connsiteY280" fmla="*/ 36233 h 96868"/>
                  <a:gd name="connsiteX281" fmla="*/ 529095 w 1514817"/>
                  <a:gd name="connsiteY281" fmla="*/ 36233 h 96868"/>
                  <a:gd name="connsiteX282" fmla="*/ 547097 w 1514817"/>
                  <a:gd name="connsiteY282" fmla="*/ 37376 h 96868"/>
                  <a:gd name="connsiteX283" fmla="*/ 547097 w 1514817"/>
                  <a:gd name="connsiteY283" fmla="*/ 37376 h 96868"/>
                  <a:gd name="connsiteX284" fmla="*/ 562241 w 1514817"/>
                  <a:gd name="connsiteY284" fmla="*/ 38290 h 96868"/>
                  <a:gd name="connsiteX285" fmla="*/ 562241 w 1514817"/>
                  <a:gd name="connsiteY285" fmla="*/ 38290 h 96868"/>
                  <a:gd name="connsiteX286" fmla="*/ 577329 w 1514817"/>
                  <a:gd name="connsiteY286" fmla="*/ 39205 h 96868"/>
                  <a:gd name="connsiteX287" fmla="*/ 577329 w 1514817"/>
                  <a:gd name="connsiteY287" fmla="*/ 39205 h 96868"/>
                  <a:gd name="connsiteX288" fmla="*/ 589559 w 1514817"/>
                  <a:gd name="connsiteY288" fmla="*/ 39948 h 96868"/>
                  <a:gd name="connsiteX289" fmla="*/ 589559 w 1514817"/>
                  <a:gd name="connsiteY289" fmla="*/ 39948 h 96868"/>
                  <a:gd name="connsiteX290" fmla="*/ 591388 w 1514817"/>
                  <a:gd name="connsiteY290" fmla="*/ 40062 h 96868"/>
                  <a:gd name="connsiteX291" fmla="*/ 592474 w 1514817"/>
                  <a:gd name="connsiteY291" fmla="*/ 40177 h 96868"/>
                  <a:gd name="connsiteX292" fmla="*/ 592474 w 1514817"/>
                  <a:gd name="connsiteY292" fmla="*/ 40177 h 96868"/>
                  <a:gd name="connsiteX293" fmla="*/ 604647 w 1514817"/>
                  <a:gd name="connsiteY293" fmla="*/ 40920 h 96868"/>
                  <a:gd name="connsiteX294" fmla="*/ 604647 w 1514817"/>
                  <a:gd name="connsiteY294" fmla="*/ 40920 h 96868"/>
                  <a:gd name="connsiteX295" fmla="*/ 622707 w 1514817"/>
                  <a:gd name="connsiteY295" fmla="*/ 42005 h 96868"/>
                  <a:gd name="connsiteX296" fmla="*/ 622707 w 1514817"/>
                  <a:gd name="connsiteY296" fmla="*/ 42005 h 96868"/>
                  <a:gd name="connsiteX297" fmla="*/ 637794 w 1514817"/>
                  <a:gd name="connsiteY297" fmla="*/ 42920 h 96868"/>
                  <a:gd name="connsiteX298" fmla="*/ 637794 w 1514817"/>
                  <a:gd name="connsiteY298" fmla="*/ 42920 h 96868"/>
                  <a:gd name="connsiteX299" fmla="*/ 650024 w 1514817"/>
                  <a:gd name="connsiteY299" fmla="*/ 43663 h 96868"/>
                  <a:gd name="connsiteX300" fmla="*/ 650024 w 1514817"/>
                  <a:gd name="connsiteY300" fmla="*/ 43663 h 96868"/>
                  <a:gd name="connsiteX301" fmla="*/ 665111 w 1514817"/>
                  <a:gd name="connsiteY301" fmla="*/ 44634 h 96868"/>
                  <a:gd name="connsiteX302" fmla="*/ 665111 w 1514817"/>
                  <a:gd name="connsiteY302" fmla="*/ 44634 h 96868"/>
                  <a:gd name="connsiteX303" fmla="*/ 683171 w 1514817"/>
                  <a:gd name="connsiteY303" fmla="*/ 45720 h 96868"/>
                  <a:gd name="connsiteX304" fmla="*/ 683171 w 1514817"/>
                  <a:gd name="connsiteY304" fmla="*/ 45720 h 96868"/>
                  <a:gd name="connsiteX305" fmla="*/ 695344 w 1514817"/>
                  <a:gd name="connsiteY305" fmla="*/ 46463 h 96868"/>
                  <a:gd name="connsiteX306" fmla="*/ 695344 w 1514817"/>
                  <a:gd name="connsiteY306" fmla="*/ 46463 h 96868"/>
                  <a:gd name="connsiteX307" fmla="*/ 710489 w 1514817"/>
                  <a:gd name="connsiteY307" fmla="*/ 47435 h 96868"/>
                  <a:gd name="connsiteX308" fmla="*/ 710489 w 1514817"/>
                  <a:gd name="connsiteY308" fmla="*/ 47435 h 96868"/>
                  <a:gd name="connsiteX309" fmla="*/ 725577 w 1514817"/>
                  <a:gd name="connsiteY309" fmla="*/ 48349 h 96868"/>
                  <a:gd name="connsiteX310" fmla="*/ 725577 w 1514817"/>
                  <a:gd name="connsiteY310" fmla="*/ 48349 h 96868"/>
                  <a:gd name="connsiteX311" fmla="*/ 743635 w 1514817"/>
                  <a:gd name="connsiteY311" fmla="*/ 49435 h 96868"/>
                  <a:gd name="connsiteX312" fmla="*/ 743635 w 1514817"/>
                  <a:gd name="connsiteY312" fmla="*/ 49435 h 96868"/>
                  <a:gd name="connsiteX313" fmla="*/ 755808 w 1514817"/>
                  <a:gd name="connsiteY313" fmla="*/ 50178 h 96868"/>
                  <a:gd name="connsiteX314" fmla="*/ 755808 w 1514817"/>
                  <a:gd name="connsiteY314" fmla="*/ 50178 h 96868"/>
                  <a:gd name="connsiteX315" fmla="*/ 770953 w 1514817"/>
                  <a:gd name="connsiteY315" fmla="*/ 51149 h 96868"/>
                  <a:gd name="connsiteX316" fmla="*/ 770953 w 1514817"/>
                  <a:gd name="connsiteY316" fmla="*/ 51149 h 96868"/>
                  <a:gd name="connsiteX317" fmla="*/ 786041 w 1514817"/>
                  <a:gd name="connsiteY317" fmla="*/ 52064 h 96868"/>
                  <a:gd name="connsiteX318" fmla="*/ 786041 w 1514817"/>
                  <a:gd name="connsiteY318" fmla="*/ 52064 h 96868"/>
                  <a:gd name="connsiteX319" fmla="*/ 804101 w 1514817"/>
                  <a:gd name="connsiteY319" fmla="*/ 53150 h 96868"/>
                  <a:gd name="connsiteX320" fmla="*/ 804101 w 1514817"/>
                  <a:gd name="connsiteY320" fmla="*/ 53150 h 96868"/>
                  <a:gd name="connsiteX321" fmla="*/ 816274 w 1514817"/>
                  <a:gd name="connsiteY321" fmla="*/ 53893 h 96868"/>
                  <a:gd name="connsiteX322" fmla="*/ 816274 w 1514817"/>
                  <a:gd name="connsiteY322" fmla="*/ 53893 h 96868"/>
                  <a:gd name="connsiteX323" fmla="*/ 831418 w 1514817"/>
                  <a:gd name="connsiteY323" fmla="*/ 54864 h 96868"/>
                  <a:gd name="connsiteX324" fmla="*/ 831418 w 1514817"/>
                  <a:gd name="connsiteY324" fmla="*/ 54864 h 96868"/>
                  <a:gd name="connsiteX325" fmla="*/ 846505 w 1514817"/>
                  <a:gd name="connsiteY325" fmla="*/ 55778 h 96868"/>
                  <a:gd name="connsiteX326" fmla="*/ 846505 w 1514817"/>
                  <a:gd name="connsiteY326" fmla="*/ 55778 h 96868"/>
                  <a:gd name="connsiteX327" fmla="*/ 864565 w 1514817"/>
                  <a:gd name="connsiteY327" fmla="*/ 56864 h 96868"/>
                  <a:gd name="connsiteX328" fmla="*/ 864565 w 1514817"/>
                  <a:gd name="connsiteY328" fmla="*/ 56864 h 96868"/>
                  <a:gd name="connsiteX329" fmla="*/ 876738 w 1514817"/>
                  <a:gd name="connsiteY329" fmla="*/ 57607 h 96868"/>
                  <a:gd name="connsiteX330" fmla="*/ 876738 w 1514817"/>
                  <a:gd name="connsiteY330" fmla="*/ 57607 h 96868"/>
                  <a:gd name="connsiteX331" fmla="*/ 891883 w 1514817"/>
                  <a:gd name="connsiteY331" fmla="*/ 58579 h 96868"/>
                  <a:gd name="connsiteX332" fmla="*/ 891883 w 1514817"/>
                  <a:gd name="connsiteY332" fmla="*/ 58579 h 96868"/>
                  <a:gd name="connsiteX333" fmla="*/ 907028 w 1514817"/>
                  <a:gd name="connsiteY333" fmla="*/ 59493 h 96868"/>
                  <a:gd name="connsiteX334" fmla="*/ 907028 w 1514817"/>
                  <a:gd name="connsiteY334" fmla="*/ 59493 h 96868"/>
                  <a:gd name="connsiteX335" fmla="*/ 925029 w 1514817"/>
                  <a:gd name="connsiteY335" fmla="*/ 60579 h 96868"/>
                  <a:gd name="connsiteX336" fmla="*/ 925029 w 1514817"/>
                  <a:gd name="connsiteY336" fmla="*/ 60579 h 96868"/>
                  <a:gd name="connsiteX337" fmla="*/ 937202 w 1514817"/>
                  <a:gd name="connsiteY337" fmla="*/ 61322 h 96868"/>
                  <a:gd name="connsiteX338" fmla="*/ 937202 w 1514817"/>
                  <a:gd name="connsiteY338" fmla="*/ 61322 h 96868"/>
                  <a:gd name="connsiteX339" fmla="*/ 952347 w 1514817"/>
                  <a:gd name="connsiteY339" fmla="*/ 62294 h 96868"/>
                  <a:gd name="connsiteX340" fmla="*/ 952347 w 1514817"/>
                  <a:gd name="connsiteY340" fmla="*/ 62294 h 96868"/>
                  <a:gd name="connsiteX341" fmla="*/ 970407 w 1514817"/>
                  <a:gd name="connsiteY341" fmla="*/ 63379 h 96868"/>
                  <a:gd name="connsiteX342" fmla="*/ 970407 w 1514817"/>
                  <a:gd name="connsiteY342" fmla="*/ 63379 h 96868"/>
                  <a:gd name="connsiteX343" fmla="*/ 982580 w 1514817"/>
                  <a:gd name="connsiteY343" fmla="*/ 64122 h 96868"/>
                  <a:gd name="connsiteX344" fmla="*/ 982580 w 1514817"/>
                  <a:gd name="connsiteY344" fmla="*/ 64122 h 96868"/>
                  <a:gd name="connsiteX345" fmla="*/ 997725 w 1514817"/>
                  <a:gd name="connsiteY345" fmla="*/ 65094 h 96868"/>
                  <a:gd name="connsiteX346" fmla="*/ 997725 w 1514817"/>
                  <a:gd name="connsiteY346" fmla="*/ 65094 h 96868"/>
                  <a:gd name="connsiteX347" fmla="*/ 1015727 w 1514817"/>
                  <a:gd name="connsiteY347" fmla="*/ 66179 h 96868"/>
                  <a:gd name="connsiteX348" fmla="*/ 1015727 w 1514817"/>
                  <a:gd name="connsiteY348" fmla="*/ 66179 h 96868"/>
                  <a:gd name="connsiteX349" fmla="*/ 1030871 w 1514817"/>
                  <a:gd name="connsiteY349" fmla="*/ 67094 h 96868"/>
                  <a:gd name="connsiteX350" fmla="*/ 1030871 w 1514817"/>
                  <a:gd name="connsiteY350" fmla="*/ 67094 h 96868"/>
                  <a:gd name="connsiteX351" fmla="*/ 1043044 w 1514817"/>
                  <a:gd name="connsiteY351" fmla="*/ 67837 h 96868"/>
                  <a:gd name="connsiteX352" fmla="*/ 1043044 w 1514817"/>
                  <a:gd name="connsiteY352" fmla="*/ 67837 h 96868"/>
                  <a:gd name="connsiteX353" fmla="*/ 1061104 w 1514817"/>
                  <a:gd name="connsiteY353" fmla="*/ 68980 h 96868"/>
                  <a:gd name="connsiteX354" fmla="*/ 1061104 w 1514817"/>
                  <a:gd name="connsiteY354" fmla="*/ 68980 h 96868"/>
                  <a:gd name="connsiteX355" fmla="*/ 1073277 w 1514817"/>
                  <a:gd name="connsiteY355" fmla="*/ 69723 h 96868"/>
                  <a:gd name="connsiteX356" fmla="*/ 1073277 w 1514817"/>
                  <a:gd name="connsiteY356" fmla="*/ 69723 h 96868"/>
                  <a:gd name="connsiteX357" fmla="*/ 1091337 w 1514817"/>
                  <a:gd name="connsiteY357" fmla="*/ 70809 h 96868"/>
                  <a:gd name="connsiteX358" fmla="*/ 1091337 w 1514817"/>
                  <a:gd name="connsiteY358" fmla="*/ 70809 h 96868"/>
                  <a:gd name="connsiteX359" fmla="*/ 1103510 w 1514817"/>
                  <a:gd name="connsiteY359" fmla="*/ 71552 h 96868"/>
                  <a:gd name="connsiteX360" fmla="*/ 1103510 w 1514817"/>
                  <a:gd name="connsiteY360" fmla="*/ 71552 h 96868"/>
                  <a:gd name="connsiteX361" fmla="*/ 1118654 w 1514817"/>
                  <a:gd name="connsiteY361" fmla="*/ 72523 h 96868"/>
                  <a:gd name="connsiteX362" fmla="*/ 1118654 w 1514817"/>
                  <a:gd name="connsiteY362" fmla="*/ 72523 h 96868"/>
                  <a:gd name="connsiteX363" fmla="*/ 1133741 w 1514817"/>
                  <a:gd name="connsiteY363" fmla="*/ 73438 h 96868"/>
                  <a:gd name="connsiteX364" fmla="*/ 1133741 w 1514817"/>
                  <a:gd name="connsiteY364" fmla="*/ 73438 h 96868"/>
                  <a:gd name="connsiteX365" fmla="*/ 1151801 w 1514817"/>
                  <a:gd name="connsiteY365" fmla="*/ 74524 h 96868"/>
                  <a:gd name="connsiteX366" fmla="*/ 1151801 w 1514817"/>
                  <a:gd name="connsiteY366" fmla="*/ 74524 h 96868"/>
                  <a:gd name="connsiteX367" fmla="*/ 1163974 w 1514817"/>
                  <a:gd name="connsiteY367" fmla="*/ 75267 h 96868"/>
                  <a:gd name="connsiteX368" fmla="*/ 1163974 w 1514817"/>
                  <a:gd name="connsiteY368" fmla="*/ 75267 h 96868"/>
                  <a:gd name="connsiteX369" fmla="*/ 1179119 w 1514817"/>
                  <a:gd name="connsiteY369" fmla="*/ 76238 h 96868"/>
                  <a:gd name="connsiteX370" fmla="*/ 1179119 w 1514817"/>
                  <a:gd name="connsiteY370" fmla="*/ 76238 h 96868"/>
                  <a:gd name="connsiteX371" fmla="*/ 1194207 w 1514817"/>
                  <a:gd name="connsiteY371" fmla="*/ 77153 h 96868"/>
                  <a:gd name="connsiteX372" fmla="*/ 1194207 w 1514817"/>
                  <a:gd name="connsiteY372" fmla="*/ 77153 h 96868"/>
                  <a:gd name="connsiteX373" fmla="*/ 1212265 w 1514817"/>
                  <a:gd name="connsiteY373" fmla="*/ 78238 h 96868"/>
                  <a:gd name="connsiteX374" fmla="*/ 1212265 w 1514817"/>
                  <a:gd name="connsiteY374" fmla="*/ 78238 h 96868"/>
                  <a:gd name="connsiteX375" fmla="*/ 1224438 w 1514817"/>
                  <a:gd name="connsiteY375" fmla="*/ 78981 h 96868"/>
                  <a:gd name="connsiteX376" fmla="*/ 1224438 w 1514817"/>
                  <a:gd name="connsiteY376" fmla="*/ 78981 h 96868"/>
                  <a:gd name="connsiteX377" fmla="*/ 1226325 w 1514817"/>
                  <a:gd name="connsiteY377" fmla="*/ 79153 h 96868"/>
                  <a:gd name="connsiteX378" fmla="*/ 1227353 w 1514817"/>
                  <a:gd name="connsiteY378" fmla="*/ 79210 h 96868"/>
                  <a:gd name="connsiteX379" fmla="*/ 1227353 w 1514817"/>
                  <a:gd name="connsiteY379" fmla="*/ 79210 h 96868"/>
                  <a:gd name="connsiteX380" fmla="*/ 1239583 w 1514817"/>
                  <a:gd name="connsiteY380" fmla="*/ 79953 h 96868"/>
                  <a:gd name="connsiteX381" fmla="*/ 1239583 w 1514817"/>
                  <a:gd name="connsiteY381" fmla="*/ 79953 h 96868"/>
                  <a:gd name="connsiteX382" fmla="*/ 1254671 w 1514817"/>
                  <a:gd name="connsiteY382" fmla="*/ 80867 h 96868"/>
                  <a:gd name="connsiteX383" fmla="*/ 1254671 w 1514817"/>
                  <a:gd name="connsiteY383" fmla="*/ 80867 h 96868"/>
                  <a:gd name="connsiteX384" fmla="*/ 1272731 w 1514817"/>
                  <a:gd name="connsiteY384" fmla="*/ 81953 h 96868"/>
                  <a:gd name="connsiteX385" fmla="*/ 1272731 w 1514817"/>
                  <a:gd name="connsiteY385" fmla="*/ 81953 h 96868"/>
                  <a:gd name="connsiteX386" fmla="*/ 1284904 w 1514817"/>
                  <a:gd name="connsiteY386" fmla="*/ 82753 h 96868"/>
                  <a:gd name="connsiteX387" fmla="*/ 1284904 w 1514817"/>
                  <a:gd name="connsiteY387" fmla="*/ 82753 h 96868"/>
                  <a:gd name="connsiteX388" fmla="*/ 1300048 w 1514817"/>
                  <a:gd name="connsiteY388" fmla="*/ 83668 h 96868"/>
                  <a:gd name="connsiteX389" fmla="*/ 1300048 w 1514817"/>
                  <a:gd name="connsiteY389" fmla="*/ 83668 h 96868"/>
                  <a:gd name="connsiteX390" fmla="*/ 1315135 w 1514817"/>
                  <a:gd name="connsiteY390" fmla="*/ 84582 h 96868"/>
                  <a:gd name="connsiteX391" fmla="*/ 1315135 w 1514817"/>
                  <a:gd name="connsiteY391" fmla="*/ 84582 h 96868"/>
                  <a:gd name="connsiteX392" fmla="*/ 1330280 w 1514817"/>
                  <a:gd name="connsiteY392" fmla="*/ 85496 h 96868"/>
                  <a:gd name="connsiteX393" fmla="*/ 1330280 w 1514817"/>
                  <a:gd name="connsiteY393" fmla="*/ 85496 h 96868"/>
                  <a:gd name="connsiteX394" fmla="*/ 1345368 w 1514817"/>
                  <a:gd name="connsiteY394" fmla="*/ 86468 h 96868"/>
                  <a:gd name="connsiteX395" fmla="*/ 1345368 w 1514817"/>
                  <a:gd name="connsiteY395" fmla="*/ 86468 h 96868"/>
                  <a:gd name="connsiteX396" fmla="*/ 1360513 w 1514817"/>
                  <a:gd name="connsiteY396" fmla="*/ 87383 h 96868"/>
                  <a:gd name="connsiteX397" fmla="*/ 1360513 w 1514817"/>
                  <a:gd name="connsiteY397" fmla="*/ 87383 h 96868"/>
                  <a:gd name="connsiteX398" fmla="*/ 1375601 w 1514817"/>
                  <a:gd name="connsiteY398" fmla="*/ 88296 h 96868"/>
                  <a:gd name="connsiteX399" fmla="*/ 1375601 w 1514817"/>
                  <a:gd name="connsiteY399" fmla="*/ 88296 h 96868"/>
                  <a:gd name="connsiteX400" fmla="*/ 1390746 w 1514817"/>
                  <a:gd name="connsiteY400" fmla="*/ 89211 h 96868"/>
                  <a:gd name="connsiteX401" fmla="*/ 1390746 w 1514817"/>
                  <a:gd name="connsiteY401" fmla="*/ 89211 h 96868"/>
                  <a:gd name="connsiteX402" fmla="*/ 1405833 w 1514817"/>
                  <a:gd name="connsiteY402" fmla="*/ 90183 h 96868"/>
                  <a:gd name="connsiteX403" fmla="*/ 1405833 w 1514817"/>
                  <a:gd name="connsiteY403" fmla="*/ 90183 h 96868"/>
                  <a:gd name="connsiteX404" fmla="*/ 1420977 w 1514817"/>
                  <a:gd name="connsiteY404" fmla="*/ 91097 h 96868"/>
                  <a:gd name="connsiteX405" fmla="*/ 1420977 w 1514817"/>
                  <a:gd name="connsiteY405" fmla="*/ 91097 h 96868"/>
                  <a:gd name="connsiteX406" fmla="*/ 1439037 w 1514817"/>
                  <a:gd name="connsiteY406" fmla="*/ 92183 h 96868"/>
                  <a:gd name="connsiteX407" fmla="*/ 1439037 w 1514817"/>
                  <a:gd name="connsiteY407" fmla="*/ 92183 h 96868"/>
                  <a:gd name="connsiteX408" fmla="*/ 1451210 w 1514817"/>
                  <a:gd name="connsiteY408" fmla="*/ 92926 h 96868"/>
                  <a:gd name="connsiteX409" fmla="*/ 1451210 w 1514817"/>
                  <a:gd name="connsiteY409" fmla="*/ 92926 h 96868"/>
                  <a:gd name="connsiteX410" fmla="*/ 1466355 w 1514817"/>
                  <a:gd name="connsiteY410" fmla="*/ 93898 h 96868"/>
                  <a:gd name="connsiteX411" fmla="*/ 1466355 w 1514817"/>
                  <a:gd name="connsiteY411" fmla="*/ 93898 h 96868"/>
                  <a:gd name="connsiteX412" fmla="*/ 1484357 w 1514817"/>
                  <a:gd name="connsiteY412" fmla="*/ 94983 h 96868"/>
                  <a:gd name="connsiteX413" fmla="*/ 1484357 w 1514817"/>
                  <a:gd name="connsiteY413" fmla="*/ 94983 h 96868"/>
                  <a:gd name="connsiteX414" fmla="*/ 1499501 w 1514817"/>
                  <a:gd name="connsiteY414" fmla="*/ 95898 h 9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</a:cxnLst>
                <a:rect l="l" t="t" r="r" b="b"/>
                <a:pathLst>
                  <a:path w="1514817" h="96868">
                    <a:moveTo>
                      <a:pt x="1499501" y="95898"/>
                    </a:moveTo>
                    <a:lnTo>
                      <a:pt x="1514589" y="96869"/>
                    </a:lnTo>
                    <a:lnTo>
                      <a:pt x="1514818" y="93155"/>
                    </a:lnTo>
                    <a:lnTo>
                      <a:pt x="1496758" y="92011"/>
                    </a:lnTo>
                    <a:lnTo>
                      <a:pt x="1496758" y="92011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6526" y="90183"/>
                    </a:lnTo>
                    <a:lnTo>
                      <a:pt x="1466526" y="90183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6294" y="88296"/>
                    </a:lnTo>
                    <a:lnTo>
                      <a:pt x="1436294" y="88296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6061" y="86468"/>
                    </a:lnTo>
                    <a:lnTo>
                      <a:pt x="1406061" y="86468"/>
                    </a:lnTo>
                    <a:lnTo>
                      <a:pt x="1390974" y="85553"/>
                    </a:lnTo>
                    <a:lnTo>
                      <a:pt x="1390974" y="85553"/>
                    </a:lnTo>
                    <a:lnTo>
                      <a:pt x="1378801" y="84753"/>
                    </a:lnTo>
                    <a:lnTo>
                      <a:pt x="1378801" y="84753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12" y="82925"/>
                    </a:lnTo>
                    <a:lnTo>
                      <a:pt x="1348512" y="82925"/>
                    </a:lnTo>
                    <a:lnTo>
                      <a:pt x="1330509" y="81838"/>
                    </a:lnTo>
                    <a:lnTo>
                      <a:pt x="1330509" y="81838"/>
                    </a:lnTo>
                    <a:lnTo>
                      <a:pt x="1318279" y="81039"/>
                    </a:lnTo>
                    <a:lnTo>
                      <a:pt x="1318279" y="81039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8046" y="79210"/>
                    </a:lnTo>
                    <a:lnTo>
                      <a:pt x="1288046" y="79210"/>
                    </a:lnTo>
                    <a:lnTo>
                      <a:pt x="1286218" y="79095"/>
                    </a:lnTo>
                    <a:lnTo>
                      <a:pt x="1285132" y="79038"/>
                    </a:lnTo>
                    <a:lnTo>
                      <a:pt x="1285132" y="79038"/>
                    </a:lnTo>
                    <a:lnTo>
                      <a:pt x="1270045" y="78067"/>
                    </a:lnTo>
                    <a:lnTo>
                      <a:pt x="1270045" y="78067"/>
                    </a:lnTo>
                    <a:lnTo>
                      <a:pt x="1257815" y="77324"/>
                    </a:lnTo>
                    <a:lnTo>
                      <a:pt x="1257815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7349" y="73609"/>
                    </a:lnTo>
                    <a:lnTo>
                      <a:pt x="1197349" y="73609"/>
                    </a:lnTo>
                    <a:lnTo>
                      <a:pt x="1179347" y="72523"/>
                    </a:lnTo>
                    <a:lnTo>
                      <a:pt x="1179347" y="72523"/>
                    </a:lnTo>
                    <a:lnTo>
                      <a:pt x="1167118" y="71780"/>
                    </a:lnTo>
                    <a:lnTo>
                      <a:pt x="1167118" y="71780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18883" y="68809"/>
                    </a:lnTo>
                    <a:lnTo>
                      <a:pt x="1118883" y="68809"/>
                    </a:lnTo>
                    <a:lnTo>
                      <a:pt x="1106652" y="68066"/>
                    </a:lnTo>
                    <a:lnTo>
                      <a:pt x="1106652" y="68066"/>
                    </a:lnTo>
                    <a:lnTo>
                      <a:pt x="1088650" y="66922"/>
                    </a:lnTo>
                    <a:lnTo>
                      <a:pt x="1088650" y="66922"/>
                    </a:lnTo>
                    <a:lnTo>
                      <a:pt x="1075392" y="66122"/>
                    </a:lnTo>
                    <a:lnTo>
                      <a:pt x="1061333" y="65266"/>
                    </a:lnTo>
                    <a:lnTo>
                      <a:pt x="1061333" y="65266"/>
                    </a:lnTo>
                    <a:lnTo>
                      <a:pt x="1046188" y="64351"/>
                    </a:lnTo>
                    <a:lnTo>
                      <a:pt x="1046188" y="64351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1"/>
                    </a:lnTo>
                    <a:lnTo>
                      <a:pt x="1000868" y="61551"/>
                    </a:lnTo>
                    <a:lnTo>
                      <a:pt x="985723" y="60636"/>
                    </a:lnTo>
                    <a:lnTo>
                      <a:pt x="985723" y="60636"/>
                    </a:lnTo>
                    <a:lnTo>
                      <a:pt x="967664" y="59493"/>
                    </a:lnTo>
                    <a:lnTo>
                      <a:pt x="967664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3" y="57836"/>
                    </a:lnTo>
                    <a:lnTo>
                      <a:pt x="940403" y="57836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2112" y="54864"/>
                    </a:lnTo>
                    <a:lnTo>
                      <a:pt x="892112" y="54864"/>
                    </a:lnTo>
                    <a:lnTo>
                      <a:pt x="879882" y="54121"/>
                    </a:lnTo>
                    <a:lnTo>
                      <a:pt x="879882" y="54121"/>
                    </a:lnTo>
                    <a:lnTo>
                      <a:pt x="861879" y="52978"/>
                    </a:lnTo>
                    <a:lnTo>
                      <a:pt x="861879" y="52978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1647" y="51149"/>
                    </a:lnTo>
                    <a:lnTo>
                      <a:pt x="831647" y="51149"/>
                    </a:lnTo>
                    <a:lnTo>
                      <a:pt x="819416" y="50406"/>
                    </a:lnTo>
                    <a:lnTo>
                      <a:pt x="819416" y="50406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185" y="48520"/>
                    </a:lnTo>
                    <a:lnTo>
                      <a:pt x="789185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8952" y="46692"/>
                    </a:lnTo>
                    <a:lnTo>
                      <a:pt x="758952" y="46692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19" y="44805"/>
                    </a:lnTo>
                    <a:lnTo>
                      <a:pt x="728719" y="44805"/>
                    </a:lnTo>
                    <a:lnTo>
                      <a:pt x="713632" y="43892"/>
                    </a:lnTo>
                    <a:lnTo>
                      <a:pt x="713632" y="43892"/>
                    </a:lnTo>
                    <a:lnTo>
                      <a:pt x="698488" y="42977"/>
                    </a:lnTo>
                    <a:lnTo>
                      <a:pt x="698488" y="42977"/>
                    </a:lnTo>
                    <a:lnTo>
                      <a:pt x="680485" y="41833"/>
                    </a:lnTo>
                    <a:lnTo>
                      <a:pt x="680485" y="41833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7"/>
                    </a:lnTo>
                    <a:lnTo>
                      <a:pt x="653167" y="40177"/>
                    </a:lnTo>
                    <a:lnTo>
                      <a:pt x="651282" y="40062"/>
                    </a:lnTo>
                    <a:lnTo>
                      <a:pt x="650253" y="40005"/>
                    </a:lnTo>
                    <a:lnTo>
                      <a:pt x="650253" y="40005"/>
                    </a:lnTo>
                    <a:lnTo>
                      <a:pt x="638022" y="39205"/>
                    </a:lnTo>
                    <a:lnTo>
                      <a:pt x="638022" y="39205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6761" y="37319"/>
                    </a:lnTo>
                    <a:lnTo>
                      <a:pt x="592703" y="36462"/>
                    </a:lnTo>
                    <a:lnTo>
                      <a:pt x="592703" y="36462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4411" y="33490"/>
                    </a:lnTo>
                    <a:lnTo>
                      <a:pt x="544411" y="33490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71773" y="29032"/>
                    </a:lnTo>
                    <a:lnTo>
                      <a:pt x="471773" y="29032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9" y="25318"/>
                    </a:lnTo>
                    <a:lnTo>
                      <a:pt x="411309" y="25318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1" y="22517"/>
                    </a:lnTo>
                    <a:lnTo>
                      <a:pt x="365931" y="22517"/>
                    </a:lnTo>
                    <a:lnTo>
                      <a:pt x="350787" y="21546"/>
                    </a:lnTo>
                    <a:lnTo>
                      <a:pt x="350787" y="21546"/>
                    </a:lnTo>
                    <a:lnTo>
                      <a:pt x="332784" y="20459"/>
                    </a:lnTo>
                    <a:lnTo>
                      <a:pt x="332784" y="20459"/>
                    </a:lnTo>
                    <a:lnTo>
                      <a:pt x="320611" y="19716"/>
                    </a:lnTo>
                    <a:lnTo>
                      <a:pt x="320611" y="19716"/>
                    </a:lnTo>
                    <a:lnTo>
                      <a:pt x="305467" y="18803"/>
                    </a:lnTo>
                    <a:lnTo>
                      <a:pt x="305467" y="18803"/>
                    </a:lnTo>
                    <a:lnTo>
                      <a:pt x="290322" y="17831"/>
                    </a:lnTo>
                    <a:lnTo>
                      <a:pt x="290322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57175" y="15831"/>
                    </a:lnTo>
                    <a:lnTo>
                      <a:pt x="257175" y="15831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6942" y="13944"/>
                    </a:lnTo>
                    <a:lnTo>
                      <a:pt x="226942" y="13944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6710" y="12116"/>
                    </a:lnTo>
                    <a:lnTo>
                      <a:pt x="196710" y="12116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82651" y="11258"/>
                    </a:lnTo>
                    <a:lnTo>
                      <a:pt x="181623" y="11144"/>
                    </a:lnTo>
                    <a:lnTo>
                      <a:pt x="181623" y="11144"/>
                    </a:lnTo>
                    <a:lnTo>
                      <a:pt x="169392" y="10401"/>
                    </a:lnTo>
                    <a:lnTo>
                      <a:pt x="169392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4072" y="7601"/>
                    </a:lnTo>
                    <a:lnTo>
                      <a:pt x="124072" y="7601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5" y="4858"/>
                    </a:lnTo>
                    <a:lnTo>
                      <a:pt x="78695" y="4858"/>
                    </a:lnTo>
                    <a:lnTo>
                      <a:pt x="63608" y="3887"/>
                    </a:lnTo>
                    <a:lnTo>
                      <a:pt x="63608" y="3887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7" y="4629"/>
                    </a:lnTo>
                    <a:lnTo>
                      <a:pt x="15087" y="4629"/>
                    </a:lnTo>
                    <a:lnTo>
                      <a:pt x="33147" y="5772"/>
                    </a:lnTo>
                    <a:lnTo>
                      <a:pt x="33147" y="5772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3379" y="7601"/>
                    </a:lnTo>
                    <a:lnTo>
                      <a:pt x="63379" y="7601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3612" y="9487"/>
                    </a:lnTo>
                    <a:lnTo>
                      <a:pt x="93612" y="9487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22758" y="11258"/>
                    </a:lnTo>
                    <a:lnTo>
                      <a:pt x="123844" y="11316"/>
                    </a:lnTo>
                    <a:lnTo>
                      <a:pt x="123844" y="11316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6" y="13201"/>
                    </a:lnTo>
                    <a:lnTo>
                      <a:pt x="154076" y="13201"/>
                    </a:lnTo>
                    <a:lnTo>
                      <a:pt x="167335" y="14001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831"/>
                    </a:lnTo>
                    <a:lnTo>
                      <a:pt x="196482" y="15831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6" y="19546"/>
                    </a:lnTo>
                    <a:lnTo>
                      <a:pt x="256946" y="19546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90093" y="21546"/>
                    </a:lnTo>
                    <a:lnTo>
                      <a:pt x="290093" y="21546"/>
                    </a:lnTo>
                    <a:lnTo>
                      <a:pt x="302323" y="22289"/>
                    </a:lnTo>
                    <a:lnTo>
                      <a:pt x="302323" y="22289"/>
                    </a:lnTo>
                    <a:lnTo>
                      <a:pt x="317411" y="23260"/>
                    </a:lnTo>
                    <a:lnTo>
                      <a:pt x="317411" y="23260"/>
                    </a:lnTo>
                    <a:lnTo>
                      <a:pt x="335471" y="24346"/>
                    </a:lnTo>
                    <a:lnTo>
                      <a:pt x="335471" y="24346"/>
                    </a:lnTo>
                    <a:lnTo>
                      <a:pt x="350558" y="25261"/>
                    </a:lnTo>
                    <a:lnTo>
                      <a:pt x="350558" y="25261"/>
                    </a:lnTo>
                    <a:lnTo>
                      <a:pt x="362788" y="26004"/>
                    </a:lnTo>
                    <a:lnTo>
                      <a:pt x="362788" y="26004"/>
                    </a:lnTo>
                    <a:lnTo>
                      <a:pt x="380847" y="27146"/>
                    </a:lnTo>
                    <a:lnTo>
                      <a:pt x="380847" y="27146"/>
                    </a:lnTo>
                    <a:lnTo>
                      <a:pt x="395935" y="28061"/>
                    </a:lnTo>
                    <a:lnTo>
                      <a:pt x="395935" y="28061"/>
                    </a:lnTo>
                    <a:lnTo>
                      <a:pt x="408108" y="28804"/>
                    </a:lnTo>
                    <a:lnTo>
                      <a:pt x="408108" y="28804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8" y="30690"/>
                    </a:lnTo>
                    <a:lnTo>
                      <a:pt x="438398" y="30690"/>
                    </a:lnTo>
                    <a:lnTo>
                      <a:pt x="456399" y="31775"/>
                    </a:lnTo>
                    <a:lnTo>
                      <a:pt x="456399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7" y="33490"/>
                    </a:lnTo>
                    <a:lnTo>
                      <a:pt x="483717" y="33490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7097" y="37376"/>
                    </a:lnTo>
                    <a:lnTo>
                      <a:pt x="547097" y="37376"/>
                    </a:lnTo>
                    <a:lnTo>
                      <a:pt x="562241" y="38290"/>
                    </a:lnTo>
                    <a:lnTo>
                      <a:pt x="562241" y="38290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591388" y="40062"/>
                    </a:lnTo>
                    <a:lnTo>
                      <a:pt x="592474" y="40177"/>
                    </a:lnTo>
                    <a:lnTo>
                      <a:pt x="592474" y="40177"/>
                    </a:lnTo>
                    <a:lnTo>
                      <a:pt x="604647" y="40920"/>
                    </a:lnTo>
                    <a:lnTo>
                      <a:pt x="604647" y="40920"/>
                    </a:lnTo>
                    <a:lnTo>
                      <a:pt x="622707" y="42005"/>
                    </a:lnTo>
                    <a:lnTo>
                      <a:pt x="622707" y="42005"/>
                    </a:lnTo>
                    <a:lnTo>
                      <a:pt x="637794" y="42920"/>
                    </a:lnTo>
                    <a:lnTo>
                      <a:pt x="637794" y="42920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1" y="44634"/>
                    </a:lnTo>
                    <a:lnTo>
                      <a:pt x="665111" y="44634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435"/>
                    </a:lnTo>
                    <a:lnTo>
                      <a:pt x="710489" y="47435"/>
                    </a:lnTo>
                    <a:lnTo>
                      <a:pt x="725577" y="48349"/>
                    </a:lnTo>
                    <a:lnTo>
                      <a:pt x="725577" y="48349"/>
                    </a:lnTo>
                    <a:lnTo>
                      <a:pt x="743635" y="49435"/>
                    </a:lnTo>
                    <a:lnTo>
                      <a:pt x="743635" y="49435"/>
                    </a:lnTo>
                    <a:lnTo>
                      <a:pt x="755808" y="50178"/>
                    </a:lnTo>
                    <a:lnTo>
                      <a:pt x="755808" y="50178"/>
                    </a:lnTo>
                    <a:lnTo>
                      <a:pt x="770953" y="51149"/>
                    </a:lnTo>
                    <a:lnTo>
                      <a:pt x="770953" y="51149"/>
                    </a:lnTo>
                    <a:lnTo>
                      <a:pt x="786041" y="52064"/>
                    </a:lnTo>
                    <a:lnTo>
                      <a:pt x="786041" y="52064"/>
                    </a:lnTo>
                    <a:lnTo>
                      <a:pt x="804101" y="53150"/>
                    </a:lnTo>
                    <a:lnTo>
                      <a:pt x="804101" y="53150"/>
                    </a:lnTo>
                    <a:lnTo>
                      <a:pt x="816274" y="53893"/>
                    </a:lnTo>
                    <a:lnTo>
                      <a:pt x="816274" y="53893"/>
                    </a:lnTo>
                    <a:lnTo>
                      <a:pt x="831418" y="54864"/>
                    </a:lnTo>
                    <a:lnTo>
                      <a:pt x="831418" y="54864"/>
                    </a:lnTo>
                    <a:lnTo>
                      <a:pt x="846505" y="55778"/>
                    </a:lnTo>
                    <a:lnTo>
                      <a:pt x="846505" y="55778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38" y="57607"/>
                    </a:lnTo>
                    <a:lnTo>
                      <a:pt x="876738" y="57607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5029" y="60579"/>
                    </a:lnTo>
                    <a:lnTo>
                      <a:pt x="925029" y="60579"/>
                    </a:lnTo>
                    <a:lnTo>
                      <a:pt x="937202" y="61322"/>
                    </a:lnTo>
                    <a:lnTo>
                      <a:pt x="937202" y="61322"/>
                    </a:lnTo>
                    <a:lnTo>
                      <a:pt x="952347" y="62294"/>
                    </a:lnTo>
                    <a:lnTo>
                      <a:pt x="952347" y="62294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94"/>
                    </a:lnTo>
                    <a:lnTo>
                      <a:pt x="997725" y="65094"/>
                    </a:lnTo>
                    <a:lnTo>
                      <a:pt x="1015727" y="66179"/>
                    </a:lnTo>
                    <a:lnTo>
                      <a:pt x="1015727" y="66179"/>
                    </a:lnTo>
                    <a:lnTo>
                      <a:pt x="1030871" y="67094"/>
                    </a:lnTo>
                    <a:lnTo>
                      <a:pt x="1030871" y="67094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61104" y="68980"/>
                    </a:lnTo>
                    <a:lnTo>
                      <a:pt x="1061104" y="68980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91337" y="70809"/>
                    </a:lnTo>
                    <a:lnTo>
                      <a:pt x="1091337" y="70809"/>
                    </a:lnTo>
                    <a:lnTo>
                      <a:pt x="1103510" y="71552"/>
                    </a:lnTo>
                    <a:lnTo>
                      <a:pt x="1103510" y="71552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3741" y="73438"/>
                    </a:lnTo>
                    <a:lnTo>
                      <a:pt x="1133741" y="73438"/>
                    </a:lnTo>
                    <a:lnTo>
                      <a:pt x="1151801" y="74524"/>
                    </a:lnTo>
                    <a:lnTo>
                      <a:pt x="1151801" y="74524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12265" y="78238"/>
                    </a:lnTo>
                    <a:lnTo>
                      <a:pt x="1212265" y="78238"/>
                    </a:lnTo>
                    <a:lnTo>
                      <a:pt x="1224438" y="78981"/>
                    </a:lnTo>
                    <a:lnTo>
                      <a:pt x="1224438" y="78981"/>
                    </a:lnTo>
                    <a:lnTo>
                      <a:pt x="1226325" y="79153"/>
                    </a:lnTo>
                    <a:lnTo>
                      <a:pt x="1227353" y="79210"/>
                    </a:lnTo>
                    <a:lnTo>
                      <a:pt x="1227353" y="79210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1" y="81953"/>
                    </a:lnTo>
                    <a:lnTo>
                      <a:pt x="1272731" y="81953"/>
                    </a:lnTo>
                    <a:lnTo>
                      <a:pt x="1284904" y="82753"/>
                    </a:lnTo>
                    <a:lnTo>
                      <a:pt x="1284904" y="82753"/>
                    </a:lnTo>
                    <a:lnTo>
                      <a:pt x="1300048" y="83668"/>
                    </a:lnTo>
                    <a:lnTo>
                      <a:pt x="1300048" y="83668"/>
                    </a:lnTo>
                    <a:lnTo>
                      <a:pt x="1315135" y="84582"/>
                    </a:lnTo>
                    <a:lnTo>
                      <a:pt x="1315135" y="84582"/>
                    </a:lnTo>
                    <a:lnTo>
                      <a:pt x="1330280" y="85496"/>
                    </a:lnTo>
                    <a:lnTo>
                      <a:pt x="1330280" y="85496"/>
                    </a:lnTo>
                    <a:lnTo>
                      <a:pt x="1345368" y="86468"/>
                    </a:lnTo>
                    <a:lnTo>
                      <a:pt x="1345368" y="86468"/>
                    </a:lnTo>
                    <a:lnTo>
                      <a:pt x="1360513" y="87383"/>
                    </a:lnTo>
                    <a:lnTo>
                      <a:pt x="1360513" y="87383"/>
                    </a:lnTo>
                    <a:lnTo>
                      <a:pt x="1375601" y="88296"/>
                    </a:lnTo>
                    <a:lnTo>
                      <a:pt x="1375601" y="88296"/>
                    </a:lnTo>
                    <a:lnTo>
                      <a:pt x="1390746" y="89211"/>
                    </a:lnTo>
                    <a:lnTo>
                      <a:pt x="1390746" y="89211"/>
                    </a:lnTo>
                    <a:lnTo>
                      <a:pt x="1405833" y="90183"/>
                    </a:lnTo>
                    <a:lnTo>
                      <a:pt x="1405833" y="90183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98"/>
                    </a:lnTo>
                    <a:lnTo>
                      <a:pt x="1466355" y="93898"/>
                    </a:lnTo>
                    <a:lnTo>
                      <a:pt x="1484357" y="94983"/>
                    </a:lnTo>
                    <a:lnTo>
                      <a:pt x="1484357" y="94983"/>
                    </a:lnTo>
                    <a:lnTo>
                      <a:pt x="1499501" y="95898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232" name="شكل حر: شكل 231">
              <a:extLst>
                <a:ext uri="{FF2B5EF4-FFF2-40B4-BE49-F238E27FC236}">
                  <a16:creationId xmlns:a16="http://schemas.microsoft.com/office/drawing/2014/main" id="{8C94AF85-FF3F-4F85-A8D7-AD87676181FA}"/>
                </a:ext>
              </a:extLst>
            </p:cNvPr>
            <p:cNvSpPr/>
            <p:nvPr/>
          </p:nvSpPr>
          <p:spPr>
            <a:xfrm>
              <a:off x="6465874" y="4587201"/>
              <a:ext cx="708374" cy="513321"/>
            </a:xfrm>
            <a:custGeom>
              <a:avLst/>
              <a:gdLst>
                <a:gd name="connsiteX0" fmla="*/ 667341 w 708374"/>
                <a:gd name="connsiteY0" fmla="*/ 75552 h 513321"/>
                <a:gd name="connsiteX1" fmla="*/ 632308 w 708374"/>
                <a:gd name="connsiteY1" fmla="*/ 22860 h 513321"/>
                <a:gd name="connsiteX2" fmla="*/ 620135 w 708374"/>
                <a:gd name="connsiteY2" fmla="*/ 0 h 513321"/>
                <a:gd name="connsiteX3" fmla="*/ 0 w 708374"/>
                <a:gd name="connsiteY3" fmla="*/ 366332 h 513321"/>
                <a:gd name="connsiteX4" fmla="*/ 29147 w 708374"/>
                <a:gd name="connsiteY4" fmla="*/ 411652 h 513321"/>
                <a:gd name="connsiteX5" fmla="*/ 89897 w 708374"/>
                <a:gd name="connsiteY5" fmla="*/ 513321 h 513321"/>
                <a:gd name="connsiteX6" fmla="*/ 708375 w 708374"/>
                <a:gd name="connsiteY6" fmla="*/ 147961 h 513321"/>
                <a:gd name="connsiteX7" fmla="*/ 667341 w 708374"/>
                <a:gd name="connsiteY7" fmla="*/ 75552 h 513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374" h="513321">
                  <a:moveTo>
                    <a:pt x="667341" y="75552"/>
                  </a:moveTo>
                  <a:cubicBezTo>
                    <a:pt x="656596" y="57322"/>
                    <a:pt x="643166" y="40920"/>
                    <a:pt x="632308" y="22860"/>
                  </a:cubicBezTo>
                  <a:cubicBezTo>
                    <a:pt x="628365" y="16345"/>
                    <a:pt x="622707" y="7944"/>
                    <a:pt x="620135" y="0"/>
                  </a:cubicBezTo>
                  <a:lnTo>
                    <a:pt x="0" y="366332"/>
                  </a:lnTo>
                  <a:cubicBezTo>
                    <a:pt x="12459" y="377190"/>
                    <a:pt x="22574" y="400965"/>
                    <a:pt x="29147" y="411652"/>
                  </a:cubicBezTo>
                  <a:cubicBezTo>
                    <a:pt x="49835" y="445256"/>
                    <a:pt x="70523" y="478917"/>
                    <a:pt x="89897" y="513321"/>
                  </a:cubicBezTo>
                  <a:lnTo>
                    <a:pt x="708375" y="147961"/>
                  </a:lnTo>
                  <a:cubicBezTo>
                    <a:pt x="691115" y="126702"/>
                    <a:pt x="681457" y="99498"/>
                    <a:pt x="667341" y="75552"/>
                  </a:cubicBezTo>
                  <a:close/>
                </a:path>
              </a:pathLst>
            </a:custGeom>
            <a:solidFill>
              <a:srgbClr val="C1CECB">
                <a:alpha val="80000"/>
              </a:srgbClr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1064" name="مستطيل 1063">
            <a:extLst>
              <a:ext uri="{FF2B5EF4-FFF2-40B4-BE49-F238E27FC236}">
                <a16:creationId xmlns:a16="http://schemas.microsoft.com/office/drawing/2014/main" id="{AFA25E4E-6182-4231-BD7E-70E2E31DDC30}"/>
              </a:ext>
            </a:extLst>
          </p:cNvPr>
          <p:cNvSpPr/>
          <p:nvPr/>
        </p:nvSpPr>
        <p:spPr>
          <a:xfrm>
            <a:off x="1158326" y="1279676"/>
            <a:ext cx="5032232" cy="2308324"/>
          </a:xfrm>
          <a:prstGeom prst="rect">
            <a:avLst/>
          </a:prstGeom>
          <a:solidFill>
            <a:srgbClr val="FFFF99"/>
          </a:solidFill>
        </p:spPr>
        <p:txBody>
          <a:bodyPr wrap="square" lIns="91440" tIns="45720" rIns="91440" bIns="45720">
            <a:spAutoFit/>
          </a:bodyPr>
          <a:lstStyle/>
          <a:p>
            <a:pPr algn="ctr" rtl="0"/>
            <a:r>
              <a:rPr lang="ar-SA" sz="3600" b="1" cap="none" spc="0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عزيزي الطالب المبدع/ عزيزتي الطالبة المُبدعة:</a:t>
            </a:r>
          </a:p>
          <a:p>
            <a:pPr algn="ctr"/>
            <a:r>
              <a:rPr lang="ar-SA" sz="3600" b="1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لخص/ي أهم الأفكار الرئيسية التي تعلمتها من الدرس:</a:t>
            </a:r>
            <a:endParaRPr lang="ar-SA" sz="3600" b="1" cap="none" spc="0" dirty="0">
              <a:ln w="0"/>
              <a:solidFill>
                <a:schemeClr val="accent3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66" name="مستطيل ذو زوايا قطرية مستديرة 13">
            <a:extLst>
              <a:ext uri="{FF2B5EF4-FFF2-40B4-BE49-F238E27FC236}">
                <a16:creationId xmlns:a16="http://schemas.microsoft.com/office/drawing/2014/main" id="{9BF03702-3935-48D2-A396-7C1092EBFDB4}"/>
              </a:ext>
            </a:extLst>
          </p:cNvPr>
          <p:cNvSpPr/>
          <p:nvPr/>
        </p:nvSpPr>
        <p:spPr>
          <a:xfrm>
            <a:off x="394658" y="6096094"/>
            <a:ext cx="2406599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مهارة التلخيص</a:t>
            </a:r>
          </a:p>
        </p:txBody>
      </p:sp>
      <p:pic>
        <p:nvPicPr>
          <p:cNvPr id="1068" name="صورة 1067">
            <a:extLst>
              <a:ext uri="{FF2B5EF4-FFF2-40B4-BE49-F238E27FC236}">
                <a16:creationId xmlns:a16="http://schemas.microsoft.com/office/drawing/2014/main" id="{88EB7D92-7777-47C2-BF0A-4DAD17308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972" y="4685435"/>
            <a:ext cx="1771770" cy="1771770"/>
          </a:xfrm>
          <a:prstGeom prst="rect">
            <a:avLst/>
          </a:prstGeom>
        </p:spPr>
      </p:pic>
      <p:pic>
        <p:nvPicPr>
          <p:cNvPr id="1070" name="صورة 1069" descr="صورة تحتوي على عنصر, المصباح&#10;&#10;تم إنشاء الوصف تلقائياً">
            <a:extLst>
              <a:ext uri="{FF2B5EF4-FFF2-40B4-BE49-F238E27FC236}">
                <a16:creationId xmlns:a16="http://schemas.microsoft.com/office/drawing/2014/main" id="{2667D563-C00D-440E-8F0B-826E775F3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30" y="3314269"/>
            <a:ext cx="6108204" cy="341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95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1D320B4-8F16-4D85-A762-1B257376B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B485B88-7949-423E-A374-FB4A741C6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46AB79A5-C008-4A4F-A7C2-11D1B2F63FB2}"/>
              </a:ext>
            </a:extLst>
          </p:cNvPr>
          <p:cNvSpPr/>
          <p:nvPr/>
        </p:nvSpPr>
        <p:spPr>
          <a:xfrm>
            <a:off x="965473" y="466026"/>
            <a:ext cx="1006406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بارك الله فيكم ابنائي الطلاب ، بناتي الطالبات ..</a:t>
            </a:r>
          </a:p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ووفقكم لما يُحب ويرضى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6B94232-0D45-4850-A9A4-C5E441BAF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601" y="1844542"/>
            <a:ext cx="5878511" cy="308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نتيجة بحث الصور عن ورد">
            <a:extLst>
              <a:ext uri="{FF2B5EF4-FFF2-40B4-BE49-F238E27FC236}">
                <a16:creationId xmlns:a16="http://schemas.microsoft.com/office/drawing/2014/main" id="{680D616F-60BB-48E4-8F5F-B8CE3A146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33" y="1610712"/>
            <a:ext cx="2849223" cy="395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مستدير الزوايا 6">
            <a:extLst>
              <a:ext uri="{FF2B5EF4-FFF2-40B4-BE49-F238E27FC236}">
                <a16:creationId xmlns:a16="http://schemas.microsoft.com/office/drawing/2014/main" id="{8AF6720C-459F-4B97-A7C8-6934D69ABF13}"/>
              </a:ext>
            </a:extLst>
          </p:cNvPr>
          <p:cNvSpPr/>
          <p:nvPr/>
        </p:nvSpPr>
        <p:spPr>
          <a:xfrm>
            <a:off x="-264433" y="5411232"/>
            <a:ext cx="12192000" cy="156929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للمزيد من العروض</a:t>
            </a:r>
            <a:endParaRPr lang="en-US" sz="36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US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+966 564378627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52118C19-0A8B-4780-9CC5-492DEA64E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947" y="6153662"/>
            <a:ext cx="500441" cy="50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40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2422</TotalTime>
  <Words>912</Words>
  <Application>Microsoft Office PowerPoint</Application>
  <PresentationFormat>شاشة عريضة</PresentationFormat>
  <Paragraphs>178</Paragraphs>
  <Slides>25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FF Yaseer</vt:lpstr>
      <vt:lpstr>Tahoma</vt:lpstr>
      <vt:lpstr>Traditional Arabic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‏​​♋٭ ρгe̠‎тту ĸɑdooϳ ·̵</dc:creator>
  <cp:lastModifiedBy>‏​​♋٭ ρгe̠‎тту ĸɑdooϳ ·̵</cp:lastModifiedBy>
  <cp:revision>47</cp:revision>
  <dcterms:created xsi:type="dcterms:W3CDTF">2020-09-07T12:31:27Z</dcterms:created>
  <dcterms:modified xsi:type="dcterms:W3CDTF">2020-09-11T14:57:48Z</dcterms:modified>
</cp:coreProperties>
</file>