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rtl="1" latinLnBrk="0">
      <a:defRPr sz="1400">
        <a:latin typeface="+mj-lt"/>
        <a:ea typeface="+mj-ea"/>
        <a:cs typeface="+mj-cs"/>
        <a:sym typeface="Arial"/>
      </a:defRPr>
    </a:lvl1pPr>
    <a:lvl2pPr indent="228600" rtl="1" latinLnBrk="0">
      <a:defRPr sz="1400">
        <a:latin typeface="+mj-lt"/>
        <a:ea typeface="+mj-ea"/>
        <a:cs typeface="+mj-cs"/>
        <a:sym typeface="Arial"/>
      </a:defRPr>
    </a:lvl2pPr>
    <a:lvl3pPr indent="457200" rtl="1" latinLnBrk="0">
      <a:defRPr sz="1400">
        <a:latin typeface="+mj-lt"/>
        <a:ea typeface="+mj-ea"/>
        <a:cs typeface="+mj-cs"/>
        <a:sym typeface="Arial"/>
      </a:defRPr>
    </a:lvl3pPr>
    <a:lvl4pPr indent="685800" rtl="1" latinLnBrk="0">
      <a:defRPr sz="1400">
        <a:latin typeface="+mj-lt"/>
        <a:ea typeface="+mj-ea"/>
        <a:cs typeface="+mj-cs"/>
        <a:sym typeface="Arial"/>
      </a:defRPr>
    </a:lvl4pPr>
    <a:lvl5pPr indent="914400" rtl="1" latinLnBrk="0">
      <a:defRPr sz="1400">
        <a:latin typeface="+mj-lt"/>
        <a:ea typeface="+mj-ea"/>
        <a:cs typeface="+mj-cs"/>
        <a:sym typeface="Arial"/>
      </a:defRPr>
    </a:lvl5pPr>
    <a:lvl6pPr indent="1143000" rtl="1" latinLnBrk="0">
      <a:defRPr sz="1400">
        <a:latin typeface="+mj-lt"/>
        <a:ea typeface="+mj-ea"/>
        <a:cs typeface="+mj-cs"/>
        <a:sym typeface="Arial"/>
      </a:defRPr>
    </a:lvl6pPr>
    <a:lvl7pPr indent="1371600" rtl="1" latinLnBrk="0">
      <a:defRPr sz="1400">
        <a:latin typeface="+mj-lt"/>
        <a:ea typeface="+mj-ea"/>
        <a:cs typeface="+mj-cs"/>
        <a:sym typeface="Arial"/>
      </a:defRPr>
    </a:lvl7pPr>
    <a:lvl8pPr indent="1600200" rtl="1" latinLnBrk="0">
      <a:defRPr sz="1400">
        <a:latin typeface="+mj-lt"/>
        <a:ea typeface="+mj-ea"/>
        <a:cs typeface="+mj-cs"/>
        <a:sym typeface="Arial"/>
      </a:defRPr>
    </a:lvl8pPr>
    <a:lvl9pPr indent="1828800" rtl="1"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Shape 321"/>
          <p:cNvSpPr/>
          <p:nvPr>
            <p:ph type="sldImg"/>
          </p:nvPr>
        </p:nvSpPr>
        <p:spPr>
          <a:prstGeom prst="rect">
            <a:avLst/>
          </a:prstGeom>
        </p:spPr>
        <p:txBody>
          <a:bodyPr/>
          <a:lstStyle/>
          <a:p>
            <a:pPr/>
          </a:p>
        </p:txBody>
      </p:sp>
      <p:sp>
        <p:nvSpPr>
          <p:cNvPr id="322" name="Shape 322"/>
          <p:cNvSpPr/>
          <p:nvPr>
            <p:ph type="body" sz="quarter" idx="1"/>
          </p:nvPr>
        </p:nvSpPr>
        <p:spPr>
          <a:prstGeom prst="rect">
            <a:avLst/>
          </a:prstGeom>
        </p:spPr>
        <p:txBody>
          <a:bodyPr/>
          <a:lstStyle/>
          <a:p>
            <a:pPr rtl="0">
              <a:defRPr sz="1800"/>
            </a:pPr>
            <a:br/>
            <a:r>
              <a:t>شخصية تنظر إلى دورها في التدريس على أنه رسالة تؤدّى ، وليس وظيفة مقابل أجر . وشخصية تضع نصب عينيها أن هذه المهنة ، هي مهنة الأنبياء والرسل وأصحابها هم ورثة الأنبياء وهم الذين يرفعون عن الناس الجهل فينقلونهم من ظلمات الجهالة إلى نور العلم والإيمان والمعرفة . وحسْب المعلم شرفاً أنه دال على الله تعالى , يرشد الناس إلى الطريق الموصلة إلى خالقهم وباريهم , ويدلهم على معبودهم ومربوبهم والغاية التي من أجلها خلقوا ، علاوة على تعليمهم الخلق القويم والسبل التي تكفل لهم حياة طيبة .</a:t>
            </a:r>
            <a:br/>
            <a:r>
              <a:t>العلم ميراث النبي كما أتـــى في النص والعلماء هم وراثه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نص العنوان"/>
          <p:cNvSpPr txBox="1"/>
          <p:nvPr>
            <p:ph type="title"/>
          </p:nvPr>
        </p:nvSpPr>
        <p:spPr>
          <a:xfrm>
            <a:off x="685800" y="2130425"/>
            <a:ext cx="7772400" cy="1470001"/>
          </a:xfrm>
          <a:prstGeom prst="rect">
            <a:avLst/>
          </a:prstGeom>
        </p:spPr>
        <p:txBody>
          <a:bodyPr/>
          <a:lstStyle/>
          <a:p>
            <a:pPr/>
            <a:r>
              <a:t>نص العنوان</a:t>
            </a:r>
          </a:p>
        </p:txBody>
      </p:sp>
      <p:sp>
        <p:nvSpPr>
          <p:cNvPr id="12" name="مستوى النص الأول…"/>
          <p:cNvSpPr txBox="1"/>
          <p:nvPr>
            <p:ph type="body" sz="quarter" idx="1"/>
          </p:nvPr>
        </p:nvSpPr>
        <p:spPr>
          <a:xfrm>
            <a:off x="1371600" y="3886200"/>
            <a:ext cx="6400800" cy="1752600"/>
          </a:xfrm>
          <a:prstGeom prst="rect">
            <a:avLst/>
          </a:prstGeom>
        </p:spPr>
        <p:txBody>
          <a:bodyPr/>
          <a:lstStyle>
            <a:lvl1pPr marL="431800" indent="-406400" algn="ctr">
              <a:spcBef>
                <a:spcPts val="600"/>
              </a:spcBef>
              <a:buClrTx/>
              <a:buSzTx/>
              <a:buFontTx/>
              <a:buNone/>
              <a:defRPr>
                <a:solidFill>
                  <a:srgbClr val="888888"/>
                </a:solidFill>
              </a:defRPr>
            </a:lvl1pPr>
            <a:lvl2pPr marL="431800" indent="76200" algn="ctr">
              <a:spcBef>
                <a:spcPts val="600"/>
              </a:spcBef>
              <a:buClrTx/>
              <a:buSzTx/>
              <a:buFontTx/>
              <a:buNone/>
              <a:defRPr>
                <a:solidFill>
                  <a:srgbClr val="888888"/>
                </a:solidFill>
              </a:defRPr>
            </a:lvl2pPr>
            <a:lvl3pPr marL="431800" indent="558800" algn="ctr">
              <a:spcBef>
                <a:spcPts val="600"/>
              </a:spcBef>
              <a:buClrTx/>
              <a:buSzTx/>
              <a:buFontTx/>
              <a:buNone/>
              <a:defRPr>
                <a:solidFill>
                  <a:srgbClr val="888888"/>
                </a:solidFill>
              </a:defRPr>
            </a:lvl3pPr>
            <a:lvl4pPr marL="431800" indent="1041400" algn="ctr">
              <a:spcBef>
                <a:spcPts val="600"/>
              </a:spcBef>
              <a:buClrTx/>
              <a:buSzTx/>
              <a:buFontTx/>
              <a:buNone/>
              <a:defRPr>
                <a:solidFill>
                  <a:srgbClr val="888888"/>
                </a:solidFill>
              </a:defRPr>
            </a:lvl4pPr>
            <a:lvl5pPr marL="431800" indent="1498600" algn="ctr">
              <a:spcBef>
                <a:spcPts val="600"/>
              </a:spcBef>
              <a:buClrTx/>
              <a:buSzTx/>
              <a:buFontTx/>
              <a:buNone/>
              <a:defRPr>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94" name="نص العنوان"/>
          <p:cNvSpPr txBox="1"/>
          <p:nvPr>
            <p:ph type="title"/>
          </p:nvPr>
        </p:nvSpPr>
        <p:spPr>
          <a:prstGeom prst="rect">
            <a:avLst/>
          </a:prstGeom>
        </p:spPr>
        <p:txBody>
          <a:bodyPr/>
          <a:lstStyle/>
          <a:p>
            <a:pPr/>
            <a:r>
              <a:t>نص العنوان</a:t>
            </a:r>
          </a:p>
        </p:txBody>
      </p:sp>
      <p:sp>
        <p:nvSpPr>
          <p:cNvPr id="95" name="مستوى النص الأول…"/>
          <p:cNvSpPr txBox="1"/>
          <p:nvPr>
            <p:ph type="body" sz="half" idx="1"/>
          </p:nvPr>
        </p:nvSpPr>
        <p:spPr>
          <a:xfrm>
            <a:off x="457200" y="1600200"/>
            <a:ext cx="4038600" cy="4526101"/>
          </a:xfrm>
          <a:prstGeom prst="rect">
            <a:avLst/>
          </a:prstGeom>
        </p:spPr>
        <p:txBody>
          <a:bodyPr/>
          <a:lstStyle>
            <a:lvl1pPr indent="-406400">
              <a:spcBef>
                <a:spcPts val="500"/>
              </a:spcBef>
              <a:buSzPts val="2800"/>
              <a:defRPr sz="2800"/>
            </a:lvl1pPr>
            <a:lvl2pPr marL="977900" indent="-444500">
              <a:spcBef>
                <a:spcPts val="500"/>
              </a:spcBef>
              <a:buSzPts val="2800"/>
              <a:defRPr sz="2800"/>
            </a:lvl2pPr>
            <a:lvl3pPr marL="1513839" indent="-497839">
              <a:spcBef>
                <a:spcPts val="500"/>
              </a:spcBef>
              <a:buSzPts val="2800"/>
              <a:defRPr sz="2800"/>
            </a:lvl3pPr>
            <a:lvl4pPr marL="2019300" indent="-533400">
              <a:spcBef>
                <a:spcPts val="500"/>
              </a:spcBef>
              <a:buSzPts val="2800"/>
              <a:defRPr sz="2800"/>
            </a:lvl4pPr>
            <a:lvl5pPr marL="2476500" indent="-533400">
              <a:spcBef>
                <a:spcPts val="500"/>
              </a:spcBef>
              <a:buSzPts val="2800"/>
              <a:defRPr sz="28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96" name="Google Shape;74;p11"/>
          <p:cNvSpPr txBox="1"/>
          <p:nvPr>
            <p:ph type="body" sz="half" idx="13"/>
          </p:nvPr>
        </p:nvSpPr>
        <p:spPr>
          <a:xfrm>
            <a:off x="4648200" y="1600200"/>
            <a:ext cx="4038600" cy="4526101"/>
          </a:xfrm>
          <a:prstGeom prst="rect">
            <a:avLst/>
          </a:prstGeom>
        </p:spPr>
        <p:txBody>
          <a:bodyPr/>
          <a:lstStyle/>
          <a:p>
            <a:pPr indent="-406400" rtl="0">
              <a:spcBef>
                <a:spcPts val="500"/>
              </a:spcBef>
              <a:buSzPts val="2800"/>
              <a:defRPr sz="2800"/>
            </a:pPr>
          </a:p>
        </p:txBody>
      </p:sp>
      <p:sp>
        <p:nvSpPr>
          <p:cNvPr id="9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104" name="نص العنوان"/>
          <p:cNvSpPr txBox="1"/>
          <p:nvPr>
            <p:ph type="title"/>
          </p:nvPr>
        </p:nvSpPr>
        <p:spPr>
          <a:xfrm>
            <a:off x="722312" y="4406900"/>
            <a:ext cx="7772401" cy="1362001"/>
          </a:xfrm>
          <a:prstGeom prst="rect">
            <a:avLst/>
          </a:prstGeom>
        </p:spPr>
        <p:txBody>
          <a:bodyPr anchor="t"/>
          <a:lstStyle>
            <a:lvl1pPr algn="r">
              <a:defRPr b="1" sz="4000"/>
            </a:lvl1pPr>
          </a:lstStyle>
          <a:p>
            <a:pPr/>
            <a:r>
              <a:t>نص العنوان</a:t>
            </a:r>
          </a:p>
        </p:txBody>
      </p:sp>
      <p:sp>
        <p:nvSpPr>
          <p:cNvPr id="105" name="مستوى النص الأول…"/>
          <p:cNvSpPr txBox="1"/>
          <p:nvPr>
            <p:ph type="body" sz="quarter" idx="1"/>
          </p:nvPr>
        </p:nvSpPr>
        <p:spPr>
          <a:xfrm>
            <a:off x="722312" y="2906713"/>
            <a:ext cx="7772401" cy="1500301"/>
          </a:xfrm>
          <a:prstGeom prst="rect">
            <a:avLst/>
          </a:prstGeom>
        </p:spPr>
        <p:txBody>
          <a:bodyPr anchor="b"/>
          <a:lstStyle>
            <a:lvl1pPr marL="228600" indent="0">
              <a:spcBef>
                <a:spcPts val="400"/>
              </a:spcBef>
              <a:buClrTx/>
              <a:buSzTx/>
              <a:buFontTx/>
              <a:buNone/>
              <a:defRPr sz="2000">
                <a:solidFill>
                  <a:srgbClr val="888888"/>
                </a:solidFill>
              </a:defRPr>
            </a:lvl1pPr>
            <a:lvl2pPr marL="228600" indent="457200">
              <a:spcBef>
                <a:spcPts val="400"/>
              </a:spcBef>
              <a:buClrTx/>
              <a:buSzTx/>
              <a:buFontTx/>
              <a:buNone/>
              <a:defRPr sz="2000">
                <a:solidFill>
                  <a:srgbClr val="888888"/>
                </a:solidFill>
              </a:defRPr>
            </a:lvl2pPr>
            <a:lvl3pPr marL="228600" indent="914400">
              <a:spcBef>
                <a:spcPts val="400"/>
              </a:spcBef>
              <a:buClrTx/>
              <a:buSzTx/>
              <a:buFontTx/>
              <a:buNone/>
              <a:defRPr sz="2000">
                <a:solidFill>
                  <a:srgbClr val="888888"/>
                </a:solidFill>
              </a:defRPr>
            </a:lvl3pPr>
            <a:lvl4pPr marL="228600" indent="1371600">
              <a:spcBef>
                <a:spcPts val="400"/>
              </a:spcBef>
              <a:buClrTx/>
              <a:buSzTx/>
              <a:buFontTx/>
              <a:buNone/>
              <a:defRPr sz="2000">
                <a:solidFill>
                  <a:srgbClr val="888888"/>
                </a:solidFill>
              </a:defRPr>
            </a:lvl4pPr>
            <a:lvl5pPr marL="228600" indent="1828800">
              <a:spcBef>
                <a:spcPts val="400"/>
              </a:spcBef>
              <a:buClrTx/>
              <a:buSzTx/>
              <a:buFontTx/>
              <a:buNone/>
              <a:defRPr sz="2000">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0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20" name="نص العنوان"/>
          <p:cNvSpPr txBox="1"/>
          <p:nvPr>
            <p:ph type="title"/>
          </p:nvPr>
        </p:nvSpPr>
        <p:spPr>
          <a:prstGeom prst="rect">
            <a:avLst/>
          </a:prstGeom>
        </p:spPr>
        <p:txBody>
          <a:bodyPr/>
          <a:lstStyle/>
          <a:p>
            <a:pPr/>
            <a:r>
              <a:t>نص العنوان</a:t>
            </a:r>
          </a:p>
        </p:txBody>
      </p:sp>
      <p:sp>
        <p:nvSpPr>
          <p:cNvPr id="21" name="مستوى النص الأول…"/>
          <p:cNvSpPr txBox="1"/>
          <p:nvPr>
            <p:ph type="body"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29" name="نص العنوان"/>
          <p:cNvSpPr txBox="1"/>
          <p:nvPr>
            <p:ph type="title"/>
          </p:nvPr>
        </p:nvSpPr>
        <p:spPr>
          <a:prstGeom prst="rect">
            <a:avLst/>
          </a:prstGeom>
        </p:spPr>
        <p:txBody>
          <a:bodyPr/>
          <a:lstStyle/>
          <a:p>
            <a:pPr/>
            <a:r>
              <a:t>نص العنوان</a:t>
            </a:r>
          </a:p>
        </p:txBody>
      </p:sp>
      <p:sp>
        <p:nvSpPr>
          <p:cNvPr id="3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3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44" name="نص العنوان"/>
          <p:cNvSpPr txBox="1"/>
          <p:nvPr>
            <p:ph type="title"/>
          </p:nvPr>
        </p:nvSpPr>
        <p:spPr>
          <a:xfrm rot="5400000">
            <a:off x="4732349" y="2171687"/>
            <a:ext cx="5851501" cy="2057401"/>
          </a:xfrm>
          <a:prstGeom prst="rect">
            <a:avLst/>
          </a:prstGeom>
        </p:spPr>
        <p:txBody>
          <a:bodyPr/>
          <a:lstStyle/>
          <a:p>
            <a:pPr/>
            <a:r>
              <a:t>نص العنوان</a:t>
            </a:r>
          </a:p>
        </p:txBody>
      </p:sp>
      <p:sp>
        <p:nvSpPr>
          <p:cNvPr id="45" name="مستوى النص الأول…"/>
          <p:cNvSpPr txBox="1"/>
          <p:nvPr>
            <p:ph type="body" idx="1"/>
          </p:nvPr>
        </p:nvSpPr>
        <p:spPr>
          <a:xfrm rot="5400000">
            <a:off x="541349" y="190487"/>
            <a:ext cx="5851501" cy="6019801"/>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53" name="نص العنوان"/>
          <p:cNvSpPr txBox="1"/>
          <p:nvPr>
            <p:ph type="title"/>
          </p:nvPr>
        </p:nvSpPr>
        <p:spPr>
          <a:prstGeom prst="rect">
            <a:avLst/>
          </a:prstGeom>
        </p:spPr>
        <p:txBody>
          <a:bodyPr/>
          <a:lstStyle/>
          <a:p>
            <a:pPr/>
            <a:r>
              <a:t>نص العنوان</a:t>
            </a:r>
          </a:p>
        </p:txBody>
      </p:sp>
      <p:sp>
        <p:nvSpPr>
          <p:cNvPr id="54" name="مستوى النص الأول…"/>
          <p:cNvSpPr txBox="1"/>
          <p:nvPr>
            <p:ph type="body" idx="1"/>
          </p:nvPr>
        </p:nvSpPr>
        <p:spPr>
          <a:xfrm rot="5400000">
            <a:off x="2308949" y="-251551"/>
            <a:ext cx="4526102" cy="8229601"/>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62" name="نص العنوان"/>
          <p:cNvSpPr txBox="1"/>
          <p:nvPr>
            <p:ph type="title"/>
          </p:nvPr>
        </p:nvSpPr>
        <p:spPr>
          <a:xfrm>
            <a:off x="1792288" y="4800600"/>
            <a:ext cx="5486401" cy="566701"/>
          </a:xfrm>
          <a:prstGeom prst="rect">
            <a:avLst/>
          </a:prstGeom>
        </p:spPr>
        <p:txBody>
          <a:bodyPr anchor="b"/>
          <a:lstStyle>
            <a:lvl1pPr algn="r">
              <a:defRPr b="1" sz="2000"/>
            </a:lvl1pPr>
          </a:lstStyle>
          <a:p>
            <a:pPr/>
            <a:r>
              <a:t>نص العنوان</a:t>
            </a:r>
          </a:p>
        </p:txBody>
      </p:sp>
      <p:sp>
        <p:nvSpPr>
          <p:cNvPr id="63" name="Google Shape;50;p8"/>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64" name="مستوى النص الأول…"/>
          <p:cNvSpPr txBox="1"/>
          <p:nvPr>
            <p:ph type="body" sz="quarter" idx="1"/>
          </p:nvPr>
        </p:nvSpPr>
        <p:spPr>
          <a:xfrm>
            <a:off x="1792288" y="5367337"/>
            <a:ext cx="5486401" cy="804901"/>
          </a:xfrm>
          <a:prstGeom prst="rect">
            <a:avLst/>
          </a:prstGeom>
        </p:spPr>
        <p:txBody>
          <a:bodyPr/>
          <a:lstStyle>
            <a:lvl1pPr marL="228600" indent="0">
              <a:spcBef>
                <a:spcPts val="200"/>
              </a:spcBef>
              <a:buClrTx/>
              <a:buSzTx/>
              <a:buFontTx/>
              <a:buNone/>
              <a:defRPr sz="1400"/>
            </a:lvl1pPr>
            <a:lvl2pPr marL="228600" indent="457200">
              <a:spcBef>
                <a:spcPts val="200"/>
              </a:spcBef>
              <a:buClrTx/>
              <a:buSzTx/>
              <a:buFontTx/>
              <a:buNone/>
              <a:defRPr sz="1400"/>
            </a:lvl2pPr>
            <a:lvl3pPr marL="228600" indent="914400">
              <a:spcBef>
                <a:spcPts val="200"/>
              </a:spcBef>
              <a:buClrTx/>
              <a:buSzTx/>
              <a:buFontTx/>
              <a:buNone/>
              <a:defRPr sz="1400"/>
            </a:lvl3pPr>
            <a:lvl4pPr marL="228600" indent="1371600">
              <a:spcBef>
                <a:spcPts val="200"/>
              </a:spcBef>
              <a:buClrTx/>
              <a:buSzTx/>
              <a:buFontTx/>
              <a:buNone/>
              <a:defRPr sz="1400"/>
            </a:lvl4pPr>
            <a:lvl5pPr marL="228600" indent="1828800">
              <a:spcBef>
                <a:spcPts val="200"/>
              </a:spcBef>
              <a:buClrTx/>
              <a:buSzTx/>
              <a:buFontTx/>
              <a:buNone/>
              <a:defRPr sz="1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6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72" name="نص العنوان"/>
          <p:cNvSpPr txBox="1"/>
          <p:nvPr>
            <p:ph type="title"/>
          </p:nvPr>
        </p:nvSpPr>
        <p:spPr>
          <a:xfrm>
            <a:off x="457200" y="273050"/>
            <a:ext cx="3008401" cy="1162200"/>
          </a:xfrm>
          <a:prstGeom prst="rect">
            <a:avLst/>
          </a:prstGeom>
        </p:spPr>
        <p:txBody>
          <a:bodyPr anchor="b"/>
          <a:lstStyle>
            <a:lvl1pPr algn="r">
              <a:defRPr b="1" sz="2000"/>
            </a:lvl1pPr>
          </a:lstStyle>
          <a:p>
            <a:pPr/>
            <a:r>
              <a:t>نص العنوان</a:t>
            </a:r>
          </a:p>
        </p:txBody>
      </p:sp>
      <p:sp>
        <p:nvSpPr>
          <p:cNvPr id="73" name="مستوى النص الأول…"/>
          <p:cNvSpPr txBox="1"/>
          <p:nvPr>
            <p:ph type="body" idx="1"/>
          </p:nvPr>
        </p:nvSpPr>
        <p:spPr>
          <a:xfrm>
            <a:off x="3575050" y="273050"/>
            <a:ext cx="5111701" cy="5853001"/>
          </a:xfrm>
          <a:prstGeom prst="rect">
            <a:avLst/>
          </a:prstGeom>
        </p:spPr>
        <p:txBody>
          <a:bodyPr/>
          <a:lstStyle>
            <a:lvl1pPr indent="-431800">
              <a:spcBef>
                <a:spcPts val="600"/>
              </a:spcBef>
            </a:lvl1pPr>
            <a:lvl2pPr marL="972457" indent="-464457">
              <a:spcBef>
                <a:spcPts val="600"/>
              </a:spcBef>
            </a:lvl2pPr>
            <a:lvl3pPr marL="1498600" indent="-508000">
              <a:spcBef>
                <a:spcPts val="600"/>
              </a:spcBef>
            </a:lvl3pPr>
            <a:lvl4pPr marL="2042160" indent="-568960">
              <a:spcBef>
                <a:spcPts val="600"/>
              </a:spcBef>
            </a:lvl4pPr>
            <a:lvl5pPr marL="2499360" indent="-568960">
              <a:spcBef>
                <a:spcPts val="600"/>
              </a:spcBef>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4" name="Google Shape;58;p9"/>
          <p:cNvSpPr txBox="1"/>
          <p:nvPr>
            <p:ph type="body" sz="half" idx="13"/>
          </p:nvPr>
        </p:nvSpPr>
        <p:spPr>
          <a:xfrm>
            <a:off x="457199" y="1435100"/>
            <a:ext cx="3008402" cy="4691101"/>
          </a:xfrm>
          <a:prstGeom prst="rect">
            <a:avLst/>
          </a:prstGeom>
        </p:spPr>
        <p:txBody>
          <a:bodyPr/>
          <a:lstStyle/>
          <a:p>
            <a:pPr marL="228600" indent="0" rtl="0">
              <a:spcBef>
                <a:spcPts val="200"/>
              </a:spcBef>
              <a:buClrTx/>
              <a:buSzTx/>
              <a:buFontTx/>
              <a:buNone/>
              <a:defRPr sz="1400"/>
            </a:pPr>
          </a:p>
        </p:txBody>
      </p:sp>
      <p:sp>
        <p:nvSpPr>
          <p:cNvPr id="7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82" name="نص العنوان"/>
          <p:cNvSpPr txBox="1"/>
          <p:nvPr>
            <p:ph type="title"/>
          </p:nvPr>
        </p:nvSpPr>
        <p:spPr>
          <a:prstGeom prst="rect">
            <a:avLst/>
          </a:prstGeom>
        </p:spPr>
        <p:txBody>
          <a:bodyPr/>
          <a:lstStyle/>
          <a:p>
            <a:pPr/>
            <a:r>
              <a:t>نص العنوان</a:t>
            </a:r>
          </a:p>
        </p:txBody>
      </p:sp>
      <p:sp>
        <p:nvSpPr>
          <p:cNvPr id="83" name="مستوى النص الأول…"/>
          <p:cNvSpPr txBox="1"/>
          <p:nvPr>
            <p:ph type="body" sz="quarter" idx="1"/>
          </p:nvPr>
        </p:nvSpPr>
        <p:spPr>
          <a:xfrm>
            <a:off x="457200" y="1535112"/>
            <a:ext cx="4040100" cy="639901"/>
          </a:xfrm>
          <a:prstGeom prst="rect">
            <a:avLst/>
          </a:prstGeom>
        </p:spPr>
        <p:txBody>
          <a:bodyPr anchor="b"/>
          <a:lstStyle>
            <a:lvl1pPr marL="228600" indent="0">
              <a:spcBef>
                <a:spcPts val="400"/>
              </a:spcBef>
              <a:buClrTx/>
              <a:buSzTx/>
              <a:buFontTx/>
              <a:buNone/>
              <a:defRPr b="1" sz="2400"/>
            </a:lvl1pPr>
            <a:lvl2pPr marL="228600" indent="457200">
              <a:spcBef>
                <a:spcPts val="400"/>
              </a:spcBef>
              <a:buClrTx/>
              <a:buSzTx/>
              <a:buFontTx/>
              <a:buNone/>
              <a:defRPr b="1" sz="2400"/>
            </a:lvl2pPr>
            <a:lvl3pPr marL="228600" indent="914400">
              <a:spcBef>
                <a:spcPts val="400"/>
              </a:spcBef>
              <a:buClrTx/>
              <a:buSzTx/>
              <a:buFontTx/>
              <a:buNone/>
              <a:defRPr b="1" sz="2400"/>
            </a:lvl3pPr>
            <a:lvl4pPr marL="228600" indent="1371600">
              <a:spcBef>
                <a:spcPts val="400"/>
              </a:spcBef>
              <a:buClrTx/>
              <a:buSzTx/>
              <a:buFontTx/>
              <a:buNone/>
              <a:defRPr b="1" sz="2400"/>
            </a:lvl4pPr>
            <a:lvl5pPr marL="228600" indent="1828800">
              <a:spcBef>
                <a:spcPts val="400"/>
              </a:spcBef>
              <a:buClrTx/>
              <a:buSzTx/>
              <a:buFontTx/>
              <a:buNone/>
              <a:defRPr b="1" sz="2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4" name="Google Shape;65;p10"/>
          <p:cNvSpPr txBox="1"/>
          <p:nvPr>
            <p:ph type="body" sz="half" idx="13"/>
          </p:nvPr>
        </p:nvSpPr>
        <p:spPr>
          <a:xfrm>
            <a:off x="457200" y="2174875"/>
            <a:ext cx="4040100" cy="3951300"/>
          </a:xfrm>
          <a:prstGeom prst="rect">
            <a:avLst/>
          </a:prstGeom>
        </p:spPr>
        <p:txBody>
          <a:bodyPr/>
          <a:lstStyle/>
          <a:p>
            <a:pPr indent="-381000" rtl="0">
              <a:spcBef>
                <a:spcPts val="400"/>
              </a:spcBef>
              <a:buSzPts val="2400"/>
              <a:defRPr sz="2400"/>
            </a:pPr>
          </a:p>
        </p:txBody>
      </p:sp>
      <p:sp>
        <p:nvSpPr>
          <p:cNvPr id="85" name="Google Shape;66;p10"/>
          <p:cNvSpPr txBox="1"/>
          <p:nvPr>
            <p:ph type="body" sz="quarter" idx="14"/>
          </p:nvPr>
        </p:nvSpPr>
        <p:spPr>
          <a:xfrm>
            <a:off x="4645025" y="1535112"/>
            <a:ext cx="4041901" cy="639901"/>
          </a:xfrm>
          <a:prstGeom prst="rect">
            <a:avLst/>
          </a:prstGeom>
        </p:spPr>
        <p:txBody>
          <a:bodyPr anchor="b"/>
          <a:lstStyle/>
          <a:p>
            <a:pPr marL="228600" indent="0" rtl="0">
              <a:spcBef>
                <a:spcPts val="400"/>
              </a:spcBef>
              <a:buClrTx/>
              <a:buSzTx/>
              <a:buFontTx/>
              <a:buNone/>
              <a:defRPr b="1" sz="2400"/>
            </a:pPr>
          </a:p>
        </p:txBody>
      </p:sp>
      <p:sp>
        <p:nvSpPr>
          <p:cNvPr id="86" name="Google Shape;67;p10"/>
          <p:cNvSpPr txBox="1"/>
          <p:nvPr>
            <p:ph type="body" sz="half" idx="15"/>
          </p:nvPr>
        </p:nvSpPr>
        <p:spPr>
          <a:xfrm>
            <a:off x="4645025" y="2174875"/>
            <a:ext cx="4041901" cy="3951300"/>
          </a:xfrm>
          <a:prstGeom prst="rect">
            <a:avLst/>
          </a:prstGeom>
        </p:spPr>
        <p:txBody>
          <a:bodyPr/>
          <a:lstStyle/>
          <a:p>
            <a:pPr indent="-381000" rtl="0">
              <a:spcBef>
                <a:spcPts val="400"/>
              </a:spcBef>
              <a:buSzPts val="2400"/>
              <a:defRPr sz="2400"/>
            </a:pPr>
          </a:p>
        </p:txBody>
      </p:sp>
      <p:sp>
        <p:nvSpPr>
          <p:cNvPr id="8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نص العنوان"/>
          <p:cNvSpPr txBox="1"/>
          <p:nvPr>
            <p:ph type="title"/>
          </p:nvPr>
        </p:nvSpPr>
        <p:spPr>
          <a:xfrm>
            <a:off x="457200" y="274636"/>
            <a:ext cx="8229600" cy="1143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نص العنوان</a:t>
            </a:r>
          </a:p>
        </p:txBody>
      </p:sp>
      <p:sp>
        <p:nvSpPr>
          <p:cNvPr id="3" name="مستوى النص الأول…"/>
          <p:cNvSpPr txBox="1"/>
          <p:nvPr>
            <p:ph type="body" idx="1"/>
          </p:nvPr>
        </p:nvSpPr>
        <p:spPr>
          <a:xfrm>
            <a:off x="457200" y="1600200"/>
            <a:ext cx="8229600" cy="45261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رقم الشريحة"/>
          <p:cNvSpPr txBox="1"/>
          <p:nvPr>
            <p:ph type="sldNum" sz="quarter" idx="2"/>
          </p:nvPr>
        </p:nvSpPr>
        <p:spPr>
          <a:xfrm>
            <a:off x="457200" y="6406792"/>
            <a:ext cx="264388" cy="264216"/>
          </a:xfrm>
          <a:prstGeom prst="rect">
            <a:avLst/>
          </a:prstGeom>
          <a:ln w="12700">
            <a:miter lim="400000"/>
          </a:ln>
        </p:spPr>
        <p:txBody>
          <a:bodyPr wrap="none" lIns="45699" tIns="45699" rIns="45699" bIns="45699" anchor="ctr">
            <a:spAutoFit/>
          </a:bodyPr>
          <a:lstStyle>
            <a:lvl1pP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457200" marR="0" indent="-342900" algn="r" defTabSz="914400" rtl="1" latinLnBrk="0">
        <a:lnSpc>
          <a:spcPct val="100000"/>
        </a:lnSpc>
        <a:spcBef>
          <a:spcPts val="3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1pPr>
      <a:lvl2pPr marL="963385" marR="0" indent="-391885" algn="r" defTabSz="914400" rtl="1" latinLnBrk="0">
        <a:lnSpc>
          <a:spcPct val="100000"/>
        </a:lnSpc>
        <a:spcBef>
          <a:spcPts val="3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2pPr>
      <a:lvl3pPr marL="1485900" marR="0" indent="-457200" algn="r" defTabSz="914400" rtl="1" latinLnBrk="0">
        <a:lnSpc>
          <a:spcPct val="100000"/>
        </a:lnSpc>
        <a:spcBef>
          <a:spcPts val="3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3pPr>
      <a:lvl4pPr marL="2034539" marR="0" indent="-548639" algn="r" defTabSz="914400" rtl="1" latinLnBrk="0">
        <a:lnSpc>
          <a:spcPct val="100000"/>
        </a:lnSpc>
        <a:spcBef>
          <a:spcPts val="3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4pPr>
      <a:lvl5pPr marL="2491739" marR="0" indent="-548639" algn="r" defTabSz="914400" rtl="1" latinLnBrk="0">
        <a:lnSpc>
          <a:spcPct val="100000"/>
        </a:lnSpc>
        <a:spcBef>
          <a:spcPts val="3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5pPr>
      <a:lvl6pPr marL="2948939" marR="0" indent="-548639" algn="r" defTabSz="914400" rtl="1" latinLnBrk="0">
        <a:lnSpc>
          <a:spcPct val="100000"/>
        </a:lnSpc>
        <a:spcBef>
          <a:spcPts val="3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6pPr>
      <a:lvl7pPr marL="3406140" marR="0" indent="-548640" algn="r" defTabSz="914400" rtl="1" latinLnBrk="0">
        <a:lnSpc>
          <a:spcPct val="100000"/>
        </a:lnSpc>
        <a:spcBef>
          <a:spcPts val="3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7pPr>
      <a:lvl8pPr marL="3863340" marR="0" indent="-548640" algn="r" defTabSz="914400" rtl="1" latinLnBrk="0">
        <a:lnSpc>
          <a:spcPct val="100000"/>
        </a:lnSpc>
        <a:spcBef>
          <a:spcPts val="3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8pPr>
      <a:lvl9pPr marL="4320540" marR="0" indent="-548640" algn="r" defTabSz="914400" rtl="1" latinLnBrk="0">
        <a:lnSpc>
          <a:spcPct val="100000"/>
        </a:lnSpc>
        <a:spcBef>
          <a:spcPts val="3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1.png"/><Relationship Id="rId4" Type="http://schemas.openxmlformats.org/officeDocument/2006/relationships/image" Target="../media/image2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Google Shape;88;p13"/>
          <p:cNvSpPr txBox="1"/>
          <p:nvPr>
            <p:ph type="ctrTitle"/>
          </p:nvPr>
        </p:nvSpPr>
        <p:spPr>
          <a:prstGeom prst="rect">
            <a:avLst/>
          </a:prstGeom>
        </p:spPr>
        <p:txBody>
          <a:bodyPr/>
          <a:lstStyle/>
          <a:p>
            <a:pPr/>
          </a:p>
        </p:txBody>
      </p:sp>
      <p:sp>
        <p:nvSpPr>
          <p:cNvPr id="116" name="Google Shape;89;p13"/>
          <p:cNvSpPr txBox="1"/>
          <p:nvPr>
            <p:ph type="subTitle" sz="quarter" idx="1"/>
          </p:nvPr>
        </p:nvSpPr>
        <p:spPr>
          <a:prstGeom prst="rect">
            <a:avLst/>
          </a:prstGeom>
        </p:spPr>
        <p:txBody>
          <a:bodyPr/>
          <a:lstStyle/>
          <a:p>
            <a:pPr marL="0" indent="0" rtl="0">
              <a:spcBef>
                <a:spcPts val="0"/>
              </a:spcBef>
              <a:defRPr/>
            </a:pPr>
          </a:p>
        </p:txBody>
      </p:sp>
      <p:pic>
        <p:nvPicPr>
          <p:cNvPr id="117" name="Google Shape;90;p13" descr="Google Shape;90;p13"/>
          <p:cNvPicPr>
            <a:picLocks noChangeAspect="1"/>
          </p:cNvPicPr>
          <p:nvPr/>
        </p:nvPicPr>
        <p:blipFill>
          <a:blip r:embed="rId2">
            <a:extLst/>
          </a:blip>
          <a:stretch>
            <a:fillRect/>
          </a:stretch>
        </p:blipFill>
        <p:spPr>
          <a:xfrm>
            <a:off x="-1905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Google Shape;190;p22"/>
          <p:cNvSpPr/>
          <p:nvPr/>
        </p:nvSpPr>
        <p:spPr>
          <a:xfrm>
            <a:off x="-1379751" y="-1"/>
            <a:ext cx="11524502" cy="6858001"/>
          </a:xfrm>
          <a:prstGeom prst="rect">
            <a:avLst/>
          </a:prstGeom>
          <a:solidFill>
            <a:srgbClr val="C3D69B"/>
          </a:solidFill>
          <a:ln>
            <a:solidFill>
              <a:srgbClr val="BE4B48"/>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0" tIns="0" rIns="0" bIns="0" anchor="ctr"/>
          <a:lstStyle>
            <a:lvl1pPr>
              <a:defRPr sz="1800"/>
            </a:lvl1pPr>
          </a:lstStyle>
          <a:p>
            <a:pPr rtl="0">
              <a:defRPr/>
            </a:pPr>
            <a:r>
              <a:t>ب</a:t>
            </a:r>
          </a:p>
        </p:txBody>
      </p:sp>
      <p:grpSp>
        <p:nvGrpSpPr>
          <p:cNvPr id="227" name="Google Shape;191;p22"/>
          <p:cNvGrpSpPr/>
          <p:nvPr/>
        </p:nvGrpSpPr>
        <p:grpSpPr>
          <a:xfrm>
            <a:off x="1937587" y="-187536"/>
            <a:ext cx="8360450" cy="8550282"/>
            <a:chOff x="0" y="0"/>
            <a:chExt cx="8360448" cy="8550281"/>
          </a:xfrm>
        </p:grpSpPr>
        <p:sp>
          <p:nvSpPr>
            <p:cNvPr id="225" name="مستطيل"/>
            <p:cNvSpPr/>
            <p:nvPr/>
          </p:nvSpPr>
          <p:spPr>
            <a:xfrm>
              <a:off x="0" y="0"/>
              <a:ext cx="8360449" cy="6928466"/>
            </a:xfrm>
            <a:prstGeom prst="rect">
              <a:avLst/>
            </a:prstGeom>
            <a:solidFill>
              <a:srgbClr val="FDEADA"/>
            </a:solidFill>
            <a:ln w="25400" cap="flat">
              <a:solidFill>
                <a:schemeClr val="accent2"/>
              </a:solidFill>
              <a:prstDash val="solid"/>
              <a:miter lim="800000"/>
            </a:ln>
            <a:effectLst/>
          </p:spPr>
          <p:txBody>
            <a:bodyPr wrap="square" lIns="0" tIns="0" rIns="0" bIns="0" numCol="1" anchor="t">
              <a:noAutofit/>
            </a:bodyPr>
            <a:lstStyle/>
            <a:p>
              <a:pPr algn="ctr" rtl="0">
                <a:defRPr/>
              </a:pPr>
            </a:p>
          </p:txBody>
        </p:sp>
        <p:sp>
          <p:nvSpPr>
            <p:cNvPr id="226" name="أقامت مديرة المدرسة مسابقة ثقافية بين الصف الثاني أدبي والصف الثاني علمي…"/>
            <p:cNvSpPr txBox="1"/>
            <p:nvPr/>
          </p:nvSpPr>
          <p:spPr>
            <a:xfrm>
              <a:off x="0" y="0"/>
              <a:ext cx="8360449" cy="8550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noAutofit/>
            </a:bodyPr>
            <a:lstStyle/>
            <a:p>
              <a:pPr algn="ctr" rtl="0">
                <a:defRPr b="1" sz="2800">
                  <a:latin typeface="Calibri"/>
                  <a:ea typeface="Calibri"/>
                  <a:cs typeface="Calibri"/>
                  <a:sym typeface="Calibri"/>
                </a:defRPr>
              </a:pPr>
              <a:r>
                <a:t>أقامت مديرة المدرسة مسابقة ثقافية بين الصف الثاني أدبي والصف الثاني علمي </a:t>
              </a:r>
            </a:p>
            <a:p>
              <a:pPr algn="ctr" rtl="0">
                <a:defRPr b="1" sz="2800">
                  <a:latin typeface="Calibri"/>
                  <a:ea typeface="Calibri"/>
                  <a:cs typeface="Calibri"/>
                  <a:sym typeface="Calibri"/>
                </a:defRPr>
              </a:pPr>
              <a:r>
                <a:t>وتشمل المسابقة جميع المواد الدراسية مع أسئلة خارجية ثقافية </a:t>
              </a:r>
            </a:p>
            <a:p>
              <a:pPr algn="ctr" rtl="0">
                <a:defRPr b="1" sz="2800">
                  <a:latin typeface="Calibri"/>
                  <a:ea typeface="Calibri"/>
                  <a:cs typeface="Calibri"/>
                  <a:sym typeface="Calibri"/>
                </a:defRPr>
              </a:pPr>
              <a:r>
                <a:t>ثم يحصل  الفصل الرابح على  جائزة  وقدرها  50 ريال لكل طالب مشارك في المسابقة </a:t>
              </a:r>
            </a:p>
            <a:p>
              <a:pPr algn="ctr" rtl="0">
                <a:defRPr b="1" sz="2800">
                  <a:solidFill>
                    <a:srgbClr val="FF0000"/>
                  </a:solidFill>
                  <a:latin typeface="Calibri"/>
                  <a:ea typeface="Calibri"/>
                  <a:cs typeface="Calibri"/>
                  <a:sym typeface="Calibri"/>
                </a:defRPr>
              </a:pPr>
              <a:r>
                <a:t>طالبتي المبدعة:</a:t>
              </a:r>
            </a:p>
            <a:p>
              <a:pPr algn="ctr" rtl="0">
                <a:defRPr b="1" sz="2800">
                  <a:latin typeface="Calibri"/>
                  <a:ea typeface="Calibri"/>
                  <a:cs typeface="Calibri"/>
                  <a:sym typeface="Calibri"/>
                </a:defRPr>
              </a:pPr>
              <a:r>
                <a:t> أجيبي عن الأسئلة التالية:</a:t>
              </a:r>
            </a:p>
          </p:txBody>
        </p:sp>
      </p:grpSp>
      <p:grpSp>
        <p:nvGrpSpPr>
          <p:cNvPr id="230" name="Google Shape;192;p22"/>
          <p:cNvGrpSpPr/>
          <p:nvPr/>
        </p:nvGrpSpPr>
        <p:grpSpPr>
          <a:xfrm>
            <a:off x="-1753901" y="224361"/>
            <a:ext cx="3896405" cy="3545523"/>
            <a:chOff x="0" y="0"/>
            <a:chExt cx="3896403" cy="3545521"/>
          </a:xfrm>
        </p:grpSpPr>
        <p:sp>
          <p:nvSpPr>
            <p:cNvPr id="228" name="مستطيل"/>
            <p:cNvSpPr/>
            <p:nvPr/>
          </p:nvSpPr>
          <p:spPr>
            <a:xfrm>
              <a:off x="0" y="0"/>
              <a:ext cx="3896404" cy="3545522"/>
            </a:xfrm>
            <a:prstGeom prst="rect">
              <a:avLst/>
            </a:prstGeom>
            <a:solidFill>
              <a:srgbClr val="ECECEC"/>
            </a:solidFill>
            <a:ln w="12700" cap="flat">
              <a:noFill/>
              <a:miter lim="400000"/>
            </a:ln>
            <a:effectLst/>
          </p:spPr>
          <p:txBody>
            <a:bodyPr wrap="square" lIns="0" tIns="0" rIns="0" bIns="0" numCol="1" anchor="t">
              <a:noAutofit/>
            </a:bodyPr>
            <a:lstStyle/>
            <a:p>
              <a:pPr/>
            </a:p>
          </p:txBody>
        </p:sp>
        <p:pic>
          <p:nvPicPr>
            <p:cNvPr id="229" name="image15.png" descr="image15.png"/>
            <p:cNvPicPr>
              <a:picLocks noChangeAspect="1"/>
            </p:cNvPicPr>
            <p:nvPr/>
          </p:nvPicPr>
          <p:blipFill>
            <a:blip r:embed="rId2">
              <a:extLst/>
            </a:blip>
            <a:stretch>
              <a:fillRect/>
            </a:stretch>
          </p:blipFill>
          <p:spPr>
            <a:xfrm>
              <a:off x="0" y="0"/>
              <a:ext cx="3896404" cy="3545522"/>
            </a:xfrm>
            <a:prstGeom prst="rect">
              <a:avLst/>
            </a:prstGeom>
            <a:ln w="190500" cap="sq">
              <a:solidFill>
                <a:srgbClr val="FFFFFF"/>
              </a:solidFill>
              <a:prstDash val="solid"/>
              <a:miter lim="800000"/>
            </a:ln>
            <a:effectLst>
              <a:outerShdw sx="100000" sy="100000" kx="0" ky="0" algn="b" rotWithShape="0" blurRad="63500" dist="50800" dir="12900000">
                <a:srgbClr val="000000">
                  <a:alpha val="29800"/>
                </a:srgbClr>
              </a:outerShdw>
            </a:effectLst>
          </p:spPr>
        </p:pic>
      </p:grpSp>
      <p:grpSp>
        <p:nvGrpSpPr>
          <p:cNvPr id="233" name="Google Shape;193;p22"/>
          <p:cNvGrpSpPr/>
          <p:nvPr/>
        </p:nvGrpSpPr>
        <p:grpSpPr>
          <a:xfrm>
            <a:off x="-1454971" y="3795709"/>
            <a:ext cx="11196961" cy="5230207"/>
            <a:chOff x="0" y="0"/>
            <a:chExt cx="11196959" cy="5230206"/>
          </a:xfrm>
        </p:grpSpPr>
        <p:sp>
          <p:nvSpPr>
            <p:cNvPr id="231" name="مستطيل"/>
            <p:cNvSpPr/>
            <p:nvPr/>
          </p:nvSpPr>
          <p:spPr>
            <a:xfrm>
              <a:off x="0" y="0"/>
              <a:ext cx="11196960" cy="3049240"/>
            </a:xfrm>
            <a:prstGeom prst="rect">
              <a:avLst/>
            </a:prstGeom>
            <a:solidFill>
              <a:srgbClr val="FFFFFF"/>
            </a:solidFill>
            <a:ln w="25400" cap="flat">
              <a:solidFill>
                <a:schemeClr val="accent2"/>
              </a:solidFill>
              <a:prstDash val="solid"/>
              <a:miter lim="800000"/>
            </a:ln>
            <a:effectLst/>
          </p:spPr>
          <p:txBody>
            <a:bodyPr wrap="square" lIns="0" tIns="0" rIns="0" bIns="0" numCol="1" anchor="t">
              <a:noAutofit/>
            </a:bodyPr>
            <a:lstStyle/>
            <a:p>
              <a:pPr algn="r" rtl="0">
                <a:defRPr/>
              </a:pPr>
            </a:p>
          </p:txBody>
        </p:sp>
        <p:sp>
          <p:nvSpPr>
            <p:cNvPr id="232" name="1- ما حكم هذا النوع من المسابقات ؟................................…"/>
            <p:cNvSpPr txBox="1"/>
            <p:nvPr/>
          </p:nvSpPr>
          <p:spPr>
            <a:xfrm>
              <a:off x="0" y="0"/>
              <a:ext cx="11196960" cy="5230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noAutofit/>
            </a:bodyPr>
            <a:lstStyle/>
            <a:p>
              <a:pPr algn="r" rtl="0">
                <a:defRPr b="1" sz="2800">
                  <a:latin typeface="Calibri"/>
                  <a:ea typeface="Calibri"/>
                  <a:cs typeface="Calibri"/>
                  <a:sym typeface="Calibri"/>
                </a:defRPr>
              </a:pPr>
              <a:r>
                <a:t>1- ما حكم هذا النوع من المسابقات ؟................................</a:t>
              </a:r>
            </a:p>
            <a:p>
              <a:pPr algn="r" rtl="0">
                <a:defRPr b="1" sz="2800">
                  <a:latin typeface="Calibri"/>
                  <a:ea typeface="Calibri"/>
                  <a:cs typeface="Calibri"/>
                  <a:sym typeface="Calibri"/>
                </a:defRPr>
              </a:pPr>
              <a:r>
                <a:t>2- ما حكم دفع الجائزة في هذا المسابقة ؟ ..................................</a:t>
              </a:r>
            </a:p>
            <a:p>
              <a:pPr algn="r" rtl="0">
                <a:defRPr b="1" sz="2800">
                  <a:latin typeface="Calibri"/>
                  <a:ea typeface="Calibri"/>
                  <a:cs typeface="Calibri"/>
                  <a:sym typeface="Calibri"/>
                </a:defRPr>
              </a:pPr>
              <a:r>
                <a:t>3- لو تولى دفع الجائزة جميع المتسابقين على أن من غلب فهي له  ما الحكم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7"/>
                                        </p:tgtEl>
                                        <p:attrNameLst>
                                          <p:attrName>style.visibility</p:attrName>
                                        </p:attrNameLst>
                                      </p:cBhvr>
                                      <p:to>
                                        <p:strVal val="visible"/>
                                      </p:to>
                                    </p:set>
                                    <p:animEffect filter="dissolve" transition="in">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33"/>
                                        </p:tgtEl>
                                        <p:attrNameLst>
                                          <p:attrName>style.visibility</p:attrName>
                                        </p:attrNameLst>
                                      </p:cBhvr>
                                      <p:to>
                                        <p:strVal val="visible"/>
                                      </p:to>
                                    </p:set>
                                    <p:animEffect filter="dissolve" transition="in">
                                      <p:cBhvr>
                                        <p:cTn id="12"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1"/>
      <p:bldP build="whole" bldLvl="1" animBg="1" rev="0" advAuto="0" spid="233"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Google Shape;198;p23"/>
          <p:cNvSpPr/>
          <p:nvPr/>
        </p:nvSpPr>
        <p:spPr>
          <a:xfrm>
            <a:off x="0" y="0"/>
            <a:ext cx="9144000" cy="6858000"/>
          </a:xfrm>
          <a:prstGeom prst="rect">
            <a:avLst/>
          </a:prstGeom>
          <a:solidFill>
            <a:srgbClr val="F7FECA"/>
          </a:solidFill>
          <a:ln>
            <a:solidFill>
              <a:srgbClr val="98B954"/>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grpSp>
        <p:nvGrpSpPr>
          <p:cNvPr id="238" name="Google Shape;199;p23"/>
          <p:cNvGrpSpPr/>
          <p:nvPr/>
        </p:nvGrpSpPr>
        <p:grpSpPr>
          <a:xfrm>
            <a:off x="6321424" y="2286000"/>
            <a:ext cx="2451002" cy="928800"/>
            <a:chOff x="0" y="0"/>
            <a:chExt cx="2451000" cy="928799"/>
          </a:xfrm>
        </p:grpSpPr>
        <p:sp>
          <p:nvSpPr>
            <p:cNvPr id="236" name="مستطيل"/>
            <p:cNvSpPr/>
            <p:nvPr/>
          </p:nvSpPr>
          <p:spPr>
            <a:xfrm>
              <a:off x="-1" y="0"/>
              <a:ext cx="2451002" cy="928800"/>
            </a:xfrm>
            <a:prstGeom prst="rect">
              <a:avLst/>
            </a:prstGeom>
            <a:gradFill flip="none" rotWithShape="1">
              <a:gsLst>
                <a:gs pos="0">
                  <a:srgbClr val="FFA2A1"/>
                </a:gs>
                <a:gs pos="35000">
                  <a:srgbClr val="FFBEBD"/>
                </a:gs>
                <a:gs pos="100000">
                  <a:srgbClr val="FFE5E5"/>
                </a:gs>
              </a:gsLst>
              <a:lin ang="16200038" scaled="0"/>
            </a:gradFill>
            <a:ln w="9525" cap="flat">
              <a:solidFill>
                <a:srgbClr val="BE4B48"/>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237" name="أوافق"/>
            <p:cNvSpPr txBox="1"/>
            <p:nvPr/>
          </p:nvSpPr>
          <p:spPr>
            <a:xfrm>
              <a:off x="-1" y="40938"/>
              <a:ext cx="2451002" cy="846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4800">
                  <a:latin typeface="Calibri"/>
                  <a:ea typeface="Calibri"/>
                  <a:cs typeface="Calibri"/>
                  <a:sym typeface="Calibri"/>
                </a:defRPr>
              </a:lvl1pPr>
            </a:lstStyle>
            <a:p>
              <a:pPr rtl="0">
                <a:defRPr/>
              </a:pPr>
              <a:r>
                <a:t>أوافق</a:t>
              </a:r>
            </a:p>
          </p:txBody>
        </p:sp>
      </p:grpSp>
      <p:grpSp>
        <p:nvGrpSpPr>
          <p:cNvPr id="241" name="Google Shape;200;p23"/>
          <p:cNvGrpSpPr/>
          <p:nvPr/>
        </p:nvGrpSpPr>
        <p:grpSpPr>
          <a:xfrm>
            <a:off x="250824" y="339725"/>
            <a:ext cx="8642402" cy="1729070"/>
            <a:chOff x="0" y="0"/>
            <a:chExt cx="8642400" cy="1729069"/>
          </a:xfrm>
        </p:grpSpPr>
        <p:sp>
          <p:nvSpPr>
            <p:cNvPr id="239" name="مستطيل"/>
            <p:cNvSpPr/>
            <p:nvPr/>
          </p:nvSpPr>
          <p:spPr>
            <a:xfrm>
              <a:off x="0" y="0"/>
              <a:ext cx="8642401" cy="1714500"/>
            </a:xfrm>
            <a:prstGeom prst="rect">
              <a:avLst/>
            </a:prstGeom>
            <a:gradFill flip="none" rotWithShape="1">
              <a:gsLst>
                <a:gs pos="0">
                  <a:srgbClr val="FFBE86"/>
                </a:gs>
                <a:gs pos="35000">
                  <a:srgbClr val="FFD0AA"/>
                </a:gs>
                <a:gs pos="100000">
                  <a:srgbClr val="FFEBDB"/>
                </a:gs>
              </a:gsLst>
              <a:lin ang="16200038" scaled="0"/>
            </a:gradFill>
            <a:ln w="9525" cap="flat">
              <a:solidFill>
                <a:srgbClr val="F69240"/>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t">
              <a:noAutofit/>
            </a:bodyPr>
            <a:lstStyle/>
            <a:p>
              <a:pPr algn="ctr" rtl="0">
                <a:defRPr/>
              </a:pPr>
            </a:p>
          </p:txBody>
        </p:sp>
        <p:sp>
          <p:nvSpPr>
            <p:cNvPr id="240" name="يجوز دفع الجوائز في مسابقات العلوم الشرعية"/>
            <p:cNvSpPr txBox="1"/>
            <p:nvPr/>
          </p:nvSpPr>
          <p:spPr>
            <a:xfrm>
              <a:off x="0" y="0"/>
              <a:ext cx="8642401" cy="1729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ctr">
                <a:defRPr b="1" sz="4800">
                  <a:latin typeface="Calibri"/>
                  <a:ea typeface="Calibri"/>
                  <a:cs typeface="Calibri"/>
                  <a:sym typeface="Calibri"/>
                </a:defRPr>
              </a:lvl1pPr>
            </a:lstStyle>
            <a:p>
              <a:pPr rtl="0">
                <a:defRPr/>
              </a:pPr>
              <a:r>
                <a:t>يجوز دفع الجوائز في مسابقات العلوم الشرعية </a:t>
              </a:r>
            </a:p>
          </p:txBody>
        </p:sp>
      </p:grpSp>
      <p:sp>
        <p:nvSpPr>
          <p:cNvPr id="242" name="Google Shape;201;p23"/>
          <p:cNvSpPr/>
          <p:nvPr/>
        </p:nvSpPr>
        <p:spPr>
          <a:xfrm>
            <a:off x="188912" y="5956300"/>
            <a:ext cx="2047801" cy="705391"/>
          </a:xfrm>
          <a:prstGeom prst="rect">
            <a:avLst/>
          </a:prstGeom>
          <a:solidFill>
            <a:schemeClr val="accent2"/>
          </a:solidFill>
          <a:ln w="38100">
            <a:solidFill>
              <a:srgbClr val="FFFFF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p>
            <a:pPr algn="ctr" rtl="0">
              <a:defRPr sz="2000">
                <a:solidFill>
                  <a:srgbClr val="FFFFFF"/>
                </a:solidFill>
              </a:defRPr>
            </a:pPr>
            <a:r>
              <a:t>إستراتيجية </a:t>
            </a:r>
          </a:p>
          <a:p>
            <a:pPr algn="ctr" rtl="0">
              <a:defRPr sz="2000">
                <a:solidFill>
                  <a:srgbClr val="FFFFFF"/>
                </a:solidFill>
              </a:defRPr>
            </a:pPr>
            <a:r>
              <a:t>الزوايا الأربعة</a:t>
            </a:r>
          </a:p>
        </p:txBody>
      </p:sp>
      <p:grpSp>
        <p:nvGrpSpPr>
          <p:cNvPr id="245" name="Google Shape;202;p23"/>
          <p:cNvGrpSpPr/>
          <p:nvPr/>
        </p:nvGrpSpPr>
        <p:grpSpPr>
          <a:xfrm>
            <a:off x="6323012" y="4408487"/>
            <a:ext cx="2414701" cy="928801"/>
            <a:chOff x="0" y="0"/>
            <a:chExt cx="2414700" cy="928799"/>
          </a:xfrm>
        </p:grpSpPr>
        <p:sp>
          <p:nvSpPr>
            <p:cNvPr id="243" name="مستطيل"/>
            <p:cNvSpPr/>
            <p:nvPr/>
          </p:nvSpPr>
          <p:spPr>
            <a:xfrm>
              <a:off x="-1" y="0"/>
              <a:ext cx="2414702" cy="928800"/>
            </a:xfrm>
            <a:prstGeom prst="rect">
              <a:avLst/>
            </a:prstGeom>
            <a:gradFill flip="none" rotWithShape="1">
              <a:gsLst>
                <a:gs pos="0">
                  <a:srgbClr val="FFA2A1"/>
                </a:gs>
                <a:gs pos="35000">
                  <a:srgbClr val="FFBEBD"/>
                </a:gs>
                <a:gs pos="100000">
                  <a:srgbClr val="FFE5E5"/>
                </a:gs>
              </a:gsLst>
              <a:lin ang="16200038" scaled="0"/>
            </a:gradFill>
            <a:ln w="9525" cap="flat">
              <a:solidFill>
                <a:srgbClr val="BE4B48"/>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244" name="لا أوافق"/>
            <p:cNvSpPr txBox="1"/>
            <p:nvPr/>
          </p:nvSpPr>
          <p:spPr>
            <a:xfrm>
              <a:off x="-1" y="29951"/>
              <a:ext cx="2414702" cy="8688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4800">
                  <a:latin typeface="Calibri"/>
                  <a:ea typeface="Calibri"/>
                  <a:cs typeface="Calibri"/>
                  <a:sym typeface="Calibri"/>
                </a:defRPr>
              </a:lvl1pPr>
            </a:lstStyle>
            <a:p>
              <a:pPr rtl="0">
                <a:defRPr/>
              </a:pPr>
              <a:r>
                <a:t>لا أوافق</a:t>
              </a:r>
            </a:p>
          </p:txBody>
        </p:sp>
      </p:grpSp>
      <p:grpSp>
        <p:nvGrpSpPr>
          <p:cNvPr id="248" name="Google Shape;203;p23"/>
          <p:cNvGrpSpPr/>
          <p:nvPr/>
        </p:nvGrpSpPr>
        <p:grpSpPr>
          <a:xfrm>
            <a:off x="6323012" y="5568950"/>
            <a:ext cx="2484300" cy="928800"/>
            <a:chOff x="0" y="0"/>
            <a:chExt cx="2484299" cy="928799"/>
          </a:xfrm>
        </p:grpSpPr>
        <p:sp>
          <p:nvSpPr>
            <p:cNvPr id="246" name="مستطيل"/>
            <p:cNvSpPr/>
            <p:nvPr/>
          </p:nvSpPr>
          <p:spPr>
            <a:xfrm>
              <a:off x="0" y="0"/>
              <a:ext cx="2484300" cy="928800"/>
            </a:xfrm>
            <a:prstGeom prst="rect">
              <a:avLst/>
            </a:prstGeom>
            <a:gradFill flip="none" rotWithShape="1">
              <a:gsLst>
                <a:gs pos="0">
                  <a:srgbClr val="FFA2A1"/>
                </a:gs>
                <a:gs pos="35000">
                  <a:srgbClr val="FFBEBD"/>
                </a:gs>
                <a:gs pos="100000">
                  <a:srgbClr val="FFE5E5"/>
                </a:gs>
              </a:gsLst>
              <a:lin ang="16200038" scaled="0"/>
            </a:gradFill>
            <a:ln w="9525" cap="flat">
              <a:solidFill>
                <a:srgbClr val="BE4B48"/>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247" name="لا أعلم"/>
            <p:cNvSpPr txBox="1"/>
            <p:nvPr/>
          </p:nvSpPr>
          <p:spPr>
            <a:xfrm>
              <a:off x="0" y="29951"/>
              <a:ext cx="2484300" cy="8688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4800">
                  <a:latin typeface="Calibri"/>
                  <a:ea typeface="Calibri"/>
                  <a:cs typeface="Calibri"/>
                  <a:sym typeface="Calibri"/>
                </a:defRPr>
              </a:lvl1pPr>
            </a:lstStyle>
            <a:p>
              <a:pPr rtl="0">
                <a:defRPr/>
              </a:pPr>
              <a:r>
                <a:t>لا أعلم </a:t>
              </a:r>
            </a:p>
          </p:txBody>
        </p:sp>
      </p:grpSp>
      <p:grpSp>
        <p:nvGrpSpPr>
          <p:cNvPr id="251" name="Google Shape;204;p23"/>
          <p:cNvGrpSpPr/>
          <p:nvPr/>
        </p:nvGrpSpPr>
        <p:grpSpPr>
          <a:xfrm>
            <a:off x="6321425" y="2939838"/>
            <a:ext cx="2414701" cy="1707098"/>
            <a:chOff x="0" y="0"/>
            <a:chExt cx="2414700" cy="1707096"/>
          </a:xfrm>
        </p:grpSpPr>
        <p:sp>
          <p:nvSpPr>
            <p:cNvPr id="249" name="مستطيل"/>
            <p:cNvSpPr/>
            <p:nvPr/>
          </p:nvSpPr>
          <p:spPr>
            <a:xfrm>
              <a:off x="0" y="389148"/>
              <a:ext cx="2414701" cy="928801"/>
            </a:xfrm>
            <a:prstGeom prst="rect">
              <a:avLst/>
            </a:prstGeom>
            <a:gradFill flip="none" rotWithShape="1">
              <a:gsLst>
                <a:gs pos="0">
                  <a:srgbClr val="FFA2A1"/>
                </a:gs>
                <a:gs pos="35000">
                  <a:srgbClr val="FFBEBD"/>
                </a:gs>
                <a:gs pos="100000">
                  <a:srgbClr val="FFE5E5"/>
                </a:gs>
              </a:gsLst>
              <a:lin ang="16200038" scaled="0"/>
            </a:gradFill>
            <a:ln w="9525" cap="flat">
              <a:solidFill>
                <a:srgbClr val="BE4B48"/>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250" name="غير متأكد"/>
            <p:cNvSpPr txBox="1"/>
            <p:nvPr/>
          </p:nvSpPr>
          <p:spPr>
            <a:xfrm>
              <a:off x="0" y="0"/>
              <a:ext cx="2414701" cy="1707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4800">
                  <a:latin typeface="Calibri"/>
                  <a:ea typeface="Calibri"/>
                  <a:cs typeface="Calibri"/>
                  <a:sym typeface="Calibri"/>
                </a:defRPr>
              </a:lvl1pPr>
            </a:lstStyle>
            <a:p>
              <a:pPr rtl="0">
                <a:defRPr/>
              </a:pPr>
              <a:r>
                <a:t>غير متأكد</a:t>
              </a:r>
            </a:p>
          </p:txBody>
        </p:sp>
      </p:grpSp>
      <p:pic>
        <p:nvPicPr>
          <p:cNvPr id="252" name="Google Shape;205;p23" descr="Google Shape;205;p23"/>
          <p:cNvPicPr>
            <a:picLocks noChangeAspect="1"/>
          </p:cNvPicPr>
          <p:nvPr/>
        </p:nvPicPr>
        <p:blipFill>
          <a:blip r:embed="rId2">
            <a:extLst/>
          </a:blip>
          <a:stretch>
            <a:fillRect/>
          </a:stretch>
        </p:blipFill>
        <p:spPr>
          <a:xfrm>
            <a:off x="349250" y="2286000"/>
            <a:ext cx="5564188" cy="3565525"/>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blinds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Google Shape;210;p24"/>
          <p:cNvSpPr/>
          <p:nvPr/>
        </p:nvSpPr>
        <p:spPr>
          <a:xfrm>
            <a:off x="0" y="0"/>
            <a:ext cx="9144000" cy="6858000"/>
          </a:xfrm>
          <a:prstGeom prst="rect">
            <a:avLst/>
          </a:prstGeom>
          <a:gradFill>
            <a:gsLst>
              <a:gs pos="0">
                <a:srgbClr val="DAFDA7"/>
              </a:gs>
              <a:gs pos="35000">
                <a:srgbClr val="E4FDC2"/>
              </a:gs>
              <a:gs pos="100000">
                <a:schemeClr val="accent3">
                  <a:hueOff val="321486"/>
                  <a:satOff val="58119"/>
                  <a:lumOff val="40966"/>
                </a:schemeClr>
              </a:gs>
            </a:gsLst>
            <a:lin ang="16200038"/>
          </a:gradFill>
          <a:ln>
            <a:solidFill>
              <a:srgbClr val="98B954"/>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grpSp>
        <p:nvGrpSpPr>
          <p:cNvPr id="257" name="Google Shape;211;p24"/>
          <p:cNvGrpSpPr/>
          <p:nvPr/>
        </p:nvGrpSpPr>
        <p:grpSpPr>
          <a:xfrm>
            <a:off x="571500" y="214311"/>
            <a:ext cx="5584800" cy="3846566"/>
            <a:chOff x="0" y="0"/>
            <a:chExt cx="5584799" cy="3846564"/>
          </a:xfrm>
        </p:grpSpPr>
        <p:sp>
          <p:nvSpPr>
            <p:cNvPr id="255" name="مستطيل مستدير الزوايا"/>
            <p:cNvSpPr/>
            <p:nvPr/>
          </p:nvSpPr>
          <p:spPr>
            <a:xfrm>
              <a:off x="0" y="0"/>
              <a:ext cx="5584800" cy="2571601"/>
            </a:xfrm>
            <a:prstGeom prst="roundRect">
              <a:avLst>
                <a:gd name="adj" fmla="val 16667"/>
              </a:avLst>
            </a:prstGeom>
            <a:solidFill>
              <a:srgbClr val="FFFFFF"/>
            </a:solidFill>
            <a:ln w="25400" cap="flat">
              <a:solidFill>
                <a:srgbClr val="000000"/>
              </a:solidFill>
              <a:prstDash val="solid"/>
              <a:miter lim="800000"/>
            </a:ln>
            <a:effectLst/>
          </p:spPr>
          <p:txBody>
            <a:bodyPr wrap="square" lIns="0" tIns="0" rIns="0" bIns="0" numCol="1" anchor="t">
              <a:noAutofit/>
            </a:bodyPr>
            <a:lstStyle/>
            <a:p>
              <a:pPr rtl="0">
                <a:defRPr sz="1600">
                  <a:latin typeface="Calibri"/>
                  <a:ea typeface="Calibri"/>
                  <a:cs typeface="Calibri"/>
                  <a:sym typeface="Calibri"/>
                </a:defRPr>
              </a:pPr>
            </a:p>
          </p:txBody>
        </p:sp>
        <p:sp>
          <p:nvSpPr>
            <p:cNvPr id="256" name="طالبتي المبدعة / بالتعاون مع أفراد مجموعتك وبتطبيق خطوات الإستراتيجية…"/>
            <p:cNvSpPr txBox="1"/>
            <p:nvPr/>
          </p:nvSpPr>
          <p:spPr>
            <a:xfrm>
              <a:off x="125535" y="125534"/>
              <a:ext cx="5333730" cy="37210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rtl="0">
                <a:defRPr sz="3600">
                  <a:solidFill>
                    <a:srgbClr val="FF0000"/>
                  </a:solidFill>
                  <a:effectLst>
                    <a:outerShdw sx="100000" sy="100000" kx="0" ky="0" algn="b" rotWithShape="0" blurRad="38100" dist="38100" dir="2700000">
                      <a:srgbClr val="C0C0C0"/>
                    </a:outerShdw>
                  </a:effectLst>
                  <a:latin typeface="Calibri"/>
                  <a:ea typeface="Calibri"/>
                  <a:cs typeface="Calibri"/>
                  <a:sym typeface="Calibri"/>
                </a:defRPr>
              </a:pPr>
              <a:r>
                <a:t>طالبتي المبدعة </a:t>
              </a:r>
              <a:r>
                <a:rPr b="1" sz="3200">
                  <a:solidFill>
                    <a:srgbClr val="000000"/>
                  </a:solidFill>
                </a:rPr>
                <a:t>/</a:t>
              </a:r>
              <a:r>
                <a:rPr>
                  <a:solidFill>
                    <a:srgbClr val="000000"/>
                  </a:solidFill>
                </a:rPr>
                <a:t> </a:t>
              </a:r>
              <a:r>
                <a:rPr b="1" sz="3200">
                  <a:solidFill>
                    <a:srgbClr val="000000"/>
                  </a:solidFill>
                  <a:latin typeface="+mj-lt"/>
                  <a:ea typeface="+mj-ea"/>
                  <a:cs typeface="+mj-cs"/>
                  <a:sym typeface="Arial"/>
                </a:rPr>
                <a:t>بالتعاون مع أفراد مجموعتك وبتطبيق خطوات الإستراتيجية</a:t>
              </a:r>
              <a:endParaRPr b="1" sz="3200">
                <a:solidFill>
                  <a:srgbClr val="000000"/>
                </a:solidFill>
                <a:latin typeface="+mj-lt"/>
                <a:ea typeface="+mj-ea"/>
                <a:cs typeface="+mj-cs"/>
                <a:sym typeface="Arial"/>
              </a:endParaRPr>
            </a:p>
            <a:p>
              <a:pPr algn="ctr" rtl="0">
                <a:defRPr b="1" sz="3200">
                  <a:effectLst>
                    <a:outerShdw sx="100000" sy="100000" kx="0" ky="0" algn="b" rotWithShape="0" blurRad="38100" dist="38100" dir="2700000">
                      <a:srgbClr val="C0C0C0"/>
                    </a:outerShdw>
                  </a:effectLst>
                </a:defRPr>
              </a:pPr>
              <a:r>
                <a:t> استنتجي الحكمة من هذه المسابقات </a:t>
              </a:r>
              <a:endParaRPr sz="2400"/>
            </a:p>
            <a:p>
              <a:pPr algn="ctr" rtl="0">
                <a:defRPr/>
              </a:pPr>
              <a:endParaRPr b="1" sz="2000"/>
            </a:p>
            <a:p>
              <a:pPr algn="ctr" rtl="0">
                <a:defRPr/>
              </a:pPr>
              <a:endParaRPr b="1" sz="2000"/>
            </a:p>
            <a:p>
              <a:pPr algn="ctr" rtl="0">
                <a:defRPr/>
              </a:pPr>
              <a:endParaRPr b="1" sz="1800">
                <a:latin typeface="Calibri"/>
                <a:ea typeface="Calibri"/>
                <a:cs typeface="Calibri"/>
                <a:sym typeface="Calibri"/>
              </a:endParaRPr>
            </a:p>
            <a:p>
              <a:pPr algn="ctr" rtl="0">
                <a:defRPr/>
              </a:pPr>
              <a:endParaRPr sz="1600">
                <a:latin typeface="Calibri"/>
                <a:ea typeface="Calibri"/>
                <a:cs typeface="Calibri"/>
                <a:sym typeface="Calibri"/>
              </a:endParaRPr>
            </a:p>
            <a:p>
              <a:pPr algn="ctr" rtl="0">
                <a:defRPr/>
              </a:pPr>
              <a:endParaRPr sz="1600">
                <a:latin typeface="Calibri"/>
                <a:ea typeface="Calibri"/>
                <a:cs typeface="Calibri"/>
                <a:sym typeface="Calibri"/>
              </a:endParaRPr>
            </a:p>
          </p:txBody>
        </p:sp>
      </p:grpSp>
      <p:sp>
        <p:nvSpPr>
          <p:cNvPr id="258" name="Google Shape;212;p24"/>
          <p:cNvSpPr/>
          <p:nvPr/>
        </p:nvSpPr>
        <p:spPr>
          <a:xfrm>
            <a:off x="4572000" y="2928936"/>
            <a:ext cx="4000500" cy="3429001"/>
          </a:xfrm>
          <a:prstGeom prst="rect">
            <a:avLst/>
          </a:prstGeom>
          <a:solidFill>
            <a:srgbClr val="FFFFFF"/>
          </a:solidFill>
          <a:ln w="25400">
            <a:solidFill>
              <a:schemeClr val="accent6"/>
            </a:solidFill>
            <a:miter/>
          </a:ln>
        </p:spPr>
        <p:txBody>
          <a:bodyPr lIns="0" tIns="0" rIns="0" bIns="0" anchor="ctr"/>
          <a:lstStyle/>
          <a:p>
            <a:pPr rtl="0">
              <a:defRPr sz="1800"/>
            </a:pPr>
          </a:p>
        </p:txBody>
      </p:sp>
      <p:grpSp>
        <p:nvGrpSpPr>
          <p:cNvPr id="271" name="Google Shape;213;p24"/>
          <p:cNvGrpSpPr/>
          <p:nvPr/>
        </p:nvGrpSpPr>
        <p:grpSpPr>
          <a:xfrm>
            <a:off x="4572000" y="2928936"/>
            <a:ext cx="4032300" cy="3429001"/>
            <a:chOff x="0" y="0"/>
            <a:chExt cx="4032299" cy="3429000"/>
          </a:xfrm>
        </p:grpSpPr>
        <p:sp>
          <p:nvSpPr>
            <p:cNvPr id="259" name="Google Shape;214;p24"/>
            <p:cNvSpPr txBox="1"/>
            <p:nvPr/>
          </p:nvSpPr>
          <p:spPr>
            <a:xfrm>
              <a:off x="0" y="-1"/>
              <a:ext cx="4032300" cy="536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ctr">
                <a:defRPr b="1" sz="2800">
                  <a:latin typeface="Calibri"/>
                  <a:ea typeface="Calibri"/>
                  <a:cs typeface="Calibri"/>
                  <a:sym typeface="Calibri"/>
                </a:defRPr>
              </a:lvl1pPr>
            </a:lstStyle>
            <a:p>
              <a:pPr rtl="0">
                <a:defRPr/>
              </a:pPr>
              <a:r>
                <a:t>الحكمة من هذه المسابقات </a:t>
              </a:r>
            </a:p>
          </p:txBody>
        </p:sp>
        <p:sp>
          <p:nvSpPr>
            <p:cNvPr id="260" name="Google Shape;222;p24"/>
            <p:cNvSpPr/>
            <p:nvPr/>
          </p:nvSpPr>
          <p:spPr>
            <a:xfrm>
              <a:off x="0" y="539750"/>
              <a:ext cx="40323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61" name="Google Shape;223;p24"/>
            <p:cNvSpPr/>
            <p:nvPr/>
          </p:nvSpPr>
          <p:spPr>
            <a:xfrm>
              <a:off x="0" y="952500"/>
              <a:ext cx="40323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62" name="Google Shape;224;p24"/>
            <p:cNvSpPr/>
            <p:nvPr/>
          </p:nvSpPr>
          <p:spPr>
            <a:xfrm>
              <a:off x="0" y="1365250"/>
              <a:ext cx="40323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63" name="Google Shape;225;p24"/>
            <p:cNvSpPr/>
            <p:nvPr/>
          </p:nvSpPr>
          <p:spPr>
            <a:xfrm>
              <a:off x="0" y="1778000"/>
              <a:ext cx="40323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64" name="Google Shape;226;p24"/>
            <p:cNvSpPr/>
            <p:nvPr/>
          </p:nvSpPr>
          <p:spPr>
            <a:xfrm>
              <a:off x="0" y="2190750"/>
              <a:ext cx="40323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65" name="Google Shape;227;p24"/>
            <p:cNvSpPr/>
            <p:nvPr/>
          </p:nvSpPr>
          <p:spPr>
            <a:xfrm>
              <a:off x="0" y="2603500"/>
              <a:ext cx="40323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66" name="Google Shape;228;p24"/>
            <p:cNvSpPr/>
            <p:nvPr/>
          </p:nvSpPr>
          <p:spPr>
            <a:xfrm>
              <a:off x="0" y="3016250"/>
              <a:ext cx="40323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67" name="Google Shape;229;p24"/>
            <p:cNvSpPr/>
            <p:nvPr/>
          </p:nvSpPr>
          <p:spPr>
            <a:xfrm flipH="1">
              <a:off x="4032249" y="0"/>
              <a:ext cx="1" cy="342900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68" name="Google Shape;230;p24"/>
            <p:cNvSpPr/>
            <p:nvPr/>
          </p:nvSpPr>
          <p:spPr>
            <a:xfrm flipH="1">
              <a:off x="-1" y="0"/>
              <a:ext cx="2" cy="342900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69" name="Google Shape;231;p24"/>
            <p:cNvSpPr/>
            <p:nvPr/>
          </p:nvSpPr>
          <p:spPr>
            <a:xfrm>
              <a:off x="0" y="-1"/>
              <a:ext cx="4032300"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70" name="Google Shape;232;p24"/>
            <p:cNvSpPr/>
            <p:nvPr/>
          </p:nvSpPr>
          <p:spPr>
            <a:xfrm>
              <a:off x="0" y="3429000"/>
              <a:ext cx="40323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grpSp>
      <p:sp>
        <p:nvSpPr>
          <p:cNvPr id="272" name="Google Shape;233;p24"/>
          <p:cNvSpPr/>
          <p:nvPr/>
        </p:nvSpPr>
        <p:spPr>
          <a:xfrm>
            <a:off x="6224587" y="530225"/>
            <a:ext cx="2571601" cy="743627"/>
          </a:xfrm>
          <a:prstGeom prst="rect">
            <a:avLst/>
          </a:prstGeom>
          <a:solidFill>
            <a:schemeClr val="accent2"/>
          </a:solidFill>
          <a:ln w="38100">
            <a:solidFill>
              <a:srgbClr val="FFFFF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p>
            <a:pPr algn="ctr" rtl="0">
              <a:defRPr sz="1800">
                <a:solidFill>
                  <a:srgbClr val="FFFFFF"/>
                </a:solidFill>
                <a:effectLst>
                  <a:outerShdw sx="100000" sy="100000" kx="0" ky="0" algn="b" rotWithShape="0" blurRad="63500" dist="0" dir="3600000">
                    <a:srgbClr val="000000">
                      <a:alpha val="70000"/>
                    </a:srgbClr>
                  </a:outerShdw>
                </a:effectLst>
                <a:latin typeface="Calibri"/>
                <a:ea typeface="Calibri"/>
                <a:cs typeface="Calibri"/>
                <a:sym typeface="Calibri"/>
              </a:defRPr>
            </a:pPr>
            <a:r>
              <a:t>استراتيجيه </a:t>
            </a:r>
          </a:p>
          <a:p>
            <a:pPr algn="ctr" rtl="0">
              <a:defRPr sz="1800">
                <a:solidFill>
                  <a:srgbClr val="FFFFFF"/>
                </a:solidFill>
                <a:effectLst>
                  <a:outerShdw sx="100000" sy="100000" kx="0" ky="0" algn="b" rotWithShape="0" blurRad="63500" dist="0" dir="3600000">
                    <a:srgbClr val="000000">
                      <a:alpha val="70000"/>
                    </a:srgbClr>
                  </a:outerShdw>
                </a:effectLst>
                <a:latin typeface="Calibri"/>
                <a:ea typeface="Calibri"/>
                <a:cs typeface="Calibri"/>
                <a:sym typeface="Calibri"/>
              </a:defRPr>
            </a:pPr>
            <a:r>
              <a:t>(المساجلة الحلقية الكتابية  </a:t>
            </a:r>
            <a:r>
              <a:rPr sz="1600"/>
              <a:t>)</a:t>
            </a:r>
          </a:p>
        </p:txBody>
      </p:sp>
      <p:pic>
        <p:nvPicPr>
          <p:cNvPr id="273" name="Google Shape;234;p24" descr="Google Shape;234;p24"/>
          <p:cNvPicPr>
            <a:picLocks noChangeAspect="1"/>
          </p:cNvPicPr>
          <p:nvPr/>
        </p:nvPicPr>
        <p:blipFill>
          <a:blip r:embed="rId2">
            <a:extLst/>
          </a:blip>
          <a:stretch>
            <a:fillRect/>
          </a:stretch>
        </p:blipFill>
        <p:spPr>
          <a:xfrm>
            <a:off x="352425" y="3195636"/>
            <a:ext cx="3867150" cy="2895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blind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Google Shape;239;p25"/>
          <p:cNvSpPr/>
          <p:nvPr/>
        </p:nvSpPr>
        <p:spPr>
          <a:xfrm>
            <a:off x="0" y="0"/>
            <a:ext cx="9144000" cy="6858000"/>
          </a:xfrm>
          <a:prstGeom prst="rect">
            <a:avLst/>
          </a:prstGeom>
          <a:solidFill>
            <a:srgbClr val="EDF39F"/>
          </a:solidFill>
          <a:ln>
            <a:solidFill>
              <a:srgbClr val="000000"/>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grpSp>
        <p:nvGrpSpPr>
          <p:cNvPr id="278" name="Google Shape;240;p25"/>
          <p:cNvGrpSpPr/>
          <p:nvPr/>
        </p:nvGrpSpPr>
        <p:grpSpPr>
          <a:xfrm>
            <a:off x="7786686" y="214311"/>
            <a:ext cx="1143001" cy="714301"/>
            <a:chOff x="0" y="0"/>
            <a:chExt cx="1143000" cy="714300"/>
          </a:xfrm>
        </p:grpSpPr>
        <p:sp>
          <p:nvSpPr>
            <p:cNvPr id="276" name="مستطيل"/>
            <p:cNvSpPr/>
            <p:nvPr/>
          </p:nvSpPr>
          <p:spPr>
            <a:xfrm>
              <a:off x="0" y="-1"/>
              <a:ext cx="1143000" cy="714302"/>
            </a:xfrm>
            <a:prstGeom prst="rect">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277" name="منظم فراير"/>
            <p:cNvSpPr txBox="1"/>
            <p:nvPr/>
          </p:nvSpPr>
          <p:spPr>
            <a:xfrm>
              <a:off x="0" y="181839"/>
              <a:ext cx="1143000" cy="350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1800">
                  <a:solidFill>
                    <a:srgbClr val="FFFFFF"/>
                  </a:solidFill>
                  <a:latin typeface="Arial Black"/>
                  <a:ea typeface="Arial Black"/>
                  <a:cs typeface="Arial Black"/>
                  <a:sym typeface="Arial Black"/>
                </a:defRPr>
              </a:lvl1pPr>
            </a:lstStyle>
            <a:p>
              <a:pPr rtl="0">
                <a:defRPr/>
              </a:pPr>
              <a:r>
                <a:t>منظم فراير </a:t>
              </a:r>
            </a:p>
          </p:txBody>
        </p:sp>
      </p:grpSp>
      <p:sp>
        <p:nvSpPr>
          <p:cNvPr id="279" name="Google Shape;242;p25"/>
          <p:cNvSpPr/>
          <p:nvPr/>
        </p:nvSpPr>
        <p:spPr>
          <a:xfrm>
            <a:off x="500062" y="1214437"/>
            <a:ext cx="8129700" cy="5143501"/>
          </a:xfrm>
          <a:prstGeom prst="rect">
            <a:avLst/>
          </a:prstGeom>
          <a:solidFill>
            <a:srgbClr val="FFFFFF"/>
          </a:solidFill>
          <a:ln w="25400">
            <a:solidFill>
              <a:schemeClr val="accent6"/>
            </a:solidFill>
            <a:miter/>
          </a:ln>
        </p:spPr>
        <p:txBody>
          <a:bodyPr lIns="0" tIns="0" rIns="0" bIns="0" anchor="ctr"/>
          <a:lstStyle/>
          <a:p>
            <a:pPr rtl="0">
              <a:defRPr sz="1800"/>
            </a:pPr>
          </a:p>
        </p:txBody>
      </p:sp>
      <p:grpSp>
        <p:nvGrpSpPr>
          <p:cNvPr id="290" name="Google Shape;243;p25"/>
          <p:cNvGrpSpPr/>
          <p:nvPr/>
        </p:nvGrpSpPr>
        <p:grpSpPr>
          <a:xfrm>
            <a:off x="500061" y="1214436"/>
            <a:ext cx="8143876" cy="5143501"/>
            <a:chOff x="0" y="0"/>
            <a:chExt cx="8143875" cy="5143500"/>
          </a:xfrm>
        </p:grpSpPr>
        <p:sp>
          <p:nvSpPr>
            <p:cNvPr id="280" name="Google Shape;244;p25"/>
            <p:cNvSpPr txBox="1"/>
            <p:nvPr/>
          </p:nvSpPr>
          <p:spPr>
            <a:xfrm>
              <a:off x="4071938" y="-1"/>
              <a:ext cx="4071901" cy="4063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r">
                <a:defRPr b="1" sz="1800" u="sng">
                  <a:latin typeface="Calibri"/>
                  <a:ea typeface="Calibri"/>
                  <a:cs typeface="Calibri"/>
                  <a:sym typeface="Calibri"/>
                </a:defRPr>
              </a:lvl1pPr>
            </a:lstStyle>
            <a:p>
              <a:pPr rtl="0">
                <a:defRPr/>
              </a:pPr>
              <a:r>
                <a:t>التعريف :</a:t>
              </a:r>
            </a:p>
          </p:txBody>
        </p:sp>
        <p:sp>
          <p:nvSpPr>
            <p:cNvPr id="281" name="Google Shape;245;p25"/>
            <p:cNvSpPr txBox="1"/>
            <p:nvPr/>
          </p:nvSpPr>
          <p:spPr>
            <a:xfrm>
              <a:off x="0" y="-1"/>
              <a:ext cx="4071900" cy="4063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defRPr b="1" sz="1800" u="sng">
                  <a:latin typeface="Calibri"/>
                  <a:ea typeface="Calibri"/>
                  <a:cs typeface="Calibri"/>
                  <a:sym typeface="Calibri"/>
                </a:defRPr>
              </a:lvl1pPr>
            </a:lstStyle>
            <a:p>
              <a:pPr rtl="0">
                <a:defRPr/>
              </a:pPr>
              <a:r>
                <a:t>الخصائص :</a:t>
              </a:r>
            </a:p>
          </p:txBody>
        </p:sp>
        <p:sp>
          <p:nvSpPr>
            <p:cNvPr id="282" name="Google Shape;246;p25"/>
            <p:cNvSpPr txBox="1"/>
            <p:nvPr/>
          </p:nvSpPr>
          <p:spPr>
            <a:xfrm>
              <a:off x="4071938" y="2571750"/>
              <a:ext cx="4071901" cy="4063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r">
                <a:defRPr b="1" sz="1800" u="sng">
                  <a:latin typeface="Calibri"/>
                  <a:ea typeface="Calibri"/>
                  <a:cs typeface="Calibri"/>
                  <a:sym typeface="Calibri"/>
                </a:defRPr>
              </a:lvl1pPr>
            </a:lstStyle>
            <a:p>
              <a:pPr rtl="0">
                <a:defRPr/>
              </a:pPr>
              <a:r>
                <a:t>أمثلة: </a:t>
              </a:r>
            </a:p>
          </p:txBody>
        </p:sp>
        <p:sp>
          <p:nvSpPr>
            <p:cNvPr id="283" name="Google Shape;247;p25"/>
            <p:cNvSpPr txBox="1"/>
            <p:nvPr/>
          </p:nvSpPr>
          <p:spPr>
            <a:xfrm>
              <a:off x="0" y="2571750"/>
              <a:ext cx="4071900" cy="4003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rtl="0">
                <a:defRPr sz="1800">
                  <a:latin typeface="Calibri"/>
                  <a:ea typeface="Calibri"/>
                  <a:cs typeface="Calibri"/>
                  <a:sym typeface="Calibri"/>
                </a:defRPr>
              </a:pPr>
              <a:r>
                <a:t>                      </a:t>
              </a:r>
              <a:r>
                <a:rPr b="1" u="sng"/>
                <a:t>لا</a:t>
              </a:r>
              <a:r>
                <a:rPr u="sng"/>
                <a:t> </a:t>
              </a:r>
              <a:r>
                <a:rPr b="1" u="sng"/>
                <a:t>أمثلة</a:t>
              </a:r>
              <a:r>
                <a:rPr u="sng"/>
                <a:t> </a:t>
              </a:r>
              <a:r>
                <a:t>:</a:t>
              </a:r>
            </a:p>
          </p:txBody>
        </p:sp>
        <p:sp>
          <p:nvSpPr>
            <p:cNvPr id="284" name="Google Shape;248;p25"/>
            <p:cNvSpPr/>
            <p:nvPr/>
          </p:nvSpPr>
          <p:spPr>
            <a:xfrm flipH="1">
              <a:off x="4071937" y="0"/>
              <a:ext cx="1" cy="514350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85" name="Google Shape;249;p25"/>
            <p:cNvSpPr/>
            <p:nvPr/>
          </p:nvSpPr>
          <p:spPr>
            <a:xfrm>
              <a:off x="0" y="2571750"/>
              <a:ext cx="81438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86" name="Google Shape;250;p25"/>
            <p:cNvSpPr/>
            <p:nvPr/>
          </p:nvSpPr>
          <p:spPr>
            <a:xfrm flipH="1">
              <a:off x="8143874" y="0"/>
              <a:ext cx="1" cy="514350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87" name="Google Shape;251;p25"/>
            <p:cNvSpPr/>
            <p:nvPr/>
          </p:nvSpPr>
          <p:spPr>
            <a:xfrm flipH="1">
              <a:off x="-1" y="0"/>
              <a:ext cx="1" cy="514350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88" name="Google Shape;252;p25"/>
            <p:cNvSpPr/>
            <p:nvPr/>
          </p:nvSpPr>
          <p:spPr>
            <a:xfrm>
              <a:off x="0" y="-1"/>
              <a:ext cx="8143800"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289" name="Google Shape;253;p25"/>
            <p:cNvSpPr/>
            <p:nvPr/>
          </p:nvSpPr>
          <p:spPr>
            <a:xfrm>
              <a:off x="0" y="5143500"/>
              <a:ext cx="81438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grpSp>
      <p:grpSp>
        <p:nvGrpSpPr>
          <p:cNvPr id="293" name="Google Shape;254;p25"/>
          <p:cNvGrpSpPr/>
          <p:nvPr/>
        </p:nvGrpSpPr>
        <p:grpSpPr>
          <a:xfrm>
            <a:off x="3249612" y="2487611"/>
            <a:ext cx="2408100" cy="2170201"/>
            <a:chOff x="0" y="0"/>
            <a:chExt cx="2408099" cy="2170200"/>
          </a:xfrm>
        </p:grpSpPr>
        <p:sp>
          <p:nvSpPr>
            <p:cNvPr id="291" name="بيضاوي"/>
            <p:cNvSpPr/>
            <p:nvPr/>
          </p:nvSpPr>
          <p:spPr>
            <a:xfrm>
              <a:off x="0" y="-1"/>
              <a:ext cx="2408100" cy="2170202"/>
            </a:xfrm>
            <a:prstGeom prst="ellipse">
              <a:avLst/>
            </a:prstGeom>
            <a:solidFill>
              <a:srgbClr val="FFFFFF"/>
            </a:solidFill>
            <a:ln w="25400" cap="flat">
              <a:solidFill>
                <a:srgbClr val="000000"/>
              </a:solidFill>
              <a:prstDash val="solid"/>
              <a:round/>
            </a:ln>
            <a:effectLst/>
          </p:spPr>
          <p:txBody>
            <a:bodyPr wrap="square" lIns="0" tIns="0" rIns="0" bIns="0" numCol="1" anchor="ctr">
              <a:noAutofit/>
            </a:bodyPr>
            <a:lstStyle/>
            <a:p>
              <a:pPr algn="ctr" rtl="0">
                <a:defRPr b="1" sz="3600">
                  <a:latin typeface="Calibri"/>
                  <a:ea typeface="Calibri"/>
                  <a:cs typeface="Calibri"/>
                  <a:sym typeface="Calibri"/>
                </a:defRPr>
              </a:pPr>
            </a:p>
          </p:txBody>
        </p:sp>
        <p:sp>
          <p:nvSpPr>
            <p:cNvPr id="292" name="المسابقات المحرمة"/>
            <p:cNvSpPr txBox="1"/>
            <p:nvPr/>
          </p:nvSpPr>
          <p:spPr>
            <a:xfrm>
              <a:off x="352658" y="114124"/>
              <a:ext cx="1702784" cy="1941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3600">
                  <a:latin typeface="Calibri"/>
                  <a:ea typeface="Calibri"/>
                  <a:cs typeface="Calibri"/>
                  <a:sym typeface="Calibri"/>
                </a:defRPr>
              </a:lvl1pPr>
            </a:lstStyle>
            <a:p>
              <a:pPr rtl="0">
                <a:defRPr/>
              </a:pPr>
              <a:r>
                <a:t>المسابقات المحرمة </a:t>
              </a:r>
            </a:p>
          </p:txBody>
        </p:sp>
      </p:grpSp>
      <p:sp>
        <p:nvSpPr>
          <p:cNvPr id="294" name="Google Shape;255;p25"/>
          <p:cNvSpPr txBox="1"/>
          <p:nvPr/>
        </p:nvSpPr>
        <p:spPr>
          <a:xfrm>
            <a:off x="5030787" y="1614487"/>
            <a:ext cx="3597301" cy="114324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effectLst>
                  <a:outerShdw sx="100000" sy="100000" kx="0" ky="0" algn="b" rotWithShape="0" blurRad="38100" dist="38100" dir="2700000">
                    <a:srgbClr val="C0C0C0"/>
                  </a:outerShdw>
                </a:effectLst>
              </a:defRPr>
            </a:lvl1pPr>
          </a:lstStyle>
          <a:p>
            <a:pPr rtl="0">
              <a:defRPr/>
            </a:pPr>
            <a:r>
              <a:t>جميع المسابقات التي ورد النص بتحريمها</a:t>
            </a:r>
          </a:p>
        </p:txBody>
      </p:sp>
      <p:sp>
        <p:nvSpPr>
          <p:cNvPr id="295" name="Google Shape;256;p25"/>
          <p:cNvSpPr txBox="1"/>
          <p:nvPr/>
        </p:nvSpPr>
        <p:spPr>
          <a:xfrm>
            <a:off x="561975" y="1614487"/>
            <a:ext cx="3146401" cy="167664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effectLst>
                  <a:outerShdw sx="100000" sy="100000" kx="0" ky="0" algn="b" rotWithShape="0" blurRad="38100" dist="38100" dir="2700000">
                    <a:srgbClr val="C0C0C0"/>
                  </a:outerShdw>
                </a:effectLst>
              </a:defRPr>
            </a:lvl1pPr>
          </a:lstStyle>
          <a:p>
            <a:pPr rtl="0">
              <a:defRPr/>
            </a:pPr>
            <a:r>
              <a:t>يحصل بها الصد عن ذكر الله أو فعل المنكرات</a:t>
            </a:r>
          </a:p>
        </p:txBody>
      </p:sp>
      <p:sp>
        <p:nvSpPr>
          <p:cNvPr id="296" name="Google Shape;257;p25"/>
          <p:cNvSpPr txBox="1"/>
          <p:nvPr/>
        </p:nvSpPr>
        <p:spPr>
          <a:xfrm>
            <a:off x="4779962" y="4473575"/>
            <a:ext cx="3597301" cy="129896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2800">
                <a:effectLst>
                  <a:outerShdw sx="100000" sy="100000" kx="0" ky="0" algn="b" rotWithShape="0" blurRad="38100" dist="38100" dir="2700000">
                    <a:srgbClr val="C0C0C0"/>
                  </a:outerShdw>
                </a:effectLst>
              </a:defRPr>
            </a:lvl1pPr>
          </a:lstStyle>
          <a:p>
            <a:pPr rtl="0">
              <a:defRPr/>
            </a:pPr>
            <a:r>
              <a:t>قال عليه الصلاة والسلام (من لعب بالنردشير فكأنما غمس يده في لحم خنزير ودمه)</a:t>
            </a:r>
          </a:p>
        </p:txBody>
      </p:sp>
      <p:sp>
        <p:nvSpPr>
          <p:cNvPr id="297" name="Google Shape;258;p25"/>
          <p:cNvSpPr txBox="1"/>
          <p:nvPr/>
        </p:nvSpPr>
        <p:spPr>
          <a:xfrm>
            <a:off x="500062" y="4633912"/>
            <a:ext cx="3595800" cy="114324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effectLst>
                  <a:outerShdw sx="100000" sy="100000" kx="0" ky="0" algn="b" rotWithShape="0" blurRad="38100" dist="38100" dir="2700000">
                    <a:srgbClr val="C0C0C0"/>
                  </a:outerShdw>
                </a:effectLst>
              </a:defRPr>
            </a:lvl1pPr>
          </a:lstStyle>
          <a:p>
            <a:pPr rtl="0">
              <a:defRPr/>
            </a:pPr>
            <a:r>
              <a:t>جميع المسابقات المباحة والمستحبة</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4"/>
                                        </p:tgtEl>
                                        <p:attrNameLst>
                                          <p:attrName>style.visibility</p:attrName>
                                        </p:attrNameLst>
                                      </p:cBhvr>
                                      <p:to>
                                        <p:strVal val="visible"/>
                                      </p:to>
                                    </p:set>
                                    <p:animEffect filter="dissolve" transition="in">
                                      <p:cBhvr>
                                        <p:cTn id="7" dur="500"/>
                                        <p:tgtEl>
                                          <p:spTgt spid="29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95"/>
                                        </p:tgtEl>
                                        <p:attrNameLst>
                                          <p:attrName>style.visibility</p:attrName>
                                        </p:attrNameLst>
                                      </p:cBhvr>
                                      <p:to>
                                        <p:strVal val="visible"/>
                                      </p:to>
                                    </p:set>
                                    <p:animEffect filter="dissolve" transition="in">
                                      <p:cBhvr>
                                        <p:cTn id="12" dur="5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96"/>
                                        </p:tgtEl>
                                        <p:attrNameLst>
                                          <p:attrName>style.visibility</p:attrName>
                                        </p:attrNameLst>
                                      </p:cBhvr>
                                      <p:to>
                                        <p:strVal val="visible"/>
                                      </p:to>
                                    </p:set>
                                    <p:animEffect filter="dissolve" transition="in">
                                      <p:cBhvr>
                                        <p:cTn id="17" dur="500"/>
                                        <p:tgtEl>
                                          <p:spTgt spid="29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97"/>
                                        </p:tgtEl>
                                        <p:attrNameLst>
                                          <p:attrName>style.visibility</p:attrName>
                                        </p:attrNameLst>
                                      </p:cBhvr>
                                      <p:to>
                                        <p:strVal val="visible"/>
                                      </p:to>
                                    </p:set>
                                    <p:animEffect filter="dissolve" transition="in">
                                      <p:cBhvr>
                                        <p:cTn id="22" dur="5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 grpId="1"/>
      <p:bldP build="whole" bldLvl="1" animBg="1" rev="0" advAuto="0" spid="296" grpId="3"/>
      <p:bldP build="whole" bldLvl="1" animBg="1" rev="0" advAuto="0" spid="297" grpId="4"/>
      <p:bldP build="whole" bldLvl="1" animBg="1" rev="0" advAuto="0" spid="295"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Google Shape;264;p26"/>
          <p:cNvSpPr/>
          <p:nvPr/>
        </p:nvSpPr>
        <p:spPr>
          <a:xfrm>
            <a:off x="0" y="0"/>
            <a:ext cx="9144000" cy="6858000"/>
          </a:xfrm>
          <a:prstGeom prst="rect">
            <a:avLst/>
          </a:prstGeom>
          <a:solidFill>
            <a:srgbClr val="F7FDAD"/>
          </a:solidFill>
          <a:ln>
            <a:solidFill>
              <a:srgbClr val="98B954"/>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sp>
        <p:nvSpPr>
          <p:cNvPr id="300" name="Google Shape;265;p26"/>
          <p:cNvSpPr/>
          <p:nvPr/>
        </p:nvSpPr>
        <p:spPr>
          <a:xfrm flipH="1">
            <a:off x="4428987" y="2786061"/>
            <a:ext cx="563701" cy="277801"/>
          </a:xfrm>
          <a:prstGeom prst="line">
            <a:avLst/>
          </a:prstGeom>
          <a:ln w="76200">
            <a:solidFill>
              <a:srgbClr val="BC2400"/>
            </a:solidFill>
            <a:miter/>
            <a:tailEnd type="triangle"/>
          </a:ln>
        </p:spPr>
        <p:txBody>
          <a:bodyPr lIns="0" tIns="0" rIns="0" bIns="0"/>
          <a:lstStyle/>
          <a:p>
            <a:pPr/>
          </a:p>
        </p:txBody>
      </p:sp>
      <p:sp>
        <p:nvSpPr>
          <p:cNvPr id="301" name="Google Shape;266;p26"/>
          <p:cNvSpPr/>
          <p:nvPr/>
        </p:nvSpPr>
        <p:spPr>
          <a:xfrm>
            <a:off x="3643312" y="1857374"/>
            <a:ext cx="45901" cy="571502"/>
          </a:xfrm>
          <a:prstGeom prst="line">
            <a:avLst/>
          </a:prstGeom>
          <a:ln w="76200">
            <a:solidFill>
              <a:srgbClr val="BC2400"/>
            </a:solidFill>
            <a:miter/>
            <a:tailEnd type="triangle"/>
          </a:ln>
        </p:spPr>
        <p:txBody>
          <a:bodyPr lIns="0" tIns="0" rIns="0" bIns="0"/>
          <a:lstStyle/>
          <a:p>
            <a:pPr/>
          </a:p>
        </p:txBody>
      </p:sp>
      <p:sp>
        <p:nvSpPr>
          <p:cNvPr id="302" name="Google Shape;267;p26"/>
          <p:cNvSpPr/>
          <p:nvPr/>
        </p:nvSpPr>
        <p:spPr>
          <a:xfrm>
            <a:off x="2643186" y="4643437"/>
            <a:ext cx="1944602" cy="1728901"/>
          </a:xfrm>
          <a:prstGeom prst="ellipse">
            <a:avLst/>
          </a:prstGeom>
          <a:solidFill>
            <a:srgbClr val="FFFFFF"/>
          </a:solidFill>
          <a:ln w="25400">
            <a:solidFill>
              <a:srgbClr val="000000"/>
            </a:solidFill>
            <a:miter/>
          </a:ln>
        </p:spPr>
        <p:txBody>
          <a:bodyPr lIns="0" tIns="0" rIns="0" bIns="0" anchor="ctr"/>
          <a:lstStyle/>
          <a:p>
            <a:pPr rtl="0">
              <a:defRPr sz="1800"/>
            </a:pPr>
          </a:p>
        </p:txBody>
      </p:sp>
      <p:sp>
        <p:nvSpPr>
          <p:cNvPr id="303" name="Google Shape;268;p26"/>
          <p:cNvSpPr/>
          <p:nvPr/>
        </p:nvSpPr>
        <p:spPr>
          <a:xfrm>
            <a:off x="4786312" y="1428750"/>
            <a:ext cx="1800301" cy="1728901"/>
          </a:xfrm>
          <a:prstGeom prst="ellipse">
            <a:avLst/>
          </a:prstGeom>
          <a:solidFill>
            <a:srgbClr val="FFFFFF"/>
          </a:solidFill>
          <a:ln w="25400">
            <a:solidFill>
              <a:srgbClr val="000000"/>
            </a:solidFill>
            <a:miter/>
          </a:ln>
        </p:spPr>
        <p:txBody>
          <a:bodyPr lIns="0" tIns="0" rIns="0" bIns="0" anchor="ctr"/>
          <a:lstStyle/>
          <a:p>
            <a:pPr rtl="0">
              <a:defRPr sz="1800"/>
            </a:pPr>
          </a:p>
        </p:txBody>
      </p:sp>
      <p:sp>
        <p:nvSpPr>
          <p:cNvPr id="304" name="Google Shape;269;p26"/>
          <p:cNvSpPr/>
          <p:nvPr/>
        </p:nvSpPr>
        <p:spPr>
          <a:xfrm>
            <a:off x="4929187" y="3429000"/>
            <a:ext cx="1800301" cy="1728901"/>
          </a:xfrm>
          <a:prstGeom prst="ellipse">
            <a:avLst/>
          </a:prstGeom>
          <a:solidFill>
            <a:srgbClr val="FFFFFF"/>
          </a:solidFill>
          <a:ln w="25400">
            <a:solidFill>
              <a:srgbClr val="000000"/>
            </a:solidFill>
            <a:miter/>
          </a:ln>
        </p:spPr>
        <p:txBody>
          <a:bodyPr lIns="0" tIns="0" rIns="0" bIns="0" anchor="ctr"/>
          <a:lstStyle/>
          <a:p>
            <a:pPr rtl="0">
              <a:defRPr sz="1800"/>
            </a:pPr>
          </a:p>
        </p:txBody>
      </p:sp>
      <p:sp>
        <p:nvSpPr>
          <p:cNvPr id="305" name="Google Shape;270;p26"/>
          <p:cNvSpPr/>
          <p:nvPr/>
        </p:nvSpPr>
        <p:spPr>
          <a:xfrm>
            <a:off x="2786061" y="214311"/>
            <a:ext cx="1800301" cy="1728902"/>
          </a:xfrm>
          <a:prstGeom prst="ellipse">
            <a:avLst/>
          </a:prstGeom>
          <a:solidFill>
            <a:srgbClr val="FFFFFF"/>
          </a:solidFill>
          <a:ln w="25400">
            <a:solidFill>
              <a:srgbClr val="000000"/>
            </a:solidFill>
            <a:miter/>
          </a:ln>
        </p:spPr>
        <p:txBody>
          <a:bodyPr lIns="0" tIns="0" rIns="0" bIns="0" anchor="ctr"/>
          <a:lstStyle/>
          <a:p>
            <a:pPr rtl="0">
              <a:defRPr sz="1800"/>
            </a:pPr>
          </a:p>
        </p:txBody>
      </p:sp>
      <p:sp>
        <p:nvSpPr>
          <p:cNvPr id="306" name="Google Shape;271;p26"/>
          <p:cNvSpPr/>
          <p:nvPr/>
        </p:nvSpPr>
        <p:spPr>
          <a:xfrm>
            <a:off x="500062" y="3571875"/>
            <a:ext cx="1873201" cy="1728901"/>
          </a:xfrm>
          <a:prstGeom prst="ellipse">
            <a:avLst/>
          </a:prstGeom>
          <a:solidFill>
            <a:srgbClr val="FFFFFF"/>
          </a:solidFill>
          <a:ln w="25400">
            <a:solidFill>
              <a:srgbClr val="000000"/>
            </a:solidFill>
            <a:miter/>
          </a:ln>
        </p:spPr>
        <p:txBody>
          <a:bodyPr lIns="0" tIns="0" rIns="0" bIns="0" anchor="ctr"/>
          <a:lstStyle/>
          <a:p>
            <a:pPr rtl="0">
              <a:defRPr sz="1800"/>
            </a:pPr>
          </a:p>
        </p:txBody>
      </p:sp>
      <p:sp>
        <p:nvSpPr>
          <p:cNvPr id="307" name="Google Shape;272;p26"/>
          <p:cNvSpPr/>
          <p:nvPr/>
        </p:nvSpPr>
        <p:spPr>
          <a:xfrm>
            <a:off x="428625" y="1214437"/>
            <a:ext cx="1800300" cy="1728901"/>
          </a:xfrm>
          <a:prstGeom prst="ellipse">
            <a:avLst/>
          </a:prstGeom>
          <a:solidFill>
            <a:srgbClr val="FFFFFF"/>
          </a:solidFill>
          <a:ln w="25400">
            <a:solidFill>
              <a:srgbClr val="000000"/>
            </a:solidFill>
            <a:miter/>
          </a:ln>
        </p:spPr>
        <p:txBody>
          <a:bodyPr lIns="0" tIns="0" rIns="0" bIns="0" anchor="ctr"/>
          <a:lstStyle/>
          <a:p>
            <a:pPr rtl="0">
              <a:defRPr sz="1800"/>
            </a:pPr>
          </a:p>
        </p:txBody>
      </p:sp>
      <p:grpSp>
        <p:nvGrpSpPr>
          <p:cNvPr id="310" name="Google Shape;273;p26"/>
          <p:cNvGrpSpPr/>
          <p:nvPr/>
        </p:nvGrpSpPr>
        <p:grpSpPr>
          <a:xfrm>
            <a:off x="2571750" y="2374988"/>
            <a:ext cx="1943100" cy="1908074"/>
            <a:chOff x="0" y="0"/>
            <a:chExt cx="1943100" cy="1908073"/>
          </a:xfrm>
        </p:grpSpPr>
        <p:sp>
          <p:nvSpPr>
            <p:cNvPr id="308" name="بيضاوي"/>
            <p:cNvSpPr/>
            <p:nvPr/>
          </p:nvSpPr>
          <p:spPr>
            <a:xfrm>
              <a:off x="0" y="53886"/>
              <a:ext cx="1943100" cy="1800301"/>
            </a:xfrm>
            <a:prstGeom prst="ellipse">
              <a:avLst/>
            </a:prstGeom>
            <a:gradFill flip="none" rotWithShape="1">
              <a:gsLst>
                <a:gs pos="0">
                  <a:srgbClr val="BCBCBC"/>
                </a:gs>
                <a:gs pos="35000">
                  <a:srgbClr val="D0D0D0"/>
                </a:gs>
                <a:gs pos="100000">
                  <a:srgbClr val="EDEDED"/>
                </a:gs>
              </a:gsLst>
              <a:lin ang="16200038" scaled="0"/>
            </a:gradFill>
            <a:ln w="9525" cap="flat">
              <a:solidFill>
                <a:srgbClr val="000000"/>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309" name="ضوابط جواز…"/>
            <p:cNvSpPr txBox="1"/>
            <p:nvPr/>
          </p:nvSpPr>
          <p:spPr>
            <a:xfrm>
              <a:off x="284560" y="-1"/>
              <a:ext cx="1373980" cy="1908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2800">
                  <a:solidFill>
                    <a:srgbClr val="FF0000"/>
                  </a:solidFill>
                  <a:latin typeface="Calibri"/>
                  <a:ea typeface="Calibri"/>
                  <a:cs typeface="Calibri"/>
                  <a:sym typeface="Calibri"/>
                </a:defRPr>
              </a:pPr>
              <a:r>
                <a:t>ضوابط جواز</a:t>
              </a:r>
            </a:p>
            <a:p>
              <a:pPr algn="ctr" rtl="0">
                <a:defRPr sz="2800">
                  <a:solidFill>
                    <a:srgbClr val="FF0000"/>
                  </a:solidFill>
                  <a:latin typeface="Calibri"/>
                  <a:ea typeface="Calibri"/>
                  <a:cs typeface="Calibri"/>
                  <a:sym typeface="Calibri"/>
                </a:defRPr>
              </a:pPr>
              <a:r>
                <a:t> المسابقات</a:t>
              </a:r>
            </a:p>
          </p:txBody>
        </p:sp>
      </p:grpSp>
      <p:sp>
        <p:nvSpPr>
          <p:cNvPr id="311" name="Google Shape;274;p26"/>
          <p:cNvSpPr/>
          <p:nvPr/>
        </p:nvSpPr>
        <p:spPr>
          <a:xfrm flipH="1" flipV="1">
            <a:off x="3572011" y="4214737"/>
            <a:ext cx="45901" cy="428701"/>
          </a:xfrm>
          <a:prstGeom prst="line">
            <a:avLst/>
          </a:prstGeom>
          <a:ln w="76200">
            <a:solidFill>
              <a:srgbClr val="BC2400"/>
            </a:solidFill>
            <a:miter/>
            <a:tailEnd type="triangle"/>
          </a:ln>
        </p:spPr>
        <p:txBody>
          <a:bodyPr lIns="0" tIns="0" rIns="0" bIns="0"/>
          <a:lstStyle/>
          <a:p>
            <a:pPr/>
          </a:p>
        </p:txBody>
      </p:sp>
      <p:sp>
        <p:nvSpPr>
          <p:cNvPr id="312" name="Google Shape;275;p26"/>
          <p:cNvSpPr/>
          <p:nvPr/>
        </p:nvSpPr>
        <p:spPr>
          <a:xfrm flipH="1" flipV="1">
            <a:off x="4429087" y="3786036"/>
            <a:ext cx="500101" cy="285901"/>
          </a:xfrm>
          <a:prstGeom prst="line">
            <a:avLst/>
          </a:prstGeom>
          <a:ln w="76200">
            <a:solidFill>
              <a:srgbClr val="BC2400"/>
            </a:solidFill>
            <a:miter/>
            <a:tailEnd type="triangle"/>
          </a:ln>
        </p:spPr>
        <p:txBody>
          <a:bodyPr lIns="0" tIns="0" rIns="0" bIns="0"/>
          <a:lstStyle/>
          <a:p>
            <a:pPr/>
          </a:p>
        </p:txBody>
      </p:sp>
      <p:sp>
        <p:nvSpPr>
          <p:cNvPr id="313" name="Google Shape;276;p26"/>
          <p:cNvSpPr/>
          <p:nvPr/>
        </p:nvSpPr>
        <p:spPr>
          <a:xfrm>
            <a:off x="2143125" y="2428874"/>
            <a:ext cx="571501" cy="285902"/>
          </a:xfrm>
          <a:prstGeom prst="line">
            <a:avLst/>
          </a:prstGeom>
          <a:ln w="76200">
            <a:solidFill>
              <a:srgbClr val="BC2400"/>
            </a:solidFill>
            <a:miter/>
            <a:tailEnd type="triangle"/>
          </a:ln>
        </p:spPr>
        <p:txBody>
          <a:bodyPr lIns="0" tIns="0" rIns="0" bIns="0"/>
          <a:lstStyle/>
          <a:p>
            <a:pPr/>
          </a:p>
        </p:txBody>
      </p:sp>
      <p:sp>
        <p:nvSpPr>
          <p:cNvPr id="314" name="Google Shape;277;p26"/>
          <p:cNvSpPr/>
          <p:nvPr/>
        </p:nvSpPr>
        <p:spPr>
          <a:xfrm flipV="1">
            <a:off x="2357436" y="3786036"/>
            <a:ext cx="428701" cy="285901"/>
          </a:xfrm>
          <a:prstGeom prst="line">
            <a:avLst/>
          </a:prstGeom>
          <a:ln w="76200">
            <a:solidFill>
              <a:srgbClr val="BC2400"/>
            </a:solidFill>
            <a:miter/>
            <a:tailEnd type="triangle"/>
          </a:ln>
        </p:spPr>
        <p:txBody>
          <a:bodyPr lIns="0" tIns="0" rIns="0" bIns="0"/>
          <a:lstStyle/>
          <a:p>
            <a:pPr/>
          </a:p>
        </p:txBody>
      </p:sp>
      <p:grpSp>
        <p:nvGrpSpPr>
          <p:cNvPr id="317" name="Google Shape;278;p26"/>
          <p:cNvGrpSpPr/>
          <p:nvPr/>
        </p:nvGrpSpPr>
        <p:grpSpPr>
          <a:xfrm>
            <a:off x="7000875" y="571500"/>
            <a:ext cx="1857301" cy="4257000"/>
            <a:chOff x="0" y="0"/>
            <a:chExt cx="1857300" cy="4256999"/>
          </a:xfrm>
        </p:grpSpPr>
        <p:sp>
          <p:nvSpPr>
            <p:cNvPr id="315" name="مستطيل"/>
            <p:cNvSpPr/>
            <p:nvPr/>
          </p:nvSpPr>
          <p:spPr>
            <a:xfrm>
              <a:off x="0" y="0"/>
              <a:ext cx="1857301" cy="4071900"/>
            </a:xfrm>
            <a:prstGeom prst="rect">
              <a:avLst/>
            </a:prstGeom>
            <a:solidFill>
              <a:srgbClr val="FFFFFF"/>
            </a:solidFill>
            <a:ln w="25400" cap="flat">
              <a:solidFill>
                <a:srgbClr val="000000"/>
              </a:solidFill>
              <a:prstDash val="solid"/>
              <a:miter lim="800000"/>
            </a:ln>
            <a:effectLst/>
          </p:spPr>
          <p:txBody>
            <a:bodyPr wrap="square" lIns="0" tIns="0" rIns="0" bIns="0" numCol="1" anchor="t">
              <a:noAutofit/>
            </a:bodyPr>
            <a:lstStyle/>
            <a:p>
              <a:pPr rtl="0">
                <a:defRPr sz="2400">
                  <a:latin typeface="Calibri"/>
                  <a:ea typeface="Calibri"/>
                  <a:cs typeface="Calibri"/>
                  <a:sym typeface="Calibri"/>
                </a:defRPr>
              </a:pPr>
            </a:p>
          </p:txBody>
        </p:sp>
        <p:sp>
          <p:nvSpPr>
            <p:cNvPr id="316" name="طالبتي المبدعة بالتعاون مع المجموعة ناقشي مايلي:…"/>
            <p:cNvSpPr txBox="1"/>
            <p:nvPr/>
          </p:nvSpPr>
          <p:spPr>
            <a:xfrm>
              <a:off x="0" y="0"/>
              <a:ext cx="1857301" cy="425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rtl="0">
                <a:defRPr b="1" sz="2400"/>
              </a:pPr>
              <a:r>
                <a:t>طالبتي المبدعة بالتعاون مع المجموعة ناقشي مايلي:</a:t>
              </a:r>
            </a:p>
            <a:p>
              <a:pPr algn="ctr" rtl="0">
                <a:defRPr b="1" sz="2800"/>
              </a:pPr>
              <a:r>
                <a:t>ضوابط وتوجيهات  المباح من الألعاب والمسابقات</a:t>
              </a:r>
              <a:endParaRPr sz="2400">
                <a:latin typeface="Calibri"/>
                <a:ea typeface="Calibri"/>
                <a:cs typeface="Calibri"/>
                <a:sym typeface="Calibri"/>
              </a:endParaRPr>
            </a:p>
            <a:p>
              <a:pPr algn="ctr" rtl="0">
                <a:defRPr/>
              </a:pPr>
              <a:endParaRPr sz="2400">
                <a:latin typeface="Calibri"/>
                <a:ea typeface="Calibri"/>
                <a:cs typeface="Calibri"/>
                <a:sym typeface="Calibri"/>
              </a:endParaRPr>
            </a:p>
          </p:txBody>
        </p:sp>
      </p:grpSp>
      <p:grpSp>
        <p:nvGrpSpPr>
          <p:cNvPr id="320" name="Google Shape;279;p26"/>
          <p:cNvGrpSpPr/>
          <p:nvPr/>
        </p:nvGrpSpPr>
        <p:grpSpPr>
          <a:xfrm>
            <a:off x="6429374" y="5572125"/>
            <a:ext cx="2428802" cy="928800"/>
            <a:chOff x="0" y="0"/>
            <a:chExt cx="2428800" cy="928799"/>
          </a:xfrm>
        </p:grpSpPr>
        <p:sp>
          <p:nvSpPr>
            <p:cNvPr id="318" name="مستطيل"/>
            <p:cNvSpPr/>
            <p:nvPr/>
          </p:nvSpPr>
          <p:spPr>
            <a:xfrm>
              <a:off x="-1" y="0"/>
              <a:ext cx="2428802" cy="928800"/>
            </a:xfrm>
            <a:prstGeom prst="rect">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319" name="إستراتيجية…"/>
            <p:cNvSpPr txBox="1"/>
            <p:nvPr/>
          </p:nvSpPr>
          <p:spPr>
            <a:xfrm>
              <a:off x="-1" y="68085"/>
              <a:ext cx="2428802" cy="792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2400">
                  <a:solidFill>
                    <a:srgbClr val="FFFFFF"/>
                  </a:solidFill>
                  <a:latin typeface="Arial Black"/>
                  <a:ea typeface="Arial Black"/>
                  <a:cs typeface="Arial Black"/>
                  <a:sym typeface="Arial Black"/>
                </a:defRPr>
              </a:pPr>
              <a:r>
                <a:t>إستراتيجية </a:t>
              </a:r>
            </a:p>
            <a:p>
              <a:pPr algn="ctr" rtl="0">
                <a:defRPr b="1" sz="2400">
                  <a:solidFill>
                    <a:srgbClr val="FFFFFF"/>
                  </a:solidFill>
                  <a:latin typeface="Arial Black"/>
                  <a:ea typeface="Arial Black"/>
                  <a:cs typeface="Arial Black"/>
                  <a:sym typeface="Arial Black"/>
                </a:defRPr>
              </a:pPr>
              <a:r>
                <a:t> العصف الذهني  </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Google Shape;284;p27"/>
          <p:cNvSpPr txBox="1"/>
          <p:nvPr>
            <p:ph type="ctrTitle"/>
          </p:nvPr>
        </p:nvSpPr>
        <p:spPr>
          <a:prstGeom prst="rect">
            <a:avLst/>
          </a:prstGeom>
        </p:spPr>
        <p:txBody>
          <a:bodyPr/>
          <a:lstStyle/>
          <a:p>
            <a:pPr/>
          </a:p>
        </p:txBody>
      </p:sp>
      <p:sp>
        <p:nvSpPr>
          <p:cNvPr id="325" name="Google Shape;285;p27"/>
          <p:cNvSpPr txBox="1"/>
          <p:nvPr>
            <p:ph type="subTitle" sz="quarter" idx="1"/>
          </p:nvPr>
        </p:nvSpPr>
        <p:spPr>
          <a:prstGeom prst="rect">
            <a:avLst/>
          </a:prstGeom>
        </p:spPr>
        <p:txBody>
          <a:bodyPr/>
          <a:lstStyle/>
          <a:p>
            <a:pPr marL="0" indent="0" rtl="0">
              <a:spcBef>
                <a:spcPts val="0"/>
              </a:spcBef>
              <a:defRPr/>
            </a:pPr>
          </a:p>
        </p:txBody>
      </p:sp>
      <p:sp>
        <p:nvSpPr>
          <p:cNvPr id="326" name="Google Shape;286;p27"/>
          <p:cNvSpPr/>
          <p:nvPr/>
        </p:nvSpPr>
        <p:spPr>
          <a:xfrm>
            <a:off x="0" y="0"/>
            <a:ext cx="9144000" cy="6858000"/>
          </a:xfrm>
          <a:prstGeom prst="rect">
            <a:avLst/>
          </a:prstGeom>
          <a:solidFill>
            <a:srgbClr val="4F6228"/>
          </a:solidFill>
          <a:ln>
            <a:solidFill>
              <a:srgbClr val="F69240"/>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grpSp>
        <p:nvGrpSpPr>
          <p:cNvPr id="329" name="Google Shape;287;p27"/>
          <p:cNvGrpSpPr/>
          <p:nvPr/>
        </p:nvGrpSpPr>
        <p:grpSpPr>
          <a:xfrm>
            <a:off x="276225" y="6165850"/>
            <a:ext cx="1343100" cy="473100"/>
            <a:chOff x="0" y="0"/>
            <a:chExt cx="1343099" cy="473099"/>
          </a:xfrm>
        </p:grpSpPr>
        <p:sp>
          <p:nvSpPr>
            <p:cNvPr id="327" name="مستطيل"/>
            <p:cNvSpPr/>
            <p:nvPr/>
          </p:nvSpPr>
          <p:spPr>
            <a:xfrm>
              <a:off x="0" y="0"/>
              <a:ext cx="1343100" cy="473100"/>
            </a:xfrm>
            <a:prstGeom prst="rect">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328" name="استنتاج"/>
            <p:cNvSpPr txBox="1"/>
            <p:nvPr/>
          </p:nvSpPr>
          <p:spPr>
            <a:xfrm>
              <a:off x="0" y="18035"/>
              <a:ext cx="1343100" cy="4370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2400">
                  <a:solidFill>
                    <a:srgbClr val="FFFFFF"/>
                  </a:solidFill>
                  <a:latin typeface="Arial Black"/>
                  <a:ea typeface="Arial Black"/>
                  <a:cs typeface="Arial Black"/>
                  <a:sym typeface="Arial Black"/>
                </a:defRPr>
              </a:lvl1pPr>
            </a:lstStyle>
            <a:p>
              <a:pPr rtl="0">
                <a:defRPr/>
              </a:pPr>
              <a:r>
                <a:t>استنتاج</a:t>
              </a:r>
            </a:p>
          </p:txBody>
        </p:sp>
      </p:grpSp>
      <p:grpSp>
        <p:nvGrpSpPr>
          <p:cNvPr id="332" name="Google Shape;288;p27"/>
          <p:cNvGrpSpPr/>
          <p:nvPr/>
        </p:nvGrpSpPr>
        <p:grpSpPr>
          <a:xfrm>
            <a:off x="2685037" y="-704221"/>
            <a:ext cx="6305988" cy="2828079"/>
            <a:chOff x="0" y="0"/>
            <a:chExt cx="6305987" cy="2828077"/>
          </a:xfrm>
        </p:grpSpPr>
        <p:sp>
          <p:nvSpPr>
            <p:cNvPr id="330" name="مستطيل"/>
            <p:cNvSpPr/>
            <p:nvPr/>
          </p:nvSpPr>
          <p:spPr>
            <a:xfrm>
              <a:off x="0" y="771954"/>
              <a:ext cx="6305988" cy="1284169"/>
            </a:xfrm>
            <a:prstGeom prst="rect">
              <a:avLst/>
            </a:prstGeom>
            <a:gradFill flip="none" rotWithShape="1">
              <a:gsLst>
                <a:gs pos="0">
                  <a:srgbClr val="DAFDA7"/>
                </a:gs>
                <a:gs pos="35000">
                  <a:srgbClr val="E4FDC2"/>
                </a:gs>
                <a:gs pos="100000">
                  <a:schemeClr val="accent3">
                    <a:hueOff val="321486"/>
                    <a:satOff val="58119"/>
                    <a:lumOff val="40966"/>
                  </a:schemeClr>
                </a:gs>
              </a:gsLst>
              <a:lin ang="16200038" scaled="0"/>
            </a:gradFill>
            <a:ln w="9525" cap="flat">
              <a:solidFill>
                <a:srgbClr val="98B954"/>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rtl="0">
                <a:defRPr b="1" sz="2800">
                  <a:latin typeface="Calibri"/>
                  <a:ea typeface="Calibri"/>
                  <a:cs typeface="Calibri"/>
                  <a:sym typeface="Calibri"/>
                </a:defRPr>
              </a:pPr>
            </a:p>
          </p:txBody>
        </p:sp>
        <p:sp>
          <p:nvSpPr>
            <p:cNvPr id="331" name="1- يجب تجنب الألعاب المباحة إذا كان فعلها مؤدياً إلى ترك الواجب"/>
            <p:cNvSpPr txBox="1"/>
            <p:nvPr/>
          </p:nvSpPr>
          <p:spPr>
            <a:xfrm>
              <a:off x="0" y="0"/>
              <a:ext cx="6305988" cy="2828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p>
              <a:pPr algn="r" rtl="0">
                <a:defRPr/>
              </a:pPr>
              <a:endParaRPr b="1" sz="2800">
                <a:latin typeface="Calibri"/>
                <a:ea typeface="Calibri"/>
                <a:cs typeface="Calibri"/>
                <a:sym typeface="Calibri"/>
              </a:endParaRPr>
            </a:p>
            <a:p>
              <a:pPr algn="r" rtl="0">
                <a:defRPr b="1" sz="2800">
                  <a:latin typeface="Calibri"/>
                  <a:ea typeface="Calibri"/>
                  <a:cs typeface="Calibri"/>
                  <a:sym typeface="Calibri"/>
                </a:defRPr>
              </a:pPr>
              <a:r>
                <a:t>1- يجب تجنب الألعاب المباحة إذا كان فعلها مؤدياً إلى ترك الواجب</a:t>
              </a:r>
            </a:p>
          </p:txBody>
        </p:sp>
      </p:grpSp>
      <p:grpSp>
        <p:nvGrpSpPr>
          <p:cNvPr id="335" name="Google Shape;289;p27"/>
          <p:cNvGrpSpPr/>
          <p:nvPr/>
        </p:nvGrpSpPr>
        <p:grpSpPr>
          <a:xfrm>
            <a:off x="3685500" y="1105066"/>
            <a:ext cx="5245851" cy="2933292"/>
            <a:chOff x="0" y="0"/>
            <a:chExt cx="5245849" cy="2933290"/>
          </a:xfrm>
        </p:grpSpPr>
        <p:sp>
          <p:nvSpPr>
            <p:cNvPr id="333" name="مستطيل"/>
            <p:cNvSpPr/>
            <p:nvPr/>
          </p:nvSpPr>
          <p:spPr>
            <a:xfrm>
              <a:off x="0" y="403921"/>
              <a:ext cx="5245850" cy="2125449"/>
            </a:xfrm>
            <a:prstGeom prst="rect">
              <a:avLst/>
            </a:prstGeom>
            <a:gradFill flip="none" rotWithShape="1">
              <a:gsLst>
                <a:gs pos="0">
                  <a:srgbClr val="DAFDA7"/>
                </a:gs>
                <a:gs pos="35000">
                  <a:srgbClr val="E4FDC2"/>
                </a:gs>
                <a:gs pos="100000">
                  <a:schemeClr val="accent3">
                    <a:hueOff val="321486"/>
                    <a:satOff val="58119"/>
                    <a:lumOff val="40966"/>
                  </a:schemeClr>
                </a:gs>
              </a:gsLst>
              <a:lin ang="16200038" scaled="0"/>
            </a:gradFill>
            <a:ln w="9525" cap="flat">
              <a:solidFill>
                <a:srgbClr val="98B954"/>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rtl="0">
                <a:defRPr b="1" sz="2800">
                  <a:latin typeface="Calibri"/>
                  <a:ea typeface="Calibri"/>
                  <a:cs typeface="Calibri"/>
                  <a:sym typeface="Calibri"/>
                </a:defRPr>
              </a:pPr>
            </a:p>
          </p:txBody>
        </p:sp>
        <p:sp>
          <p:nvSpPr>
            <p:cNvPr id="334" name="2- يجب أن تكون الألعاب المباحة منضبطة بضوابط شرعية…"/>
            <p:cNvSpPr txBox="1"/>
            <p:nvPr/>
          </p:nvSpPr>
          <p:spPr>
            <a:xfrm>
              <a:off x="0" y="0"/>
              <a:ext cx="5245850" cy="2933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p>
              <a:pPr algn="r" rtl="0">
                <a:defRPr/>
              </a:pPr>
              <a:endParaRPr b="1" sz="2800">
                <a:latin typeface="Calibri"/>
                <a:ea typeface="Calibri"/>
                <a:cs typeface="Calibri"/>
                <a:sym typeface="Calibri"/>
              </a:endParaRPr>
            </a:p>
            <a:p>
              <a:pPr algn="r" rtl="0">
                <a:defRPr b="1" sz="2800">
                  <a:latin typeface="Calibri"/>
                  <a:ea typeface="Calibri"/>
                  <a:cs typeface="Calibri"/>
                  <a:sym typeface="Calibri"/>
                </a:defRPr>
              </a:pPr>
              <a:r>
                <a:t>2- يجب أن تكون الألعاب المباحة منضبطة بضوابط شرعية </a:t>
              </a:r>
            </a:p>
            <a:p>
              <a:pPr algn="r" rtl="0">
                <a:defRPr b="1" sz="2800">
                  <a:latin typeface="Calibri"/>
                  <a:ea typeface="Calibri"/>
                  <a:cs typeface="Calibri"/>
                  <a:sym typeface="Calibri"/>
                </a:defRPr>
              </a:pPr>
              <a:r>
                <a:t> مثل (ستر العورة أثناء لعب كرة القدم )</a:t>
              </a:r>
            </a:p>
          </p:txBody>
        </p:sp>
      </p:grpSp>
      <p:grpSp>
        <p:nvGrpSpPr>
          <p:cNvPr id="338" name="Google Shape;290;p27"/>
          <p:cNvGrpSpPr/>
          <p:nvPr/>
        </p:nvGrpSpPr>
        <p:grpSpPr>
          <a:xfrm>
            <a:off x="2899590" y="3462404"/>
            <a:ext cx="6243802" cy="2008826"/>
            <a:chOff x="0" y="0"/>
            <a:chExt cx="6243800" cy="2008824"/>
          </a:xfrm>
        </p:grpSpPr>
        <p:sp>
          <p:nvSpPr>
            <p:cNvPr id="336" name="مستطيل"/>
            <p:cNvSpPr/>
            <p:nvPr/>
          </p:nvSpPr>
          <p:spPr>
            <a:xfrm>
              <a:off x="0" y="356291"/>
              <a:ext cx="6243801" cy="1296243"/>
            </a:xfrm>
            <a:prstGeom prst="rect">
              <a:avLst/>
            </a:prstGeom>
            <a:gradFill flip="none" rotWithShape="1">
              <a:gsLst>
                <a:gs pos="0">
                  <a:srgbClr val="DAFDA7"/>
                </a:gs>
                <a:gs pos="35000">
                  <a:srgbClr val="E4FDC2"/>
                </a:gs>
                <a:gs pos="100000">
                  <a:schemeClr val="accent3">
                    <a:hueOff val="321486"/>
                    <a:satOff val="58119"/>
                    <a:lumOff val="40966"/>
                  </a:schemeClr>
                </a:gs>
              </a:gsLst>
              <a:lin ang="16200038" scaled="0"/>
            </a:gradFill>
            <a:ln w="9525" cap="flat">
              <a:solidFill>
                <a:srgbClr val="98B954"/>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337" name="3- أن يسود اللعب جو من المحبة والإخاء ولايؤول إلى التقاطع والتدابر ."/>
            <p:cNvSpPr txBox="1"/>
            <p:nvPr/>
          </p:nvSpPr>
          <p:spPr>
            <a:xfrm>
              <a:off x="0" y="-1"/>
              <a:ext cx="6243801" cy="20088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lvl1pPr algn="ctr">
                <a:defRPr b="1" sz="2800">
                  <a:latin typeface="Calibri"/>
                  <a:ea typeface="Calibri"/>
                  <a:cs typeface="Calibri"/>
                  <a:sym typeface="Calibri"/>
                </a:defRPr>
              </a:lvl1pPr>
            </a:lstStyle>
            <a:p>
              <a:pPr rtl="0">
                <a:defRPr/>
              </a:pPr>
              <a:r>
                <a:t>3- أن يسود اللعب جو من المحبة والإخاء ولايؤول إلى التقاطع والتدابر .</a:t>
              </a:r>
            </a:p>
          </p:txBody>
        </p:sp>
      </p:grpSp>
      <p:grpSp>
        <p:nvGrpSpPr>
          <p:cNvPr id="341" name="Google Shape;291;p27"/>
          <p:cNvGrpSpPr/>
          <p:nvPr/>
        </p:nvGrpSpPr>
        <p:grpSpPr>
          <a:xfrm>
            <a:off x="3201430" y="4949923"/>
            <a:ext cx="6213991" cy="1685969"/>
            <a:chOff x="0" y="0"/>
            <a:chExt cx="6213990" cy="1685968"/>
          </a:xfrm>
        </p:grpSpPr>
        <p:sp>
          <p:nvSpPr>
            <p:cNvPr id="339" name="مستطيل"/>
            <p:cNvSpPr/>
            <p:nvPr/>
          </p:nvSpPr>
          <p:spPr>
            <a:xfrm>
              <a:off x="0" y="264772"/>
              <a:ext cx="6213991" cy="1156424"/>
            </a:xfrm>
            <a:prstGeom prst="rect">
              <a:avLst/>
            </a:prstGeom>
            <a:gradFill flip="none" rotWithShape="1">
              <a:gsLst>
                <a:gs pos="0">
                  <a:srgbClr val="DAFDA7"/>
                </a:gs>
                <a:gs pos="35000">
                  <a:srgbClr val="E4FDC2"/>
                </a:gs>
                <a:gs pos="100000">
                  <a:schemeClr val="accent3">
                    <a:hueOff val="321486"/>
                    <a:satOff val="58119"/>
                    <a:lumOff val="40966"/>
                  </a:schemeClr>
                </a:gs>
              </a:gsLst>
              <a:lin ang="16200038" scaled="0"/>
            </a:gradFill>
            <a:ln w="9525" cap="flat">
              <a:solidFill>
                <a:srgbClr val="98B954"/>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rtl="0">
                <a:defRPr b="1" sz="2800">
                  <a:latin typeface="Calibri"/>
                  <a:ea typeface="Calibri"/>
                  <a:cs typeface="Calibri"/>
                  <a:sym typeface="Calibri"/>
                </a:defRPr>
              </a:pPr>
            </a:p>
          </p:txBody>
        </p:sp>
        <p:sp>
          <p:nvSpPr>
            <p:cNvPr id="340" name="4- يجب تجنب تأييد فريق على الآخر"/>
            <p:cNvSpPr txBox="1"/>
            <p:nvPr/>
          </p:nvSpPr>
          <p:spPr>
            <a:xfrm>
              <a:off x="0" y="0"/>
              <a:ext cx="6213991" cy="16859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lvl1pPr algn="ctr">
                <a:defRPr b="1" sz="2800">
                  <a:latin typeface="Calibri"/>
                  <a:ea typeface="Calibri"/>
                  <a:cs typeface="Calibri"/>
                  <a:sym typeface="Calibri"/>
                </a:defRPr>
              </a:lvl1pPr>
            </a:lstStyle>
            <a:p>
              <a:pPr rtl="0">
                <a:defRPr/>
              </a:pPr>
              <a:r>
                <a:t>4- يجب تجنب تأييد فريق على الآخر </a:t>
              </a:r>
            </a:p>
          </p:txBody>
        </p:sp>
      </p:grpSp>
      <p:pic>
        <p:nvPicPr>
          <p:cNvPr id="342" name="Google Shape;292;p27" descr="Google Shape;292;p27"/>
          <p:cNvPicPr>
            <a:picLocks noChangeAspect="1"/>
          </p:cNvPicPr>
          <p:nvPr/>
        </p:nvPicPr>
        <p:blipFill>
          <a:blip r:embed="rId2">
            <a:extLst/>
          </a:blip>
          <a:stretch>
            <a:fillRect/>
          </a:stretch>
        </p:blipFill>
        <p:spPr>
          <a:xfrm>
            <a:off x="-305559" y="63248"/>
            <a:ext cx="3054495" cy="428509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2"/>
                                        </p:tgtEl>
                                        <p:attrNameLst>
                                          <p:attrName>style.visibility</p:attrName>
                                        </p:attrNameLst>
                                      </p:cBhvr>
                                      <p:to>
                                        <p:strVal val="visible"/>
                                      </p:to>
                                    </p:set>
                                    <p:animEffect filter="dissolve" transition="in">
                                      <p:cBhvr>
                                        <p:cTn id="7" dur="5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35"/>
                                        </p:tgtEl>
                                        <p:attrNameLst>
                                          <p:attrName>style.visibility</p:attrName>
                                        </p:attrNameLst>
                                      </p:cBhvr>
                                      <p:to>
                                        <p:strVal val="visible"/>
                                      </p:to>
                                    </p:set>
                                    <p:animEffect filter="dissolve" transition="in">
                                      <p:cBhvr>
                                        <p:cTn id="12" dur="500"/>
                                        <p:tgtEl>
                                          <p:spTgt spid="33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38"/>
                                        </p:tgtEl>
                                        <p:attrNameLst>
                                          <p:attrName>style.visibility</p:attrName>
                                        </p:attrNameLst>
                                      </p:cBhvr>
                                      <p:to>
                                        <p:strVal val="visible"/>
                                      </p:to>
                                    </p:set>
                                    <p:animEffect filter="dissolve" transition="in">
                                      <p:cBhvr>
                                        <p:cTn id="17" dur="500"/>
                                        <p:tgtEl>
                                          <p:spTgt spid="33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41"/>
                                        </p:tgtEl>
                                        <p:attrNameLst>
                                          <p:attrName>style.visibility</p:attrName>
                                        </p:attrNameLst>
                                      </p:cBhvr>
                                      <p:to>
                                        <p:strVal val="visible"/>
                                      </p:to>
                                    </p:set>
                                    <p:animEffect filter="dissolve" transition="in">
                                      <p:cBhvr>
                                        <p:cTn id="22"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1" grpId="4"/>
      <p:bldP build="whole" bldLvl="1" animBg="1" rev="0" advAuto="0" spid="335" grpId="2"/>
      <p:bldP build="whole" bldLvl="1" animBg="1" rev="0" advAuto="0" spid="338" grpId="3"/>
      <p:bldP build="whole" bldLvl="1" animBg="1" rev="0" advAuto="0" spid="332"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Google Shape;297;p28"/>
          <p:cNvSpPr/>
          <p:nvPr/>
        </p:nvSpPr>
        <p:spPr>
          <a:xfrm>
            <a:off x="0" y="0"/>
            <a:ext cx="9144000" cy="6858000"/>
          </a:xfrm>
          <a:prstGeom prst="rect">
            <a:avLst/>
          </a:prstGeom>
          <a:solidFill>
            <a:srgbClr val="C3D69B"/>
          </a:solidFill>
          <a:ln>
            <a:solidFill>
              <a:srgbClr val="F69240"/>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sp>
        <p:nvSpPr>
          <p:cNvPr id="345" name="Google Shape;298;p28"/>
          <p:cNvSpPr/>
          <p:nvPr/>
        </p:nvSpPr>
        <p:spPr>
          <a:xfrm>
            <a:off x="6132512" y="139700"/>
            <a:ext cx="2395501" cy="1130246"/>
          </a:xfrm>
          <a:prstGeom prst="rect">
            <a:avLst/>
          </a:prstGeom>
          <a:gradFill>
            <a:gsLst>
              <a:gs pos="0">
                <a:srgbClr val="FFA09D"/>
              </a:gs>
              <a:gs pos="35000">
                <a:srgbClr val="FFBCBC"/>
              </a:gs>
              <a:gs pos="100000">
                <a:srgbClr val="FFE2E2"/>
              </a:gs>
            </a:gsLst>
            <a:lin ang="16200038"/>
          </a:gradFill>
          <a:ln>
            <a:solidFill>
              <a:srgbClr val="BD4B48"/>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b="1" sz="6600">
                <a:solidFill>
                  <a:srgbClr val="FF9900"/>
                </a:solidFill>
                <a:effectLst>
                  <a:outerShdw sx="100000" sy="100000" kx="0" ky="0" algn="b" rotWithShape="0" blurRad="50800" dist="39000" dir="5460000">
                    <a:srgbClr val="000000">
                      <a:alpha val="38000"/>
                    </a:srgbClr>
                  </a:outerShdw>
                </a:effectLst>
                <a:latin typeface="Calibri"/>
                <a:ea typeface="Calibri"/>
                <a:cs typeface="Calibri"/>
                <a:sym typeface="Calibri"/>
              </a:defRPr>
            </a:lvl1pPr>
          </a:lstStyle>
          <a:p>
            <a:pPr rtl="0">
              <a:defRPr/>
            </a:pPr>
            <a:r>
              <a:t>تذكري</a:t>
            </a:r>
          </a:p>
        </p:txBody>
      </p:sp>
      <p:pic>
        <p:nvPicPr>
          <p:cNvPr id="346" name="Google Shape;300;p28" descr="Google Shape;300;p28"/>
          <p:cNvPicPr>
            <a:picLocks noChangeAspect="1"/>
          </p:cNvPicPr>
          <p:nvPr/>
        </p:nvPicPr>
        <p:blipFill>
          <a:blip r:embed="rId2">
            <a:extLst/>
          </a:blip>
          <a:stretch>
            <a:fillRect/>
          </a:stretch>
        </p:blipFill>
        <p:spPr>
          <a:xfrm>
            <a:off x="302185" y="2857914"/>
            <a:ext cx="6955305" cy="3658429"/>
          </a:xfrm>
          <a:prstGeom prst="rect">
            <a:avLst/>
          </a:prstGeom>
          <a:ln w="12700">
            <a:miter lim="400000"/>
          </a:ln>
        </p:spPr>
      </p:pic>
      <p:sp>
        <p:nvSpPr>
          <p:cNvPr id="347" name="Google Shape;301;p28"/>
          <p:cNvSpPr/>
          <p:nvPr/>
        </p:nvSpPr>
        <p:spPr>
          <a:xfrm>
            <a:off x="968375" y="5597525"/>
            <a:ext cx="4175100" cy="1117501"/>
          </a:xfrm>
          <a:prstGeom prst="roundRect">
            <a:avLst>
              <a:gd name="adj" fmla="val 16667"/>
            </a:avLst>
          </a:prstGeom>
          <a:solidFill>
            <a:srgbClr val="FFFFFF"/>
          </a:solidFill>
          <a:ln w="25400">
            <a:solidFill>
              <a:srgbClr val="FFFFFF"/>
            </a:solidFill>
            <a:miter/>
          </a:ln>
        </p:spPr>
        <p:txBody>
          <a:bodyPr lIns="0" tIns="0" rIns="0" bIns="0" anchor="ctr"/>
          <a:lstStyle/>
          <a:p>
            <a:pPr rtl="0">
              <a:defRPr sz="1800"/>
            </a:pPr>
          </a:p>
        </p:txBody>
      </p:sp>
      <p:pic>
        <p:nvPicPr>
          <p:cNvPr id="348" name="Google Shape;302;p28" descr="Google Shape;302;p28"/>
          <p:cNvPicPr>
            <a:picLocks noChangeAspect="1"/>
          </p:cNvPicPr>
          <p:nvPr/>
        </p:nvPicPr>
        <p:blipFill>
          <a:blip r:embed="rId3">
            <a:extLst/>
          </a:blip>
          <a:stretch>
            <a:fillRect/>
          </a:stretch>
        </p:blipFill>
        <p:spPr>
          <a:xfrm>
            <a:off x="1692275" y="5930900"/>
            <a:ext cx="4175125" cy="784225"/>
          </a:xfrm>
          <a:prstGeom prst="rect">
            <a:avLst/>
          </a:prstGeom>
          <a:ln w="12700">
            <a:miter lim="400000"/>
          </a:ln>
        </p:spPr>
      </p:pic>
      <p:grpSp>
        <p:nvGrpSpPr>
          <p:cNvPr id="351" name="Google Shape;303;p28"/>
          <p:cNvGrpSpPr/>
          <p:nvPr/>
        </p:nvGrpSpPr>
        <p:grpSpPr>
          <a:xfrm>
            <a:off x="195262" y="-169590"/>
            <a:ext cx="5864100" cy="2466330"/>
            <a:chOff x="0" y="0"/>
            <a:chExt cx="5864099" cy="2466329"/>
          </a:xfrm>
        </p:grpSpPr>
        <p:sp>
          <p:nvSpPr>
            <p:cNvPr id="349" name="مستطيل"/>
            <p:cNvSpPr/>
            <p:nvPr/>
          </p:nvSpPr>
          <p:spPr>
            <a:xfrm>
              <a:off x="0" y="236264"/>
              <a:ext cx="5864100" cy="1993801"/>
            </a:xfrm>
            <a:prstGeom prst="rect">
              <a:avLst/>
            </a:prstGeom>
            <a:solidFill>
              <a:srgbClr val="F7FDAD"/>
            </a:solidFill>
            <a:ln w="9525" cap="flat">
              <a:solidFill>
                <a:srgbClr val="97B853"/>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b="1" sz="3200">
                  <a:latin typeface="Calibri"/>
                  <a:ea typeface="Calibri"/>
                  <a:cs typeface="Calibri"/>
                  <a:sym typeface="Calibri"/>
                </a:defRPr>
              </a:pPr>
            </a:p>
          </p:txBody>
        </p:sp>
        <p:sp>
          <p:nvSpPr>
            <p:cNvPr id="350" name="لا ينبغي للمسلم أن ينسى…"/>
            <p:cNvSpPr txBox="1"/>
            <p:nvPr/>
          </p:nvSpPr>
          <p:spPr>
            <a:xfrm>
              <a:off x="0" y="-1"/>
              <a:ext cx="5864100" cy="246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a:pPr>
              <a:endParaRPr b="1" sz="3200">
                <a:latin typeface="Calibri"/>
                <a:ea typeface="Calibri"/>
                <a:cs typeface="Calibri"/>
                <a:sym typeface="Calibri"/>
              </a:endParaRPr>
            </a:p>
            <a:p>
              <a:pPr algn="ctr" rtl="0">
                <a:defRPr b="1" sz="3200">
                  <a:latin typeface="Calibri"/>
                  <a:ea typeface="Calibri"/>
                  <a:cs typeface="Calibri"/>
                  <a:sym typeface="Calibri"/>
                </a:defRPr>
              </a:pPr>
              <a:r>
                <a:t>لا ينبغي للمسلم أن ينسى</a:t>
              </a:r>
            </a:p>
            <a:p>
              <a:pPr algn="ctr" rtl="0">
                <a:defRPr b="1" sz="3200">
                  <a:latin typeface="Calibri"/>
                  <a:ea typeface="Calibri"/>
                  <a:cs typeface="Calibri"/>
                  <a:sym typeface="Calibri"/>
                </a:defRPr>
              </a:pPr>
              <a:r>
                <a:t> أن المسابقة الحقيقة هي في طاعة الله تعالى  ومرضاته</a:t>
              </a:r>
            </a:p>
          </p:txBody>
        </p:sp>
      </p:grpSp>
      <p:pic>
        <p:nvPicPr>
          <p:cNvPr id="352" name="Google Shape;304;p28" descr="Google Shape;304;p28"/>
          <p:cNvPicPr>
            <a:picLocks noChangeAspect="1"/>
          </p:cNvPicPr>
          <p:nvPr/>
        </p:nvPicPr>
        <p:blipFill>
          <a:blip r:embed="rId4">
            <a:extLst/>
          </a:blip>
          <a:srcRect l="16924" t="66800" r="18500" b="14297"/>
          <a:stretch>
            <a:fillRect/>
          </a:stretch>
        </p:blipFill>
        <p:spPr>
          <a:xfrm>
            <a:off x="1193938" y="1998109"/>
            <a:ext cx="4679951" cy="91598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Google Shape;309;p29"/>
          <p:cNvSpPr/>
          <p:nvPr/>
        </p:nvSpPr>
        <p:spPr>
          <a:xfrm>
            <a:off x="-97586" y="-31565"/>
            <a:ext cx="9144001" cy="6858001"/>
          </a:xfrm>
          <a:prstGeom prst="rect">
            <a:avLst/>
          </a:prstGeom>
          <a:solidFill>
            <a:srgbClr val="EDF39F"/>
          </a:solidFill>
          <a:ln>
            <a:solidFill>
              <a:srgbClr val="000000"/>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grpSp>
        <p:nvGrpSpPr>
          <p:cNvPr id="357" name="Google Shape;310;p29"/>
          <p:cNvGrpSpPr/>
          <p:nvPr/>
        </p:nvGrpSpPr>
        <p:grpSpPr>
          <a:xfrm>
            <a:off x="4307685" y="5358734"/>
            <a:ext cx="2128079" cy="1253802"/>
            <a:chOff x="0" y="0"/>
            <a:chExt cx="2128078" cy="1253801"/>
          </a:xfrm>
        </p:grpSpPr>
        <p:sp>
          <p:nvSpPr>
            <p:cNvPr id="355" name="مستطيل"/>
            <p:cNvSpPr/>
            <p:nvPr/>
          </p:nvSpPr>
          <p:spPr>
            <a:xfrm>
              <a:off x="0" y="0"/>
              <a:ext cx="2128079" cy="1253802"/>
            </a:xfrm>
            <a:prstGeom prst="rect">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356" name="مناقشة"/>
            <p:cNvSpPr txBox="1"/>
            <p:nvPr/>
          </p:nvSpPr>
          <p:spPr>
            <a:xfrm>
              <a:off x="0" y="156024"/>
              <a:ext cx="2128079" cy="9417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lvl1pPr algn="ctr">
                <a:defRPr b="1" sz="1800">
                  <a:solidFill>
                    <a:srgbClr val="FFFFFF"/>
                  </a:solidFill>
                  <a:latin typeface="Arial Black"/>
                  <a:ea typeface="Arial Black"/>
                  <a:cs typeface="Arial Black"/>
                  <a:sym typeface="Arial Black"/>
                </a:defRPr>
              </a:lvl1pPr>
            </a:lstStyle>
            <a:p>
              <a:pPr rtl="0">
                <a:defRPr/>
              </a:pPr>
              <a:r>
                <a:t>مناقشة </a:t>
              </a:r>
            </a:p>
          </p:txBody>
        </p:sp>
      </p:grpSp>
      <p:grpSp>
        <p:nvGrpSpPr>
          <p:cNvPr id="360" name="Google Shape;311;p29"/>
          <p:cNvGrpSpPr/>
          <p:nvPr/>
        </p:nvGrpSpPr>
        <p:grpSpPr>
          <a:xfrm>
            <a:off x="-152576" y="-521015"/>
            <a:ext cx="9449152" cy="4560516"/>
            <a:chOff x="0" y="0"/>
            <a:chExt cx="9449151" cy="4560515"/>
          </a:xfrm>
        </p:grpSpPr>
        <p:sp>
          <p:nvSpPr>
            <p:cNvPr id="358" name="مستطيل"/>
            <p:cNvSpPr/>
            <p:nvPr/>
          </p:nvSpPr>
          <p:spPr>
            <a:xfrm>
              <a:off x="0" y="273247"/>
              <a:ext cx="9449152" cy="4014021"/>
            </a:xfrm>
            <a:prstGeom prst="roundRect">
              <a:avLst>
                <a:gd name="adj" fmla="val 0"/>
              </a:avLst>
            </a:prstGeom>
            <a:solidFill>
              <a:srgbClr val="FFFFFF"/>
            </a:solidFill>
            <a:ln w="25400" cap="flat">
              <a:solidFill>
                <a:schemeClr val="accent2"/>
              </a:solidFill>
              <a:prstDash val="solid"/>
              <a:round/>
            </a:ln>
            <a:effectLst/>
          </p:spPr>
          <p:txBody>
            <a:bodyPr wrap="square" lIns="0" tIns="0" rIns="0" bIns="0" numCol="1" anchor="ctr">
              <a:noAutofit/>
            </a:bodyPr>
            <a:lstStyle/>
            <a:p>
              <a:pPr algn="ctr" rtl="0">
                <a:defRPr b="1" sz="1000">
                  <a:latin typeface="Calibri"/>
                  <a:ea typeface="Calibri"/>
                  <a:cs typeface="Calibri"/>
                  <a:sym typeface="Calibri"/>
                </a:defRPr>
              </a:pPr>
            </a:p>
          </p:txBody>
        </p:sp>
        <p:sp>
          <p:nvSpPr>
            <p:cNvPr id="359" name="تلقى محمد؛ على هاتفه الجوال رسالة إعلانية من أحد متاجر بيع الأجهزة الكهربائية، تفيد بوجود مسابقة جائزتها سيارة ثمينة واشتمل الإعلان تاريخ بداية المسابقة وانتهائها والموعد المحدد لتسليم الجائزة، فتوجه محمد؛ إلى المحل سائلاً عن كيفية الاشتراك فأخبره الموظف المسؤول بأن عليه شراء أجهزة كهربائية من المحل بقيمة ألف ريال حتى يمكنه الحصول على قسيمة يدخل من خلالها السحب على الجائزة،"/>
            <p:cNvSpPr txBox="1"/>
            <p:nvPr/>
          </p:nvSpPr>
          <p:spPr>
            <a:xfrm>
              <a:off x="0" y="-1"/>
              <a:ext cx="9449152" cy="45605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lvl1pPr algn="ctr">
                <a:defRPr b="1" sz="2800">
                  <a:latin typeface="Calibri"/>
                  <a:ea typeface="Calibri"/>
                  <a:cs typeface="Calibri"/>
                  <a:sym typeface="Calibri"/>
                </a:defRPr>
              </a:lvl1pPr>
            </a:lstStyle>
            <a:p>
              <a:pPr rtl="0">
                <a:defRPr/>
              </a:pPr>
              <a:r>
                <a:t>تلقى محمد؛ على هاتفه الجوال رسالة إعلانية من أحد متاجر بيع الأجهزة الكهربائية، تفيد بوجود مسابقة جائزتها سيارة ثمينة واشتمل الإعلان تاريخ بداية المسابقة وانتهائها والموعد المحدد لتسليم الجائزة، فتوجه محمد؛ إلى المحل سائلاً عن كيفية الاشتراك فأخبره الموظف المسؤول بأن عليه شراء أجهزة كهربائية من المحل بقيمة ألف ريال حتى يمكنه الحصول على قسيمة يدخل من خلالها السحب على الجائزة، </a:t>
              </a:r>
            </a:p>
          </p:txBody>
        </p:sp>
      </p:grpSp>
      <p:pic>
        <p:nvPicPr>
          <p:cNvPr id="361" name="Google Shape;313;p29" descr="Google Shape;313;p29"/>
          <p:cNvPicPr>
            <a:picLocks noChangeAspect="1"/>
          </p:cNvPicPr>
          <p:nvPr/>
        </p:nvPicPr>
        <p:blipFill>
          <a:blip r:embed="rId2">
            <a:extLst/>
          </a:blip>
          <a:srcRect l="0" t="0" r="0" b="3"/>
          <a:stretch>
            <a:fillRect/>
          </a:stretch>
        </p:blipFill>
        <p:spPr>
          <a:xfrm>
            <a:off x="6734734" y="3632280"/>
            <a:ext cx="2424789" cy="31769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1"/>
                </a:cubicBezTo>
                <a:cubicBezTo>
                  <a:pt x="0" y="16766"/>
                  <a:pt x="4836" y="21600"/>
                  <a:pt x="10800" y="21600"/>
                </a:cubicBezTo>
                <a:cubicBezTo>
                  <a:pt x="16764" y="21600"/>
                  <a:pt x="21600" y="16766"/>
                  <a:pt x="21600" y="10801"/>
                </a:cubicBezTo>
                <a:cubicBezTo>
                  <a:pt x="21600" y="4836"/>
                  <a:pt x="16764" y="0"/>
                  <a:pt x="10800" y="0"/>
                </a:cubicBezTo>
                <a:close/>
              </a:path>
            </a:pathLst>
          </a:custGeom>
          <a:ln w="63500" cap="rnd">
            <a:solidFill>
              <a:srgbClr val="333333"/>
            </a:solidFill>
          </a:ln>
          <a:effectLst>
            <a:outerShdw sx="100000" sy="100000" kx="0" ky="0" algn="b" rotWithShape="0" blurRad="381000" dist="292100" dir="5400000">
              <a:srgbClr val="000000">
                <a:alpha val="21960"/>
              </a:srgbClr>
            </a:outerShdw>
          </a:effectLst>
        </p:spPr>
      </p:pic>
      <p:grpSp>
        <p:nvGrpSpPr>
          <p:cNvPr id="364" name="Google Shape;314;p29"/>
          <p:cNvGrpSpPr/>
          <p:nvPr/>
        </p:nvGrpSpPr>
        <p:grpSpPr>
          <a:xfrm>
            <a:off x="-269080" y="3788205"/>
            <a:ext cx="4800604" cy="2865136"/>
            <a:chOff x="0" y="0"/>
            <a:chExt cx="4800602" cy="2865135"/>
          </a:xfrm>
        </p:grpSpPr>
        <p:sp>
          <p:nvSpPr>
            <p:cNvPr id="362" name="مستطيل"/>
            <p:cNvSpPr/>
            <p:nvPr/>
          </p:nvSpPr>
          <p:spPr>
            <a:xfrm>
              <a:off x="-1" y="-1"/>
              <a:ext cx="4800604" cy="2865137"/>
            </a:xfrm>
            <a:prstGeom prst="rect">
              <a:avLst/>
            </a:prstGeom>
            <a:gradFill flip="none" rotWithShape="1">
              <a:gsLst>
                <a:gs pos="0">
                  <a:srgbClr val="BABABA"/>
                </a:gs>
                <a:gs pos="35000">
                  <a:srgbClr val="CFCFCF"/>
                </a:gs>
                <a:gs pos="100000">
                  <a:srgbClr val="EDEDED"/>
                </a:gs>
              </a:gsLst>
              <a:lin ang="16200038" scaled="0"/>
            </a:gradFill>
            <a:ln w="9525" cap="flat">
              <a:solidFill>
                <a:srgbClr val="000000"/>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b="1" sz="3200">
                  <a:latin typeface="Calibri"/>
                  <a:ea typeface="Calibri"/>
                  <a:cs typeface="Calibri"/>
                  <a:sym typeface="Calibri"/>
                </a:defRPr>
              </a:pPr>
            </a:p>
          </p:txBody>
        </p:sp>
        <p:sp>
          <p:nvSpPr>
            <p:cNvPr id="363" name="طالبتي المبدعة :…"/>
            <p:cNvSpPr txBox="1"/>
            <p:nvPr/>
          </p:nvSpPr>
          <p:spPr>
            <a:xfrm>
              <a:off x="-1" y="235278"/>
              <a:ext cx="4800604" cy="23945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p>
              <a:pPr algn="ctr" rtl="0">
                <a:defRPr b="1" sz="4400" u="sng">
                  <a:solidFill>
                    <a:srgbClr val="FF0000"/>
                  </a:solidFill>
                  <a:latin typeface="Calibri"/>
                  <a:ea typeface="Calibri"/>
                  <a:cs typeface="Calibri"/>
                  <a:sym typeface="Calibri"/>
                </a:defRPr>
              </a:pPr>
              <a:r>
                <a:t>طالبتي المبدعة :</a:t>
              </a:r>
            </a:p>
            <a:p>
              <a:pPr algn="ctr" rtl="0">
                <a:defRPr b="1" sz="4400">
                  <a:latin typeface="Calibri"/>
                  <a:ea typeface="Calibri"/>
                  <a:cs typeface="Calibri"/>
                  <a:sym typeface="Calibri"/>
                </a:defRPr>
              </a:pPr>
              <a:r>
                <a:t>استنتجي معنى المسابقات التجارية </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8" name="Google Shape;320;p30"/>
          <p:cNvGrpSpPr/>
          <p:nvPr/>
        </p:nvGrpSpPr>
        <p:grpSpPr>
          <a:xfrm>
            <a:off x="750420" y="-207796"/>
            <a:ext cx="8286584" cy="1685454"/>
            <a:chOff x="0" y="0"/>
            <a:chExt cx="8286583" cy="1685453"/>
          </a:xfrm>
        </p:grpSpPr>
        <p:sp>
          <p:nvSpPr>
            <p:cNvPr id="366" name="شكل"/>
            <p:cNvSpPr/>
            <p:nvPr/>
          </p:nvSpPr>
          <p:spPr>
            <a:xfrm>
              <a:off x="0" y="296711"/>
              <a:ext cx="8286584" cy="10920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4" y="0"/>
                  </a:moveTo>
                  <a:lnTo>
                    <a:pt x="21126" y="0"/>
                  </a:lnTo>
                  <a:cubicBezTo>
                    <a:pt x="21388" y="0"/>
                    <a:pt x="21600" y="1612"/>
                    <a:pt x="21600" y="3600"/>
                  </a:cubicBezTo>
                  <a:lnTo>
                    <a:pt x="21600" y="21600"/>
                  </a:lnTo>
                  <a:lnTo>
                    <a:pt x="0" y="21600"/>
                  </a:lnTo>
                  <a:lnTo>
                    <a:pt x="0" y="3600"/>
                  </a:lnTo>
                  <a:cubicBezTo>
                    <a:pt x="0" y="1612"/>
                    <a:pt x="212" y="0"/>
                    <a:pt x="474" y="0"/>
                  </a:cubicBezTo>
                  <a:close/>
                </a:path>
              </a:pathLst>
            </a:custGeom>
            <a:solidFill>
              <a:srgbClr val="F2F2F2"/>
            </a:solidFill>
            <a:ln w="25400" cap="flat">
              <a:solidFill>
                <a:srgbClr val="000000"/>
              </a:solidFill>
              <a:prstDash val="solid"/>
              <a:miter lim="800000"/>
            </a:ln>
            <a:effectLst/>
          </p:spPr>
          <p:txBody>
            <a:bodyPr wrap="square" lIns="0" tIns="0" rIns="0" bIns="0" numCol="1" anchor="ctr">
              <a:noAutofit/>
            </a:bodyPr>
            <a:lstStyle/>
            <a:p>
              <a:pPr algn="r" rtl="0">
                <a:defRPr/>
              </a:pPr>
            </a:p>
          </p:txBody>
        </p:sp>
        <p:sp>
          <p:nvSpPr>
            <p:cNvPr id="367" name="نشاط 2…"/>
            <p:cNvSpPr txBox="1"/>
            <p:nvPr/>
          </p:nvSpPr>
          <p:spPr>
            <a:xfrm>
              <a:off x="0" y="0"/>
              <a:ext cx="8286584" cy="1685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p>
              <a:pPr algn="r" rtl="0">
                <a:defRPr b="1" sz="1800" u="sng">
                  <a:solidFill>
                    <a:srgbClr val="C00000"/>
                  </a:solidFill>
                  <a:latin typeface="Calibri"/>
                  <a:ea typeface="Calibri"/>
                  <a:cs typeface="Calibri"/>
                  <a:sym typeface="Calibri"/>
                </a:defRPr>
              </a:pPr>
              <a:r>
                <a:t>نشاط 2</a:t>
              </a:r>
            </a:p>
            <a:p>
              <a:pPr algn="r" rtl="0">
                <a:defRPr b="1" sz="1800">
                  <a:solidFill>
                    <a:srgbClr val="002060"/>
                  </a:solidFill>
                  <a:latin typeface="Calibri"/>
                  <a:ea typeface="Calibri"/>
                  <a:cs typeface="Calibri"/>
                  <a:sym typeface="Calibri"/>
                </a:defRPr>
              </a:pPr>
              <a:r>
                <a:t>ألية التنفيذ : جماعي     زمن التنفيذ : 4دقيقة    </a:t>
              </a:r>
            </a:p>
            <a:p>
              <a:pPr algn="r" rtl="0">
                <a:defRPr b="1" sz="1800">
                  <a:solidFill>
                    <a:srgbClr val="002060"/>
                  </a:solidFill>
                  <a:latin typeface="Calibri"/>
                  <a:ea typeface="Calibri"/>
                  <a:cs typeface="Calibri"/>
                  <a:sym typeface="Calibri"/>
                </a:defRPr>
              </a:pPr>
              <a:r>
                <a:t>                                    الهدف من النشاط : حكم المسابقات التجارية</a:t>
              </a:r>
            </a:p>
          </p:txBody>
        </p:sp>
      </p:grpSp>
      <p:grpSp>
        <p:nvGrpSpPr>
          <p:cNvPr id="371" name="Google Shape;321;p30"/>
          <p:cNvGrpSpPr/>
          <p:nvPr/>
        </p:nvGrpSpPr>
        <p:grpSpPr>
          <a:xfrm>
            <a:off x="33339" y="-138574"/>
            <a:ext cx="2255576" cy="1547010"/>
            <a:chOff x="0" y="0"/>
            <a:chExt cx="2255575" cy="1547009"/>
          </a:xfrm>
        </p:grpSpPr>
        <p:sp>
          <p:nvSpPr>
            <p:cNvPr id="369" name="مستطيل مستدير الزوايا"/>
            <p:cNvSpPr/>
            <p:nvPr/>
          </p:nvSpPr>
          <p:spPr>
            <a:xfrm rot="20819881">
              <a:off x="77716" y="308416"/>
              <a:ext cx="2100144" cy="930177"/>
            </a:xfrm>
            <a:prstGeom prst="roundRect">
              <a:avLst>
                <a:gd name="adj" fmla="val 16667"/>
              </a:avLst>
            </a:prstGeom>
            <a:solidFill>
              <a:srgbClr val="F2F2F2"/>
            </a:solidFill>
            <a:ln w="9525" cap="flat">
              <a:solidFill>
                <a:srgbClr val="000000"/>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370" name="إستراتيجية…"/>
            <p:cNvSpPr txBox="1"/>
            <p:nvPr/>
          </p:nvSpPr>
          <p:spPr>
            <a:xfrm rot="20819881">
              <a:off x="123123" y="211628"/>
              <a:ext cx="2009330" cy="11237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2000">
                  <a:latin typeface="Calibri"/>
                  <a:ea typeface="Calibri"/>
                  <a:cs typeface="Calibri"/>
                  <a:sym typeface="Calibri"/>
                </a:defRPr>
              </a:pPr>
              <a:r>
                <a:t>إستراتيجية</a:t>
              </a:r>
            </a:p>
            <a:p>
              <a:pPr algn="ctr" rtl="0">
                <a:defRPr b="1" sz="2000">
                  <a:latin typeface="Calibri"/>
                  <a:ea typeface="Calibri"/>
                  <a:cs typeface="Calibri"/>
                  <a:sym typeface="Calibri"/>
                </a:defRPr>
              </a:pPr>
              <a:r>
                <a:t>القراءة الموجهة </a:t>
              </a:r>
            </a:p>
            <a:p>
              <a:pPr algn="ctr" rtl="0">
                <a:defRPr b="1" sz="2000">
                  <a:latin typeface="Calibri"/>
                  <a:ea typeface="Calibri"/>
                  <a:cs typeface="Calibri"/>
                  <a:sym typeface="Calibri"/>
                </a:defRPr>
              </a:pPr>
              <a:r>
                <a:t>مهارة التلخيص</a:t>
              </a:r>
            </a:p>
          </p:txBody>
        </p:sp>
      </p:grpSp>
      <p:grpSp>
        <p:nvGrpSpPr>
          <p:cNvPr id="374" name="Google Shape;322;p30"/>
          <p:cNvGrpSpPr/>
          <p:nvPr/>
        </p:nvGrpSpPr>
        <p:grpSpPr>
          <a:xfrm>
            <a:off x="1731766" y="1204336"/>
            <a:ext cx="6886501" cy="581101"/>
            <a:chOff x="0" y="0"/>
            <a:chExt cx="6886499" cy="581099"/>
          </a:xfrm>
        </p:grpSpPr>
        <p:sp>
          <p:nvSpPr>
            <p:cNvPr id="372" name="مستطيل مستدير الزوايا"/>
            <p:cNvSpPr/>
            <p:nvPr/>
          </p:nvSpPr>
          <p:spPr>
            <a:xfrm>
              <a:off x="0" y="0"/>
              <a:ext cx="6886500" cy="581100"/>
            </a:xfrm>
            <a:prstGeom prst="roundRect">
              <a:avLst>
                <a:gd name="adj" fmla="val 16667"/>
              </a:avLst>
            </a:prstGeom>
            <a:solidFill>
              <a:srgbClr val="FFFFFF"/>
            </a:solidFill>
            <a:ln w="25400" cap="flat">
              <a:solidFill>
                <a:srgbClr val="000000"/>
              </a:solidFill>
              <a:prstDash val="solid"/>
              <a:miter lim="800000"/>
            </a:ln>
            <a:effectLst/>
          </p:spPr>
          <p:txBody>
            <a:bodyPr wrap="square" lIns="0" tIns="0" rIns="0" bIns="0" numCol="1" anchor="ctr">
              <a:noAutofit/>
            </a:bodyPr>
            <a:lstStyle/>
            <a:p>
              <a:pPr algn="ctr" rtl="0">
                <a:defRPr/>
              </a:pPr>
            </a:p>
          </p:txBody>
        </p:sp>
        <p:sp>
          <p:nvSpPr>
            <p:cNvPr id="373" name="المسابقات التجارية نوعان :"/>
            <p:cNvSpPr txBox="1"/>
            <p:nvPr/>
          </p:nvSpPr>
          <p:spPr>
            <a:xfrm>
              <a:off x="28366" y="50475"/>
              <a:ext cx="6829768" cy="4801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2400">
                  <a:latin typeface="Calibri"/>
                  <a:ea typeface="Calibri"/>
                  <a:cs typeface="Calibri"/>
                  <a:sym typeface="Calibri"/>
                </a:defRPr>
              </a:lvl1pPr>
            </a:lstStyle>
            <a:p>
              <a:pPr rtl="0">
                <a:defRPr/>
              </a:pPr>
              <a:r>
                <a:t>المسابقات التجارية نوعان :</a:t>
              </a:r>
            </a:p>
          </p:txBody>
        </p:sp>
      </p:grpSp>
      <p:grpSp>
        <p:nvGrpSpPr>
          <p:cNvPr id="377" name="Google Shape;323;p30"/>
          <p:cNvGrpSpPr/>
          <p:nvPr/>
        </p:nvGrpSpPr>
        <p:grpSpPr>
          <a:xfrm>
            <a:off x="4830205" y="1330675"/>
            <a:ext cx="4102417" cy="4196650"/>
            <a:chOff x="0" y="0"/>
            <a:chExt cx="4102416" cy="4196649"/>
          </a:xfrm>
        </p:grpSpPr>
        <p:sp>
          <p:nvSpPr>
            <p:cNvPr id="375" name="مستطيل"/>
            <p:cNvSpPr/>
            <p:nvPr/>
          </p:nvSpPr>
          <p:spPr>
            <a:xfrm>
              <a:off x="0" y="509307"/>
              <a:ext cx="4102417" cy="3178036"/>
            </a:xfrm>
            <a:prstGeom prst="roundRect">
              <a:avLst>
                <a:gd name="adj" fmla="val 0"/>
              </a:avLst>
            </a:prstGeom>
            <a:solidFill>
              <a:srgbClr val="FFFFFF"/>
            </a:solidFill>
            <a:ln w="25400" cap="flat">
              <a:solidFill>
                <a:srgbClr val="000000"/>
              </a:solidFill>
              <a:prstDash val="solid"/>
              <a:miter lim="800000"/>
            </a:ln>
            <a:effectLst/>
          </p:spPr>
          <p:txBody>
            <a:bodyPr wrap="square" lIns="0" tIns="0" rIns="0" bIns="0" numCol="1" anchor="ctr">
              <a:noAutofit/>
            </a:bodyPr>
            <a:lstStyle/>
            <a:p>
              <a:pPr algn="ctr" rtl="0">
                <a:defRPr/>
              </a:pPr>
            </a:p>
          </p:txBody>
        </p:sp>
        <p:sp>
          <p:nvSpPr>
            <p:cNvPr id="376" name="1-....................................…"/>
            <p:cNvSpPr txBox="1"/>
            <p:nvPr/>
          </p:nvSpPr>
          <p:spPr>
            <a:xfrm>
              <a:off x="0" y="-1"/>
              <a:ext cx="4102416" cy="4196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p>
              <a:pPr algn="ctr" rtl="0">
                <a:defRPr b="1" sz="2400">
                  <a:latin typeface="Calibri"/>
                  <a:ea typeface="Calibri"/>
                  <a:cs typeface="Calibri"/>
                  <a:sym typeface="Calibri"/>
                </a:defRPr>
              </a:pPr>
              <a:r>
                <a:t>1-....................................</a:t>
              </a:r>
            </a:p>
            <a:p>
              <a:pPr algn="ctr" rtl="0">
                <a:defRPr b="1" sz="2400">
                  <a:latin typeface="Calibri"/>
                  <a:ea typeface="Calibri"/>
                  <a:cs typeface="Calibri"/>
                  <a:sym typeface="Calibri"/>
                </a:defRPr>
              </a:pPr>
              <a:r>
                <a:t>........................................</a:t>
              </a:r>
            </a:p>
            <a:p>
              <a:pPr algn="ctr" rtl="0">
                <a:defRPr b="1" sz="2400">
                  <a:latin typeface="Calibri"/>
                  <a:ea typeface="Calibri"/>
                  <a:cs typeface="Calibri"/>
                  <a:sym typeface="Calibri"/>
                </a:defRPr>
              </a:pPr>
              <a:r>
                <a:t>..............................................................................................................................................................</a:t>
              </a:r>
            </a:p>
          </p:txBody>
        </p:sp>
      </p:grpSp>
      <p:grpSp>
        <p:nvGrpSpPr>
          <p:cNvPr id="380" name="Google Shape;324;p30"/>
          <p:cNvGrpSpPr/>
          <p:nvPr/>
        </p:nvGrpSpPr>
        <p:grpSpPr>
          <a:xfrm>
            <a:off x="88122" y="5216525"/>
            <a:ext cx="8769978" cy="1314301"/>
            <a:chOff x="0" y="0"/>
            <a:chExt cx="8769977" cy="1314300"/>
          </a:xfrm>
        </p:grpSpPr>
        <p:sp>
          <p:nvSpPr>
            <p:cNvPr id="378" name="مستطيل مستدير الزوايا"/>
            <p:cNvSpPr/>
            <p:nvPr/>
          </p:nvSpPr>
          <p:spPr>
            <a:xfrm>
              <a:off x="140477" y="0"/>
              <a:ext cx="8629501" cy="1314301"/>
            </a:xfrm>
            <a:prstGeom prst="roundRect">
              <a:avLst>
                <a:gd name="adj" fmla="val 16667"/>
              </a:avLst>
            </a:prstGeom>
            <a:solidFill>
              <a:srgbClr val="FFFFFF"/>
            </a:solidFill>
            <a:ln w="25400" cap="flat">
              <a:solidFill>
                <a:srgbClr val="000000"/>
              </a:solidFill>
              <a:prstDash val="solid"/>
              <a:miter lim="800000"/>
            </a:ln>
            <a:effectLst/>
          </p:spPr>
          <p:txBody>
            <a:bodyPr wrap="square" lIns="0" tIns="0" rIns="0" bIns="0" numCol="1" anchor="t">
              <a:noAutofit/>
            </a:bodyPr>
            <a:lstStyle/>
            <a:p>
              <a:pPr rtl="0">
                <a:defRPr b="1" sz="1600">
                  <a:solidFill>
                    <a:srgbClr val="800000"/>
                  </a:solidFill>
                  <a:latin typeface="Calibri"/>
                  <a:ea typeface="Calibri"/>
                  <a:cs typeface="Calibri"/>
                  <a:sym typeface="Calibri"/>
                </a:defRPr>
              </a:pPr>
            </a:p>
          </p:txBody>
        </p:sp>
        <p:sp>
          <p:nvSpPr>
            <p:cNvPr id="379" name="طالبتي المبدعة / أكملي ماسبق  بعد قراءتك ل أنواع المسابقات التجارية…"/>
            <p:cNvSpPr/>
            <p:nvPr/>
          </p:nvSpPr>
          <p:spPr>
            <a:xfrm>
              <a:off x="0" y="227868"/>
              <a:ext cx="850118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rtl="0">
                <a:defRPr b="1" sz="2000">
                  <a:solidFill>
                    <a:srgbClr val="17365D"/>
                  </a:solidFill>
                  <a:latin typeface="Calibri"/>
                  <a:ea typeface="Calibri"/>
                  <a:cs typeface="Calibri"/>
                  <a:sym typeface="Calibri"/>
                </a:defRPr>
              </a:pPr>
              <a:r>
                <a:t>طالبتي المبدعة </a:t>
              </a:r>
              <a:r>
                <a:rPr sz="2800"/>
                <a:t>/</a:t>
              </a:r>
              <a:r>
                <a:rPr sz="3200">
                  <a:solidFill>
                    <a:srgbClr val="000000"/>
                  </a:solidFill>
                </a:rPr>
                <a:t> </a:t>
              </a:r>
              <a:r>
                <a:rPr sz="2800">
                  <a:solidFill>
                    <a:srgbClr val="000000"/>
                  </a:solidFill>
                  <a:latin typeface="+mj-lt"/>
                  <a:ea typeface="+mj-ea"/>
                  <a:cs typeface="+mj-cs"/>
                  <a:sym typeface="Arial"/>
                </a:rPr>
                <a:t>أكملي ماسبق  بعد قراءتك ل أنواع المسابقات التجارية</a:t>
              </a:r>
              <a:endParaRPr sz="2800">
                <a:solidFill>
                  <a:srgbClr val="000000"/>
                </a:solidFill>
                <a:latin typeface="+mj-lt"/>
                <a:ea typeface="+mj-ea"/>
                <a:cs typeface="+mj-cs"/>
                <a:sym typeface="Arial"/>
              </a:endParaRPr>
            </a:p>
            <a:p>
              <a:pPr algn="ctr" rtl="0">
                <a:defRPr b="1" sz="2800"/>
              </a:pPr>
              <a:r>
                <a:t>ص 211</a:t>
              </a:r>
            </a:p>
            <a:p>
              <a:pPr algn="ctr" rtl="0">
                <a:defRPr/>
              </a:pPr>
              <a:endParaRPr b="1" sz="2000"/>
            </a:p>
            <a:p>
              <a:pPr algn="ctr" rtl="0">
                <a:defRPr/>
              </a:pPr>
              <a:endParaRPr b="1" sz="1800">
                <a:solidFill>
                  <a:srgbClr val="17365D"/>
                </a:solidFill>
                <a:latin typeface="Calibri"/>
                <a:ea typeface="Calibri"/>
                <a:cs typeface="Calibri"/>
                <a:sym typeface="Calibri"/>
              </a:endParaRPr>
            </a:p>
            <a:p>
              <a:pPr algn="ctr" rtl="0">
                <a:defRPr/>
              </a:pPr>
              <a:endParaRPr b="1" sz="1600">
                <a:solidFill>
                  <a:srgbClr val="800000"/>
                </a:solidFill>
                <a:latin typeface="Calibri"/>
                <a:ea typeface="Calibri"/>
                <a:cs typeface="Calibri"/>
                <a:sym typeface="Calibri"/>
              </a:endParaRPr>
            </a:p>
            <a:p>
              <a:pPr algn="ctr" rtl="0">
                <a:defRPr/>
              </a:pPr>
              <a:endParaRPr b="1" sz="1600">
                <a:solidFill>
                  <a:srgbClr val="800000"/>
                </a:solidFill>
                <a:latin typeface="Calibri"/>
                <a:ea typeface="Calibri"/>
                <a:cs typeface="Calibri"/>
                <a:sym typeface="Calibri"/>
              </a:endParaRPr>
            </a:p>
          </p:txBody>
        </p:sp>
      </p:grpSp>
      <p:grpSp>
        <p:nvGrpSpPr>
          <p:cNvPr id="383" name="Google Shape;325;p30"/>
          <p:cNvGrpSpPr/>
          <p:nvPr/>
        </p:nvGrpSpPr>
        <p:grpSpPr>
          <a:xfrm>
            <a:off x="141044" y="1272885"/>
            <a:ext cx="4565956" cy="4670837"/>
            <a:chOff x="0" y="0"/>
            <a:chExt cx="4565955" cy="4670836"/>
          </a:xfrm>
        </p:grpSpPr>
        <p:sp>
          <p:nvSpPr>
            <p:cNvPr id="381" name="مستطيل"/>
            <p:cNvSpPr/>
            <p:nvPr/>
          </p:nvSpPr>
          <p:spPr>
            <a:xfrm>
              <a:off x="0" y="566854"/>
              <a:ext cx="4565956" cy="3537128"/>
            </a:xfrm>
            <a:prstGeom prst="roundRect">
              <a:avLst>
                <a:gd name="adj" fmla="val 0"/>
              </a:avLst>
            </a:prstGeom>
            <a:solidFill>
              <a:srgbClr val="FFFFFF"/>
            </a:solidFill>
            <a:ln w="25400" cap="flat">
              <a:solidFill>
                <a:srgbClr val="000000"/>
              </a:solidFill>
              <a:prstDash val="solid"/>
              <a:miter lim="800000"/>
            </a:ln>
            <a:effectLst/>
          </p:spPr>
          <p:txBody>
            <a:bodyPr wrap="square" lIns="0" tIns="0" rIns="0" bIns="0" numCol="1" anchor="ctr">
              <a:noAutofit/>
            </a:bodyPr>
            <a:lstStyle/>
            <a:p>
              <a:pPr algn="ctr" rtl="0">
                <a:defRPr/>
              </a:pPr>
            </a:p>
          </p:txBody>
        </p:sp>
        <p:sp>
          <p:nvSpPr>
            <p:cNvPr id="382" name="2-....................................…"/>
            <p:cNvSpPr txBox="1"/>
            <p:nvPr/>
          </p:nvSpPr>
          <p:spPr>
            <a:xfrm>
              <a:off x="0" y="-1"/>
              <a:ext cx="4565954" cy="46708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p>
              <a:pPr algn="ctr" rtl="0">
                <a:defRPr b="1" sz="2400">
                  <a:latin typeface="Calibri"/>
                  <a:ea typeface="Calibri"/>
                  <a:cs typeface="Calibri"/>
                  <a:sym typeface="Calibri"/>
                </a:defRPr>
              </a:pPr>
              <a:r>
                <a:t>2-....................................</a:t>
              </a:r>
            </a:p>
            <a:p>
              <a:pPr algn="ctr" rtl="0">
                <a:defRPr b="1" sz="2400">
                  <a:latin typeface="Calibri"/>
                  <a:ea typeface="Calibri"/>
                  <a:cs typeface="Calibri"/>
                  <a:sym typeface="Calibri"/>
                </a:defRPr>
              </a:pPr>
              <a:r>
                <a:t>........................................</a:t>
              </a:r>
            </a:p>
            <a:p>
              <a:pPr algn="ctr" rtl="0">
                <a:defRPr b="1" sz="2400">
                  <a:latin typeface="Calibri"/>
                  <a:ea typeface="Calibri"/>
                  <a:cs typeface="Calibri"/>
                  <a:sym typeface="Calibri"/>
                </a:defRPr>
              </a:pPr>
              <a:r>
                <a:t>..............................................................................................................................................................</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Google Shape;330;p31"/>
          <p:cNvSpPr txBox="1"/>
          <p:nvPr>
            <p:ph type="ctrTitle"/>
          </p:nvPr>
        </p:nvSpPr>
        <p:spPr>
          <a:prstGeom prst="rect">
            <a:avLst/>
          </a:prstGeom>
        </p:spPr>
        <p:txBody>
          <a:bodyPr/>
          <a:lstStyle/>
          <a:p>
            <a:pPr/>
          </a:p>
        </p:txBody>
      </p:sp>
      <p:sp>
        <p:nvSpPr>
          <p:cNvPr id="386" name="Google Shape;331;p31"/>
          <p:cNvSpPr txBox="1"/>
          <p:nvPr>
            <p:ph type="subTitle" sz="quarter" idx="1"/>
          </p:nvPr>
        </p:nvSpPr>
        <p:spPr>
          <a:prstGeom prst="rect">
            <a:avLst/>
          </a:prstGeom>
        </p:spPr>
        <p:txBody>
          <a:bodyPr/>
          <a:lstStyle/>
          <a:p>
            <a:pPr marL="0" indent="0" rtl="0">
              <a:spcBef>
                <a:spcPts val="0"/>
              </a:spcBef>
              <a:defRPr/>
            </a:pPr>
          </a:p>
        </p:txBody>
      </p:sp>
      <p:sp>
        <p:nvSpPr>
          <p:cNvPr id="387" name="Google Shape;332;p31"/>
          <p:cNvSpPr/>
          <p:nvPr/>
        </p:nvSpPr>
        <p:spPr>
          <a:xfrm>
            <a:off x="0" y="0"/>
            <a:ext cx="9144000" cy="6858000"/>
          </a:xfrm>
          <a:prstGeom prst="rect">
            <a:avLst/>
          </a:prstGeom>
          <a:solidFill>
            <a:srgbClr val="C3D69B"/>
          </a:solidFill>
          <a:ln>
            <a:solidFill>
              <a:srgbClr val="E46C0A"/>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grpSp>
        <p:nvGrpSpPr>
          <p:cNvPr id="390" name="Google Shape;333;p31"/>
          <p:cNvGrpSpPr/>
          <p:nvPr/>
        </p:nvGrpSpPr>
        <p:grpSpPr>
          <a:xfrm>
            <a:off x="7669211" y="450850"/>
            <a:ext cx="1188901" cy="695400"/>
            <a:chOff x="0" y="0"/>
            <a:chExt cx="1188900" cy="695399"/>
          </a:xfrm>
        </p:grpSpPr>
        <p:sp>
          <p:nvSpPr>
            <p:cNvPr id="388" name="مستطيل مستدير الزوايا"/>
            <p:cNvSpPr/>
            <p:nvPr/>
          </p:nvSpPr>
          <p:spPr>
            <a:xfrm>
              <a:off x="0" y="0"/>
              <a:ext cx="1188901" cy="695400"/>
            </a:xfrm>
            <a:prstGeom prst="roundRect">
              <a:avLst>
                <a:gd name="adj" fmla="val 16667"/>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a:pPr>
            </a:p>
          </p:txBody>
        </p:sp>
        <p:sp>
          <p:nvSpPr>
            <p:cNvPr id="389" name="مواطنة"/>
            <p:cNvSpPr txBox="1"/>
            <p:nvPr/>
          </p:nvSpPr>
          <p:spPr>
            <a:xfrm>
              <a:off x="33947" y="141424"/>
              <a:ext cx="1121006" cy="412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FFFFFF"/>
                  </a:solidFill>
                  <a:effectLst>
                    <a:outerShdw sx="100000" sy="100000" kx="0" ky="0" algn="b" rotWithShape="0" blurRad="63500" dist="0" dir="3600000">
                      <a:srgbClr val="000000">
                        <a:alpha val="70000"/>
                      </a:srgbClr>
                    </a:outerShdw>
                  </a:effectLst>
                  <a:latin typeface="Calibri"/>
                  <a:ea typeface="Calibri"/>
                  <a:cs typeface="Calibri"/>
                  <a:sym typeface="Calibri"/>
                </a:defRPr>
              </a:lvl1pPr>
            </a:lstStyle>
            <a:p>
              <a:pPr rtl="0">
                <a:defRPr/>
              </a:pPr>
              <a:r>
                <a:t>مواطنة  </a:t>
              </a:r>
            </a:p>
          </p:txBody>
        </p:sp>
      </p:grpSp>
      <p:pic>
        <p:nvPicPr>
          <p:cNvPr id="391" name="Google Shape;334;p31" descr="Google Shape;334;p31"/>
          <p:cNvPicPr>
            <a:picLocks noChangeAspect="1"/>
          </p:cNvPicPr>
          <p:nvPr/>
        </p:nvPicPr>
        <p:blipFill>
          <a:blip r:embed="rId2">
            <a:extLst/>
          </a:blip>
          <a:stretch>
            <a:fillRect/>
          </a:stretch>
        </p:blipFill>
        <p:spPr>
          <a:xfrm>
            <a:off x="357186" y="287336"/>
            <a:ext cx="6375403" cy="2400301"/>
          </a:xfrm>
          <a:prstGeom prst="rect">
            <a:avLst/>
          </a:prstGeom>
          <a:ln w="38100" cap="sq">
            <a:solidFill>
              <a:srgbClr val="E46C0A"/>
            </a:solidFill>
            <a:miter/>
          </a:ln>
          <a:effectLst>
            <a:outerShdw sx="100000" sy="100000" kx="0" ky="0" algn="b" rotWithShape="0" blurRad="63500" dist="38100" dir="2700000">
              <a:srgbClr val="000000">
                <a:alpha val="42750"/>
              </a:srgbClr>
            </a:outerShdw>
          </a:effectLst>
        </p:spPr>
      </p:pic>
      <p:pic>
        <p:nvPicPr>
          <p:cNvPr id="392" name="Google Shape;335;p31" descr="Google Shape;335;p31"/>
          <p:cNvPicPr>
            <a:picLocks noChangeAspect="1"/>
          </p:cNvPicPr>
          <p:nvPr/>
        </p:nvPicPr>
        <p:blipFill>
          <a:blip r:embed="rId3">
            <a:extLst/>
          </a:blip>
          <a:srcRect l="0" t="69333" r="0" b="0"/>
          <a:stretch>
            <a:fillRect/>
          </a:stretch>
        </p:blipFill>
        <p:spPr>
          <a:xfrm>
            <a:off x="363536" y="4229100"/>
            <a:ext cx="4856162" cy="1816101"/>
          </a:xfrm>
          <a:prstGeom prst="rect">
            <a:avLst/>
          </a:prstGeom>
          <a:ln w="38100" cap="sq">
            <a:solidFill>
              <a:srgbClr val="77933C"/>
            </a:solidFill>
            <a:miter/>
          </a:ln>
          <a:effectLst>
            <a:outerShdw sx="100000" sy="100000" kx="0" ky="0" algn="b" rotWithShape="0" blurRad="63500" dist="38100" dir="2700000">
              <a:srgbClr val="000000">
                <a:alpha val="42750"/>
              </a:srgbClr>
            </a:outerShdw>
          </a:effectLst>
        </p:spPr>
      </p:pic>
      <p:pic>
        <p:nvPicPr>
          <p:cNvPr id="393" name="Google Shape;336;p31" descr="Google Shape;336;p31"/>
          <p:cNvPicPr>
            <a:picLocks noChangeAspect="1"/>
          </p:cNvPicPr>
          <p:nvPr/>
        </p:nvPicPr>
        <p:blipFill>
          <a:blip r:embed="rId4">
            <a:extLst/>
          </a:blip>
          <a:srcRect l="0" t="0" r="1" b="1"/>
          <a:stretch>
            <a:fillRect/>
          </a:stretch>
        </p:blipFill>
        <p:spPr>
          <a:xfrm>
            <a:off x="5578475" y="2974975"/>
            <a:ext cx="3205163" cy="420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63500" cap="rnd">
            <a:solidFill>
              <a:srgbClr val="76923C"/>
            </a:solidFill>
          </a:ln>
          <a:effectLst>
            <a:outerShdw sx="100000" sy="100000" kx="0" ky="0" algn="b" rotWithShape="0" blurRad="381000" dist="292100" dir="5400000">
              <a:srgbClr val="000000">
                <a:alpha val="21960"/>
              </a:srgbClr>
            </a:outerShdw>
          </a:effectLst>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Google Shape;95;p14"/>
          <p:cNvSpPr/>
          <p:nvPr/>
        </p:nvSpPr>
        <p:spPr>
          <a:xfrm>
            <a:off x="0" y="0"/>
            <a:ext cx="9144000" cy="6858000"/>
          </a:xfrm>
          <a:prstGeom prst="rect">
            <a:avLst/>
          </a:prstGeom>
          <a:solidFill>
            <a:srgbClr val="C3D69B"/>
          </a:solidFill>
          <a:ln w="25400">
            <a:solidFill>
              <a:srgbClr val="385D8A"/>
            </a:solidFill>
            <a:miter/>
          </a:ln>
        </p:spPr>
        <p:txBody>
          <a:bodyPr lIns="0" tIns="0" rIns="0" bIns="0" anchor="ctr"/>
          <a:lstStyle/>
          <a:p>
            <a:pPr rtl="0">
              <a:defRPr sz="1800"/>
            </a:pPr>
          </a:p>
        </p:txBody>
      </p:sp>
      <p:sp>
        <p:nvSpPr>
          <p:cNvPr id="120" name="Google Shape;96;p14"/>
          <p:cNvSpPr txBox="1"/>
          <p:nvPr>
            <p:ph type="title"/>
          </p:nvPr>
        </p:nvSpPr>
        <p:spPr>
          <a:xfrm>
            <a:off x="457200" y="274637"/>
            <a:ext cx="8229600" cy="3297300"/>
          </a:xfrm>
          <a:prstGeom prst="rect">
            <a:avLst/>
          </a:prstGeom>
          <a:solidFill>
            <a:srgbClr val="FFFF99"/>
          </a:solidFill>
          <a:ln w="9525">
            <a:solidFill>
              <a:srgbClr val="953735"/>
            </a:solidFill>
            <a:miter lim="800000"/>
          </a:ln>
        </p:spPr>
        <p:txBody>
          <a:bodyPr/>
          <a:lstStyle/>
          <a:p>
            <a:pPr defTabSz="850391" rtl="0">
              <a:defRPr b="1" sz="5022"/>
            </a:pPr>
            <a:r>
              <a:t>طالبتي المبدعة :</a:t>
            </a:r>
            <a:br/>
            <a:r>
              <a:t>استرجعي أهم الأفكار التي تعرفت عليها  في الدرس السابق</a:t>
            </a:r>
          </a:p>
        </p:txBody>
      </p:sp>
      <p:sp>
        <p:nvSpPr>
          <p:cNvPr id="121" name="Google Shape;97;p14"/>
          <p:cNvSpPr/>
          <p:nvPr/>
        </p:nvSpPr>
        <p:spPr>
          <a:xfrm>
            <a:off x="225425" y="5529262"/>
            <a:ext cx="1481101" cy="806252"/>
          </a:xfrm>
          <a:prstGeom prst="rect">
            <a:avLst/>
          </a:prstGeom>
          <a:solidFill>
            <a:schemeClr val="accent2"/>
          </a:solidFill>
          <a:ln w="38100">
            <a:solidFill>
              <a:srgbClr val="FFFFF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p>
            <a:pPr algn="ctr" rtl="0">
              <a:defRPr sz="2000">
                <a:solidFill>
                  <a:srgbClr val="FFFFFF"/>
                </a:solidFill>
                <a:effectLst>
                  <a:outerShdw sx="100000" sy="100000" kx="0" ky="0" algn="b" rotWithShape="0" blurRad="63500" dist="0" dir="3600000">
                    <a:srgbClr val="000000">
                      <a:alpha val="70000"/>
                    </a:srgbClr>
                  </a:outerShdw>
                </a:effectLst>
                <a:latin typeface="Calibri"/>
                <a:ea typeface="Calibri"/>
                <a:cs typeface="Calibri"/>
                <a:sym typeface="Calibri"/>
              </a:defRPr>
            </a:pPr>
            <a:r>
              <a:t>إستراتيجية </a:t>
            </a:r>
          </a:p>
          <a:p>
            <a:pPr algn="ctr" rtl="0">
              <a:defRPr sz="2000">
                <a:solidFill>
                  <a:srgbClr val="FFFFFF"/>
                </a:solidFill>
                <a:effectLst>
                  <a:outerShdw sx="100000" sy="100000" kx="0" ky="0" algn="b" rotWithShape="0" blurRad="63500" dist="0" dir="3600000">
                    <a:srgbClr val="000000">
                      <a:alpha val="70000"/>
                    </a:srgbClr>
                  </a:outerShdw>
                </a:effectLst>
                <a:latin typeface="Calibri"/>
                <a:ea typeface="Calibri"/>
                <a:cs typeface="Calibri"/>
                <a:sym typeface="Calibri"/>
              </a:defRPr>
            </a:pPr>
            <a:r>
              <a:t>(قل شيئا)</a:t>
            </a:r>
          </a:p>
        </p:txBody>
      </p:sp>
      <p:pic>
        <p:nvPicPr>
          <p:cNvPr id="122" name="Google Shape;98;p14" descr="Google Shape;98;p14"/>
          <p:cNvPicPr>
            <a:picLocks noChangeAspect="1"/>
          </p:cNvPicPr>
          <p:nvPr/>
        </p:nvPicPr>
        <p:blipFill>
          <a:blip r:embed="rId2">
            <a:extLst/>
          </a:blip>
          <a:stretch>
            <a:fillRect/>
          </a:stretch>
        </p:blipFill>
        <p:spPr>
          <a:xfrm>
            <a:off x="4214812" y="3786187"/>
            <a:ext cx="3671888" cy="2786063"/>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Google Shape;341;p32"/>
          <p:cNvSpPr txBox="1"/>
          <p:nvPr>
            <p:ph type="title"/>
          </p:nvPr>
        </p:nvSpPr>
        <p:spPr>
          <a:prstGeom prst="rect">
            <a:avLst/>
          </a:prstGeom>
        </p:spPr>
        <p:txBody>
          <a:bodyPr/>
          <a:lstStyle/>
          <a:p>
            <a:pPr/>
          </a:p>
        </p:txBody>
      </p:sp>
      <p:sp>
        <p:nvSpPr>
          <p:cNvPr id="396" name="Google Shape;342;p32"/>
          <p:cNvSpPr txBox="1"/>
          <p:nvPr>
            <p:ph type="body" idx="1"/>
          </p:nvPr>
        </p:nvSpPr>
        <p:spPr>
          <a:prstGeom prst="rect">
            <a:avLst/>
          </a:prstGeom>
        </p:spPr>
        <p:txBody>
          <a:bodyPr/>
          <a:lstStyle/>
          <a:p>
            <a:pPr marL="139700" indent="63500" rtl="0">
              <a:spcBef>
                <a:spcPts val="0"/>
              </a:spcBef>
              <a:buSzTx/>
              <a:buNone/>
              <a:defRPr/>
            </a:pPr>
          </a:p>
        </p:txBody>
      </p:sp>
      <p:sp>
        <p:nvSpPr>
          <p:cNvPr id="397" name="Google Shape;343;p32"/>
          <p:cNvSpPr/>
          <p:nvPr/>
        </p:nvSpPr>
        <p:spPr>
          <a:xfrm>
            <a:off x="0" y="0"/>
            <a:ext cx="9144000" cy="6858000"/>
          </a:xfrm>
          <a:prstGeom prst="rect">
            <a:avLst/>
          </a:prstGeom>
          <a:solidFill>
            <a:srgbClr val="4F6228"/>
          </a:solidFill>
          <a:ln w="25400">
            <a:solidFill>
              <a:srgbClr val="385D8A"/>
            </a:solidFill>
            <a:miter/>
          </a:ln>
        </p:spPr>
        <p:txBody>
          <a:bodyPr lIns="0" tIns="0" rIns="0" bIns="0" anchor="ctr"/>
          <a:lstStyle/>
          <a:p>
            <a:pPr rtl="0">
              <a:defRPr sz="1800"/>
            </a:pPr>
          </a:p>
        </p:txBody>
      </p:sp>
      <p:pic>
        <p:nvPicPr>
          <p:cNvPr id="398" name="Google Shape;344;p32" descr="Google Shape;344;p32"/>
          <p:cNvPicPr>
            <a:picLocks noChangeAspect="1"/>
          </p:cNvPicPr>
          <p:nvPr/>
        </p:nvPicPr>
        <p:blipFill>
          <a:blip r:embed="rId2">
            <a:extLst/>
          </a:blip>
          <a:stretch>
            <a:fillRect/>
          </a:stretch>
        </p:blipFill>
        <p:spPr>
          <a:xfrm>
            <a:off x="5715000" y="304800"/>
            <a:ext cx="2981325" cy="3733800"/>
          </a:xfrm>
          <a:prstGeom prst="rect">
            <a:avLst/>
          </a:prstGeom>
          <a:ln w="38100" cap="sq">
            <a:solidFill>
              <a:srgbClr val="FFC000"/>
            </a:solidFill>
            <a:miter/>
          </a:ln>
          <a:effectLst>
            <a:outerShdw sx="100000" sy="100000" kx="0" ky="0" algn="b" rotWithShape="0" blurRad="63500" dist="38100" dir="2700000">
              <a:srgbClr val="000000">
                <a:alpha val="42750"/>
              </a:srgbClr>
            </a:outerShdw>
          </a:effectLst>
        </p:spPr>
      </p:pic>
      <p:grpSp>
        <p:nvGrpSpPr>
          <p:cNvPr id="402" name="Google Shape;345;p32"/>
          <p:cNvGrpSpPr/>
          <p:nvPr/>
        </p:nvGrpSpPr>
        <p:grpSpPr>
          <a:xfrm>
            <a:off x="609600" y="1600200"/>
            <a:ext cx="4419601" cy="4800601"/>
            <a:chOff x="0" y="0"/>
            <a:chExt cx="4419600" cy="4800600"/>
          </a:xfrm>
        </p:grpSpPr>
        <p:sp>
          <p:nvSpPr>
            <p:cNvPr id="399" name="شكل"/>
            <p:cNvSpPr/>
            <p:nvPr/>
          </p:nvSpPr>
          <p:spPr>
            <a:xfrm>
              <a:off x="0" y="0"/>
              <a:ext cx="4419600" cy="4800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8849"/>
                  </a:lnTo>
                  <a:lnTo>
                    <a:pt x="18612" y="21600"/>
                  </a:lnTo>
                  <a:lnTo>
                    <a:pt x="0" y="21600"/>
                  </a:lnTo>
                  <a:close/>
                </a:path>
              </a:pathLst>
            </a:custGeom>
            <a:solidFill>
              <a:srgbClr val="FFFF99"/>
            </a:solidFill>
            <a:ln w="12700" cap="flat">
              <a:noFill/>
              <a:miter lim="400000"/>
            </a:ln>
            <a:effectLst/>
          </p:spPr>
          <p:txBody>
            <a:bodyPr wrap="square" lIns="0" tIns="0" rIns="0" bIns="0" numCol="1" anchor="ctr">
              <a:noAutofit/>
            </a:bodyPr>
            <a:lstStyle/>
            <a:p>
              <a:pPr rtl="0">
                <a:defRPr sz="1800"/>
              </a:pPr>
            </a:p>
          </p:txBody>
        </p:sp>
        <p:sp>
          <p:nvSpPr>
            <p:cNvPr id="400" name="المثلث"/>
            <p:cNvSpPr/>
            <p:nvPr/>
          </p:nvSpPr>
          <p:spPr>
            <a:xfrm>
              <a:off x="3808193" y="4189193"/>
              <a:ext cx="611408" cy="6114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0" tIns="0" rIns="0" bIns="0" numCol="1" anchor="ctr">
              <a:noAutofit/>
            </a:bodyPr>
            <a:lstStyle/>
            <a:p>
              <a:pPr rtl="0">
                <a:defRPr sz="1800"/>
              </a:pPr>
            </a:p>
          </p:txBody>
        </p:sp>
        <p:sp>
          <p:nvSpPr>
            <p:cNvPr id="401" name="خط"/>
            <p:cNvSpPr/>
            <p:nvPr/>
          </p:nvSpPr>
          <p:spPr>
            <a:xfrm>
              <a:off x="0" y="0"/>
              <a:ext cx="4419600" cy="4800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12" y="21600"/>
                  </a:moveTo>
                  <a:lnTo>
                    <a:pt x="19209" y="19399"/>
                  </a:lnTo>
                  <a:lnTo>
                    <a:pt x="21600" y="18849"/>
                  </a:lnTo>
                  <a:lnTo>
                    <a:pt x="18612" y="21600"/>
                  </a:lnTo>
                  <a:lnTo>
                    <a:pt x="0" y="21600"/>
                  </a:lnTo>
                  <a:lnTo>
                    <a:pt x="0" y="0"/>
                  </a:lnTo>
                  <a:lnTo>
                    <a:pt x="21600" y="0"/>
                  </a:lnTo>
                  <a:lnTo>
                    <a:pt x="21600" y="18849"/>
                  </a:lnTo>
                </a:path>
              </a:pathLst>
            </a:custGeom>
            <a:noFill/>
            <a:ln w="25400" cap="flat">
              <a:solidFill>
                <a:srgbClr val="FFC000"/>
              </a:solidFill>
              <a:prstDash val="solid"/>
              <a:miter lim="800000"/>
            </a:ln>
            <a:effectLst/>
          </p:spPr>
          <p:txBody>
            <a:bodyPr wrap="square" lIns="0" tIns="0" rIns="0" bIns="0" numCol="1" anchor="ctr">
              <a:noAutofit/>
            </a:bodyPr>
            <a:lstStyle/>
            <a:p>
              <a:pPr rtl="0">
                <a:defRPr sz="1800"/>
              </a:pPr>
            </a:p>
          </p:txBody>
        </p:sp>
      </p:grpSp>
      <p:grpSp>
        <p:nvGrpSpPr>
          <p:cNvPr id="405" name="Google Shape;346;p32"/>
          <p:cNvGrpSpPr/>
          <p:nvPr/>
        </p:nvGrpSpPr>
        <p:grpSpPr>
          <a:xfrm>
            <a:off x="609600" y="381000"/>
            <a:ext cx="1828800" cy="838200"/>
            <a:chOff x="0" y="0"/>
            <a:chExt cx="1828800" cy="838200"/>
          </a:xfrm>
        </p:grpSpPr>
        <p:sp>
          <p:nvSpPr>
            <p:cNvPr id="403" name="مستطيل"/>
            <p:cNvSpPr/>
            <p:nvPr/>
          </p:nvSpPr>
          <p:spPr>
            <a:xfrm>
              <a:off x="0" y="0"/>
              <a:ext cx="1828800" cy="838200"/>
            </a:xfrm>
            <a:prstGeom prst="rect">
              <a:avLst/>
            </a:prstGeom>
            <a:solidFill>
              <a:srgbClr val="9A0000"/>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404" name="تفكير إبداعي…"/>
            <p:cNvSpPr txBox="1"/>
            <p:nvPr/>
          </p:nvSpPr>
          <p:spPr>
            <a:xfrm>
              <a:off x="0" y="22785"/>
              <a:ext cx="1828800" cy="792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2400">
                  <a:solidFill>
                    <a:srgbClr val="FFFFFF"/>
                  </a:solidFill>
                  <a:latin typeface="Arial Black"/>
                  <a:ea typeface="Arial Black"/>
                  <a:cs typeface="Arial Black"/>
                  <a:sym typeface="Arial Black"/>
                </a:defRPr>
              </a:pPr>
              <a:r>
                <a:t>تفكير إبداعي </a:t>
              </a:r>
            </a:p>
            <a:p>
              <a:pPr algn="ctr" rtl="0">
                <a:defRPr b="1" sz="2400">
                  <a:solidFill>
                    <a:srgbClr val="FFFFFF"/>
                  </a:solidFill>
                  <a:latin typeface="Arial Black"/>
                  <a:ea typeface="Arial Black"/>
                  <a:cs typeface="Arial Black"/>
                  <a:sym typeface="Arial Black"/>
                </a:defRPr>
              </a:pPr>
              <a:r>
                <a:t>مهارة الطلاقة </a:t>
              </a:r>
            </a:p>
          </p:txBody>
        </p:sp>
      </p:grpSp>
      <p:grpSp>
        <p:nvGrpSpPr>
          <p:cNvPr id="408" name="Google Shape;347;p32"/>
          <p:cNvGrpSpPr/>
          <p:nvPr/>
        </p:nvGrpSpPr>
        <p:grpSpPr>
          <a:xfrm>
            <a:off x="5273675" y="4273550"/>
            <a:ext cx="3595800" cy="2170201"/>
            <a:chOff x="0" y="0"/>
            <a:chExt cx="3595799" cy="2170200"/>
          </a:xfrm>
        </p:grpSpPr>
        <p:sp>
          <p:nvSpPr>
            <p:cNvPr id="406" name="مستطيل مستدير الزوايا"/>
            <p:cNvSpPr/>
            <p:nvPr/>
          </p:nvSpPr>
          <p:spPr>
            <a:xfrm>
              <a:off x="0" y="0"/>
              <a:ext cx="3595800" cy="2170201"/>
            </a:xfrm>
            <a:prstGeom prst="roundRect">
              <a:avLst>
                <a:gd name="adj" fmla="val 16667"/>
              </a:avLst>
            </a:prstGeom>
            <a:solidFill>
              <a:srgbClr val="FFFFCC"/>
            </a:solidFill>
            <a:ln w="25400" cap="flat">
              <a:solidFill>
                <a:srgbClr val="FFC000"/>
              </a:solidFill>
              <a:prstDash val="solid"/>
              <a:round/>
            </a:ln>
            <a:effectLst/>
          </p:spPr>
          <p:txBody>
            <a:bodyPr wrap="square" lIns="0" tIns="0" rIns="0" bIns="0" numCol="1" anchor="ctr">
              <a:noAutofit/>
            </a:bodyPr>
            <a:lstStyle/>
            <a:p>
              <a:pPr algn="ctr" rtl="0">
                <a:defRPr b="1" sz="2800">
                  <a:latin typeface="Calibri"/>
                  <a:ea typeface="Calibri"/>
                  <a:cs typeface="Calibri"/>
                  <a:sym typeface="Calibri"/>
                </a:defRPr>
              </a:pPr>
            </a:p>
          </p:txBody>
        </p:sp>
        <p:sp>
          <p:nvSpPr>
            <p:cNvPr id="407" name="أبدعي طالبتي في تلخيص الدرس بطريقة إبداعية"/>
            <p:cNvSpPr txBox="1"/>
            <p:nvPr/>
          </p:nvSpPr>
          <p:spPr>
            <a:xfrm>
              <a:off x="105939" y="323562"/>
              <a:ext cx="3383922" cy="1523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2800">
                  <a:latin typeface="Calibri"/>
                  <a:ea typeface="Calibri"/>
                  <a:cs typeface="Calibri"/>
                  <a:sym typeface="Calibri"/>
                </a:defRPr>
              </a:lvl1pPr>
            </a:lstStyle>
            <a:p>
              <a:pPr rtl="0">
                <a:defRPr/>
              </a:pPr>
              <a:r>
                <a:t>أبدعي طالبتي في تلخيص الدرس بطريقة إبداعية </a:t>
              </a: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Google Shape;372;p34"/>
          <p:cNvSpPr/>
          <p:nvPr/>
        </p:nvSpPr>
        <p:spPr>
          <a:xfrm>
            <a:off x="0" y="-52387"/>
            <a:ext cx="9144000" cy="6858001"/>
          </a:xfrm>
          <a:prstGeom prst="rect">
            <a:avLst/>
          </a:prstGeom>
          <a:solidFill>
            <a:srgbClr val="EDF39F"/>
          </a:solidFill>
          <a:ln>
            <a:solidFill>
              <a:srgbClr val="77933C"/>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grpSp>
        <p:nvGrpSpPr>
          <p:cNvPr id="413" name="Google Shape;373;p34"/>
          <p:cNvGrpSpPr/>
          <p:nvPr/>
        </p:nvGrpSpPr>
        <p:grpSpPr>
          <a:xfrm>
            <a:off x="239711" y="186241"/>
            <a:ext cx="3071702" cy="667292"/>
            <a:chOff x="0" y="0"/>
            <a:chExt cx="3071700" cy="667290"/>
          </a:xfrm>
        </p:grpSpPr>
        <p:sp>
          <p:nvSpPr>
            <p:cNvPr id="411" name="مستطيل"/>
            <p:cNvSpPr/>
            <p:nvPr/>
          </p:nvSpPr>
          <p:spPr>
            <a:xfrm>
              <a:off x="0" y="12195"/>
              <a:ext cx="3071701" cy="642901"/>
            </a:xfrm>
            <a:prstGeom prst="rect">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412" name="تدريس تبادلي (وضع أسئلة )…"/>
            <p:cNvSpPr txBox="1"/>
            <p:nvPr/>
          </p:nvSpPr>
          <p:spPr>
            <a:xfrm>
              <a:off x="0" y="0"/>
              <a:ext cx="3071701" cy="667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2000">
                  <a:solidFill>
                    <a:srgbClr val="FFFFFF"/>
                  </a:solidFill>
                  <a:latin typeface="Arial Black"/>
                  <a:ea typeface="Arial Black"/>
                  <a:cs typeface="Arial Black"/>
                  <a:sym typeface="Arial Black"/>
                </a:defRPr>
              </a:pPr>
              <a:r>
                <a:t>تدريس تبادلي (وضع أسئلة )</a:t>
              </a:r>
            </a:p>
            <a:p>
              <a:pPr algn="ctr" rtl="0">
                <a:defRPr b="1" sz="2000">
                  <a:solidFill>
                    <a:srgbClr val="FFFFFF"/>
                  </a:solidFill>
                  <a:latin typeface="Arial Black"/>
                  <a:ea typeface="Arial Black"/>
                  <a:cs typeface="Arial Black"/>
                  <a:sym typeface="Arial Black"/>
                </a:defRPr>
              </a:pPr>
              <a:r>
                <a:t>مهارة (توليد الأسئلة)</a:t>
              </a:r>
            </a:p>
          </p:txBody>
        </p:sp>
      </p:grpSp>
      <p:grpSp>
        <p:nvGrpSpPr>
          <p:cNvPr id="416" name="Google Shape;374;p34"/>
          <p:cNvGrpSpPr/>
          <p:nvPr/>
        </p:nvGrpSpPr>
        <p:grpSpPr>
          <a:xfrm>
            <a:off x="6456362" y="1766409"/>
            <a:ext cx="2584501" cy="5190431"/>
            <a:chOff x="0" y="0"/>
            <a:chExt cx="2584499" cy="5190430"/>
          </a:xfrm>
        </p:grpSpPr>
        <p:sp>
          <p:nvSpPr>
            <p:cNvPr id="414" name="مستطيل مستدير الزوايا"/>
            <p:cNvSpPr/>
            <p:nvPr/>
          </p:nvSpPr>
          <p:spPr>
            <a:xfrm>
              <a:off x="0" y="300515"/>
              <a:ext cx="2584500" cy="4589401"/>
            </a:xfrm>
            <a:prstGeom prst="roundRect">
              <a:avLst>
                <a:gd name="adj" fmla="val 16667"/>
              </a:avLst>
            </a:prstGeom>
            <a:solidFill>
              <a:srgbClr val="FFFFFF"/>
            </a:solidFill>
            <a:ln w="25400" cap="flat">
              <a:solidFill>
                <a:schemeClr val="accent2"/>
              </a:solidFill>
              <a:prstDash val="solid"/>
              <a:round/>
            </a:ln>
            <a:effectLst/>
          </p:spPr>
          <p:txBody>
            <a:bodyPr wrap="square" lIns="0" tIns="0" rIns="0" bIns="0" numCol="1" anchor="ctr">
              <a:noAutofit/>
            </a:bodyPr>
            <a:lstStyle/>
            <a:p>
              <a:pPr algn="ctr" rtl="0">
                <a:defRPr/>
              </a:pPr>
            </a:p>
          </p:txBody>
        </p:sp>
        <p:sp>
          <p:nvSpPr>
            <p:cNvPr id="415" name="يا محبة العلم…"/>
            <p:cNvSpPr txBox="1"/>
            <p:nvPr/>
          </p:nvSpPr>
          <p:spPr>
            <a:xfrm>
              <a:off x="126164" y="-1"/>
              <a:ext cx="2332172" cy="51904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3600">
                  <a:latin typeface="Calibri"/>
                  <a:ea typeface="Calibri"/>
                  <a:cs typeface="Calibri"/>
                  <a:sym typeface="Calibri"/>
                </a:defRPr>
              </a:pPr>
              <a:r>
                <a:t>يا محبة العلم </a:t>
              </a:r>
            </a:p>
            <a:p>
              <a:pPr algn="ctr" rtl="0">
                <a:defRPr b="1" sz="3600">
                  <a:latin typeface="Calibri"/>
                  <a:ea typeface="Calibri"/>
                  <a:cs typeface="Calibri"/>
                  <a:sym typeface="Calibri"/>
                </a:defRPr>
              </a:pPr>
              <a:r>
                <a:t>كوني من كل أداة استفهام سؤالاً جيدا له علاقة بالدرس </a:t>
              </a:r>
            </a:p>
          </p:txBody>
        </p:sp>
      </p:grpSp>
      <p:sp>
        <p:nvSpPr>
          <p:cNvPr id="417" name="Google Shape;375;p34"/>
          <p:cNvSpPr txBox="1"/>
          <p:nvPr/>
        </p:nvSpPr>
        <p:spPr>
          <a:xfrm>
            <a:off x="425450" y="4600575"/>
            <a:ext cx="1374900" cy="878422"/>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4800">
                <a:effectLst>
                  <a:outerShdw sx="100000" sy="100000" kx="0" ky="0" algn="b" rotWithShape="0" blurRad="38100" dist="38100" dir="2700000">
                    <a:srgbClr val="C0C0C0"/>
                  </a:outerShdw>
                </a:effectLst>
                <a:latin typeface="Calibri"/>
                <a:ea typeface="Calibri"/>
                <a:cs typeface="Calibri"/>
                <a:sym typeface="Calibri"/>
              </a:defRPr>
            </a:lvl1pPr>
          </a:lstStyle>
          <a:p>
            <a:pPr rtl="0">
              <a:defRPr/>
            </a:pPr>
            <a:r>
              <a:t>ما..؟</a:t>
            </a:r>
          </a:p>
        </p:txBody>
      </p:sp>
      <p:sp>
        <p:nvSpPr>
          <p:cNvPr id="418" name="Google Shape;376;p34"/>
          <p:cNvSpPr txBox="1"/>
          <p:nvPr/>
        </p:nvSpPr>
        <p:spPr>
          <a:xfrm>
            <a:off x="3354387" y="968375"/>
            <a:ext cx="2505001" cy="878422"/>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4800">
                <a:effectLst>
                  <a:outerShdw sx="100000" sy="100000" kx="0" ky="0" algn="b" rotWithShape="0" blurRad="38100" dist="38100" dir="2700000">
                    <a:srgbClr val="C0C0C0"/>
                  </a:outerShdw>
                </a:effectLst>
                <a:latin typeface="Calibri"/>
                <a:ea typeface="Calibri"/>
                <a:cs typeface="Calibri"/>
                <a:sym typeface="Calibri"/>
              </a:defRPr>
            </a:lvl1pPr>
          </a:lstStyle>
          <a:p>
            <a:pPr rtl="0">
              <a:defRPr/>
            </a:pPr>
            <a:r>
              <a:t>لماذا...؟</a:t>
            </a:r>
          </a:p>
        </p:txBody>
      </p:sp>
      <p:sp>
        <p:nvSpPr>
          <p:cNvPr id="419" name="Google Shape;377;p34"/>
          <p:cNvSpPr txBox="1"/>
          <p:nvPr/>
        </p:nvSpPr>
        <p:spPr>
          <a:xfrm>
            <a:off x="4664075" y="3203575"/>
            <a:ext cx="1538400" cy="878422"/>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4800">
                <a:effectLst>
                  <a:outerShdw sx="100000" sy="100000" kx="0" ky="0" algn="b" rotWithShape="0" blurRad="38100" dist="38100" dir="2700000">
                    <a:srgbClr val="C0C0C0"/>
                  </a:outerShdw>
                </a:effectLst>
                <a:latin typeface="Calibri"/>
                <a:ea typeface="Calibri"/>
                <a:cs typeface="Calibri"/>
                <a:sym typeface="Calibri"/>
              </a:defRPr>
            </a:lvl1pPr>
          </a:lstStyle>
          <a:p>
            <a:pPr rtl="0">
              <a:defRPr/>
            </a:pPr>
            <a:r>
              <a:t>هل..؟</a:t>
            </a:r>
          </a:p>
        </p:txBody>
      </p:sp>
      <p:sp>
        <p:nvSpPr>
          <p:cNvPr id="420" name="Google Shape;378;p34"/>
          <p:cNvSpPr txBox="1"/>
          <p:nvPr/>
        </p:nvSpPr>
        <p:spPr>
          <a:xfrm>
            <a:off x="201612" y="1628775"/>
            <a:ext cx="2816101" cy="753073"/>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4000">
                <a:effectLst>
                  <a:outerShdw sx="100000" sy="100000" kx="0" ky="0" algn="b" rotWithShape="0" blurRad="38100" dist="38100" dir="2700000">
                    <a:srgbClr val="C0C0C0"/>
                  </a:outerShdw>
                </a:effectLst>
                <a:latin typeface="Calibri"/>
                <a:ea typeface="Calibri"/>
                <a:cs typeface="Calibri"/>
                <a:sym typeface="Calibri"/>
              </a:defRPr>
            </a:lvl1pPr>
          </a:lstStyle>
          <a:p>
            <a:pPr rtl="0">
              <a:defRPr/>
            </a:pPr>
            <a:r>
              <a:t>كيف...؟</a:t>
            </a:r>
          </a:p>
        </p:txBody>
      </p:sp>
      <p:pic>
        <p:nvPicPr>
          <p:cNvPr id="421" name="Google Shape;379;p34" descr="Google Shape;379;p34"/>
          <p:cNvPicPr>
            <a:picLocks noChangeAspect="1"/>
          </p:cNvPicPr>
          <p:nvPr/>
        </p:nvPicPr>
        <p:blipFill>
          <a:blip r:embed="rId2">
            <a:extLst/>
          </a:blip>
          <a:stretch>
            <a:fillRect/>
          </a:stretch>
        </p:blipFill>
        <p:spPr>
          <a:xfrm>
            <a:off x="6372225" y="157162"/>
            <a:ext cx="2486025" cy="1758951"/>
          </a:xfrm>
          <a:prstGeom prst="rect">
            <a:avLst/>
          </a:prstGeom>
          <a:ln>
            <a:solidFill>
              <a:srgbClr val="FF0000"/>
            </a:solidFill>
            <a:miter/>
          </a:ln>
        </p:spPr>
      </p:pic>
      <p:sp>
        <p:nvSpPr>
          <p:cNvPr id="422" name="Google Shape;380;p34"/>
          <p:cNvSpPr txBox="1"/>
          <p:nvPr/>
        </p:nvSpPr>
        <p:spPr>
          <a:xfrm>
            <a:off x="1774825" y="5689600"/>
            <a:ext cx="2143200" cy="809397"/>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4400">
                <a:effectLst>
                  <a:outerShdw sx="100000" sy="100000" kx="0" ky="0" algn="b" rotWithShape="0" blurRad="38100" dist="38100" dir="2700000">
                    <a:srgbClr val="C0C0C0"/>
                  </a:outerShdw>
                </a:effectLst>
                <a:latin typeface="Calibri"/>
                <a:ea typeface="Calibri"/>
                <a:cs typeface="Calibri"/>
                <a:sym typeface="Calibri"/>
              </a:defRPr>
            </a:lvl1pPr>
          </a:lstStyle>
          <a:p>
            <a:pPr rtl="0">
              <a:defRPr/>
            </a:pPr>
            <a:r>
              <a:t>متى..؟</a:t>
            </a:r>
          </a:p>
        </p:txBody>
      </p:sp>
      <p:sp>
        <p:nvSpPr>
          <p:cNvPr id="423" name="Google Shape;381;p34"/>
          <p:cNvSpPr txBox="1"/>
          <p:nvPr/>
        </p:nvSpPr>
        <p:spPr>
          <a:xfrm>
            <a:off x="3843337" y="2076450"/>
            <a:ext cx="2358901" cy="809397"/>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4400">
                <a:effectLst>
                  <a:outerShdw sx="100000" sy="100000" kx="0" ky="0" algn="b" rotWithShape="0" blurRad="38100" dist="38100" dir="2700000">
                    <a:srgbClr val="C0C0C0"/>
                  </a:outerShdw>
                </a:effectLst>
                <a:latin typeface="Calibri"/>
                <a:ea typeface="Calibri"/>
                <a:cs typeface="Calibri"/>
                <a:sym typeface="Calibri"/>
              </a:defRPr>
            </a:lvl1pPr>
          </a:lstStyle>
          <a:p>
            <a:pPr rtl="0">
              <a:defRPr/>
            </a:pPr>
            <a:r>
              <a:t>اقترحي..؟</a:t>
            </a:r>
          </a:p>
        </p:txBody>
      </p:sp>
      <p:sp>
        <p:nvSpPr>
          <p:cNvPr id="424" name="Google Shape;382;p34"/>
          <p:cNvSpPr txBox="1"/>
          <p:nvPr/>
        </p:nvSpPr>
        <p:spPr>
          <a:xfrm>
            <a:off x="3017836" y="4797424"/>
            <a:ext cx="3108301" cy="684049"/>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3600">
                <a:effectLst>
                  <a:outerShdw sx="100000" sy="100000" kx="0" ky="0" algn="b" rotWithShape="0" blurRad="38100" dist="38100" dir="2700000">
                    <a:srgbClr val="C0C0C0"/>
                  </a:outerShdw>
                </a:effectLst>
                <a:latin typeface="Calibri"/>
                <a:ea typeface="Calibri"/>
                <a:cs typeface="Calibri"/>
                <a:sym typeface="Calibri"/>
              </a:defRPr>
            </a:lvl1pPr>
          </a:lstStyle>
          <a:p>
            <a:pPr rtl="0">
              <a:defRPr/>
            </a:pPr>
            <a:r>
              <a:t>أبدي رأيك في..؟</a:t>
            </a:r>
          </a:p>
        </p:txBody>
      </p:sp>
      <p:sp>
        <p:nvSpPr>
          <p:cNvPr id="425" name="Google Shape;383;p34"/>
          <p:cNvSpPr txBox="1"/>
          <p:nvPr/>
        </p:nvSpPr>
        <p:spPr>
          <a:xfrm>
            <a:off x="971550" y="3617912"/>
            <a:ext cx="3367200" cy="1329178"/>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3600">
                <a:effectLst>
                  <a:outerShdw sx="100000" sy="100000" kx="0" ky="0" algn="b" rotWithShape="0" blurRad="38100" dist="38100" dir="2700000">
                    <a:srgbClr val="C0C0C0"/>
                  </a:outerShdw>
                </a:effectLst>
                <a:latin typeface="Calibri"/>
                <a:ea typeface="Calibri"/>
                <a:cs typeface="Calibri"/>
                <a:sym typeface="Calibri"/>
              </a:defRPr>
            </a:lvl1pPr>
          </a:lstStyle>
          <a:p>
            <a:pPr rtl="0">
              <a:defRPr/>
            </a:pPr>
            <a:r>
              <a:t>أوجدي العلاقة بين...؟</a:t>
            </a:r>
          </a:p>
        </p:txBody>
      </p:sp>
      <p:sp>
        <p:nvSpPr>
          <p:cNvPr id="426" name="Google Shape;384;p34"/>
          <p:cNvSpPr txBox="1"/>
          <p:nvPr/>
        </p:nvSpPr>
        <p:spPr>
          <a:xfrm>
            <a:off x="246061" y="2695575"/>
            <a:ext cx="3108301" cy="684048"/>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3600">
                <a:effectLst>
                  <a:outerShdw sx="100000" sy="100000" kx="0" ky="0" algn="b" rotWithShape="0" blurRad="38100" dist="38100" dir="2700000">
                    <a:srgbClr val="C0C0C0"/>
                  </a:outerShdw>
                </a:effectLst>
                <a:latin typeface="Calibri"/>
                <a:ea typeface="Calibri"/>
                <a:cs typeface="Calibri"/>
                <a:sym typeface="Calibri"/>
              </a:defRPr>
            </a:lvl1pPr>
          </a:lstStyle>
          <a:p>
            <a:pPr rtl="0">
              <a:defRPr/>
            </a:pPr>
            <a:r>
              <a:t>قارني بين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Google Shape;389;p35"/>
          <p:cNvSpPr/>
          <p:nvPr/>
        </p:nvSpPr>
        <p:spPr>
          <a:xfrm>
            <a:off x="0" y="0"/>
            <a:ext cx="9144000" cy="6858000"/>
          </a:xfrm>
          <a:prstGeom prst="rect">
            <a:avLst/>
          </a:prstGeom>
          <a:solidFill>
            <a:srgbClr val="255559"/>
          </a:solidFill>
          <a:ln w="25400">
            <a:solidFill>
              <a:srgbClr val="385D8A"/>
            </a:solidFill>
            <a:miter/>
          </a:ln>
        </p:spPr>
        <p:txBody>
          <a:bodyPr lIns="0" tIns="0" rIns="0" bIns="0" anchor="ctr"/>
          <a:lstStyle/>
          <a:p>
            <a:pPr rtl="0">
              <a:defRPr sz="1800"/>
            </a:pPr>
          </a:p>
        </p:txBody>
      </p:sp>
      <p:pic>
        <p:nvPicPr>
          <p:cNvPr id="429" name="Google Shape;390;p35" descr="Google Shape;390;p35"/>
          <p:cNvPicPr>
            <a:picLocks noChangeAspect="1"/>
          </p:cNvPicPr>
          <p:nvPr/>
        </p:nvPicPr>
        <p:blipFill>
          <a:blip r:embed="rId2">
            <a:extLst/>
          </a:blip>
          <a:stretch>
            <a:fillRect/>
          </a:stretch>
        </p:blipFill>
        <p:spPr>
          <a:xfrm>
            <a:off x="457200" y="2590800"/>
            <a:ext cx="2819400" cy="3752850"/>
          </a:xfrm>
          <a:prstGeom prst="rect">
            <a:avLst/>
          </a:prstGeom>
          <a:ln w="38100" cap="sq">
            <a:solidFill>
              <a:srgbClr val="FF0000"/>
            </a:solidFill>
            <a:miter/>
          </a:ln>
          <a:effectLst>
            <a:outerShdw sx="100000" sy="100000" kx="0" ky="0" algn="b" rotWithShape="0" blurRad="63500" dist="38100" dir="2700000">
              <a:srgbClr val="000000">
                <a:alpha val="42750"/>
              </a:srgbClr>
            </a:outerShdw>
          </a:effectLst>
        </p:spPr>
      </p:pic>
      <p:pic>
        <p:nvPicPr>
          <p:cNvPr id="430" name="Google Shape;391;p35" descr="Google Shape;391;p35"/>
          <p:cNvPicPr>
            <a:picLocks noChangeAspect="1"/>
          </p:cNvPicPr>
          <p:nvPr/>
        </p:nvPicPr>
        <p:blipFill>
          <a:blip r:embed="rId3">
            <a:extLst/>
          </a:blip>
          <a:stretch>
            <a:fillRect/>
          </a:stretch>
        </p:blipFill>
        <p:spPr>
          <a:xfrm>
            <a:off x="3657600" y="533400"/>
            <a:ext cx="5276850" cy="3962400"/>
          </a:xfrm>
          <a:prstGeom prst="rect">
            <a:avLst/>
          </a:prstGeom>
          <a:ln w="12700">
            <a:miter lim="400000"/>
          </a:ln>
        </p:spPr>
      </p:pic>
      <p:grpSp>
        <p:nvGrpSpPr>
          <p:cNvPr id="433" name="Google Shape;392;p35"/>
          <p:cNvGrpSpPr/>
          <p:nvPr/>
        </p:nvGrpSpPr>
        <p:grpSpPr>
          <a:xfrm>
            <a:off x="609600" y="533400"/>
            <a:ext cx="1828800" cy="838200"/>
            <a:chOff x="0" y="0"/>
            <a:chExt cx="1828800" cy="838200"/>
          </a:xfrm>
        </p:grpSpPr>
        <p:sp>
          <p:nvSpPr>
            <p:cNvPr id="431" name="مستطيل"/>
            <p:cNvSpPr/>
            <p:nvPr/>
          </p:nvSpPr>
          <p:spPr>
            <a:xfrm>
              <a:off x="0" y="0"/>
              <a:ext cx="1828800" cy="838200"/>
            </a:xfrm>
            <a:prstGeom prst="rect">
              <a:avLst/>
            </a:prstGeom>
            <a:solidFill>
              <a:srgbClr val="9A0000"/>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432" name="إستراتيجية…"/>
            <p:cNvSpPr txBox="1"/>
            <p:nvPr/>
          </p:nvSpPr>
          <p:spPr>
            <a:xfrm>
              <a:off x="0" y="22785"/>
              <a:ext cx="1828800" cy="792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2400">
                  <a:solidFill>
                    <a:srgbClr val="FFFFFF"/>
                  </a:solidFill>
                  <a:latin typeface="Arial Black"/>
                  <a:ea typeface="Arial Black"/>
                  <a:cs typeface="Arial Black"/>
                  <a:sym typeface="Arial Black"/>
                </a:defRPr>
              </a:pPr>
              <a:r>
                <a:t>إستراتيجية </a:t>
              </a:r>
            </a:p>
            <a:p>
              <a:pPr algn="ctr" rtl="0">
                <a:defRPr b="1" sz="2400">
                  <a:solidFill>
                    <a:srgbClr val="FFFFFF"/>
                  </a:solidFill>
                  <a:latin typeface="Arial Black"/>
                  <a:ea typeface="Arial Black"/>
                  <a:cs typeface="Arial Black"/>
                  <a:sym typeface="Arial Black"/>
                </a:defRPr>
              </a:pPr>
              <a:r>
                <a:t>أرسل سؤالاً</a:t>
              </a: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Google Shape;397;p36"/>
          <p:cNvSpPr txBox="1"/>
          <p:nvPr>
            <p:ph type="ctrTitle"/>
          </p:nvPr>
        </p:nvSpPr>
        <p:spPr>
          <a:prstGeom prst="rect">
            <a:avLst/>
          </a:prstGeom>
        </p:spPr>
        <p:txBody>
          <a:bodyPr/>
          <a:lstStyle/>
          <a:p>
            <a:pPr/>
          </a:p>
        </p:txBody>
      </p:sp>
      <p:sp>
        <p:nvSpPr>
          <p:cNvPr id="436" name="Google Shape;398;p36"/>
          <p:cNvSpPr txBox="1"/>
          <p:nvPr>
            <p:ph type="subTitle" sz="quarter" idx="1"/>
          </p:nvPr>
        </p:nvSpPr>
        <p:spPr>
          <a:prstGeom prst="rect">
            <a:avLst/>
          </a:prstGeom>
        </p:spPr>
        <p:txBody>
          <a:bodyPr/>
          <a:lstStyle/>
          <a:p>
            <a:pPr marL="0" indent="0" rtl="0">
              <a:spcBef>
                <a:spcPts val="0"/>
              </a:spcBef>
              <a:defRPr/>
            </a:pPr>
          </a:p>
        </p:txBody>
      </p:sp>
      <p:sp>
        <p:nvSpPr>
          <p:cNvPr id="437" name="Google Shape;399;p36"/>
          <p:cNvSpPr/>
          <p:nvPr/>
        </p:nvSpPr>
        <p:spPr>
          <a:xfrm>
            <a:off x="0" y="0"/>
            <a:ext cx="9144000" cy="6858000"/>
          </a:xfrm>
          <a:prstGeom prst="rect">
            <a:avLst/>
          </a:prstGeom>
          <a:solidFill>
            <a:srgbClr val="F2DCDB"/>
          </a:solidFill>
          <a:ln>
            <a:solidFill>
              <a:srgbClr val="BE4B48"/>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pic>
        <p:nvPicPr>
          <p:cNvPr id="438" name="Google Shape;401;p36" descr="Google Shape;401;p36"/>
          <p:cNvPicPr>
            <a:picLocks noChangeAspect="1"/>
          </p:cNvPicPr>
          <p:nvPr/>
        </p:nvPicPr>
        <p:blipFill>
          <a:blip r:embed="rId2">
            <a:extLst/>
          </a:blip>
          <a:stretch>
            <a:fillRect/>
          </a:stretch>
        </p:blipFill>
        <p:spPr>
          <a:xfrm>
            <a:off x="5000625" y="785812"/>
            <a:ext cx="3333750" cy="3810001"/>
          </a:xfrm>
          <a:prstGeom prst="rect">
            <a:avLst/>
          </a:prstGeom>
          <a:ln w="12700">
            <a:miter lim="400000"/>
          </a:ln>
        </p:spPr>
      </p:pic>
      <p:grpSp>
        <p:nvGrpSpPr>
          <p:cNvPr id="441" name="Google Shape;402;p36"/>
          <p:cNvGrpSpPr/>
          <p:nvPr/>
        </p:nvGrpSpPr>
        <p:grpSpPr>
          <a:xfrm>
            <a:off x="847724" y="2133601"/>
            <a:ext cx="3376502" cy="3090898"/>
            <a:chOff x="0" y="1"/>
            <a:chExt cx="3376500" cy="3090897"/>
          </a:xfrm>
        </p:grpSpPr>
        <p:sp>
          <p:nvSpPr>
            <p:cNvPr id="439" name="شكل"/>
            <p:cNvSpPr/>
            <p:nvPr/>
          </p:nvSpPr>
          <p:spPr>
            <a:xfrm>
              <a:off x="-1" y="1"/>
              <a:ext cx="3376502" cy="3090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943" y="0"/>
                  </a:lnTo>
                  <a:lnTo>
                    <a:pt x="16657" y="0"/>
                  </a:lnTo>
                  <a:lnTo>
                    <a:pt x="21600" y="10800"/>
                  </a:lnTo>
                  <a:lnTo>
                    <a:pt x="16657" y="21600"/>
                  </a:lnTo>
                  <a:lnTo>
                    <a:pt x="4943" y="21600"/>
                  </a:lnTo>
                  <a:close/>
                </a:path>
              </a:pathLst>
            </a:custGeom>
            <a:solidFill>
              <a:srgbClr val="EDF39F"/>
            </a:solidFill>
            <a:ln w="25400" cap="flat">
              <a:solidFill>
                <a:srgbClr val="395E89"/>
              </a:solidFill>
              <a:prstDash val="solid"/>
              <a:round/>
            </a:ln>
            <a:effectLst/>
          </p:spPr>
          <p:txBody>
            <a:bodyPr wrap="square" lIns="0" tIns="0" rIns="0" bIns="0" numCol="1" anchor="ctr">
              <a:noAutofit/>
            </a:bodyPr>
            <a:lstStyle/>
            <a:p>
              <a:pPr algn="ctr" rtl="0">
                <a:defRPr/>
              </a:pPr>
            </a:p>
          </p:txBody>
        </p:sp>
        <p:sp>
          <p:nvSpPr>
            <p:cNvPr id="440" name="التقويم…"/>
            <p:cNvSpPr txBox="1"/>
            <p:nvPr/>
          </p:nvSpPr>
          <p:spPr>
            <a:xfrm>
              <a:off x="538950" y="283977"/>
              <a:ext cx="2298601" cy="25229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4800">
                  <a:latin typeface="Calibri"/>
                  <a:ea typeface="Calibri"/>
                  <a:cs typeface="Calibri"/>
                  <a:sym typeface="Calibri"/>
                </a:defRPr>
              </a:pPr>
              <a:r>
                <a:t>التقويم  </a:t>
              </a:r>
            </a:p>
            <a:p>
              <a:pPr algn="ctr" rtl="0">
                <a:defRPr sz="4800">
                  <a:latin typeface="Calibri"/>
                  <a:ea typeface="Calibri"/>
                  <a:cs typeface="Calibri"/>
                  <a:sym typeface="Calibri"/>
                </a:defRPr>
              </a:pPr>
              <a:r>
                <a:t>ص (115)</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Google Shape;103;p15"/>
          <p:cNvSpPr/>
          <p:nvPr/>
        </p:nvSpPr>
        <p:spPr>
          <a:xfrm>
            <a:off x="0" y="0"/>
            <a:ext cx="9144000" cy="6858000"/>
          </a:xfrm>
          <a:prstGeom prst="rect">
            <a:avLst/>
          </a:prstGeom>
          <a:solidFill>
            <a:srgbClr val="4F6228"/>
          </a:solidFill>
          <a:ln w="25400">
            <a:solidFill>
              <a:srgbClr val="385D8A"/>
            </a:solidFill>
            <a:miter/>
          </a:ln>
        </p:spPr>
        <p:txBody>
          <a:bodyPr lIns="0" tIns="0" rIns="0" bIns="0" anchor="ctr"/>
          <a:lstStyle/>
          <a:p>
            <a:pPr rtl="0">
              <a:defRPr sz="1800"/>
            </a:pPr>
          </a:p>
        </p:txBody>
      </p:sp>
      <p:sp>
        <p:nvSpPr>
          <p:cNvPr id="125" name="Google Shape;104;p15"/>
          <p:cNvSpPr txBox="1"/>
          <p:nvPr>
            <p:ph type="title"/>
          </p:nvPr>
        </p:nvSpPr>
        <p:spPr>
          <a:xfrm>
            <a:off x="1722437" y="207961"/>
            <a:ext cx="7026300" cy="1204801"/>
          </a:xfrm>
          <a:prstGeom prst="rect">
            <a:avLst/>
          </a:prstGeom>
          <a:solidFill>
            <a:srgbClr val="FFFF99"/>
          </a:solidFill>
          <a:ln w="9525">
            <a:solidFill>
              <a:srgbClr val="953735"/>
            </a:solidFill>
            <a:miter lim="800000"/>
          </a:ln>
        </p:spPr>
        <p:txBody>
          <a:bodyPr/>
          <a:lstStyle/>
          <a:p>
            <a:pPr defTabSz="731520" rtl="0">
              <a:defRPr b="1" sz="2880"/>
            </a:pPr>
            <a:r>
              <a:t>طالبتي المبدعة :</a:t>
            </a:r>
            <a:br/>
            <a:r>
              <a:t>اقرئي الصور التالية ثم استنتجي عنوان الدرس</a:t>
            </a:r>
          </a:p>
        </p:txBody>
      </p:sp>
      <p:sp>
        <p:nvSpPr>
          <p:cNvPr id="126" name="Google Shape;105;p15"/>
          <p:cNvSpPr/>
          <p:nvPr/>
        </p:nvSpPr>
        <p:spPr>
          <a:xfrm>
            <a:off x="73025" y="30161"/>
            <a:ext cx="1481101" cy="450653"/>
          </a:xfrm>
          <a:prstGeom prst="rect">
            <a:avLst/>
          </a:prstGeom>
          <a:solidFill>
            <a:schemeClr val="accent2"/>
          </a:solidFill>
          <a:ln w="38100">
            <a:solidFill>
              <a:srgbClr val="FFFFF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2000">
                <a:solidFill>
                  <a:srgbClr val="FFFFFF"/>
                </a:solidFill>
                <a:effectLst>
                  <a:outerShdw sx="100000" sy="100000" kx="0" ky="0" algn="b" rotWithShape="0" blurRad="63500" dist="0" dir="3600000">
                    <a:srgbClr val="000000">
                      <a:alpha val="70000"/>
                    </a:srgbClr>
                  </a:outerShdw>
                </a:effectLst>
                <a:latin typeface="Calibri"/>
                <a:ea typeface="Calibri"/>
                <a:cs typeface="Calibri"/>
                <a:sym typeface="Calibri"/>
              </a:defRPr>
            </a:lvl1pPr>
          </a:lstStyle>
          <a:p>
            <a:pPr rtl="0">
              <a:defRPr/>
            </a:pPr>
            <a:r>
              <a:t>قراءة الصور</a:t>
            </a:r>
          </a:p>
        </p:txBody>
      </p:sp>
      <p:pic>
        <p:nvPicPr>
          <p:cNvPr id="127" name="Google Shape;106;p15" descr="Google Shape;106;p15"/>
          <p:cNvPicPr>
            <a:picLocks noChangeAspect="1"/>
          </p:cNvPicPr>
          <p:nvPr/>
        </p:nvPicPr>
        <p:blipFill>
          <a:blip r:embed="rId2">
            <a:extLst/>
          </a:blip>
          <a:stretch>
            <a:fillRect/>
          </a:stretch>
        </p:blipFill>
        <p:spPr>
          <a:xfrm>
            <a:off x="4862512" y="2924175"/>
            <a:ext cx="3697287" cy="3048000"/>
          </a:xfrm>
          <a:prstGeom prst="rect">
            <a:avLst/>
          </a:prstGeom>
          <a:ln w="12700">
            <a:miter lim="400000"/>
          </a:ln>
        </p:spPr>
      </p:pic>
      <p:pic>
        <p:nvPicPr>
          <p:cNvPr id="128" name="Google Shape;107;p15" descr="Google Shape;107;p15"/>
          <p:cNvPicPr>
            <a:picLocks noChangeAspect="1"/>
          </p:cNvPicPr>
          <p:nvPr/>
        </p:nvPicPr>
        <p:blipFill>
          <a:blip r:embed="rId3">
            <a:extLst/>
          </a:blip>
          <a:stretch>
            <a:fillRect/>
          </a:stretch>
        </p:blipFill>
        <p:spPr>
          <a:xfrm>
            <a:off x="1227137" y="5002212"/>
            <a:ext cx="2417762" cy="1585913"/>
          </a:xfrm>
          <a:prstGeom prst="rect">
            <a:avLst/>
          </a:prstGeom>
          <a:ln w="12700">
            <a:miter lim="400000"/>
          </a:ln>
        </p:spPr>
      </p:pic>
      <p:pic>
        <p:nvPicPr>
          <p:cNvPr id="129" name="Google Shape;108;p15" descr="Google Shape;108;p15"/>
          <p:cNvPicPr>
            <a:picLocks noChangeAspect="1"/>
          </p:cNvPicPr>
          <p:nvPr/>
        </p:nvPicPr>
        <p:blipFill>
          <a:blip r:embed="rId4">
            <a:extLst/>
          </a:blip>
          <a:stretch>
            <a:fillRect/>
          </a:stretch>
        </p:blipFill>
        <p:spPr>
          <a:xfrm>
            <a:off x="1038225" y="1876425"/>
            <a:ext cx="3503611" cy="266541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Google Shape;113;p16"/>
          <p:cNvSpPr/>
          <p:nvPr/>
        </p:nvSpPr>
        <p:spPr>
          <a:xfrm>
            <a:off x="0" y="0"/>
            <a:ext cx="9144000" cy="6858000"/>
          </a:xfrm>
          <a:prstGeom prst="rect">
            <a:avLst/>
          </a:prstGeom>
          <a:solidFill>
            <a:srgbClr val="F7FDAD"/>
          </a:solidFill>
          <a:ln>
            <a:solidFill>
              <a:srgbClr val="F69240"/>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grpSp>
        <p:nvGrpSpPr>
          <p:cNvPr id="134" name="Google Shape;115;p16"/>
          <p:cNvGrpSpPr/>
          <p:nvPr/>
        </p:nvGrpSpPr>
        <p:grpSpPr>
          <a:xfrm>
            <a:off x="225425" y="6102349"/>
            <a:ext cx="2408100" cy="622202"/>
            <a:chOff x="0" y="0"/>
            <a:chExt cx="2408099" cy="622200"/>
          </a:xfrm>
        </p:grpSpPr>
        <p:sp>
          <p:nvSpPr>
            <p:cNvPr id="132" name="مستطيل"/>
            <p:cNvSpPr/>
            <p:nvPr/>
          </p:nvSpPr>
          <p:spPr>
            <a:xfrm>
              <a:off x="0" y="-1"/>
              <a:ext cx="2408100" cy="622202"/>
            </a:xfrm>
            <a:prstGeom prst="rect">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a:pPr>
            </a:p>
          </p:txBody>
        </p:sp>
        <p:sp>
          <p:nvSpPr>
            <p:cNvPr id="133" name="استنتاج الأهداف"/>
            <p:cNvSpPr txBox="1"/>
            <p:nvPr/>
          </p:nvSpPr>
          <p:spPr>
            <a:xfrm>
              <a:off x="0" y="92585"/>
              <a:ext cx="2408100" cy="4370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2400">
                  <a:solidFill>
                    <a:srgbClr val="FFFFFF"/>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lvl1pPr>
            </a:lstStyle>
            <a:p>
              <a:pPr rtl="0">
                <a:defRPr/>
              </a:pPr>
              <a:r>
                <a:t>استنتاج الأهداف</a:t>
              </a:r>
            </a:p>
          </p:txBody>
        </p:sp>
      </p:grpSp>
      <p:grpSp>
        <p:nvGrpSpPr>
          <p:cNvPr id="154" name="Google Shape;116;p16"/>
          <p:cNvGrpSpPr/>
          <p:nvPr/>
        </p:nvGrpSpPr>
        <p:grpSpPr>
          <a:xfrm>
            <a:off x="655636" y="3227386"/>
            <a:ext cx="8034340" cy="2649601"/>
            <a:chOff x="0" y="0"/>
            <a:chExt cx="8034338" cy="2649600"/>
          </a:xfrm>
        </p:grpSpPr>
        <p:grpSp>
          <p:nvGrpSpPr>
            <p:cNvPr id="137" name="Google Shape;117;p16"/>
            <p:cNvGrpSpPr/>
            <p:nvPr/>
          </p:nvGrpSpPr>
          <p:grpSpPr>
            <a:xfrm>
              <a:off x="5356224" y="0"/>
              <a:ext cx="2678102" cy="1185901"/>
              <a:chOff x="0" y="0"/>
              <a:chExt cx="2678100" cy="1185899"/>
            </a:xfrm>
          </p:grpSpPr>
          <p:sp>
            <p:nvSpPr>
              <p:cNvPr id="135" name="مستطيل"/>
              <p:cNvSpPr/>
              <p:nvPr/>
            </p:nvSpPr>
            <p:spPr>
              <a:xfrm>
                <a:off x="-1" y="0"/>
                <a:ext cx="2678102" cy="1185900"/>
              </a:xfrm>
              <a:prstGeom prst="rect">
                <a:avLst/>
              </a:prstGeom>
              <a:solidFill>
                <a:srgbClr val="FCD5B5"/>
              </a:solidFill>
              <a:ln w="12700" cap="flat">
                <a:noFill/>
                <a:miter lim="400000"/>
              </a:ln>
              <a:effectLst/>
            </p:spPr>
            <p:txBody>
              <a:bodyPr wrap="square" lIns="0" tIns="0" rIns="0" bIns="0" numCol="1" anchor="ctr">
                <a:noAutofit/>
              </a:bodyPr>
              <a:lstStyle/>
              <a:p>
                <a:pPr algn="ctr" rtl="0">
                  <a:defRPr/>
                </a:pPr>
              </a:p>
            </p:txBody>
          </p:sp>
          <p:sp>
            <p:nvSpPr>
              <p:cNvPr id="136" name="ماذا  أعرف"/>
              <p:cNvSpPr txBox="1"/>
              <p:nvPr/>
            </p:nvSpPr>
            <p:spPr>
              <a:xfrm>
                <a:off x="-1" y="290201"/>
                <a:ext cx="2678102" cy="60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3200">
                    <a:latin typeface="Calibri"/>
                    <a:ea typeface="Calibri"/>
                    <a:cs typeface="Calibri"/>
                    <a:sym typeface="Calibri"/>
                  </a:defRPr>
                </a:lvl1pPr>
              </a:lstStyle>
              <a:p>
                <a:pPr rtl="0">
                  <a:defRPr/>
                </a:pPr>
                <a:r>
                  <a:t>ماذا  أعرف </a:t>
                </a:r>
              </a:p>
            </p:txBody>
          </p:sp>
        </p:grpSp>
        <p:grpSp>
          <p:nvGrpSpPr>
            <p:cNvPr id="140" name="Google Shape;118;p16"/>
            <p:cNvGrpSpPr/>
            <p:nvPr/>
          </p:nvGrpSpPr>
          <p:grpSpPr>
            <a:xfrm>
              <a:off x="2678113" y="0"/>
              <a:ext cx="2678101" cy="1185901"/>
              <a:chOff x="0" y="0"/>
              <a:chExt cx="2678100" cy="1185899"/>
            </a:xfrm>
          </p:grpSpPr>
          <p:sp>
            <p:nvSpPr>
              <p:cNvPr id="138" name="مستطيل"/>
              <p:cNvSpPr/>
              <p:nvPr/>
            </p:nvSpPr>
            <p:spPr>
              <a:xfrm>
                <a:off x="-1" y="0"/>
                <a:ext cx="2678102" cy="1185900"/>
              </a:xfrm>
              <a:prstGeom prst="rect">
                <a:avLst/>
              </a:prstGeom>
              <a:solidFill>
                <a:srgbClr val="FCD5B5"/>
              </a:solidFill>
              <a:ln w="12700" cap="flat">
                <a:noFill/>
                <a:miter lim="400000"/>
              </a:ln>
              <a:effectLst/>
            </p:spPr>
            <p:txBody>
              <a:bodyPr wrap="square" lIns="0" tIns="0" rIns="0" bIns="0" numCol="1" anchor="ctr">
                <a:noAutofit/>
              </a:bodyPr>
              <a:lstStyle/>
              <a:p>
                <a:pPr algn="ctr" rtl="0">
                  <a:defRPr/>
                </a:pPr>
              </a:p>
            </p:txBody>
          </p:sp>
          <p:sp>
            <p:nvSpPr>
              <p:cNvPr id="139" name="ماذا أريد أن أتعلم"/>
              <p:cNvSpPr txBox="1"/>
              <p:nvPr/>
            </p:nvSpPr>
            <p:spPr>
              <a:xfrm>
                <a:off x="-1" y="5593"/>
                <a:ext cx="2678102" cy="11747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3200">
                    <a:latin typeface="Calibri"/>
                    <a:ea typeface="Calibri"/>
                    <a:cs typeface="Calibri"/>
                    <a:sym typeface="Calibri"/>
                  </a:defRPr>
                </a:lvl1pPr>
              </a:lstStyle>
              <a:p>
                <a:pPr rtl="0">
                  <a:defRPr/>
                </a:pPr>
                <a:r>
                  <a:t>ماذا أريد أن أتعلم </a:t>
                </a:r>
              </a:p>
            </p:txBody>
          </p:sp>
        </p:grpSp>
        <p:grpSp>
          <p:nvGrpSpPr>
            <p:cNvPr id="143" name="Google Shape;119;p16"/>
            <p:cNvGrpSpPr/>
            <p:nvPr/>
          </p:nvGrpSpPr>
          <p:grpSpPr>
            <a:xfrm>
              <a:off x="0" y="0"/>
              <a:ext cx="2678101" cy="1185901"/>
              <a:chOff x="0" y="0"/>
              <a:chExt cx="2678100" cy="1185899"/>
            </a:xfrm>
          </p:grpSpPr>
          <p:sp>
            <p:nvSpPr>
              <p:cNvPr id="141" name="مستطيل"/>
              <p:cNvSpPr/>
              <p:nvPr/>
            </p:nvSpPr>
            <p:spPr>
              <a:xfrm>
                <a:off x="-1" y="0"/>
                <a:ext cx="2678102" cy="1185900"/>
              </a:xfrm>
              <a:prstGeom prst="rect">
                <a:avLst/>
              </a:prstGeom>
              <a:solidFill>
                <a:srgbClr val="FCD5B5"/>
              </a:solidFill>
              <a:ln w="12700" cap="flat">
                <a:noFill/>
                <a:miter lim="400000"/>
              </a:ln>
              <a:effectLst/>
            </p:spPr>
            <p:txBody>
              <a:bodyPr wrap="square" lIns="0" tIns="0" rIns="0" bIns="0" numCol="1" anchor="ctr">
                <a:noAutofit/>
              </a:bodyPr>
              <a:lstStyle/>
              <a:p>
                <a:pPr algn="ctr" rtl="0">
                  <a:defRPr/>
                </a:pPr>
              </a:p>
            </p:txBody>
          </p:sp>
          <p:sp>
            <p:nvSpPr>
              <p:cNvPr id="142" name="ماذا تعلمت"/>
              <p:cNvSpPr txBox="1"/>
              <p:nvPr/>
            </p:nvSpPr>
            <p:spPr>
              <a:xfrm>
                <a:off x="-1" y="290201"/>
                <a:ext cx="2678102" cy="60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3200">
                    <a:latin typeface="Calibri"/>
                    <a:ea typeface="Calibri"/>
                    <a:cs typeface="Calibri"/>
                    <a:sym typeface="Calibri"/>
                  </a:defRPr>
                </a:lvl1pPr>
              </a:lstStyle>
              <a:p>
                <a:pPr rtl="0">
                  <a:defRPr/>
                </a:pPr>
                <a:r>
                  <a:t>ماذا تعلمت </a:t>
                </a:r>
              </a:p>
            </p:txBody>
          </p:sp>
        </p:grpSp>
        <p:sp>
          <p:nvSpPr>
            <p:cNvPr id="144" name="Google Shape;120;p16"/>
            <p:cNvSpPr/>
            <p:nvPr/>
          </p:nvSpPr>
          <p:spPr>
            <a:xfrm>
              <a:off x="5356225" y="1185863"/>
              <a:ext cx="2678101" cy="1463701"/>
            </a:xfrm>
            <a:prstGeom prst="rect">
              <a:avLst/>
            </a:prstGeom>
            <a:solidFill>
              <a:srgbClr val="FFFFFF"/>
            </a:solidFill>
            <a:ln w="12700" cap="flat">
              <a:noFill/>
              <a:miter lim="400000"/>
            </a:ln>
            <a:effectLst/>
          </p:spPr>
          <p:txBody>
            <a:bodyPr wrap="square" lIns="0" tIns="0" rIns="0" bIns="0" numCol="1" anchor="t">
              <a:noAutofit/>
            </a:bodyPr>
            <a:lstStyle/>
            <a:p>
              <a:pPr rtl="0">
                <a:defRPr sz="1800"/>
              </a:pPr>
            </a:p>
          </p:txBody>
        </p:sp>
        <p:sp>
          <p:nvSpPr>
            <p:cNvPr id="145" name="Google Shape;121;p16"/>
            <p:cNvSpPr/>
            <p:nvPr/>
          </p:nvSpPr>
          <p:spPr>
            <a:xfrm>
              <a:off x="2678113" y="1185863"/>
              <a:ext cx="2678101" cy="1463701"/>
            </a:xfrm>
            <a:prstGeom prst="rect">
              <a:avLst/>
            </a:prstGeom>
            <a:solidFill>
              <a:srgbClr val="FFFFFF"/>
            </a:solidFill>
            <a:ln w="12700" cap="flat">
              <a:noFill/>
              <a:miter lim="400000"/>
            </a:ln>
            <a:effectLst/>
          </p:spPr>
          <p:txBody>
            <a:bodyPr wrap="square" lIns="0" tIns="0" rIns="0" bIns="0" numCol="1" anchor="t">
              <a:noAutofit/>
            </a:bodyPr>
            <a:lstStyle/>
            <a:p>
              <a:pPr rtl="0">
                <a:defRPr sz="1800">
                  <a:latin typeface="Calibri"/>
                  <a:ea typeface="Calibri"/>
                  <a:cs typeface="Calibri"/>
                  <a:sym typeface="Calibri"/>
                </a:defRPr>
              </a:pPr>
            </a:p>
          </p:txBody>
        </p:sp>
        <p:sp>
          <p:nvSpPr>
            <p:cNvPr id="146" name="Google Shape;122;p16"/>
            <p:cNvSpPr/>
            <p:nvPr/>
          </p:nvSpPr>
          <p:spPr>
            <a:xfrm>
              <a:off x="0" y="1185863"/>
              <a:ext cx="2678101" cy="1463701"/>
            </a:xfrm>
            <a:prstGeom prst="rect">
              <a:avLst/>
            </a:prstGeom>
            <a:solidFill>
              <a:srgbClr val="FFFFFF"/>
            </a:solidFill>
            <a:ln w="12700" cap="flat">
              <a:noFill/>
              <a:miter lim="400000"/>
            </a:ln>
            <a:effectLst/>
          </p:spPr>
          <p:txBody>
            <a:bodyPr wrap="square" lIns="0" tIns="0" rIns="0" bIns="0" numCol="1" anchor="t">
              <a:noAutofit/>
            </a:bodyPr>
            <a:lstStyle/>
            <a:p>
              <a:pPr rtl="0">
                <a:defRPr sz="1800"/>
              </a:pPr>
            </a:p>
          </p:txBody>
        </p:sp>
        <p:sp>
          <p:nvSpPr>
            <p:cNvPr id="147" name="Google Shape;123;p16"/>
            <p:cNvSpPr/>
            <p:nvPr/>
          </p:nvSpPr>
          <p:spPr>
            <a:xfrm flipH="1">
              <a:off x="5356225" y="-1"/>
              <a:ext cx="1" cy="264960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48" name="Google Shape;124;p16"/>
            <p:cNvSpPr/>
            <p:nvPr/>
          </p:nvSpPr>
          <p:spPr>
            <a:xfrm flipH="1">
              <a:off x="2678113" y="-1"/>
              <a:ext cx="1" cy="264960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49" name="Google Shape;125;p16"/>
            <p:cNvSpPr/>
            <p:nvPr/>
          </p:nvSpPr>
          <p:spPr>
            <a:xfrm>
              <a:off x="-1" y="1185863"/>
              <a:ext cx="8034302"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50" name="Google Shape;126;p16"/>
            <p:cNvSpPr/>
            <p:nvPr/>
          </p:nvSpPr>
          <p:spPr>
            <a:xfrm>
              <a:off x="8034338" y="-1"/>
              <a:ext cx="1" cy="264960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51" name="Google Shape;127;p16"/>
            <p:cNvSpPr/>
            <p:nvPr/>
          </p:nvSpPr>
          <p:spPr>
            <a:xfrm flipH="1">
              <a:off x="0" y="-1"/>
              <a:ext cx="1" cy="264960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52" name="Google Shape;128;p16"/>
            <p:cNvSpPr/>
            <p:nvPr/>
          </p:nvSpPr>
          <p:spPr>
            <a:xfrm>
              <a:off x="-1" y="0"/>
              <a:ext cx="8034302"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53" name="Google Shape;129;p16"/>
            <p:cNvSpPr/>
            <p:nvPr/>
          </p:nvSpPr>
          <p:spPr>
            <a:xfrm>
              <a:off x="-1" y="2649538"/>
              <a:ext cx="8034302"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grpSp>
      <p:grpSp>
        <p:nvGrpSpPr>
          <p:cNvPr id="157" name="Google Shape;130;p16"/>
          <p:cNvGrpSpPr/>
          <p:nvPr/>
        </p:nvGrpSpPr>
        <p:grpSpPr>
          <a:xfrm>
            <a:off x="4144962" y="957262"/>
            <a:ext cx="4535401" cy="1676401"/>
            <a:chOff x="0" y="0"/>
            <a:chExt cx="4535399" cy="1676400"/>
          </a:xfrm>
        </p:grpSpPr>
        <p:sp>
          <p:nvSpPr>
            <p:cNvPr id="155" name="مستطيل مستدير الزوايا"/>
            <p:cNvSpPr/>
            <p:nvPr/>
          </p:nvSpPr>
          <p:spPr>
            <a:xfrm>
              <a:off x="0" y="0"/>
              <a:ext cx="4535400" cy="1676400"/>
            </a:xfrm>
            <a:prstGeom prst="roundRect">
              <a:avLst>
                <a:gd name="adj" fmla="val 16667"/>
              </a:avLst>
            </a:prstGeom>
            <a:gradFill flip="none" rotWithShape="1">
              <a:gsLst>
                <a:gs pos="0">
                  <a:srgbClr val="FFA09D"/>
                </a:gs>
                <a:gs pos="35000">
                  <a:srgbClr val="FFBCBC"/>
                </a:gs>
                <a:gs pos="100000">
                  <a:srgbClr val="FFE2E2"/>
                </a:gs>
              </a:gsLst>
              <a:lin ang="16200038" scaled="0"/>
            </a:gradFill>
            <a:ln w="9525" cap="flat">
              <a:solidFill>
                <a:srgbClr val="BD4B48"/>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sz="1800">
                  <a:latin typeface="Calibri"/>
                  <a:ea typeface="Calibri"/>
                  <a:cs typeface="Calibri"/>
                  <a:sym typeface="Calibri"/>
                </a:defRPr>
              </a:pPr>
            </a:p>
          </p:txBody>
        </p:sp>
        <p:sp>
          <p:nvSpPr>
            <p:cNvPr id="156" name="المسابقات"/>
            <p:cNvSpPr txBox="1"/>
            <p:nvPr/>
          </p:nvSpPr>
          <p:spPr>
            <a:xfrm>
              <a:off x="81834" y="403751"/>
              <a:ext cx="4371732" cy="8688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4800">
                  <a:latin typeface="Calibri"/>
                  <a:ea typeface="Calibri"/>
                  <a:cs typeface="Calibri"/>
                  <a:sym typeface="Calibri"/>
                </a:defRPr>
              </a:lvl1pPr>
            </a:lstStyle>
            <a:p>
              <a:pPr rtl="0">
                <a:defRPr/>
              </a:pPr>
              <a:r>
                <a:t>المسابقات </a:t>
              </a:r>
            </a:p>
          </p:txBody>
        </p:sp>
      </p:grpSp>
      <p:pic>
        <p:nvPicPr>
          <p:cNvPr id="158" name="Google Shape;131;p16" descr="Google Shape;131;p16"/>
          <p:cNvPicPr>
            <a:picLocks noChangeAspect="1"/>
          </p:cNvPicPr>
          <p:nvPr/>
        </p:nvPicPr>
        <p:blipFill>
          <a:blip r:embed="rId2">
            <a:extLst/>
          </a:blip>
          <a:stretch>
            <a:fillRect/>
          </a:stretch>
        </p:blipFill>
        <p:spPr>
          <a:xfrm>
            <a:off x="417512" y="252411"/>
            <a:ext cx="3592513" cy="2701926"/>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Google Shape;136;p17"/>
          <p:cNvSpPr txBox="1"/>
          <p:nvPr>
            <p:ph type="ctrTitle"/>
          </p:nvPr>
        </p:nvSpPr>
        <p:spPr>
          <a:prstGeom prst="rect">
            <a:avLst/>
          </a:prstGeom>
        </p:spPr>
        <p:txBody>
          <a:bodyPr/>
          <a:lstStyle/>
          <a:p>
            <a:pPr/>
          </a:p>
        </p:txBody>
      </p:sp>
      <p:sp>
        <p:nvSpPr>
          <p:cNvPr id="161" name="Google Shape;137;p17"/>
          <p:cNvSpPr txBox="1"/>
          <p:nvPr>
            <p:ph type="subTitle" sz="quarter" idx="1"/>
          </p:nvPr>
        </p:nvSpPr>
        <p:spPr>
          <a:prstGeom prst="rect">
            <a:avLst/>
          </a:prstGeom>
        </p:spPr>
        <p:txBody>
          <a:bodyPr/>
          <a:lstStyle/>
          <a:p>
            <a:pPr marL="0" indent="0" rtl="0">
              <a:spcBef>
                <a:spcPts val="0"/>
              </a:spcBef>
              <a:defRPr/>
            </a:pPr>
          </a:p>
        </p:txBody>
      </p:sp>
      <p:grpSp>
        <p:nvGrpSpPr>
          <p:cNvPr id="164" name="Google Shape;138;p17"/>
          <p:cNvGrpSpPr/>
          <p:nvPr/>
        </p:nvGrpSpPr>
        <p:grpSpPr>
          <a:xfrm>
            <a:off x="0" y="0"/>
            <a:ext cx="9144000" cy="6858000"/>
            <a:chOff x="0" y="0"/>
            <a:chExt cx="9144000" cy="6858000"/>
          </a:xfrm>
        </p:grpSpPr>
        <p:sp>
          <p:nvSpPr>
            <p:cNvPr id="162" name="مستطيل"/>
            <p:cNvSpPr/>
            <p:nvPr/>
          </p:nvSpPr>
          <p:spPr>
            <a:xfrm>
              <a:off x="0" y="0"/>
              <a:ext cx="9144000" cy="6858000"/>
            </a:xfrm>
            <a:prstGeom prst="rect">
              <a:avLst/>
            </a:prstGeom>
            <a:solidFill>
              <a:srgbClr val="EBF1DE"/>
            </a:solidFill>
            <a:ln w="9525" cap="flat">
              <a:solidFill>
                <a:srgbClr val="BE4B48"/>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163" name="النص"/>
            <p:cNvSpPr txBox="1"/>
            <p:nvPr/>
          </p:nvSpPr>
          <p:spPr>
            <a:xfrm>
              <a:off x="0" y="2983249"/>
              <a:ext cx="9144000" cy="89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1800">
                  <a:latin typeface="Calibri"/>
                  <a:ea typeface="Calibri"/>
                  <a:cs typeface="Calibri"/>
                  <a:sym typeface="Calibri"/>
                </a:defRPr>
              </a:pPr>
              <a:br/>
              <a:br/>
            </a:p>
          </p:txBody>
        </p:sp>
      </p:grpSp>
      <p:pic>
        <p:nvPicPr>
          <p:cNvPr id="165" name="Google Shape;139;p17" descr="Google Shape;139;p17"/>
          <p:cNvPicPr>
            <a:picLocks noChangeAspect="1"/>
          </p:cNvPicPr>
          <p:nvPr/>
        </p:nvPicPr>
        <p:blipFill>
          <a:blip r:embed="rId2">
            <a:extLst/>
          </a:blip>
          <a:stretch>
            <a:fillRect/>
          </a:stretch>
        </p:blipFill>
        <p:spPr>
          <a:xfrm>
            <a:off x="4222750" y="292100"/>
            <a:ext cx="4578349" cy="1552575"/>
          </a:xfrm>
          <a:prstGeom prst="rect">
            <a:avLst/>
          </a:prstGeom>
          <a:ln w="38100" cap="sq">
            <a:solidFill>
              <a:srgbClr val="00B050"/>
            </a:solidFill>
            <a:miter/>
          </a:ln>
          <a:effectLst>
            <a:outerShdw sx="100000" sy="100000" kx="0" ky="0" algn="b" rotWithShape="0" blurRad="63500" dist="38100" dir="2700000">
              <a:srgbClr val="000000">
                <a:alpha val="42750"/>
              </a:srgbClr>
            </a:outerShdw>
          </a:effectLst>
        </p:spPr>
      </p:pic>
      <p:grpSp>
        <p:nvGrpSpPr>
          <p:cNvPr id="168" name="Google Shape;140;p17"/>
          <p:cNvGrpSpPr/>
          <p:nvPr/>
        </p:nvGrpSpPr>
        <p:grpSpPr>
          <a:xfrm>
            <a:off x="201611" y="2032146"/>
            <a:ext cx="5681702" cy="4482881"/>
            <a:chOff x="0" y="0"/>
            <a:chExt cx="5681700" cy="4482879"/>
          </a:xfrm>
        </p:grpSpPr>
        <p:sp>
          <p:nvSpPr>
            <p:cNvPr id="166" name="مستطيل"/>
            <p:cNvSpPr/>
            <p:nvPr/>
          </p:nvSpPr>
          <p:spPr>
            <a:xfrm>
              <a:off x="0" y="64939"/>
              <a:ext cx="5681701" cy="4353002"/>
            </a:xfrm>
            <a:prstGeom prst="rect">
              <a:avLst/>
            </a:prstGeom>
            <a:solidFill>
              <a:srgbClr val="F7FDAD"/>
            </a:solidFill>
            <a:ln w="9525" cap="flat">
              <a:solidFill>
                <a:srgbClr val="BD4B48"/>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r" rtl="0">
                <a:defRPr b="1" sz="2800">
                  <a:latin typeface="Calibri"/>
                  <a:ea typeface="Calibri"/>
                  <a:cs typeface="Calibri"/>
                  <a:sym typeface="Calibri"/>
                </a:defRPr>
              </a:pPr>
            </a:p>
          </p:txBody>
        </p:sp>
        <p:sp>
          <p:nvSpPr>
            <p:cNvPr id="167" name="1-  المراد بالمسابقة.…"/>
            <p:cNvSpPr txBox="1"/>
            <p:nvPr/>
          </p:nvSpPr>
          <p:spPr>
            <a:xfrm>
              <a:off x="0" y="0"/>
              <a:ext cx="5681701" cy="44828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r" rtl="0">
                <a:defRPr b="1" sz="2800">
                  <a:latin typeface="Calibri"/>
                  <a:ea typeface="Calibri"/>
                  <a:cs typeface="Calibri"/>
                  <a:sym typeface="Calibri"/>
                </a:defRPr>
              </a:pPr>
              <a:r>
                <a:t>1-  المراد بالمسابقة.</a:t>
              </a:r>
            </a:p>
            <a:p>
              <a:pPr algn="r" rtl="0">
                <a:defRPr b="1" sz="2800">
                  <a:latin typeface="Calibri"/>
                  <a:ea typeface="Calibri"/>
                  <a:cs typeface="Calibri"/>
                  <a:sym typeface="Calibri"/>
                </a:defRPr>
              </a:pPr>
              <a:r>
                <a:t>2- المسابقات المباحة.</a:t>
              </a:r>
            </a:p>
            <a:p>
              <a:pPr algn="r" rtl="0">
                <a:defRPr b="1" sz="2800">
                  <a:latin typeface="Calibri"/>
                  <a:ea typeface="Calibri"/>
                  <a:cs typeface="Calibri"/>
                  <a:sym typeface="Calibri"/>
                </a:defRPr>
              </a:pPr>
              <a:r>
                <a:t>3- حكم دفع الجوائز في المسابقات المباحة.</a:t>
              </a:r>
            </a:p>
            <a:p>
              <a:pPr algn="r" rtl="0">
                <a:defRPr b="1" sz="2800">
                  <a:latin typeface="Calibri"/>
                  <a:ea typeface="Calibri"/>
                  <a:cs typeface="Calibri"/>
                  <a:sym typeface="Calibri"/>
                </a:defRPr>
              </a:pPr>
              <a:r>
                <a:t>4- المسابقات المحرمة.</a:t>
              </a:r>
            </a:p>
            <a:p>
              <a:pPr algn="r" rtl="0">
                <a:defRPr b="1" sz="2800">
                  <a:latin typeface="Calibri"/>
                  <a:ea typeface="Calibri"/>
                  <a:cs typeface="Calibri"/>
                  <a:sym typeface="Calibri"/>
                </a:defRPr>
              </a:pPr>
              <a:r>
                <a:t>5- ضوابط وتوجيهات فيما يباح من الألعاب.</a:t>
              </a:r>
            </a:p>
            <a:p>
              <a:pPr algn="r" rtl="0">
                <a:defRPr b="1" sz="2800">
                  <a:latin typeface="Calibri"/>
                  <a:ea typeface="Calibri"/>
                  <a:cs typeface="Calibri"/>
                  <a:sym typeface="Calibri"/>
                </a:defRPr>
              </a:pPr>
              <a:r>
                <a:t>6- المراد بالمسابقات التجارية.</a:t>
              </a:r>
            </a:p>
            <a:p>
              <a:pPr algn="r" rtl="0">
                <a:defRPr b="1" sz="2800">
                  <a:latin typeface="Calibri"/>
                  <a:ea typeface="Calibri"/>
                  <a:cs typeface="Calibri"/>
                  <a:sym typeface="Calibri"/>
                </a:defRPr>
              </a:pPr>
              <a:r>
                <a:t>7- أنواع المسابقات التجارية .</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Google Shape;146;p18"/>
          <p:cNvSpPr/>
          <p:nvPr/>
        </p:nvSpPr>
        <p:spPr>
          <a:xfrm>
            <a:off x="0" y="0"/>
            <a:ext cx="9144000" cy="6858000"/>
          </a:xfrm>
          <a:prstGeom prst="rect">
            <a:avLst/>
          </a:prstGeom>
          <a:solidFill>
            <a:srgbClr val="CF9F7B"/>
          </a:solidFill>
          <a:ln w="25400">
            <a:solidFill>
              <a:srgbClr val="385D8A"/>
            </a:solidFill>
            <a:miter/>
          </a:ln>
        </p:spPr>
        <p:txBody>
          <a:bodyPr lIns="0" tIns="0" rIns="0" bIns="0" anchor="ctr"/>
          <a:lstStyle/>
          <a:p>
            <a:pPr rtl="0">
              <a:defRPr sz="1800"/>
            </a:pPr>
          </a:p>
        </p:txBody>
      </p:sp>
      <p:grpSp>
        <p:nvGrpSpPr>
          <p:cNvPr id="173" name="Google Shape;151;p18"/>
          <p:cNvGrpSpPr/>
          <p:nvPr/>
        </p:nvGrpSpPr>
        <p:grpSpPr>
          <a:xfrm>
            <a:off x="176212" y="1611365"/>
            <a:ext cx="2125801" cy="5159220"/>
            <a:chOff x="0" y="0"/>
            <a:chExt cx="2125800" cy="5159219"/>
          </a:xfrm>
        </p:grpSpPr>
        <p:sp>
          <p:nvSpPr>
            <p:cNvPr id="171" name="مستطيل مستدير الزوايا"/>
            <p:cNvSpPr/>
            <p:nvPr/>
          </p:nvSpPr>
          <p:spPr>
            <a:xfrm>
              <a:off x="0" y="233309"/>
              <a:ext cx="2125801" cy="4692601"/>
            </a:xfrm>
            <a:prstGeom prst="roundRect">
              <a:avLst>
                <a:gd name="adj" fmla="val 1644"/>
              </a:avLst>
            </a:prstGeom>
            <a:solidFill>
              <a:srgbClr val="FFFFFF"/>
            </a:solidFill>
            <a:ln w="25400" cap="flat">
              <a:solidFill>
                <a:schemeClr val="accent1"/>
              </a:solidFill>
              <a:prstDash val="solid"/>
              <a:miter lim="800000"/>
            </a:ln>
            <a:effectLst/>
          </p:spPr>
          <p:txBody>
            <a:bodyPr wrap="square" lIns="0" tIns="0" rIns="0" bIns="0" numCol="1" anchor="ctr">
              <a:noAutofit/>
            </a:bodyPr>
            <a:lstStyle/>
            <a:p>
              <a:pPr algn="ctr" rtl="0">
                <a:defRPr/>
              </a:pPr>
            </a:p>
          </p:txBody>
        </p:sp>
        <p:sp>
          <p:nvSpPr>
            <p:cNvPr id="172" name="حاولي أن تتوصلي إلى معنى المسابقة  اصطلاحاً…"/>
            <p:cNvSpPr txBox="1"/>
            <p:nvPr/>
          </p:nvSpPr>
          <p:spPr>
            <a:xfrm>
              <a:off x="10235" y="0"/>
              <a:ext cx="2105330" cy="51592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3200">
                  <a:effectLst>
                    <a:outerShdw sx="100000" sy="100000" kx="0" ky="0" algn="b" rotWithShape="0" blurRad="38100" dist="38100" dir="2700000">
                      <a:srgbClr val="C0C0C0"/>
                    </a:outerShdw>
                  </a:effectLst>
                  <a:latin typeface="Calibri"/>
                  <a:ea typeface="Calibri"/>
                  <a:cs typeface="Calibri"/>
                  <a:sym typeface="Calibri"/>
                </a:defRPr>
              </a:pPr>
              <a:r>
                <a:t>حاولي أن تتوصلي إلى معنى المسابقة  اصطلاحاً </a:t>
              </a:r>
            </a:p>
            <a:p>
              <a:pPr algn="ctr" rtl="0">
                <a:defRPr b="1" sz="3200">
                  <a:effectLst>
                    <a:outerShdw sx="100000" sy="100000" kx="0" ky="0" algn="b" rotWithShape="0" blurRad="38100" dist="38100" dir="2700000">
                      <a:srgbClr val="C0C0C0"/>
                    </a:outerShdw>
                  </a:effectLst>
                  <a:latin typeface="Calibri"/>
                  <a:ea typeface="Calibri"/>
                  <a:cs typeface="Calibri"/>
                  <a:sym typeface="Calibri"/>
                </a:defRPr>
              </a:pPr>
              <a:r>
                <a:t>من خلال استراتيجية </a:t>
              </a:r>
              <a:r>
                <a:rPr>
                  <a:solidFill>
                    <a:srgbClr val="FF3300"/>
                  </a:solidFill>
                </a:rPr>
                <a:t>سحابة</a:t>
              </a:r>
              <a:r>
                <a:t> </a:t>
              </a:r>
              <a:r>
                <a:rPr>
                  <a:solidFill>
                    <a:srgbClr val="FF3300"/>
                  </a:solidFill>
                </a:rPr>
                <a:t>الكلمات</a:t>
              </a:r>
              <a:r>
                <a:t> </a:t>
              </a:r>
            </a:p>
          </p:txBody>
        </p:sp>
      </p:grpSp>
      <p:grpSp>
        <p:nvGrpSpPr>
          <p:cNvPr id="176" name="Google Shape;152;p18"/>
          <p:cNvGrpSpPr/>
          <p:nvPr/>
        </p:nvGrpSpPr>
        <p:grpSpPr>
          <a:xfrm>
            <a:off x="450850" y="165100"/>
            <a:ext cx="8437500" cy="1041301"/>
            <a:chOff x="0" y="0"/>
            <a:chExt cx="8437499" cy="1041300"/>
          </a:xfrm>
        </p:grpSpPr>
        <p:sp>
          <p:nvSpPr>
            <p:cNvPr id="174" name="مستطيل مستدير الزوايا"/>
            <p:cNvSpPr/>
            <p:nvPr/>
          </p:nvSpPr>
          <p:spPr>
            <a:xfrm>
              <a:off x="0" y="0"/>
              <a:ext cx="8437500" cy="1041301"/>
            </a:xfrm>
            <a:prstGeom prst="roundRect">
              <a:avLst>
                <a:gd name="adj" fmla="val 7613"/>
              </a:avLst>
            </a:prstGeom>
            <a:solidFill>
              <a:srgbClr val="FFFFFF"/>
            </a:solidFill>
            <a:ln w="25400" cap="flat">
              <a:solidFill>
                <a:srgbClr val="C00000"/>
              </a:solidFill>
              <a:prstDash val="solid"/>
              <a:round/>
            </a:ln>
            <a:effectLst/>
          </p:spPr>
          <p:txBody>
            <a:bodyPr wrap="square" lIns="0" tIns="0" rIns="0" bIns="0" numCol="1" anchor="ctr">
              <a:noAutofit/>
            </a:bodyPr>
            <a:lstStyle/>
            <a:p>
              <a:pPr algn="ctr" rtl="0">
                <a:defRPr b="1" sz="3200">
                  <a:latin typeface="Calibri"/>
                  <a:ea typeface="Calibri"/>
                  <a:cs typeface="Calibri"/>
                  <a:sym typeface="Calibri"/>
                </a:defRPr>
              </a:pPr>
            </a:p>
          </p:txBody>
        </p:sp>
        <p:sp>
          <p:nvSpPr>
            <p:cNvPr id="175" name="المغالبة بين اثنين فأكثر لإظهار الغلبة لأحدهما."/>
            <p:cNvSpPr txBox="1"/>
            <p:nvPr/>
          </p:nvSpPr>
          <p:spPr>
            <a:xfrm>
              <a:off x="23219" y="217901"/>
              <a:ext cx="8391062" cy="60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3200">
                  <a:latin typeface="Calibri"/>
                  <a:ea typeface="Calibri"/>
                  <a:cs typeface="Calibri"/>
                  <a:sym typeface="Calibri"/>
                </a:defRPr>
              </a:lvl1pPr>
            </a:lstStyle>
            <a:p>
              <a:pPr rtl="0">
                <a:defRPr/>
              </a:pPr>
              <a:r>
                <a:t>المغالبة بين اثنين فأكثر لإظهار الغلبة لأحدهما.</a:t>
              </a:r>
            </a:p>
          </p:txBody>
        </p:sp>
      </p:grpSp>
      <p:pic>
        <p:nvPicPr>
          <p:cNvPr id="177" name="Google Shape;153;p18" descr="Google Shape;153;p18"/>
          <p:cNvPicPr>
            <a:picLocks noChangeAspect="1"/>
          </p:cNvPicPr>
          <p:nvPr/>
        </p:nvPicPr>
        <p:blipFill>
          <a:blip r:embed="rId2">
            <a:extLst/>
          </a:blip>
          <a:stretch>
            <a:fillRect/>
          </a:stretch>
        </p:blipFill>
        <p:spPr>
          <a:xfrm>
            <a:off x="2555875" y="1395412"/>
            <a:ext cx="6319836" cy="534511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17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5" presetID="3" grpId="2" fill="hold">
                                  <p:stCondLst>
                                    <p:cond delay="0"/>
                                  </p:stCondLst>
                                  <p:iterate type="el" backwards="0">
                                    <p:tmAbs val="0"/>
                                  </p:iterate>
                                  <p:childTnLst>
                                    <p:set>
                                      <p:cBhvr>
                                        <p:cTn id="10" fill="hold"/>
                                        <p:tgtEl>
                                          <p:spTgt spid="176"/>
                                        </p:tgtEl>
                                        <p:attrNameLst>
                                          <p:attrName>style.visibility</p:attrName>
                                        </p:attrNameLst>
                                      </p:cBhvr>
                                      <p:to>
                                        <p:strVal val="visible"/>
                                      </p:to>
                                    </p:set>
                                    <p:animEffect filter="blinds(vertical)" transition="in">
                                      <p:cBhvr>
                                        <p:cTn id="11" dur="2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P build="whole" bldLvl="1" animBg="1" rev="0" advAuto="0" spid="176"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Google Shape;158;p19" descr="Google Shape;158;p19"/>
          <p:cNvPicPr>
            <a:picLocks noChangeAspect="1"/>
          </p:cNvPicPr>
          <p:nvPr/>
        </p:nvPicPr>
        <p:blipFill>
          <a:blip r:embed="rId2">
            <a:extLst/>
          </a:blip>
          <a:stretch>
            <a:fillRect/>
          </a:stretch>
        </p:blipFill>
        <p:spPr>
          <a:xfrm>
            <a:off x="-49213" y="-49213"/>
            <a:ext cx="9242429" cy="6956427"/>
          </a:xfrm>
          <a:prstGeom prst="rect">
            <a:avLst/>
          </a:prstGeom>
          <a:ln w="12700">
            <a:miter lim="400000"/>
          </a:ln>
        </p:spPr>
      </p:pic>
      <p:grpSp>
        <p:nvGrpSpPr>
          <p:cNvPr id="182" name="Google Shape;159;p19"/>
          <p:cNvGrpSpPr/>
          <p:nvPr/>
        </p:nvGrpSpPr>
        <p:grpSpPr>
          <a:xfrm>
            <a:off x="2056233" y="-253255"/>
            <a:ext cx="5976901" cy="893701"/>
            <a:chOff x="0" y="0"/>
            <a:chExt cx="5976899" cy="893700"/>
          </a:xfrm>
        </p:grpSpPr>
        <p:sp>
          <p:nvSpPr>
            <p:cNvPr id="180" name="مستطيل مستدير الزوايا"/>
            <p:cNvSpPr/>
            <p:nvPr/>
          </p:nvSpPr>
          <p:spPr>
            <a:xfrm>
              <a:off x="0" y="0"/>
              <a:ext cx="5976900" cy="893701"/>
            </a:xfrm>
            <a:prstGeom prst="roundRect">
              <a:avLst>
                <a:gd name="adj" fmla="val 16667"/>
              </a:avLst>
            </a:prstGeom>
            <a:solidFill>
              <a:srgbClr val="F2F2F2"/>
            </a:solidFill>
            <a:ln w="25400" cap="flat">
              <a:solidFill>
                <a:srgbClr val="000000"/>
              </a:solidFill>
              <a:prstDash val="solid"/>
              <a:miter lim="800000"/>
            </a:ln>
            <a:effectLst/>
          </p:spPr>
          <p:txBody>
            <a:bodyPr wrap="square" lIns="0" tIns="0" rIns="0" bIns="0" numCol="1" anchor="ctr">
              <a:noAutofit/>
            </a:bodyPr>
            <a:lstStyle/>
            <a:p>
              <a:pPr algn="ctr" rtl="0">
                <a:defRPr/>
              </a:pPr>
            </a:p>
          </p:txBody>
        </p:sp>
        <p:sp>
          <p:nvSpPr>
            <p:cNvPr id="181" name="الأصل في المسابقات الإباحة"/>
            <p:cNvSpPr txBox="1"/>
            <p:nvPr/>
          </p:nvSpPr>
          <p:spPr>
            <a:xfrm>
              <a:off x="43627" y="109588"/>
              <a:ext cx="5889646" cy="6745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3600">
                  <a:solidFill>
                    <a:srgbClr val="FF0000"/>
                  </a:solidFill>
                  <a:latin typeface="Calibri"/>
                  <a:ea typeface="Calibri"/>
                  <a:cs typeface="Calibri"/>
                  <a:sym typeface="Calibri"/>
                </a:defRPr>
              </a:lvl1pPr>
            </a:lstStyle>
            <a:p>
              <a:pPr rtl="0">
                <a:defRPr/>
              </a:pPr>
              <a:r>
                <a:t>الأصل في المسابقات الإباحة </a:t>
              </a:r>
            </a:p>
          </p:txBody>
        </p:sp>
      </p:grpSp>
      <p:grpSp>
        <p:nvGrpSpPr>
          <p:cNvPr id="185" name="Google Shape;160;p19"/>
          <p:cNvGrpSpPr/>
          <p:nvPr/>
        </p:nvGrpSpPr>
        <p:grpSpPr>
          <a:xfrm>
            <a:off x="6223000" y="3095184"/>
            <a:ext cx="2776500" cy="3721888"/>
            <a:chOff x="0" y="0"/>
            <a:chExt cx="2776499" cy="3721886"/>
          </a:xfrm>
        </p:grpSpPr>
        <p:sp>
          <p:nvSpPr>
            <p:cNvPr id="183" name="مستطيل مستدير الزوايا"/>
            <p:cNvSpPr/>
            <p:nvPr/>
          </p:nvSpPr>
          <p:spPr>
            <a:xfrm>
              <a:off x="0" y="470293"/>
              <a:ext cx="2776500" cy="2781301"/>
            </a:xfrm>
            <a:prstGeom prst="roundRect">
              <a:avLst>
                <a:gd name="adj" fmla="val 2091"/>
              </a:avLst>
            </a:prstGeom>
            <a:solidFill>
              <a:srgbClr val="FFFFFF"/>
            </a:solidFill>
            <a:ln w="25400" cap="flat">
              <a:solidFill>
                <a:srgbClr val="000000"/>
              </a:solidFill>
              <a:prstDash val="solid"/>
              <a:miter lim="800000"/>
            </a:ln>
            <a:effectLst/>
          </p:spPr>
          <p:txBody>
            <a:bodyPr wrap="square" lIns="0" tIns="0" rIns="0" bIns="0" numCol="1" anchor="ctr">
              <a:noAutofit/>
            </a:bodyPr>
            <a:lstStyle/>
            <a:p>
              <a:pPr algn="ctr" rtl="0">
                <a:defRPr/>
              </a:pPr>
            </a:p>
          </p:txBody>
        </p:sp>
        <p:sp>
          <p:nvSpPr>
            <p:cNvPr id="184" name="المسابقات المستحبة…"/>
            <p:cNvSpPr txBox="1"/>
            <p:nvPr/>
          </p:nvSpPr>
          <p:spPr>
            <a:xfrm>
              <a:off x="17004" y="-1"/>
              <a:ext cx="2742492" cy="37218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a:pPr>
              <a:endParaRPr b="1" sz="2400">
                <a:latin typeface="Calibri"/>
                <a:ea typeface="Calibri"/>
                <a:cs typeface="Calibri"/>
                <a:sym typeface="Calibri"/>
              </a:endParaRPr>
            </a:p>
            <a:p>
              <a:pPr algn="ctr" rtl="0">
                <a:defRPr b="1" sz="2400">
                  <a:latin typeface="Calibri"/>
                  <a:ea typeface="Calibri"/>
                  <a:cs typeface="Calibri"/>
                  <a:sym typeface="Calibri"/>
                </a:defRPr>
              </a:pPr>
              <a:r>
                <a:t>المسابقات المستحبة</a:t>
              </a:r>
            </a:p>
            <a:p>
              <a:pPr algn="ctr" rtl="0">
                <a:defRPr b="1" sz="2400">
                  <a:latin typeface="Calibri"/>
                  <a:ea typeface="Calibri"/>
                  <a:cs typeface="Calibri"/>
                  <a:sym typeface="Calibri"/>
                </a:defRPr>
              </a:pPr>
              <a:r>
                <a:t>........................................................................................................................................................................ </a:t>
              </a:r>
            </a:p>
          </p:txBody>
        </p:sp>
      </p:grpSp>
      <p:grpSp>
        <p:nvGrpSpPr>
          <p:cNvPr id="188" name="Google Shape;161;p19"/>
          <p:cNvGrpSpPr/>
          <p:nvPr/>
        </p:nvGrpSpPr>
        <p:grpSpPr>
          <a:xfrm>
            <a:off x="3184500" y="3641331"/>
            <a:ext cx="2775000" cy="3366288"/>
            <a:chOff x="0" y="0"/>
            <a:chExt cx="2774999" cy="3366286"/>
          </a:xfrm>
        </p:grpSpPr>
        <p:sp>
          <p:nvSpPr>
            <p:cNvPr id="186" name="مستطيل مستدير الزوايا"/>
            <p:cNvSpPr/>
            <p:nvPr/>
          </p:nvSpPr>
          <p:spPr>
            <a:xfrm>
              <a:off x="0" y="292493"/>
              <a:ext cx="2775000" cy="2781301"/>
            </a:xfrm>
            <a:prstGeom prst="roundRect">
              <a:avLst>
                <a:gd name="adj" fmla="val 2091"/>
              </a:avLst>
            </a:prstGeom>
            <a:solidFill>
              <a:srgbClr val="FFFFFF"/>
            </a:solidFill>
            <a:ln w="25400" cap="flat">
              <a:solidFill>
                <a:srgbClr val="000000"/>
              </a:solidFill>
              <a:prstDash val="solid"/>
              <a:miter lim="800000"/>
            </a:ln>
            <a:effectLst/>
          </p:spPr>
          <p:txBody>
            <a:bodyPr wrap="square" lIns="0" tIns="0" rIns="0" bIns="0" numCol="1" anchor="ctr">
              <a:noAutofit/>
            </a:bodyPr>
            <a:lstStyle/>
            <a:p>
              <a:pPr algn="ctr" rtl="0">
                <a:defRPr/>
              </a:pPr>
            </a:p>
          </p:txBody>
        </p:sp>
        <p:sp>
          <p:nvSpPr>
            <p:cNvPr id="187" name="المسابقات المكروهة…"/>
            <p:cNvSpPr txBox="1"/>
            <p:nvPr/>
          </p:nvSpPr>
          <p:spPr>
            <a:xfrm>
              <a:off x="16994" y="0"/>
              <a:ext cx="2741012" cy="3366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2400">
                  <a:latin typeface="Calibri"/>
                  <a:ea typeface="Calibri"/>
                  <a:cs typeface="Calibri"/>
                  <a:sym typeface="Calibri"/>
                </a:defRPr>
              </a:pPr>
              <a:r>
                <a:t>المسابقات المكروهة</a:t>
              </a:r>
            </a:p>
            <a:p>
              <a:pPr algn="ctr" rtl="0">
                <a:defRPr b="1" sz="2400">
                  <a:latin typeface="Calibri"/>
                  <a:ea typeface="Calibri"/>
                  <a:cs typeface="Calibri"/>
                  <a:sym typeface="Calibri"/>
                </a:defRPr>
              </a:pPr>
              <a:r>
                <a:t>........................................................................................................................................................................</a:t>
              </a:r>
            </a:p>
          </p:txBody>
        </p:sp>
      </p:grpSp>
      <p:grpSp>
        <p:nvGrpSpPr>
          <p:cNvPr id="191" name="Google Shape;162;p19"/>
          <p:cNvGrpSpPr/>
          <p:nvPr/>
        </p:nvGrpSpPr>
        <p:grpSpPr>
          <a:xfrm>
            <a:off x="144500" y="3641331"/>
            <a:ext cx="2776500" cy="3366287"/>
            <a:chOff x="0" y="0"/>
            <a:chExt cx="2776499" cy="3366286"/>
          </a:xfrm>
        </p:grpSpPr>
        <p:sp>
          <p:nvSpPr>
            <p:cNvPr id="189" name="مستطيل مستدير الزوايا"/>
            <p:cNvSpPr/>
            <p:nvPr/>
          </p:nvSpPr>
          <p:spPr>
            <a:xfrm>
              <a:off x="0" y="292493"/>
              <a:ext cx="2776500" cy="2781301"/>
            </a:xfrm>
            <a:prstGeom prst="roundRect">
              <a:avLst>
                <a:gd name="adj" fmla="val 2091"/>
              </a:avLst>
            </a:prstGeom>
            <a:solidFill>
              <a:srgbClr val="FFFFFF"/>
            </a:solidFill>
            <a:ln w="25400" cap="flat">
              <a:solidFill>
                <a:srgbClr val="000000"/>
              </a:solidFill>
              <a:prstDash val="solid"/>
              <a:miter lim="800000"/>
            </a:ln>
            <a:effectLst/>
          </p:spPr>
          <p:txBody>
            <a:bodyPr wrap="square" lIns="0" tIns="0" rIns="0" bIns="0" numCol="1" anchor="ctr">
              <a:noAutofit/>
            </a:bodyPr>
            <a:lstStyle/>
            <a:p>
              <a:pPr algn="ctr" rtl="0">
                <a:defRPr/>
              </a:pPr>
            </a:p>
          </p:txBody>
        </p:sp>
        <p:sp>
          <p:nvSpPr>
            <p:cNvPr id="190" name="المسابقات المحرمة…"/>
            <p:cNvSpPr txBox="1"/>
            <p:nvPr/>
          </p:nvSpPr>
          <p:spPr>
            <a:xfrm>
              <a:off x="17004" y="-1"/>
              <a:ext cx="2742492" cy="33662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2400">
                  <a:latin typeface="Calibri"/>
                  <a:ea typeface="Calibri"/>
                  <a:cs typeface="Calibri"/>
                  <a:sym typeface="Calibri"/>
                </a:defRPr>
              </a:pPr>
              <a:r>
                <a:t>المسابقات المحرمة </a:t>
              </a:r>
            </a:p>
            <a:p>
              <a:pPr algn="ctr" rtl="0">
                <a:defRPr b="1" sz="2400">
                  <a:latin typeface="Calibri"/>
                  <a:ea typeface="Calibri"/>
                  <a:cs typeface="Calibri"/>
                  <a:sym typeface="Calibri"/>
                </a:defRPr>
              </a:pPr>
              <a:r>
                <a:t>........................................................................................................................................................................</a:t>
              </a:r>
            </a:p>
          </p:txBody>
        </p:sp>
      </p:grpSp>
      <p:grpSp>
        <p:nvGrpSpPr>
          <p:cNvPr id="194" name="Google Shape;163;p19"/>
          <p:cNvGrpSpPr/>
          <p:nvPr/>
        </p:nvGrpSpPr>
        <p:grpSpPr>
          <a:xfrm>
            <a:off x="-121784" y="-39049"/>
            <a:ext cx="9387568" cy="3935256"/>
            <a:chOff x="0" y="0"/>
            <a:chExt cx="9387567" cy="3935254"/>
          </a:xfrm>
        </p:grpSpPr>
        <p:sp>
          <p:nvSpPr>
            <p:cNvPr id="192" name="مستطيل مستدير الزوايا"/>
            <p:cNvSpPr/>
            <p:nvPr/>
          </p:nvSpPr>
          <p:spPr>
            <a:xfrm>
              <a:off x="0" y="554328"/>
              <a:ext cx="9387568" cy="2826598"/>
            </a:xfrm>
            <a:prstGeom prst="roundRect">
              <a:avLst>
                <a:gd name="adj" fmla="val 16667"/>
              </a:avLst>
            </a:prstGeom>
            <a:solidFill>
              <a:srgbClr val="EBF1DE"/>
            </a:solidFill>
            <a:ln w="25400" cap="flat">
              <a:solidFill>
                <a:schemeClr val="accent2"/>
              </a:solidFill>
              <a:prstDash val="solid"/>
              <a:miter lim="800000"/>
            </a:ln>
            <a:effectLst/>
          </p:spPr>
          <p:txBody>
            <a:bodyPr wrap="square" lIns="0" tIns="0" rIns="0" bIns="0" numCol="1" anchor="ctr">
              <a:noAutofit/>
            </a:bodyPr>
            <a:lstStyle/>
            <a:p>
              <a:pPr algn="ctr" rtl="0">
                <a:defRPr/>
              </a:pPr>
            </a:p>
          </p:txBody>
        </p:sp>
        <p:sp>
          <p:nvSpPr>
            <p:cNvPr id="193" name="لكن قد يعرض للمسابقة ما يرتقي إلى درجة المستحب أو ينزل بها إلى مستوى المكروه والمحرم…"/>
            <p:cNvSpPr txBox="1"/>
            <p:nvPr/>
          </p:nvSpPr>
          <p:spPr>
            <a:xfrm>
              <a:off x="137982" y="0"/>
              <a:ext cx="9111603" cy="3935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p>
              <a:pPr algn="ctr" rtl="0">
                <a:defRPr b="1" sz="3200">
                  <a:latin typeface="Calibri"/>
                  <a:ea typeface="Calibri"/>
                  <a:cs typeface="Calibri"/>
                  <a:sym typeface="Calibri"/>
                </a:defRPr>
              </a:pPr>
              <a:r>
                <a:t>لكن قد يعرض للمسابقة ما يرتقي إلى درجة المستحب أو ينزل بها إلى مستوى المكروه والمحرم</a:t>
              </a:r>
            </a:p>
            <a:p>
              <a:pPr algn="ctr" rtl="0">
                <a:defRPr b="1" sz="3200">
                  <a:solidFill>
                    <a:srgbClr val="FF0000"/>
                  </a:solidFill>
                  <a:latin typeface="Calibri"/>
                  <a:ea typeface="Calibri"/>
                  <a:cs typeface="Calibri"/>
                  <a:sym typeface="Calibri"/>
                </a:defRPr>
              </a:pPr>
              <a:r>
                <a:t>طالبتي المبدعة : </a:t>
              </a:r>
            </a:p>
            <a:p>
              <a:pPr algn="ctr" rtl="0">
                <a:defRPr b="1" sz="3200">
                  <a:latin typeface="Calibri"/>
                  <a:ea typeface="Calibri"/>
                  <a:cs typeface="Calibri"/>
                  <a:sym typeface="Calibri"/>
                </a:defRPr>
              </a:pPr>
              <a:r>
                <a:t>استنتجي متى تكون المسابقات مستحبة ومتى تكون مكروه ومتى تكون محرمة ؟</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Google Shape;168;p20"/>
          <p:cNvSpPr/>
          <p:nvPr/>
        </p:nvSpPr>
        <p:spPr>
          <a:xfrm>
            <a:off x="0" y="0"/>
            <a:ext cx="9144000" cy="6858000"/>
          </a:xfrm>
          <a:prstGeom prst="rect">
            <a:avLst/>
          </a:prstGeom>
          <a:solidFill>
            <a:srgbClr val="4F6228"/>
          </a:solidFill>
          <a:ln>
            <a:solidFill>
              <a:srgbClr val="000000"/>
            </a:solidFill>
            <a:miter/>
          </a:ln>
          <a:effectLst>
            <a:outerShdw sx="100000" sy="100000" kx="0" ky="0" algn="b" rotWithShape="0" blurRad="63500" dist="20000" dir="5400000">
              <a:srgbClr val="000000">
                <a:alpha val="37650"/>
              </a:srgbClr>
            </a:outerShdw>
          </a:effectLst>
        </p:spPr>
        <p:txBody>
          <a:bodyPr lIns="0" tIns="0" rIns="0" bIns="0" anchor="ctr"/>
          <a:lstStyle/>
          <a:p>
            <a:pPr rtl="0">
              <a:defRPr sz="1800"/>
            </a:pPr>
          </a:p>
        </p:txBody>
      </p:sp>
      <p:grpSp>
        <p:nvGrpSpPr>
          <p:cNvPr id="199" name="Google Shape;169;p20"/>
          <p:cNvGrpSpPr/>
          <p:nvPr/>
        </p:nvGrpSpPr>
        <p:grpSpPr>
          <a:xfrm>
            <a:off x="3511550" y="88650"/>
            <a:ext cx="2004900" cy="4010375"/>
            <a:chOff x="0" y="0"/>
            <a:chExt cx="2004899" cy="4010374"/>
          </a:xfrm>
        </p:grpSpPr>
        <p:sp>
          <p:nvSpPr>
            <p:cNvPr id="197" name="مستطيل مستدير الزوايا"/>
            <p:cNvSpPr/>
            <p:nvPr/>
          </p:nvSpPr>
          <p:spPr>
            <a:xfrm>
              <a:off x="0" y="33587"/>
              <a:ext cx="2004900" cy="3943201"/>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algn="ctr" rtl="0">
                <a:defRPr sz="1100">
                  <a:latin typeface="Calibri"/>
                  <a:ea typeface="Calibri"/>
                  <a:cs typeface="Calibri"/>
                  <a:sym typeface="Calibri"/>
                </a:defRPr>
              </a:pPr>
            </a:p>
          </p:txBody>
        </p:sp>
        <p:sp>
          <p:nvSpPr>
            <p:cNvPr id="198" name="طالبتي المبدعة : أقرئي الصور التالية ثم بين حكمها؟"/>
            <p:cNvSpPr txBox="1"/>
            <p:nvPr/>
          </p:nvSpPr>
          <p:spPr>
            <a:xfrm>
              <a:off x="97870" y="0"/>
              <a:ext cx="1809159" cy="40103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3200">
                  <a:latin typeface="Calibri"/>
                  <a:ea typeface="Calibri"/>
                  <a:cs typeface="Calibri"/>
                  <a:sym typeface="Calibri"/>
                </a:defRPr>
              </a:lvl1pPr>
            </a:lstStyle>
            <a:p>
              <a:pPr rtl="0">
                <a:defRPr/>
              </a:pPr>
              <a:r>
                <a:t>طالبتي المبدعة : أقرئي الصور التالية ثم بين حكمها؟</a:t>
              </a:r>
            </a:p>
          </p:txBody>
        </p:sp>
      </p:grpSp>
      <p:pic>
        <p:nvPicPr>
          <p:cNvPr id="200" name="Google Shape;171;p20" descr="Google Shape;171;p20"/>
          <p:cNvPicPr>
            <a:picLocks noChangeAspect="1"/>
          </p:cNvPicPr>
          <p:nvPr/>
        </p:nvPicPr>
        <p:blipFill>
          <a:blip r:embed="rId2">
            <a:extLst/>
          </a:blip>
          <a:srcRect l="0" t="0" r="0" b="0"/>
          <a:stretch>
            <a:fillRect/>
          </a:stretch>
        </p:blipFill>
        <p:spPr>
          <a:xfrm>
            <a:off x="5419725" y="-12700"/>
            <a:ext cx="3773400" cy="3140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96" y="0"/>
                </a:moveTo>
                <a:cubicBezTo>
                  <a:pt x="1342" y="0"/>
                  <a:pt x="0" y="1613"/>
                  <a:pt x="0" y="3601"/>
                </a:cubicBezTo>
                <a:lnTo>
                  <a:pt x="0" y="21600"/>
                </a:lnTo>
                <a:lnTo>
                  <a:pt x="18604" y="21600"/>
                </a:lnTo>
                <a:cubicBezTo>
                  <a:pt x="20258" y="21600"/>
                  <a:pt x="21600" y="19987"/>
                  <a:pt x="21600" y="17999"/>
                </a:cubicBezTo>
                <a:lnTo>
                  <a:pt x="21600" y="0"/>
                </a:lnTo>
                <a:lnTo>
                  <a:pt x="2996" y="0"/>
                </a:lnTo>
                <a:close/>
              </a:path>
            </a:pathLst>
          </a:custGeom>
          <a:ln w="88900" cap="sq">
            <a:solidFill>
              <a:srgbClr val="FFFFFF"/>
            </a:solidFill>
            <a:miter/>
          </a:ln>
          <a:effectLst>
            <a:outerShdw sx="100000" sy="100000" kx="0" ky="0" algn="b" rotWithShape="0" blurRad="254000" dist="0" dir="0">
              <a:srgbClr val="000000">
                <a:alpha val="42750"/>
              </a:srgbClr>
            </a:outerShdw>
          </a:effectLst>
        </p:spPr>
      </p:pic>
      <p:pic>
        <p:nvPicPr>
          <p:cNvPr id="201" name="Google Shape;172;p20" descr="Google Shape;172;p20"/>
          <p:cNvPicPr>
            <a:picLocks noChangeAspect="1"/>
          </p:cNvPicPr>
          <p:nvPr/>
        </p:nvPicPr>
        <p:blipFill>
          <a:blip r:embed="rId3">
            <a:extLst/>
          </a:blip>
          <a:srcRect l="0" t="0" r="4" b="0"/>
          <a:stretch>
            <a:fillRect/>
          </a:stretch>
        </p:blipFill>
        <p:spPr>
          <a:xfrm>
            <a:off x="5949950" y="2724150"/>
            <a:ext cx="3333750" cy="3359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cubicBezTo>
                  <a:pt x="1612" y="0"/>
                  <a:pt x="0" y="1599"/>
                  <a:pt x="0" y="3573"/>
                </a:cubicBezTo>
                <a:lnTo>
                  <a:pt x="0" y="21600"/>
                </a:lnTo>
                <a:lnTo>
                  <a:pt x="18000" y="21600"/>
                </a:lnTo>
                <a:cubicBezTo>
                  <a:pt x="19988" y="21600"/>
                  <a:pt x="21600" y="20001"/>
                  <a:pt x="21600" y="18027"/>
                </a:cubicBezTo>
                <a:lnTo>
                  <a:pt x="21600" y="0"/>
                </a:lnTo>
                <a:lnTo>
                  <a:pt x="3600" y="0"/>
                </a:lnTo>
                <a:close/>
              </a:path>
            </a:pathLst>
          </a:custGeom>
          <a:ln w="88900" cap="sq">
            <a:solidFill>
              <a:srgbClr val="FFFFFF"/>
            </a:solidFill>
            <a:miter/>
          </a:ln>
          <a:effectLst>
            <a:outerShdw sx="100000" sy="100000" kx="0" ky="0" algn="b" rotWithShape="0" blurRad="254000" dist="0" dir="0">
              <a:srgbClr val="000000">
                <a:alpha val="42750"/>
              </a:srgbClr>
            </a:outerShdw>
          </a:effectLst>
        </p:spPr>
      </p:pic>
      <p:grpSp>
        <p:nvGrpSpPr>
          <p:cNvPr id="204" name="Google Shape;173;p20"/>
          <p:cNvGrpSpPr/>
          <p:nvPr/>
        </p:nvGrpSpPr>
        <p:grpSpPr>
          <a:xfrm>
            <a:off x="128586" y="85724"/>
            <a:ext cx="3395702" cy="2943301"/>
            <a:chOff x="0" y="0"/>
            <a:chExt cx="3395700" cy="2943300"/>
          </a:xfrm>
        </p:grpSpPr>
        <p:sp>
          <p:nvSpPr>
            <p:cNvPr id="202" name="شكل"/>
            <p:cNvSpPr/>
            <p:nvPr/>
          </p:nvSpPr>
          <p:spPr>
            <a:xfrm>
              <a:off x="0" y="-1"/>
              <a:ext cx="3395701" cy="2943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480" y="0"/>
                  </a:lnTo>
                  <a:lnTo>
                    <a:pt x="21600" y="3600"/>
                  </a:lnTo>
                  <a:lnTo>
                    <a:pt x="21600" y="21600"/>
                  </a:lnTo>
                  <a:lnTo>
                    <a:pt x="21600" y="21600"/>
                  </a:lnTo>
                  <a:lnTo>
                    <a:pt x="3120" y="21600"/>
                  </a:lnTo>
                  <a:lnTo>
                    <a:pt x="0" y="18000"/>
                  </a:lnTo>
                  <a:lnTo>
                    <a:pt x="0" y="0"/>
                  </a:lnTo>
                  <a:close/>
                </a:path>
              </a:pathLst>
            </a:custGeom>
            <a:solidFill>
              <a:srgbClr val="ECECEC"/>
            </a:solidFill>
            <a:ln w="12700" cap="flat">
              <a:noFill/>
              <a:miter lim="400000"/>
            </a:ln>
            <a:effectLst/>
          </p:spPr>
          <p:txBody>
            <a:bodyPr wrap="square" lIns="0" tIns="0" rIns="0" bIns="0" numCol="1" anchor="t">
              <a:noAutofit/>
            </a:bodyPr>
            <a:lstStyle/>
            <a:p>
              <a:pPr/>
            </a:p>
          </p:txBody>
        </p:sp>
        <p:pic>
          <p:nvPicPr>
            <p:cNvPr id="203" name="image12.png" descr="image12.png"/>
            <p:cNvPicPr>
              <a:picLocks noChangeAspect="1"/>
            </p:cNvPicPr>
            <p:nvPr/>
          </p:nvPicPr>
          <p:blipFill>
            <a:blip r:embed="rId4">
              <a:extLst/>
            </a:blip>
            <a:srcRect l="16485" t="12196" r="0" b="10314"/>
            <a:stretch>
              <a:fillRect/>
            </a:stretch>
          </p:blipFill>
          <p:spPr>
            <a:xfrm>
              <a:off x="0" y="-1"/>
              <a:ext cx="3395663" cy="2943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8000"/>
                  </a:lnTo>
                  <a:lnTo>
                    <a:pt x="3120" y="21600"/>
                  </a:lnTo>
                  <a:lnTo>
                    <a:pt x="21600" y="21600"/>
                  </a:lnTo>
                  <a:lnTo>
                    <a:pt x="21600" y="3600"/>
                  </a:lnTo>
                  <a:lnTo>
                    <a:pt x="18480" y="0"/>
                  </a:lnTo>
                  <a:lnTo>
                    <a:pt x="0" y="0"/>
                  </a:lnTo>
                  <a:close/>
                </a:path>
              </a:pathLst>
            </a:custGeom>
            <a:ln w="88900" cap="sq">
              <a:solidFill>
                <a:srgbClr val="FFFFFF"/>
              </a:solidFill>
              <a:prstDash val="solid"/>
              <a:miter lim="800000"/>
            </a:ln>
            <a:effectLst>
              <a:outerShdw sx="100000" sy="100000" kx="0" ky="0" algn="b" rotWithShape="0" blurRad="88900" dist="0" dir="0">
                <a:srgbClr val="000000">
                  <a:alpha val="44710"/>
                </a:srgbClr>
              </a:outerShdw>
            </a:effectLst>
          </p:spPr>
        </p:pic>
      </p:grpSp>
      <p:grpSp>
        <p:nvGrpSpPr>
          <p:cNvPr id="207" name="Google Shape;174;p20"/>
          <p:cNvGrpSpPr/>
          <p:nvPr/>
        </p:nvGrpSpPr>
        <p:grpSpPr>
          <a:xfrm>
            <a:off x="146049" y="2925761"/>
            <a:ext cx="2908202" cy="3067201"/>
            <a:chOff x="0" y="0"/>
            <a:chExt cx="2908200" cy="3067199"/>
          </a:xfrm>
        </p:grpSpPr>
        <p:sp>
          <p:nvSpPr>
            <p:cNvPr id="205" name="شكل"/>
            <p:cNvSpPr/>
            <p:nvPr/>
          </p:nvSpPr>
          <p:spPr>
            <a:xfrm>
              <a:off x="-1" y="-1"/>
              <a:ext cx="2908202" cy="306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000" y="0"/>
                  </a:lnTo>
                  <a:lnTo>
                    <a:pt x="21600" y="3413"/>
                  </a:lnTo>
                  <a:lnTo>
                    <a:pt x="21600" y="21600"/>
                  </a:lnTo>
                  <a:lnTo>
                    <a:pt x="21600" y="21600"/>
                  </a:lnTo>
                  <a:lnTo>
                    <a:pt x="3600" y="21600"/>
                  </a:lnTo>
                  <a:lnTo>
                    <a:pt x="0" y="18187"/>
                  </a:lnTo>
                  <a:lnTo>
                    <a:pt x="0" y="0"/>
                  </a:lnTo>
                  <a:close/>
                </a:path>
              </a:pathLst>
            </a:custGeom>
            <a:solidFill>
              <a:srgbClr val="ECECEC"/>
            </a:solidFill>
            <a:ln w="12700" cap="flat">
              <a:noFill/>
              <a:miter lim="400000"/>
            </a:ln>
            <a:effectLst/>
          </p:spPr>
          <p:txBody>
            <a:bodyPr wrap="square" lIns="0" tIns="0" rIns="0" bIns="0" numCol="1" anchor="t">
              <a:noAutofit/>
            </a:bodyPr>
            <a:lstStyle/>
            <a:p>
              <a:pPr/>
            </a:p>
          </p:txBody>
        </p:sp>
        <p:pic>
          <p:nvPicPr>
            <p:cNvPr id="206" name="image13.png" descr="image13.png"/>
            <p:cNvPicPr>
              <a:picLocks noChangeAspect="1"/>
            </p:cNvPicPr>
            <p:nvPr/>
          </p:nvPicPr>
          <p:blipFill>
            <a:blip r:embed="rId5">
              <a:extLst/>
            </a:blip>
            <a:srcRect l="0" t="0" r="0" b="4"/>
            <a:stretch>
              <a:fillRect/>
            </a:stretch>
          </p:blipFill>
          <p:spPr>
            <a:xfrm>
              <a:off x="0" y="0"/>
              <a:ext cx="2908201" cy="3067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8187"/>
                  </a:lnTo>
                  <a:lnTo>
                    <a:pt x="3599" y="21600"/>
                  </a:lnTo>
                  <a:lnTo>
                    <a:pt x="21600" y="21600"/>
                  </a:lnTo>
                  <a:lnTo>
                    <a:pt x="21600" y="3413"/>
                  </a:lnTo>
                  <a:lnTo>
                    <a:pt x="17998" y="0"/>
                  </a:lnTo>
                  <a:lnTo>
                    <a:pt x="0" y="0"/>
                  </a:lnTo>
                  <a:close/>
                </a:path>
              </a:pathLst>
            </a:custGeom>
            <a:ln w="88900" cap="sq">
              <a:solidFill>
                <a:srgbClr val="FFFFFF"/>
              </a:solidFill>
              <a:prstDash val="solid"/>
              <a:miter lim="800000"/>
            </a:ln>
            <a:effectLst>
              <a:outerShdw sx="100000" sy="100000" kx="0" ky="0" algn="b" rotWithShape="0" blurRad="88900" dist="0" dir="0">
                <a:srgbClr val="000000">
                  <a:alpha val="44710"/>
                </a:srgbClr>
              </a:outerShdw>
            </a:effectLst>
          </p:spPr>
        </p:pic>
      </p:grpSp>
      <p:grpSp>
        <p:nvGrpSpPr>
          <p:cNvPr id="210" name="Google Shape;175;p20"/>
          <p:cNvGrpSpPr/>
          <p:nvPr/>
        </p:nvGrpSpPr>
        <p:grpSpPr>
          <a:xfrm>
            <a:off x="2987674" y="4138612"/>
            <a:ext cx="3168653" cy="2395538"/>
            <a:chOff x="0" y="0"/>
            <a:chExt cx="3168651" cy="2395536"/>
          </a:xfrm>
        </p:grpSpPr>
        <p:sp>
          <p:nvSpPr>
            <p:cNvPr id="208" name="مستطيل"/>
            <p:cNvSpPr/>
            <p:nvPr/>
          </p:nvSpPr>
          <p:spPr>
            <a:xfrm>
              <a:off x="0" y="0"/>
              <a:ext cx="3168651" cy="2395537"/>
            </a:xfrm>
            <a:prstGeom prst="rect">
              <a:avLst/>
            </a:prstGeom>
            <a:solidFill>
              <a:srgbClr val="ECECEC"/>
            </a:solidFill>
            <a:ln w="12700" cap="flat">
              <a:noFill/>
              <a:miter lim="400000"/>
            </a:ln>
            <a:effectLst/>
          </p:spPr>
          <p:txBody>
            <a:bodyPr wrap="square" lIns="0" tIns="0" rIns="0" bIns="0" numCol="1" anchor="t">
              <a:noAutofit/>
            </a:bodyPr>
            <a:lstStyle/>
            <a:p>
              <a:pPr/>
            </a:p>
          </p:txBody>
        </p:sp>
        <p:pic>
          <p:nvPicPr>
            <p:cNvPr id="209" name="image14.png" descr="image14.png"/>
            <p:cNvPicPr>
              <a:picLocks noChangeAspect="1"/>
            </p:cNvPicPr>
            <p:nvPr/>
          </p:nvPicPr>
          <p:blipFill>
            <a:blip r:embed="rId6">
              <a:extLst/>
            </a:blip>
            <a:srcRect l="8675" t="13038" r="16730" b="16403"/>
            <a:stretch>
              <a:fillRect/>
            </a:stretch>
          </p:blipFill>
          <p:spPr>
            <a:xfrm>
              <a:off x="-1" y="0"/>
              <a:ext cx="3168653" cy="2395537"/>
            </a:xfrm>
            <a:prstGeom prst="rect">
              <a:avLst/>
            </a:prstGeom>
            <a:ln w="88900" cap="sq">
              <a:solidFill>
                <a:srgbClr val="FFFFFF"/>
              </a:solidFill>
              <a:prstDash val="solid"/>
              <a:miter lim="800000"/>
            </a:ln>
            <a:effectLst>
              <a:outerShdw sx="100000" sy="100000" kx="0" ky="0" algn="b" rotWithShape="0" blurRad="50800" dist="18000" dir="5400000">
                <a:srgbClr val="000000">
                  <a:alpha val="40000"/>
                </a:srgbClr>
              </a:outerShdw>
            </a:effectLst>
          </p:spPr>
        </p:pic>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Google Shape;180;p21"/>
          <p:cNvSpPr/>
          <p:nvPr/>
        </p:nvSpPr>
        <p:spPr>
          <a:xfrm>
            <a:off x="-26988" y="0"/>
            <a:ext cx="9144001" cy="6858000"/>
          </a:xfrm>
          <a:prstGeom prst="rect">
            <a:avLst/>
          </a:prstGeom>
          <a:solidFill>
            <a:srgbClr val="DDD9C3"/>
          </a:solidFill>
          <a:ln w="25400">
            <a:solidFill>
              <a:srgbClr val="385D8A"/>
            </a:solidFill>
            <a:miter/>
          </a:ln>
        </p:spPr>
        <p:txBody>
          <a:bodyPr lIns="0" tIns="0" rIns="0" bIns="0" anchor="ctr"/>
          <a:lstStyle/>
          <a:p>
            <a:pPr rtl="0">
              <a:defRPr sz="1800"/>
            </a:pPr>
          </a:p>
        </p:txBody>
      </p:sp>
      <p:grpSp>
        <p:nvGrpSpPr>
          <p:cNvPr id="215" name="Google Shape;181;p21"/>
          <p:cNvGrpSpPr/>
          <p:nvPr/>
        </p:nvGrpSpPr>
        <p:grpSpPr>
          <a:xfrm>
            <a:off x="-851983" y="-148249"/>
            <a:ext cx="9951998" cy="1986673"/>
            <a:chOff x="0" y="0"/>
            <a:chExt cx="9951997" cy="1986672"/>
          </a:xfrm>
        </p:grpSpPr>
        <p:sp>
          <p:nvSpPr>
            <p:cNvPr id="213" name="مستطيل مستدير الزوايا"/>
            <p:cNvSpPr/>
            <p:nvPr/>
          </p:nvSpPr>
          <p:spPr>
            <a:xfrm>
              <a:off x="0" y="187641"/>
              <a:ext cx="9951998" cy="1611390"/>
            </a:xfrm>
            <a:prstGeom prst="roundRect">
              <a:avLst>
                <a:gd name="adj" fmla="val 16667"/>
              </a:avLst>
            </a:prstGeom>
            <a:solidFill>
              <a:srgbClr val="F7FDAD"/>
            </a:solidFill>
            <a:ln w="25400" cap="flat">
              <a:solidFill>
                <a:schemeClr val="accent2"/>
              </a:solidFill>
              <a:prstDash val="solid"/>
              <a:round/>
            </a:ln>
            <a:effectLst/>
          </p:spPr>
          <p:txBody>
            <a:bodyPr wrap="square" lIns="0" tIns="0" rIns="0" bIns="0" numCol="1" anchor="ctr">
              <a:noAutofit/>
            </a:bodyPr>
            <a:lstStyle/>
            <a:p>
              <a:pPr algn="ctr" rtl="0">
                <a:defRPr b="1" sz="3200">
                  <a:latin typeface="Calibri"/>
                  <a:ea typeface="Calibri"/>
                  <a:cs typeface="Calibri"/>
                  <a:sym typeface="Calibri"/>
                </a:defRPr>
              </a:pPr>
            </a:p>
          </p:txBody>
        </p:sp>
        <p:sp>
          <p:nvSpPr>
            <p:cNvPr id="214" name="قال  رسول الله صلى الله عليه وسلم :…"/>
            <p:cNvSpPr txBox="1"/>
            <p:nvPr/>
          </p:nvSpPr>
          <p:spPr>
            <a:xfrm>
              <a:off x="78661" y="-1"/>
              <a:ext cx="9794675" cy="19866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p>
              <a:pPr algn="ctr" rtl="0">
                <a:defRPr b="1" sz="3200">
                  <a:latin typeface="Calibri"/>
                  <a:ea typeface="Calibri"/>
                  <a:cs typeface="Calibri"/>
                  <a:sym typeface="Calibri"/>
                </a:defRPr>
              </a:pPr>
              <a:r>
                <a:t>قال  رسول الله صلى الله عليه وسلم : </a:t>
              </a:r>
            </a:p>
            <a:p>
              <a:pPr algn="ctr" rtl="0">
                <a:defRPr b="1" sz="3200">
                  <a:latin typeface="Calibri"/>
                  <a:ea typeface="Calibri"/>
                  <a:cs typeface="Calibri"/>
                  <a:sym typeface="Calibri"/>
                </a:defRPr>
              </a:pPr>
              <a:r>
                <a:t>(قَالُوا يَا أَبَانَا إِنَّا ذَهَبْنَا نَسْتَبِقُ وَتَرَكْنَا يُوسُفَ عِندَ مَتَاعِنَا )</a:t>
              </a:r>
            </a:p>
          </p:txBody>
        </p:sp>
      </p:grpSp>
      <p:grpSp>
        <p:nvGrpSpPr>
          <p:cNvPr id="218" name="Google Shape;182;p21"/>
          <p:cNvGrpSpPr/>
          <p:nvPr/>
        </p:nvGrpSpPr>
        <p:grpSpPr>
          <a:xfrm rot="21591755">
            <a:off x="-487021" y="855943"/>
            <a:ext cx="10064068" cy="5833361"/>
            <a:chOff x="0" y="0"/>
            <a:chExt cx="10064067" cy="5833359"/>
          </a:xfrm>
        </p:grpSpPr>
        <p:sp>
          <p:nvSpPr>
            <p:cNvPr id="216" name="مستطيل مستدير الزوايا"/>
            <p:cNvSpPr/>
            <p:nvPr/>
          </p:nvSpPr>
          <p:spPr>
            <a:xfrm>
              <a:off x="0" y="755636"/>
              <a:ext cx="10064068" cy="4322088"/>
            </a:xfrm>
            <a:prstGeom prst="roundRect">
              <a:avLst>
                <a:gd name="adj" fmla="val 16667"/>
              </a:avLst>
            </a:prstGeom>
            <a:solidFill>
              <a:srgbClr val="F7FDAD"/>
            </a:solidFill>
            <a:ln w="25400" cap="flat">
              <a:solidFill>
                <a:schemeClr val="accent2"/>
              </a:solidFill>
              <a:prstDash val="solid"/>
              <a:round/>
            </a:ln>
            <a:effectLst/>
          </p:spPr>
          <p:txBody>
            <a:bodyPr wrap="square" lIns="0" tIns="0" rIns="0" bIns="0" numCol="1" anchor="ctr">
              <a:noAutofit/>
            </a:bodyPr>
            <a:lstStyle/>
            <a:p>
              <a:pPr algn="ctr" rtl="0">
                <a:defRPr b="1" sz="3200">
                  <a:latin typeface="Calibri"/>
                  <a:ea typeface="Calibri"/>
                  <a:cs typeface="Calibri"/>
                  <a:sym typeface="Calibri"/>
                </a:defRPr>
              </a:pPr>
            </a:p>
          </p:txBody>
        </p:sp>
        <p:sp>
          <p:nvSpPr>
            <p:cNvPr id="217" name="عن عائشة رضي الله عنها قالت : خرجت مع النبي صلى الله عليه وسلم في بعض أسفاره وأنا جارية لم أحمل اللحم ولم أبدن فقال للناس: (( تقدموا)), فتقدموا ثم قال لي : ((تعالي حتى أسابقاك )) فسابقته فسبقته. فسكن عني حتى إذا حملت اللحم وبدنت ونسيت خرجت معه في بعض أسفاره , فقال للناس :(( تقدموا))  , ثم قال : (تعالي حتى أسابقاك )) , فسابقته  فسبقني , فجعل يضحك , وهو يقول : (( هذه بتلك))"/>
            <p:cNvSpPr txBox="1"/>
            <p:nvPr/>
          </p:nvSpPr>
          <p:spPr>
            <a:xfrm>
              <a:off x="210987" y="-1"/>
              <a:ext cx="9642093" cy="5833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lvl1pPr algn="ctr">
                <a:defRPr b="1" sz="3200">
                  <a:latin typeface="Calibri"/>
                  <a:ea typeface="Calibri"/>
                  <a:cs typeface="Calibri"/>
                  <a:sym typeface="Calibri"/>
                </a:defRPr>
              </a:lvl1pPr>
            </a:lstStyle>
            <a:p>
              <a:pPr rtl="0">
                <a:defRPr/>
              </a:pPr>
              <a:r>
                <a:t>عن عائشة رضي الله عنها قالت : خرجت مع النبي صلى الله عليه وسلم في بعض أسفاره وأنا جارية لم أحمل اللحم ولم أبدن فقال للناس: (( تقدموا)), فتقدموا ثم قال لي : ((تعالي حتى أسابقاك )) فسابقته فسبقته. فسكن عني حتى إذا حملت اللحم وبدنت ونسيت خرجت معه في بعض أسفاره , فقال للناس :(( تقدموا))  , ثم قال : (تعالي حتى أسابقاك )) , فسابقته  فسبقني , فجعل يضحك , وهو يقول : (( هذه بتلك))</a:t>
              </a:r>
            </a:p>
          </p:txBody>
        </p:sp>
      </p:grpSp>
      <p:grpSp>
        <p:nvGrpSpPr>
          <p:cNvPr id="221" name="Google Shape;183;p21"/>
          <p:cNvGrpSpPr/>
          <p:nvPr/>
        </p:nvGrpSpPr>
        <p:grpSpPr>
          <a:xfrm>
            <a:off x="-569635" y="5460600"/>
            <a:ext cx="10914936" cy="2880929"/>
            <a:chOff x="0" y="0"/>
            <a:chExt cx="10914934" cy="2880927"/>
          </a:xfrm>
        </p:grpSpPr>
        <p:sp>
          <p:nvSpPr>
            <p:cNvPr id="219" name="مستطيل مستدير الزوايا"/>
            <p:cNvSpPr/>
            <p:nvPr/>
          </p:nvSpPr>
          <p:spPr>
            <a:xfrm>
              <a:off x="0" y="479261"/>
              <a:ext cx="10914935" cy="1922405"/>
            </a:xfrm>
            <a:prstGeom prst="roundRect">
              <a:avLst>
                <a:gd name="adj" fmla="val 7201"/>
              </a:avLst>
            </a:prstGeom>
            <a:solidFill>
              <a:srgbClr val="F7FDAD"/>
            </a:solidFill>
            <a:ln w="25400" cap="flat">
              <a:solidFill>
                <a:schemeClr val="accent2"/>
              </a:solidFill>
              <a:prstDash val="solid"/>
              <a:miter lim="800000"/>
            </a:ln>
            <a:effectLst/>
          </p:spPr>
          <p:txBody>
            <a:bodyPr wrap="square" lIns="0" tIns="0" rIns="0" bIns="0" numCol="1" anchor="ctr">
              <a:noAutofit/>
            </a:bodyPr>
            <a:lstStyle/>
            <a:p>
              <a:pPr algn="ctr" rtl="0">
                <a:defRPr/>
              </a:pPr>
            </a:p>
          </p:txBody>
        </p:sp>
        <p:sp>
          <p:nvSpPr>
            <p:cNvPr id="220" name="سابق النبي صلى الله عليه وسلم  بين الخيل ,…"/>
            <p:cNvSpPr txBox="1"/>
            <p:nvPr/>
          </p:nvSpPr>
          <p:spPr>
            <a:xfrm>
              <a:off x="40546" y="-1"/>
              <a:ext cx="10833843" cy="2880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Autofit/>
            </a:bodyPr>
            <a:lstStyle/>
            <a:p>
              <a:pPr algn="ctr" rtl="0">
                <a:defRPr b="1" sz="3200">
                  <a:latin typeface="Calibri"/>
                  <a:ea typeface="Calibri"/>
                  <a:cs typeface="Calibri"/>
                  <a:sym typeface="Calibri"/>
                </a:defRPr>
              </a:pPr>
              <a:r>
                <a:t>سابق النبي صلى الله عليه وسلم  بين الخيل ,</a:t>
              </a:r>
            </a:p>
            <a:p>
              <a:pPr algn="ctr" rtl="0">
                <a:defRPr b="1" sz="3200">
                  <a:latin typeface="Calibri"/>
                  <a:ea typeface="Calibri"/>
                  <a:cs typeface="Calibri"/>
                  <a:sym typeface="Calibri"/>
                </a:defRPr>
              </a:pPr>
              <a:r>
                <a:t> كما سابق بين الإبل  </a:t>
              </a:r>
            </a:p>
          </p:txBody>
        </p:sp>
      </p:grpSp>
      <p:sp>
        <p:nvSpPr>
          <p:cNvPr id="222" name="Google Shape;184;p21"/>
          <p:cNvSpPr/>
          <p:nvPr/>
        </p:nvSpPr>
        <p:spPr>
          <a:xfrm>
            <a:off x="-60325" y="6218237"/>
            <a:ext cx="1060500" cy="475129"/>
          </a:xfrm>
          <a:prstGeom prst="rect">
            <a:avLst/>
          </a:prstGeom>
          <a:solidFill>
            <a:schemeClr val="accent2"/>
          </a:solidFill>
          <a:ln w="38100">
            <a:solidFill>
              <a:srgbClr val="FFFFF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2400">
                <a:solidFill>
                  <a:srgbClr val="FFFFFF"/>
                </a:solidFill>
                <a:effectLst>
                  <a:outerShdw sx="100000" sy="100000" kx="0" ky="0" algn="b" rotWithShape="0" blurRad="63500" dist="0" dir="3600000">
                    <a:srgbClr val="000000">
                      <a:alpha val="70000"/>
                    </a:srgbClr>
                  </a:outerShdw>
                </a:effectLst>
              </a:defRPr>
            </a:lvl1pPr>
          </a:lstStyle>
          <a:p>
            <a:pPr rtl="0">
              <a:defRPr/>
            </a:pPr>
            <a:r>
              <a:t>استنتاج</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21"/>
                                        </p:tgtEl>
                                        <p:attrNameLst>
                                          <p:attrName>style.visibility</p:attrName>
                                        </p:attrNameLst>
                                      </p:cBhvr>
                                      <p:to>
                                        <p:strVal val="visible"/>
                                      </p:to>
                                    </p:set>
                                    <p:anim calcmode="lin" valueType="num">
                                      <p:cBhvr>
                                        <p:cTn id="7" dur="2500" fill="hold"/>
                                        <p:tgtEl>
                                          <p:spTgt spid="221"/>
                                        </p:tgtEl>
                                        <p:attrNameLst>
                                          <p:attrName>ppt_w</p:attrName>
                                        </p:attrNameLst>
                                      </p:cBhvr>
                                      <p:tavLst>
                                        <p:tav tm="0">
                                          <p:val>
                                            <p:fltVal val="0"/>
                                          </p:val>
                                        </p:tav>
                                        <p:tav tm="100000">
                                          <p:val>
                                            <p:strVal val="#ppt_w"/>
                                          </p:val>
                                        </p:tav>
                                      </p:tavLst>
                                    </p:anim>
                                    <p:anim calcmode="lin" valueType="num">
                                      <p:cBhvr>
                                        <p:cTn id="8" dur="2500" fill="hold"/>
                                        <p:tgtEl>
                                          <p:spTgt spid="2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1"/>
    </p:bldLst>
  </p:timing>
</p:sld>
</file>

<file path=ppt/theme/theme1.xml><?xml version="1.0" encoding="utf-8"?>
<a:theme xmlns:a="http://schemas.openxmlformats.org/drawingml/2006/main" xmlns:r="http://schemas.openxmlformats.org/officeDocument/2006/relationships" name="سمة Office">
  <a:themeElements>
    <a:clrScheme name="سمة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سمة Office">
      <a:majorFont>
        <a:latin typeface="Arial"/>
        <a:ea typeface="Arial"/>
        <a:cs typeface="Arial"/>
      </a:majorFont>
      <a:minorFont>
        <a:latin typeface="Helvetica"/>
        <a:ea typeface="Helvetica"/>
        <a:cs typeface="Helvetica"/>
      </a:minorFont>
    </a:fontScheme>
    <a:fmtScheme name="سمة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سمة Office">
  <a:themeElements>
    <a:clrScheme name="سمة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سمة Office">
      <a:majorFont>
        <a:latin typeface="Arial"/>
        <a:ea typeface="Arial"/>
        <a:cs typeface="Arial"/>
      </a:majorFont>
      <a:minorFont>
        <a:latin typeface="Helvetica"/>
        <a:ea typeface="Helvetica"/>
        <a:cs typeface="Helvetica"/>
      </a:minorFont>
    </a:fontScheme>
    <a:fmtScheme name="سمة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