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9"/>
  </p:notesMasterIdLst>
  <p:sldIdLst>
    <p:sldId id="322" r:id="rId2"/>
    <p:sldId id="342" r:id="rId3"/>
    <p:sldId id="355" r:id="rId4"/>
    <p:sldId id="356" r:id="rId5"/>
    <p:sldId id="357" r:id="rId6"/>
    <p:sldId id="358" r:id="rId7"/>
    <p:sldId id="359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99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23/01/41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970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555"/>
            <a:ext cx="9144000" cy="686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3249808" y="318026"/>
            <a:ext cx="13532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>
                <a:latin typeface="Sakkal Majalla" pitchFamily="2" charset="-78"/>
                <a:cs typeface="Sakkal Majalla" pitchFamily="2" charset="-78"/>
              </a:rPr>
              <a:t>غربة الدين</a:t>
            </a:r>
            <a:endParaRPr lang="ar-SA" sz="2800" b="1" dirty="0"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8590800" y="3573016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04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395536" y="5345920"/>
            <a:ext cx="38902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 ما اسمه ؟ لم سمي بأبي هريرة ؟ ما مناقبه ؟ 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متى أسلم ؟ متى توفي ؟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7706363" y="980728"/>
            <a:ext cx="183231" cy="0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7716085" y="1296904"/>
            <a:ext cx="183231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7716982" y="792000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7709288" y="1844824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7726704" y="3356992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7740352" y="4701616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7695640" y="3558520"/>
            <a:ext cx="183231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7705362" y="3757976"/>
            <a:ext cx="183231" cy="0"/>
          </a:xfrm>
          <a:prstGeom prst="straightConnector1">
            <a:avLst/>
          </a:prstGeom>
          <a:ln w="28575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7713056" y="3946704"/>
            <a:ext cx="18323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7713056" y="4149080"/>
            <a:ext cx="18323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20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سهم إلى اليسار 4"/>
          <p:cNvSpPr/>
          <p:nvPr/>
        </p:nvSpPr>
        <p:spPr>
          <a:xfrm>
            <a:off x="8578881" y="295480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8614508" y="717648"/>
            <a:ext cx="183231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623593" y="1264992"/>
            <a:ext cx="18323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631744" y="2187448"/>
            <a:ext cx="183231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637241" y="3084952"/>
            <a:ext cx="183231" cy="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649160" y="3816336"/>
            <a:ext cx="18323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649160" y="4423464"/>
            <a:ext cx="183231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649160" y="4783504"/>
            <a:ext cx="183231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649160" y="4972232"/>
            <a:ext cx="18323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4340559" y="1615152"/>
            <a:ext cx="38902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عدم القدرة على أداء الواجبات</a:t>
            </a:r>
            <a:endParaRPr lang="ar-SA" sz="2000" b="1" dirty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243984" y="1628800"/>
            <a:ext cx="38902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ضعف الأمر بالمعروف والنهي عن المنكر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4324912" y="1804754"/>
            <a:ext cx="38902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تكالب الأعداء وتسلطهم على الإسلام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9262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72400" y="832944"/>
            <a:ext cx="183231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 descr="C:\Users\ASUS\Desktop\الإيجبي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063350"/>
            <a:ext cx="763349" cy="7096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SUS\Desktop\الإيجبية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056" y="3439463"/>
            <a:ext cx="763349" cy="7096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422168" y="2290520"/>
            <a:ext cx="6156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فيه بشارة بأن </a:t>
            </a:r>
            <a:r>
              <a:rPr lang="ar-SA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الحق </a:t>
            </a:r>
            <a:r>
              <a:rPr lang="ar-SA" sz="2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لا يزول حتى </a:t>
            </a:r>
            <a:r>
              <a:rPr lang="ar-SA" sz="24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في زمن غربة </a:t>
            </a:r>
            <a:r>
              <a:rPr lang="ar-SA" sz="2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الإسلام</a:t>
            </a:r>
            <a:endParaRPr lang="ar-SA" sz="24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782208" y="3585210"/>
            <a:ext cx="65981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﴿  وَلْتَكُن مِّنكُمْ أُمَّةٌ يَدْعُونَ إِلَى الْخَيْرِ وَيَأْمُرُونَ بِالْمَعْرُوفِ وَيَنْهَوْنَ عَنِ </a:t>
            </a:r>
            <a:r>
              <a:rPr lang="ar-SA" sz="2000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الْمُنكَرِ</a:t>
            </a:r>
          </a:p>
          <a:p>
            <a:pPr algn="ctr"/>
            <a:r>
              <a:rPr lang="ar-SA" sz="2000" b="1" dirty="0" smtClean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000" b="1" dirty="0">
                <a:solidFill>
                  <a:srgbClr val="7030A0"/>
                </a:solidFill>
                <a:latin typeface="Sakkal Majalla" pitchFamily="2" charset="-78"/>
                <a:cs typeface="Sakkal Majalla" pitchFamily="2" charset="-78"/>
              </a:rPr>
              <a:t>وأولئك هُمُ الْمُفْلِحُونَ ﴾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5940152" y="3740839"/>
            <a:ext cx="7920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x</a:t>
            </a:r>
            <a:endParaRPr lang="ar-SA" sz="7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22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840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411760" y="2276872"/>
            <a:ext cx="48983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ج1: </a:t>
            </a:r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ضعف الدين وقلة أتباعه وأنصاره وكثرة الباطل وانتشاره 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390000" y="2828836"/>
            <a:ext cx="5935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ج2: </a:t>
            </a:r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يكون </a:t>
            </a:r>
            <a:r>
              <a:rPr lang="ar-SA" sz="2000" b="1" dirty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الدين غريبا في </a:t>
            </a:r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زمان فيظهر من يجدده </a:t>
            </a:r>
            <a:r>
              <a:rPr lang="ar-SA" sz="2000" b="1" dirty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ويدعوا </a:t>
            </a:r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إليه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417296" y="3388930"/>
            <a:ext cx="59357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ج3: </a:t>
            </a:r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لأنه دعا الله أن يرزقه علما لا ينسى وقد أمّن النبي </a:t>
            </a:r>
            <a:r>
              <a:rPr lang="en-US" sz="2000" dirty="0" smtClean="0">
                <a:latin typeface="Sakkal Majalla" pitchFamily="2" charset="-78"/>
                <a:cs typeface="Sakkal Majalla" pitchFamily="2" charset="-78"/>
                <a:sym typeface="AGA Arabesque"/>
              </a:rPr>
              <a:t></a:t>
            </a:r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 على دعائه</a:t>
            </a:r>
          </a:p>
        </p:txBody>
      </p:sp>
    </p:spTree>
    <p:extLst>
      <p:ext uri="{BB962C8B-B14F-4D97-AF65-F5344CB8AC3E}">
        <p14:creationId xmlns:p14="http://schemas.microsoft.com/office/powerpoint/2010/main" val="33978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1518</TotalTime>
  <Words>104</Words>
  <Application>Microsoft Office PowerPoint</Application>
  <PresentationFormat>عرض على الشاشة (3:4)‏</PresentationFormat>
  <Paragraphs>13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WD</cp:lastModifiedBy>
  <cp:revision>203</cp:revision>
  <dcterms:created xsi:type="dcterms:W3CDTF">2014-08-31T20:10:42Z</dcterms:created>
  <dcterms:modified xsi:type="dcterms:W3CDTF">2019-09-22T11:06:53Z</dcterms:modified>
</cp:coreProperties>
</file>