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8"/>
  </p:notesMasterIdLst>
  <p:sldIdLst>
    <p:sldId id="322" r:id="rId2"/>
    <p:sldId id="343" r:id="rId3"/>
    <p:sldId id="344" r:id="rId4"/>
    <p:sldId id="345" r:id="rId5"/>
    <p:sldId id="346" r:id="rId6"/>
    <p:sldId id="348" r:id="rId7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6600"/>
    <a:srgbClr val="339933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03/04/41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03"/>
            <a:ext cx="9144000" cy="684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577152" y="2304168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8577152" y="4049776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33" t="81978" r="23756" b="13450"/>
          <a:stretch/>
        </p:blipFill>
        <p:spPr bwMode="auto">
          <a:xfrm>
            <a:off x="3964086" y="3888344"/>
            <a:ext cx="2552130" cy="31389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2199504" y="2101792"/>
            <a:ext cx="4869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</a:t>
            </a:r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من ماذا خلق الشيطان ؟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9" name="رابط مستقيم 8"/>
          <p:cNvCxnSpPr/>
          <p:nvPr/>
        </p:nvCxnSpPr>
        <p:spPr>
          <a:xfrm flipH="1">
            <a:off x="5449744" y="3199328"/>
            <a:ext cx="15659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46910" y="4324160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546910" y="5246616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546910" y="5715840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2654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2987824" y="1556792"/>
            <a:ext cx="692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حفظ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6" name="رابط كسهم مستقيم 5"/>
          <p:cNvCxnSpPr/>
          <p:nvPr/>
        </p:nvCxnSpPr>
        <p:spPr>
          <a:xfrm flipH="1">
            <a:off x="8100392" y="3185680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97" t="85556" r="23906" b="9872"/>
          <a:stretch/>
        </p:blipFill>
        <p:spPr bwMode="auto">
          <a:xfrm>
            <a:off x="2384464" y="3028016"/>
            <a:ext cx="2797791" cy="313899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رابط كسهم مستقيم 7"/>
          <p:cNvCxnSpPr/>
          <p:nvPr/>
        </p:nvCxnSpPr>
        <p:spPr>
          <a:xfrm flipH="1">
            <a:off x="8117808" y="3658672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17808" y="450912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117808" y="5355800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932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2904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51" t="89133" r="23607" b="7090"/>
          <a:stretch/>
        </p:blipFill>
        <p:spPr bwMode="auto">
          <a:xfrm>
            <a:off x="3406867" y="476672"/>
            <a:ext cx="2893325" cy="259308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604448" y="647984"/>
            <a:ext cx="268268" cy="0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رابط كسهم مستقيم 6"/>
          <p:cNvCxnSpPr/>
          <p:nvPr/>
        </p:nvCxnSpPr>
        <p:spPr>
          <a:xfrm flipH="1">
            <a:off x="8577152" y="1786464"/>
            <a:ext cx="201554" cy="0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563504" y="2650560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563504" y="3717032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740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8020"/>
            <a:ext cx="9144000" cy="6866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مستطيل 7"/>
          <p:cNvSpPr/>
          <p:nvPr/>
        </p:nvSpPr>
        <p:spPr>
          <a:xfrm>
            <a:off x="3347864" y="5593882"/>
            <a:ext cx="128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244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018888" y="5837202"/>
            <a:ext cx="128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245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2974176" y="6053226"/>
            <a:ext cx="128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ص 246</a:t>
            </a:r>
            <a:endParaRPr lang="ar-SA" sz="20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5666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1890</TotalTime>
  <Words>14</Words>
  <Application>Microsoft Office PowerPoint</Application>
  <PresentationFormat>عرض على الشاشة (3:4)‏</PresentationFormat>
  <Paragraphs>5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298</cp:revision>
  <dcterms:created xsi:type="dcterms:W3CDTF">2014-08-31T20:10:42Z</dcterms:created>
  <dcterms:modified xsi:type="dcterms:W3CDTF">2019-11-30T19:17:08Z</dcterms:modified>
</cp:coreProperties>
</file>