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media1.mp4" ContentType="video/unknown"/>
  <Override PartName="/ppt/media/media2.mp4" ContentType="video/unknown"/>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1pPr>
    <a:lvl2pPr marL="0" marR="0" indent="45720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2pPr>
    <a:lvl3pPr marL="0" marR="0" indent="91440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3pPr>
    <a:lvl4pPr marL="0" marR="0" indent="137160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4pPr>
    <a:lvl5pPr marL="0" marR="0" indent="182880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5pPr>
    <a:lvl6pPr marL="0" marR="0" indent="228600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6pPr>
    <a:lvl7pPr marL="0" marR="0" indent="274320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7pPr>
    <a:lvl8pPr marL="0" marR="0" indent="320040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8pPr>
    <a:lvl9pPr marL="0" marR="0" indent="365760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BE1"/>
          </a:solidFill>
        </a:fill>
      </a:tcStyle>
    </a:wholeTbl>
    <a:band2H>
      <a:tcTxStyle b="def" i="def"/>
      <a:tcStyle>
        <a:tcBdr/>
        <a:fill>
          <a:solidFill>
            <a:srgbClr val="E7EEF0"/>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CCCC"/>
          </a:solidFill>
        </a:fill>
      </a:tcStyle>
    </a:wholeTbl>
    <a:band2H>
      <a:tcTxStyle b="def" i="def"/>
      <a:tcStyle>
        <a:tcBdr/>
        <a:fill>
          <a:solidFill>
            <a:srgbClr val="F4E7E7"/>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0DA"/>
          </a:solidFill>
        </a:fill>
      </a:tcStyle>
    </a:wholeTbl>
    <a:band2H>
      <a:tcTxStyle b="def" i="def"/>
      <a:tcStyle>
        <a:tcBdr/>
        <a:fill>
          <a:solidFill>
            <a:srgbClr val="E8E9ED"/>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rtl="1" latinLnBrk="0">
      <a:defRPr sz="1200">
        <a:latin typeface="+mj-lt"/>
        <a:ea typeface="+mj-ea"/>
        <a:cs typeface="+mj-cs"/>
        <a:sym typeface="Calibri"/>
      </a:defRPr>
    </a:lvl1pPr>
    <a:lvl2pPr indent="228600" algn="r" rtl="1" latinLnBrk="0">
      <a:defRPr sz="1200">
        <a:latin typeface="+mj-lt"/>
        <a:ea typeface="+mj-ea"/>
        <a:cs typeface="+mj-cs"/>
        <a:sym typeface="Calibri"/>
      </a:defRPr>
    </a:lvl2pPr>
    <a:lvl3pPr indent="457200" algn="r" rtl="1" latinLnBrk="0">
      <a:defRPr sz="1200">
        <a:latin typeface="+mj-lt"/>
        <a:ea typeface="+mj-ea"/>
        <a:cs typeface="+mj-cs"/>
        <a:sym typeface="Calibri"/>
      </a:defRPr>
    </a:lvl3pPr>
    <a:lvl4pPr indent="685800" algn="r" rtl="1" latinLnBrk="0">
      <a:defRPr sz="1200">
        <a:latin typeface="+mj-lt"/>
        <a:ea typeface="+mj-ea"/>
        <a:cs typeface="+mj-cs"/>
        <a:sym typeface="Calibri"/>
      </a:defRPr>
    </a:lvl4pPr>
    <a:lvl5pPr indent="914400" algn="r" rtl="1" latinLnBrk="0">
      <a:defRPr sz="1200">
        <a:latin typeface="+mj-lt"/>
        <a:ea typeface="+mj-ea"/>
        <a:cs typeface="+mj-cs"/>
        <a:sym typeface="Calibri"/>
      </a:defRPr>
    </a:lvl5pPr>
    <a:lvl6pPr indent="1143000" algn="r" rtl="1" latinLnBrk="0">
      <a:defRPr sz="1200">
        <a:latin typeface="+mj-lt"/>
        <a:ea typeface="+mj-ea"/>
        <a:cs typeface="+mj-cs"/>
        <a:sym typeface="Calibri"/>
      </a:defRPr>
    </a:lvl6pPr>
    <a:lvl7pPr indent="1371600" algn="r" rtl="1" latinLnBrk="0">
      <a:defRPr sz="1200">
        <a:latin typeface="+mj-lt"/>
        <a:ea typeface="+mj-ea"/>
        <a:cs typeface="+mj-cs"/>
        <a:sym typeface="Calibri"/>
      </a:defRPr>
    </a:lvl7pPr>
    <a:lvl8pPr indent="1600200" algn="r" rtl="1" latinLnBrk="0">
      <a:defRPr sz="1200">
        <a:latin typeface="+mj-lt"/>
        <a:ea typeface="+mj-ea"/>
        <a:cs typeface="+mj-cs"/>
        <a:sym typeface="Calibri"/>
      </a:defRPr>
    </a:lvl8pPr>
    <a:lvl9pPr indent="1828800" algn="r" rtl="1"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شريحة عنوان">
    <p:spTree>
      <p:nvGrpSpPr>
        <p:cNvPr id="1" name=""/>
        <p:cNvGrpSpPr/>
        <p:nvPr/>
      </p:nvGrpSpPr>
      <p:grpSpPr>
        <a:xfrm>
          <a:off x="0" y="0"/>
          <a:ext cx="0" cy="0"/>
          <a:chOff x="0" y="0"/>
          <a:chExt cx="0" cy="0"/>
        </a:xfrm>
      </p:grpSpPr>
      <p:sp>
        <p:nvSpPr>
          <p:cNvPr id="16" name="نص العنوان"/>
          <p:cNvSpPr txBox="1"/>
          <p:nvPr>
            <p:ph type="title"/>
          </p:nvPr>
        </p:nvSpPr>
        <p:spPr>
          <a:xfrm>
            <a:off x="1432560" y="359897"/>
            <a:ext cx="7406641" cy="1472185"/>
          </a:xfrm>
          <a:prstGeom prst="rect">
            <a:avLst/>
          </a:prstGeom>
        </p:spPr>
        <p:txBody>
          <a:bodyPr anchor="b"/>
          <a:lstStyle/>
          <a:p>
            <a:pPr/>
            <a:r>
              <a:t>نص العنوان</a:t>
            </a:r>
          </a:p>
        </p:txBody>
      </p:sp>
      <p:sp>
        <p:nvSpPr>
          <p:cNvPr id="17" name="مستوى النص الأول…"/>
          <p:cNvSpPr txBox="1"/>
          <p:nvPr>
            <p:ph type="body" sz="half" idx="1"/>
          </p:nvPr>
        </p:nvSpPr>
        <p:spPr>
          <a:xfrm>
            <a:off x="1432560" y="1850064"/>
            <a:ext cx="7406641" cy="1752601"/>
          </a:xfrm>
          <a:prstGeom prst="rect">
            <a:avLst/>
          </a:prstGeom>
        </p:spPr>
        <p:txBody>
          <a:bodyPr lIns="0" tIns="0" rIns="0" bIns="0"/>
          <a:lstStyle>
            <a:lvl1pPr marL="0" indent="27432" algn="l">
              <a:buClrTx/>
              <a:buSzTx/>
              <a:buNone/>
              <a:defRPr sz="2600">
                <a:solidFill>
                  <a:srgbClr val="351209"/>
                </a:solidFill>
              </a:defRPr>
            </a:lvl1pPr>
            <a:lvl2pPr marL="0" indent="457200" algn="l">
              <a:buClrTx/>
              <a:buSzTx/>
              <a:buNone/>
              <a:defRPr sz="2600">
                <a:solidFill>
                  <a:srgbClr val="351209"/>
                </a:solidFill>
              </a:defRPr>
            </a:lvl2pPr>
            <a:lvl3pPr marL="0" indent="914400" algn="l">
              <a:buClrTx/>
              <a:buSzTx/>
              <a:buNone/>
              <a:defRPr sz="2600">
                <a:solidFill>
                  <a:srgbClr val="351209"/>
                </a:solidFill>
              </a:defRPr>
            </a:lvl3pPr>
            <a:lvl4pPr marL="0" indent="1371600" algn="l">
              <a:buClrTx/>
              <a:buSzTx/>
              <a:buNone/>
              <a:defRPr sz="2600">
                <a:solidFill>
                  <a:srgbClr val="351209"/>
                </a:solidFill>
              </a:defRPr>
            </a:lvl4pPr>
            <a:lvl5pPr marL="0" indent="1828800" algn="l">
              <a:buClrTx/>
              <a:buSzTx/>
              <a:buNone/>
              <a:defRPr sz="2600">
                <a:solidFill>
                  <a:srgbClr val="351209"/>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8" name="شكل بيضاوي 7"/>
          <p:cNvSpPr/>
          <p:nvPr/>
        </p:nvSpPr>
        <p:spPr>
          <a:xfrm>
            <a:off x="921433" y="1413801"/>
            <a:ext cx="210312" cy="210313"/>
          </a:xfrm>
          <a:prstGeom prst="ellipse">
            <a:avLst/>
          </a:prstGeom>
          <a:gradFill>
            <a:gsLst>
              <a:gs pos="0">
                <a:srgbClr val="D9F4FF">
                  <a:alpha val="95000"/>
                </a:srgbClr>
              </a:gs>
              <a:gs pos="50000">
                <a:srgbClr val="C1E3F1">
                  <a:alpha val="90000"/>
                </a:srgbClr>
              </a:gs>
              <a:gs pos="95000">
                <a:srgbClr val="66C8E9">
                  <a:alpha val="88000"/>
                </a:srgbClr>
              </a:gs>
              <a:gs pos="100000">
                <a:srgbClr val="00AAD5">
                  <a:alpha val="85000"/>
                </a:srgbClr>
              </a:gs>
            </a:gsLst>
            <a:path path="circle">
              <a:fillToRect l="37721" t="-19636" r="62278" b="119636"/>
            </a:path>
          </a:gradFill>
          <a:ln w="3175" cap="rnd">
            <a:solidFill>
              <a:srgbClr val="308DA4">
                <a:alpha val="60000"/>
              </a:srgbClr>
            </a:solidFill>
          </a:ln>
        </p:spPr>
        <p:txBody>
          <a:bodyPr lIns="45719" rIns="45719" anchor="ctr"/>
          <a:lstStyle/>
          <a:p>
            <a:pPr algn="ctr" rtl="0">
              <a:defRPr/>
            </a:pPr>
          </a:p>
        </p:txBody>
      </p:sp>
      <p:sp>
        <p:nvSpPr>
          <p:cNvPr id="19" name="شكل بيضاوي 8"/>
          <p:cNvSpPr/>
          <p:nvPr/>
        </p:nvSpPr>
        <p:spPr>
          <a:xfrm>
            <a:off x="1157175" y="1345015"/>
            <a:ext cx="64009" cy="64009"/>
          </a:xfrm>
          <a:prstGeom prst="ellipse">
            <a:avLst/>
          </a:prstGeom>
          <a:ln w="12700" cap="rnd">
            <a:solidFill>
              <a:srgbClr val="317F93">
                <a:alpha val="60000"/>
              </a:srgbClr>
            </a:solidFill>
          </a:ln>
        </p:spPr>
        <p:txBody>
          <a:bodyPr lIns="45719" rIns="45719" anchor="ctr"/>
          <a:lstStyle/>
          <a:p>
            <a:pPr algn="ctr" rtl="0">
              <a:defRPr/>
            </a:pPr>
          </a:p>
        </p:txBody>
      </p:sp>
      <p:sp>
        <p:nvSpPr>
          <p:cNvPr id="2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عنوان ومحتوى">
    <p:spTree>
      <p:nvGrpSpPr>
        <p:cNvPr id="1" name=""/>
        <p:cNvGrpSpPr/>
        <p:nvPr/>
      </p:nvGrpSpPr>
      <p:grpSpPr>
        <a:xfrm>
          <a:off x="0" y="0"/>
          <a:ext cx="0" cy="0"/>
          <a:chOff x="0" y="0"/>
          <a:chExt cx="0" cy="0"/>
        </a:xfrm>
      </p:grpSpPr>
      <p:sp>
        <p:nvSpPr>
          <p:cNvPr id="27" name="نص العنوان"/>
          <p:cNvSpPr txBox="1"/>
          <p:nvPr>
            <p:ph type="title"/>
          </p:nvPr>
        </p:nvSpPr>
        <p:spPr>
          <a:prstGeom prst="rect">
            <a:avLst/>
          </a:prstGeom>
        </p:spPr>
        <p:txBody>
          <a:bodyPr/>
          <a:lstStyle/>
          <a:p>
            <a:pPr/>
            <a:r>
              <a:t>نص العنوان</a:t>
            </a:r>
          </a:p>
        </p:txBody>
      </p:sp>
      <p:sp>
        <p:nvSpPr>
          <p:cNvPr id="28" name="مستوى النص الأول…"/>
          <p:cNvSpPr txBox="1"/>
          <p:nvPr>
            <p:ph type="body" idx="1"/>
          </p:nvPr>
        </p:nvSpPr>
        <p:spPr>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9"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عنوان المقطع">
    <p:spTree>
      <p:nvGrpSpPr>
        <p:cNvPr id="1" name=""/>
        <p:cNvGrpSpPr/>
        <p:nvPr/>
      </p:nvGrpSpPr>
      <p:grpSpPr>
        <a:xfrm>
          <a:off x="0" y="0"/>
          <a:ext cx="0" cy="0"/>
          <a:chOff x="0" y="0"/>
          <a:chExt cx="0" cy="0"/>
        </a:xfrm>
      </p:grpSpPr>
      <p:sp>
        <p:nvSpPr>
          <p:cNvPr id="36" name="مستطيل 6"/>
          <p:cNvSpPr/>
          <p:nvPr/>
        </p:nvSpPr>
        <p:spPr>
          <a:xfrm>
            <a:off x="2282889" y="-54"/>
            <a:ext cx="6858001" cy="6858054"/>
          </a:xfrm>
          <a:prstGeom prst="rect">
            <a:avLst/>
          </a:prstGeom>
          <a:solidFill>
            <a:srgbClr val="FFFFFF"/>
          </a:solidFill>
          <a:ln w="12700">
            <a:miter lim="400000"/>
          </a:ln>
        </p:spPr>
        <p:txBody>
          <a:bodyPr lIns="45719" rIns="45719" anchor="ctr"/>
          <a:lstStyle/>
          <a:p>
            <a:pPr algn="ctr" rtl="0">
              <a:defRPr>
                <a:solidFill>
                  <a:srgbClr val="FFFFFF"/>
                </a:solidFill>
              </a:defRPr>
            </a:pPr>
          </a:p>
        </p:txBody>
      </p:sp>
      <p:sp>
        <p:nvSpPr>
          <p:cNvPr id="37" name="نص العنوان"/>
          <p:cNvSpPr txBox="1"/>
          <p:nvPr>
            <p:ph type="title"/>
          </p:nvPr>
        </p:nvSpPr>
        <p:spPr>
          <a:xfrm>
            <a:off x="2578392" y="2600325"/>
            <a:ext cx="6400801" cy="2286000"/>
          </a:xfrm>
          <a:prstGeom prst="rect">
            <a:avLst/>
          </a:prstGeom>
        </p:spPr>
        <p:txBody>
          <a:bodyPr anchor="t"/>
          <a:lstStyle>
            <a:lvl1pPr>
              <a:lnSpc>
                <a:spcPts val="4500"/>
              </a:lnSpc>
              <a:defRPr b="1" cap="all" sz="4000"/>
            </a:lvl1pPr>
          </a:lstStyle>
          <a:p>
            <a:pPr/>
            <a:r>
              <a:t>نص العنوان</a:t>
            </a:r>
          </a:p>
        </p:txBody>
      </p:sp>
      <p:sp>
        <p:nvSpPr>
          <p:cNvPr id="38" name="مستوى النص الأول…"/>
          <p:cNvSpPr txBox="1"/>
          <p:nvPr>
            <p:ph type="body" sz="quarter" idx="1"/>
          </p:nvPr>
        </p:nvSpPr>
        <p:spPr>
          <a:xfrm>
            <a:off x="2578392" y="1066800"/>
            <a:ext cx="6400801" cy="1509713"/>
          </a:xfrm>
          <a:prstGeom prst="rect">
            <a:avLst/>
          </a:prstGeom>
        </p:spPr>
        <p:txBody>
          <a:bodyPr anchor="b"/>
          <a:lstStyle>
            <a:lvl1pPr marL="0" indent="18288">
              <a:lnSpc>
                <a:spcPts val="2300"/>
              </a:lnSpc>
              <a:spcBef>
                <a:spcPts val="0"/>
              </a:spcBef>
              <a:buClrTx/>
              <a:buSzTx/>
              <a:buNone/>
              <a:defRPr sz="2000">
                <a:solidFill>
                  <a:srgbClr val="351209"/>
                </a:solidFill>
              </a:defRPr>
            </a:lvl1pPr>
            <a:lvl2pPr marL="0" indent="402336">
              <a:lnSpc>
                <a:spcPts val="2300"/>
              </a:lnSpc>
              <a:spcBef>
                <a:spcPts val="0"/>
              </a:spcBef>
              <a:buClrTx/>
              <a:buSzTx/>
              <a:buNone/>
              <a:defRPr sz="2000">
                <a:solidFill>
                  <a:srgbClr val="351209"/>
                </a:solidFill>
              </a:defRPr>
            </a:lvl2pPr>
            <a:lvl3pPr marL="0" indent="658367">
              <a:lnSpc>
                <a:spcPts val="2300"/>
              </a:lnSpc>
              <a:spcBef>
                <a:spcPts val="0"/>
              </a:spcBef>
              <a:buClrTx/>
              <a:buSzTx/>
              <a:buNone/>
              <a:defRPr sz="2000">
                <a:solidFill>
                  <a:srgbClr val="351209"/>
                </a:solidFill>
              </a:defRPr>
            </a:lvl3pPr>
            <a:lvl4pPr marL="0" indent="923544">
              <a:lnSpc>
                <a:spcPts val="2300"/>
              </a:lnSpc>
              <a:spcBef>
                <a:spcPts val="0"/>
              </a:spcBef>
              <a:buClrTx/>
              <a:buSzTx/>
              <a:buNone/>
              <a:defRPr sz="2000">
                <a:solidFill>
                  <a:srgbClr val="351209"/>
                </a:solidFill>
              </a:defRPr>
            </a:lvl4pPr>
            <a:lvl5pPr marL="0" indent="1115567">
              <a:lnSpc>
                <a:spcPts val="2300"/>
              </a:lnSpc>
              <a:spcBef>
                <a:spcPts val="0"/>
              </a:spcBef>
              <a:buClrTx/>
              <a:buSzTx/>
              <a:buNone/>
              <a:defRPr sz="2000">
                <a:solidFill>
                  <a:srgbClr val="351209"/>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39" name="مستطيل 9"/>
          <p:cNvSpPr/>
          <p:nvPr/>
        </p:nvSpPr>
        <p:spPr>
          <a:xfrm>
            <a:off x="2286000" y="0"/>
            <a:ext cx="76200" cy="6858054"/>
          </a:xfrm>
          <a:prstGeom prst="rect">
            <a:avLst/>
          </a:prstGeom>
          <a:solidFill>
            <a:srgbClr val="FFFFFF"/>
          </a:solidFill>
          <a:ln w="12700">
            <a:miter lim="400000"/>
          </a:ln>
          <a:effectLst>
            <a:outerShdw sx="100000" sy="100000" kx="0" ky="0" algn="b" rotWithShape="0" blurRad="38100" dist="38000" dir="10800000">
              <a:srgbClr val="706B60">
                <a:alpha val="25000"/>
              </a:srgbClr>
            </a:outerShdw>
          </a:effectLst>
        </p:spPr>
        <p:txBody>
          <a:bodyPr lIns="45719" rIns="45719" anchor="ctr"/>
          <a:lstStyle/>
          <a:p>
            <a:pPr algn="ctr" rtl="0">
              <a:defRPr>
                <a:solidFill>
                  <a:srgbClr val="FFFFFF"/>
                </a:solidFill>
              </a:defRPr>
            </a:pPr>
          </a:p>
        </p:txBody>
      </p:sp>
      <p:sp>
        <p:nvSpPr>
          <p:cNvPr id="40" name="شكل بيضاوي 7"/>
          <p:cNvSpPr/>
          <p:nvPr/>
        </p:nvSpPr>
        <p:spPr>
          <a:xfrm>
            <a:off x="2172321" y="2814655"/>
            <a:ext cx="210313" cy="210313"/>
          </a:xfrm>
          <a:prstGeom prst="ellipse">
            <a:avLst/>
          </a:prstGeom>
          <a:gradFill>
            <a:gsLst>
              <a:gs pos="0">
                <a:srgbClr val="D9F4FF">
                  <a:alpha val="95000"/>
                </a:srgbClr>
              </a:gs>
              <a:gs pos="50000">
                <a:srgbClr val="C1E3F1">
                  <a:alpha val="90000"/>
                </a:srgbClr>
              </a:gs>
              <a:gs pos="95000">
                <a:srgbClr val="66C8E9">
                  <a:alpha val="88000"/>
                </a:srgbClr>
              </a:gs>
              <a:gs pos="100000">
                <a:srgbClr val="00AAD5">
                  <a:alpha val="85000"/>
                </a:srgbClr>
              </a:gs>
            </a:gsLst>
            <a:path path="circle">
              <a:fillToRect l="37721" t="-19636" r="62278" b="119636"/>
            </a:path>
          </a:gradFill>
          <a:ln w="3175" cap="rnd">
            <a:solidFill>
              <a:srgbClr val="308DA4">
                <a:alpha val="60000"/>
              </a:srgbClr>
            </a:solidFill>
          </a:ln>
        </p:spPr>
        <p:txBody>
          <a:bodyPr lIns="45719" rIns="45719" anchor="ctr"/>
          <a:lstStyle/>
          <a:p>
            <a:pPr algn="ctr" rtl="0">
              <a:defRPr/>
            </a:pPr>
          </a:p>
        </p:txBody>
      </p:sp>
      <p:sp>
        <p:nvSpPr>
          <p:cNvPr id="41" name="شكل بيضاوي 8"/>
          <p:cNvSpPr/>
          <p:nvPr/>
        </p:nvSpPr>
        <p:spPr>
          <a:xfrm>
            <a:off x="2408064" y="2745869"/>
            <a:ext cx="64009" cy="64009"/>
          </a:xfrm>
          <a:prstGeom prst="ellipse">
            <a:avLst/>
          </a:prstGeom>
          <a:ln w="12700" cap="rnd">
            <a:solidFill>
              <a:srgbClr val="317F93">
                <a:alpha val="60000"/>
              </a:srgbClr>
            </a:solidFill>
          </a:ln>
        </p:spPr>
        <p:txBody>
          <a:bodyPr lIns="45719" rIns="45719" anchor="ctr"/>
          <a:lstStyle/>
          <a:p>
            <a:pPr algn="ctr" rtl="0">
              <a:defRPr/>
            </a:pPr>
          </a:p>
        </p:txBody>
      </p:sp>
      <p:sp>
        <p:nvSpPr>
          <p:cNvPr id="42"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محتويين">
    <p:spTree>
      <p:nvGrpSpPr>
        <p:cNvPr id="1" name=""/>
        <p:cNvGrpSpPr/>
        <p:nvPr/>
      </p:nvGrpSpPr>
      <p:grpSpPr>
        <a:xfrm>
          <a:off x="0" y="0"/>
          <a:ext cx="0" cy="0"/>
          <a:chOff x="0" y="0"/>
          <a:chExt cx="0" cy="0"/>
        </a:xfrm>
      </p:grpSpPr>
      <p:sp>
        <p:nvSpPr>
          <p:cNvPr id="49" name="نص العنوان"/>
          <p:cNvSpPr txBox="1"/>
          <p:nvPr>
            <p:ph type="title"/>
          </p:nvPr>
        </p:nvSpPr>
        <p:spPr>
          <a:xfrm>
            <a:off x="1435608" y="274320"/>
            <a:ext cx="7498081" cy="1143001"/>
          </a:xfrm>
          <a:prstGeom prst="rect">
            <a:avLst/>
          </a:prstGeom>
        </p:spPr>
        <p:txBody>
          <a:bodyPr/>
          <a:lstStyle/>
          <a:p>
            <a:pPr/>
            <a:r>
              <a:t>نص العنوان</a:t>
            </a:r>
          </a:p>
        </p:txBody>
      </p:sp>
      <p:sp>
        <p:nvSpPr>
          <p:cNvPr id="50" name="مستوى النص الأول…"/>
          <p:cNvSpPr txBox="1"/>
          <p:nvPr>
            <p:ph type="body" sz="half" idx="1"/>
          </p:nvPr>
        </p:nvSpPr>
        <p:spPr>
          <a:xfrm>
            <a:off x="1435608" y="1524000"/>
            <a:ext cx="3657601" cy="4663441"/>
          </a:xfrm>
          <a:prstGeom prst="rect">
            <a:avLst/>
          </a:prstGeom>
        </p:spPr>
        <p:txBody>
          <a:bodyPr/>
          <a:lstStyle>
            <a:lvl1pPr>
              <a:defRPr sz="2800"/>
            </a:lvl1pPr>
            <a:lvl2pPr marL="679704" indent="-277368">
              <a:defRPr sz="2800"/>
            </a:lvl2pPr>
            <a:lvl3pPr marL="978407" indent="-320039">
              <a:defRPr sz="2800"/>
            </a:lvl3pPr>
            <a:lvl4pPr marL="1193800" indent="-270255">
              <a:defRPr sz="2800"/>
            </a:lvl4pPr>
            <a:lvl5pPr marL="1400047" indent="-284480">
              <a:defRPr sz="28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5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مقارنة">
    <p:spTree>
      <p:nvGrpSpPr>
        <p:cNvPr id="1" name=""/>
        <p:cNvGrpSpPr/>
        <p:nvPr/>
      </p:nvGrpSpPr>
      <p:grpSpPr>
        <a:xfrm>
          <a:off x="0" y="0"/>
          <a:ext cx="0" cy="0"/>
          <a:chOff x="0" y="0"/>
          <a:chExt cx="0" cy="0"/>
        </a:xfrm>
      </p:grpSpPr>
      <p:sp>
        <p:nvSpPr>
          <p:cNvPr id="58" name="نص العنوان"/>
          <p:cNvSpPr txBox="1"/>
          <p:nvPr>
            <p:ph type="title"/>
          </p:nvPr>
        </p:nvSpPr>
        <p:spPr>
          <a:xfrm>
            <a:off x="457200" y="5160336"/>
            <a:ext cx="8229600" cy="1143001"/>
          </a:xfrm>
          <a:prstGeom prst="rect">
            <a:avLst/>
          </a:prstGeom>
        </p:spPr>
        <p:txBody>
          <a:bodyPr/>
          <a:lstStyle>
            <a:lvl1pPr algn="ctr">
              <a:defRPr b="1" sz="4500"/>
            </a:lvl1pPr>
          </a:lstStyle>
          <a:p>
            <a:pPr/>
            <a:r>
              <a:t>نص العنوان</a:t>
            </a:r>
          </a:p>
        </p:txBody>
      </p:sp>
      <p:sp>
        <p:nvSpPr>
          <p:cNvPr id="59" name="مستوى النص الأول…"/>
          <p:cNvSpPr txBox="1"/>
          <p:nvPr>
            <p:ph type="body" sz="quarter" idx="1"/>
          </p:nvPr>
        </p:nvSpPr>
        <p:spPr>
          <a:xfrm>
            <a:off x="457200" y="328278"/>
            <a:ext cx="4023360" cy="640081"/>
          </a:xfrm>
          <a:prstGeom prst="rect">
            <a:avLst/>
          </a:prstGeom>
          <a:solidFill>
            <a:srgbClr val="FFFFFF"/>
          </a:solidFill>
          <a:ln w="10795">
            <a:solidFill>
              <a:srgbClr val="FFFFFF"/>
            </a:solidFill>
            <a:miter lim="800000"/>
          </a:ln>
        </p:spPr>
        <p:txBody>
          <a:bodyPr anchor="ctr"/>
          <a:lstStyle>
            <a:lvl1pPr marL="0" indent="64007" algn="l">
              <a:spcBef>
                <a:spcPts val="100"/>
              </a:spcBef>
              <a:buClrTx/>
              <a:buSzTx/>
              <a:buNone/>
              <a:defRPr sz="1900"/>
            </a:lvl1pPr>
            <a:lvl2pPr marL="0" indent="402336" algn="l">
              <a:spcBef>
                <a:spcPts val="100"/>
              </a:spcBef>
              <a:buClrTx/>
              <a:buSzTx/>
              <a:buNone/>
              <a:defRPr sz="1900"/>
            </a:lvl2pPr>
            <a:lvl3pPr marL="0" indent="658367" algn="l">
              <a:spcBef>
                <a:spcPts val="100"/>
              </a:spcBef>
              <a:buClrTx/>
              <a:buSzTx/>
              <a:buNone/>
              <a:defRPr sz="1900"/>
            </a:lvl3pPr>
            <a:lvl4pPr marL="0" indent="923544" algn="l">
              <a:spcBef>
                <a:spcPts val="100"/>
              </a:spcBef>
              <a:buClrTx/>
              <a:buSzTx/>
              <a:buNone/>
              <a:defRPr sz="1900"/>
            </a:lvl4pPr>
            <a:lvl5pPr marL="0" indent="1115567" algn="l">
              <a:spcBef>
                <a:spcPts val="100"/>
              </a:spcBef>
              <a:buClrTx/>
              <a:buSzTx/>
              <a:buNone/>
              <a:defRPr sz="19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60" name="عنصر نائب للنص 3"/>
          <p:cNvSpPr/>
          <p:nvPr>
            <p:ph type="body" sz="quarter" idx="13"/>
          </p:nvPr>
        </p:nvSpPr>
        <p:spPr>
          <a:xfrm>
            <a:off x="4663440" y="328278"/>
            <a:ext cx="4023360" cy="640081"/>
          </a:xfrm>
          <a:prstGeom prst="rect">
            <a:avLst/>
          </a:prstGeom>
          <a:solidFill>
            <a:srgbClr val="FFFFFF"/>
          </a:solidFill>
          <a:ln w="10795">
            <a:solidFill>
              <a:srgbClr val="FFFFFF"/>
            </a:solidFill>
            <a:miter lim="800000"/>
          </a:ln>
        </p:spPr>
        <p:txBody>
          <a:bodyPr anchor="ctr"/>
          <a:lstStyle/>
          <a:p>
            <a:pPr marL="0" indent="64007" algn="l" rtl="0">
              <a:spcBef>
                <a:spcPts val="100"/>
              </a:spcBef>
              <a:buClrTx/>
              <a:buSzTx/>
              <a:buNone/>
              <a:defRPr sz="1900"/>
            </a:pPr>
          </a:p>
        </p:txBody>
      </p:sp>
      <p:sp>
        <p:nvSpPr>
          <p:cNvPr id="6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عنوان فقط">
    <p:spTree>
      <p:nvGrpSpPr>
        <p:cNvPr id="1" name=""/>
        <p:cNvGrpSpPr/>
        <p:nvPr/>
      </p:nvGrpSpPr>
      <p:grpSpPr>
        <a:xfrm>
          <a:off x="0" y="0"/>
          <a:ext cx="0" cy="0"/>
          <a:chOff x="0" y="0"/>
          <a:chExt cx="0" cy="0"/>
        </a:xfrm>
      </p:grpSpPr>
      <p:sp>
        <p:nvSpPr>
          <p:cNvPr id="68" name="نص العنوان"/>
          <p:cNvSpPr txBox="1"/>
          <p:nvPr>
            <p:ph type="title"/>
          </p:nvPr>
        </p:nvSpPr>
        <p:spPr>
          <a:xfrm>
            <a:off x="1435608" y="274320"/>
            <a:ext cx="7498081" cy="1143001"/>
          </a:xfrm>
          <a:prstGeom prst="rect">
            <a:avLst/>
          </a:prstGeom>
        </p:spPr>
        <p:txBody>
          <a:bodyPr/>
          <a:lstStyle/>
          <a:p>
            <a:pPr/>
            <a:r>
              <a:t>نص العنوان</a:t>
            </a:r>
          </a:p>
        </p:txBody>
      </p:sp>
      <p:sp>
        <p:nvSpPr>
          <p:cNvPr id="69"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فارغ">
    <p:spTree>
      <p:nvGrpSpPr>
        <p:cNvPr id="1" name=""/>
        <p:cNvGrpSpPr/>
        <p:nvPr/>
      </p:nvGrpSpPr>
      <p:grpSpPr>
        <a:xfrm>
          <a:off x="0" y="0"/>
          <a:ext cx="0" cy="0"/>
          <a:chOff x="0" y="0"/>
          <a:chExt cx="0" cy="0"/>
        </a:xfrm>
      </p:grpSpPr>
      <p:sp>
        <p:nvSpPr>
          <p:cNvPr id="76" name="مستطيل 4"/>
          <p:cNvSpPr/>
          <p:nvPr/>
        </p:nvSpPr>
        <p:spPr>
          <a:xfrm>
            <a:off x="1014983" y="0"/>
            <a:ext cx="8129018" cy="6858000"/>
          </a:xfrm>
          <a:prstGeom prst="rect">
            <a:avLst/>
          </a:prstGeom>
          <a:solidFill>
            <a:srgbClr val="FFFFFF"/>
          </a:solidFill>
          <a:ln w="12700">
            <a:miter lim="400000"/>
          </a:ln>
        </p:spPr>
        <p:txBody>
          <a:bodyPr lIns="45719" rIns="45719" anchor="ctr"/>
          <a:lstStyle/>
          <a:p>
            <a:pPr algn="ctr" rtl="0">
              <a:defRPr>
                <a:solidFill>
                  <a:srgbClr val="FFFFFF"/>
                </a:solidFill>
              </a:defRPr>
            </a:pPr>
          </a:p>
        </p:txBody>
      </p:sp>
      <p:sp>
        <p:nvSpPr>
          <p:cNvPr id="77" name="مستطيل 5"/>
          <p:cNvSpPr/>
          <p:nvPr/>
        </p:nvSpPr>
        <p:spPr>
          <a:xfrm>
            <a:off x="1014983" y="-54"/>
            <a:ext cx="73153" cy="6858054"/>
          </a:xfrm>
          <a:prstGeom prst="rect">
            <a:avLst/>
          </a:prstGeom>
          <a:solidFill>
            <a:srgbClr val="FFFFFF"/>
          </a:solidFill>
          <a:ln w="12700">
            <a:miter lim="400000"/>
          </a:ln>
          <a:effectLst>
            <a:outerShdw sx="100000" sy="100000" kx="0" ky="0" algn="b" rotWithShape="0" blurRad="38100" dist="38000" dir="10800000">
              <a:srgbClr val="706B60">
                <a:alpha val="25000"/>
              </a:srgbClr>
            </a:outerShdw>
          </a:effectLst>
        </p:spPr>
        <p:txBody>
          <a:bodyPr lIns="45719" rIns="45719" anchor="ctr"/>
          <a:lstStyle/>
          <a:p>
            <a:pPr algn="ctr" rtl="0">
              <a:defRPr>
                <a:solidFill>
                  <a:srgbClr val="FFFFFF"/>
                </a:solidFill>
              </a:defRPr>
            </a:pPr>
          </a:p>
        </p:txBody>
      </p:sp>
      <p:sp>
        <p:nvSpPr>
          <p:cNvPr id="7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محتوى ذو تسمية توضيحية">
    <p:spTree>
      <p:nvGrpSpPr>
        <p:cNvPr id="1" name=""/>
        <p:cNvGrpSpPr/>
        <p:nvPr/>
      </p:nvGrpSpPr>
      <p:grpSpPr>
        <a:xfrm>
          <a:off x="0" y="0"/>
          <a:ext cx="0" cy="0"/>
          <a:chOff x="0" y="0"/>
          <a:chExt cx="0" cy="0"/>
        </a:xfrm>
      </p:grpSpPr>
      <p:sp>
        <p:nvSpPr>
          <p:cNvPr id="85" name="نص العنوان"/>
          <p:cNvSpPr txBox="1"/>
          <p:nvPr>
            <p:ph type="title"/>
          </p:nvPr>
        </p:nvSpPr>
        <p:spPr>
          <a:xfrm>
            <a:off x="457200" y="216777"/>
            <a:ext cx="3810000" cy="1162051"/>
          </a:xfrm>
          <a:prstGeom prst="rect">
            <a:avLst/>
          </a:prstGeom>
        </p:spPr>
        <p:txBody>
          <a:bodyPr anchor="b"/>
          <a:lstStyle>
            <a:lvl1pPr>
              <a:lnSpc>
                <a:spcPts val="2000"/>
              </a:lnSpc>
              <a:defRPr b="1" cap="all" sz="2200"/>
            </a:lvl1pPr>
          </a:lstStyle>
          <a:p>
            <a:pPr/>
            <a:r>
              <a:t>نص العنوان</a:t>
            </a:r>
          </a:p>
        </p:txBody>
      </p:sp>
      <p:sp>
        <p:nvSpPr>
          <p:cNvPr id="86" name="مستوى النص الأول…"/>
          <p:cNvSpPr txBox="1"/>
          <p:nvPr>
            <p:ph type="body" sz="quarter" idx="1"/>
          </p:nvPr>
        </p:nvSpPr>
        <p:spPr>
          <a:xfrm>
            <a:off x="457200" y="1406964"/>
            <a:ext cx="3810000" cy="698501"/>
          </a:xfrm>
          <a:prstGeom prst="rect">
            <a:avLst/>
          </a:prstGeom>
        </p:spPr>
        <p:txBody>
          <a:bodyPr/>
          <a:lstStyle>
            <a:lvl1pPr marL="0" indent="45719">
              <a:spcBef>
                <a:spcPts val="0"/>
              </a:spcBef>
              <a:buClrTx/>
              <a:buSzTx/>
              <a:buNone/>
              <a:defRPr sz="1400"/>
            </a:lvl1pPr>
            <a:lvl2pPr marL="0" indent="402336">
              <a:spcBef>
                <a:spcPts val="0"/>
              </a:spcBef>
              <a:buClrTx/>
              <a:buSzTx/>
              <a:buNone/>
              <a:defRPr sz="1400"/>
            </a:lvl2pPr>
            <a:lvl3pPr marL="0" indent="658367">
              <a:spcBef>
                <a:spcPts val="0"/>
              </a:spcBef>
              <a:buClrTx/>
              <a:buSzTx/>
              <a:buNone/>
              <a:defRPr sz="1400"/>
            </a:lvl3pPr>
            <a:lvl4pPr marL="0" indent="923544">
              <a:spcBef>
                <a:spcPts val="0"/>
              </a:spcBef>
              <a:buClrTx/>
              <a:buSzTx/>
              <a:buNone/>
              <a:defRPr sz="1400"/>
            </a:lvl4pPr>
            <a:lvl5pPr marL="0" indent="1115567">
              <a:spcBef>
                <a:spcPts val="0"/>
              </a:spcBef>
              <a:buClrTx/>
              <a:buSzTx/>
              <a:buNone/>
              <a:defRPr sz="14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8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صورة ذو تسمية توضيحية">
    <p:spTree>
      <p:nvGrpSpPr>
        <p:cNvPr id="1" name=""/>
        <p:cNvGrpSpPr/>
        <p:nvPr/>
      </p:nvGrpSpPr>
      <p:grpSpPr>
        <a:xfrm>
          <a:off x="0" y="0"/>
          <a:ext cx="0" cy="0"/>
          <a:chOff x="0" y="0"/>
          <a:chExt cx="0" cy="0"/>
        </a:xfrm>
      </p:grpSpPr>
      <p:sp>
        <p:nvSpPr>
          <p:cNvPr id="94" name="نص العنوان"/>
          <p:cNvSpPr txBox="1"/>
          <p:nvPr>
            <p:ph type="title"/>
          </p:nvPr>
        </p:nvSpPr>
        <p:spPr>
          <a:xfrm>
            <a:off x="5886896" y="1066800"/>
            <a:ext cx="2743201" cy="1981200"/>
          </a:xfrm>
          <a:prstGeom prst="rect">
            <a:avLst/>
          </a:prstGeom>
        </p:spPr>
        <p:txBody>
          <a:bodyPr anchor="b"/>
          <a:lstStyle>
            <a:lvl1pPr>
              <a:defRPr b="1" sz="2100"/>
            </a:lvl1pPr>
          </a:lstStyle>
          <a:p>
            <a:pPr>
              <a:defRPr>
                <a:effectLst/>
              </a:defRPr>
            </a:pPr>
            <a:r>
              <a:t>نص العنوان</a:t>
            </a:r>
          </a:p>
        </p:txBody>
      </p:sp>
      <p:sp>
        <p:nvSpPr>
          <p:cNvPr id="95" name="مستطيل 7"/>
          <p:cNvSpPr/>
          <p:nvPr/>
        </p:nvSpPr>
        <p:spPr>
          <a:xfrm>
            <a:off x="762000" y="1066800"/>
            <a:ext cx="4572000" cy="4572000"/>
          </a:xfrm>
          <a:prstGeom prst="rect">
            <a:avLst/>
          </a:prstGeom>
          <a:solidFill>
            <a:srgbClr val="FFFFFF"/>
          </a:solidFill>
          <a:ln w="88900" cap="sq">
            <a:solidFill>
              <a:srgbClr val="FFFFFF"/>
            </a:solidFill>
            <a:miter/>
          </a:ln>
          <a:effectLst>
            <a:outerShdw sx="100000" sy="100000" kx="0" ky="0" algn="b" rotWithShape="0" blurRad="50800" dist="18500" dir="5400000">
              <a:srgbClr val="000000">
                <a:alpha val="35000"/>
              </a:srgbClr>
            </a:outerShdw>
          </a:effectLst>
        </p:spPr>
        <p:txBody>
          <a:bodyPr lIns="45719" rIns="45719"/>
          <a:lstStyle/>
          <a:p>
            <a:pPr marL="283463" indent="-283463" algn="l" rtl="0">
              <a:lnSpc>
                <a:spcPts val="3000"/>
              </a:lnSpc>
              <a:spcBef>
                <a:spcPts val="600"/>
              </a:spcBef>
              <a:defRPr sz="3200"/>
            </a:pPr>
          </a:p>
        </p:txBody>
      </p:sp>
      <p:sp>
        <p:nvSpPr>
          <p:cNvPr id="96" name="عنصر نائب للصورة 2"/>
          <p:cNvSpPr/>
          <p:nvPr>
            <p:ph type="pic" sz="half" idx="13"/>
          </p:nvPr>
        </p:nvSpPr>
        <p:spPr>
          <a:xfrm>
            <a:off x="838200" y="1143003"/>
            <a:ext cx="4419600" cy="3514531"/>
          </a:xfrm>
          <a:prstGeom prst="rect">
            <a:avLst/>
          </a:prstGeom>
        </p:spPr>
        <p:txBody>
          <a:bodyPr lIns="91439" rIns="91439">
            <a:noAutofit/>
          </a:bodyPr>
          <a:lstStyle/>
          <a:p>
            <a:pPr/>
          </a:p>
        </p:txBody>
      </p:sp>
      <p:sp>
        <p:nvSpPr>
          <p:cNvPr id="97" name="مخطط انسيابي: معالجة 8"/>
          <p:cNvSpPr/>
          <p:nvPr/>
        </p:nvSpPr>
        <p:spPr>
          <a:xfrm rot="19468671">
            <a:off x="396725" y="954340"/>
            <a:ext cx="685801" cy="204311"/>
          </a:xfrm>
          <a:prstGeom prst="rect">
            <a:avLst/>
          </a:prstGeom>
          <a:solidFill>
            <a:srgbClr val="FBFBFB">
              <a:alpha val="45098"/>
            </a:srgbClr>
          </a:solidFill>
          <a:ln w="6350" cap="rnd">
            <a:solidFill>
              <a:srgbClr val="FFFFFF"/>
            </a:solidFill>
          </a:ln>
          <a:effectLst>
            <a:outerShdw sx="100000" sy="100000" kx="0" ky="0" algn="b" rotWithShape="0" blurRad="25400" dist="25400" dir="3300000">
              <a:srgbClr val="EAD9B1">
                <a:alpha val="40000"/>
              </a:srgbClr>
            </a:outerShdw>
          </a:effectLst>
        </p:spPr>
        <p:txBody>
          <a:bodyPr lIns="45719" rIns="45719" anchor="ctr"/>
          <a:lstStyle/>
          <a:p>
            <a:pPr algn="ctr" rtl="0">
              <a:defRPr>
                <a:solidFill>
                  <a:srgbClr val="FFFFFF"/>
                </a:solidFill>
              </a:defRPr>
            </a:pPr>
          </a:p>
        </p:txBody>
      </p:sp>
      <p:sp>
        <p:nvSpPr>
          <p:cNvPr id="98" name="مخطط انسيابي: معالجة 9"/>
          <p:cNvSpPr/>
          <p:nvPr/>
        </p:nvSpPr>
        <p:spPr>
          <a:xfrm flipH="1" rot="2103354">
            <a:off x="5003667" y="936786"/>
            <a:ext cx="649225" cy="204311"/>
          </a:xfrm>
          <a:prstGeom prst="rect">
            <a:avLst/>
          </a:prstGeom>
          <a:solidFill>
            <a:srgbClr val="FBFBFB">
              <a:alpha val="45098"/>
            </a:srgbClr>
          </a:solidFill>
          <a:ln w="6350" cap="rnd">
            <a:solidFill>
              <a:srgbClr val="FFFFFF"/>
            </a:solidFill>
          </a:ln>
          <a:effectLst>
            <a:outerShdw sx="100000" sy="100000" kx="0" ky="0" algn="b" rotWithShape="0" blurRad="25400" dist="25400" dir="3300000">
              <a:srgbClr val="E7DEC9">
                <a:alpha val="20000"/>
              </a:srgbClr>
            </a:outerShdw>
          </a:effectLst>
        </p:spPr>
        <p:txBody>
          <a:bodyPr lIns="45719" rIns="45719" anchor="ctr"/>
          <a:lstStyle/>
          <a:p>
            <a:pPr algn="ctr" rtl="0">
              <a:defRPr>
                <a:solidFill>
                  <a:srgbClr val="FFFFFF"/>
                </a:solidFill>
              </a:defRPr>
            </a:pPr>
          </a:p>
        </p:txBody>
      </p:sp>
      <p:sp>
        <p:nvSpPr>
          <p:cNvPr id="99" name="مستوى النص الأول…"/>
          <p:cNvSpPr txBox="1"/>
          <p:nvPr>
            <p:ph type="body" sz="quarter" idx="1"/>
          </p:nvPr>
        </p:nvSpPr>
        <p:spPr>
          <a:xfrm>
            <a:off x="838200" y="4800600"/>
            <a:ext cx="4419600" cy="762000"/>
          </a:xfrm>
          <a:prstGeom prst="rect">
            <a:avLst/>
          </a:prstGeom>
        </p:spPr>
        <p:txBody>
          <a:bodyPr anchor="ctr"/>
          <a:lstStyle>
            <a:lvl1pPr marL="0" indent="0" algn="l">
              <a:lnSpc>
                <a:spcPts val="1600"/>
              </a:lnSpc>
              <a:spcBef>
                <a:spcPts val="0"/>
              </a:spcBef>
              <a:buClrTx/>
              <a:buSzTx/>
              <a:buNone/>
              <a:defRPr sz="1400">
                <a:solidFill>
                  <a:srgbClr val="777777"/>
                </a:solidFill>
              </a:defRPr>
            </a:lvl1pPr>
            <a:lvl2pPr marL="679704" indent="-277368" algn="l">
              <a:lnSpc>
                <a:spcPts val="1600"/>
              </a:lnSpc>
              <a:spcBef>
                <a:spcPts val="0"/>
              </a:spcBef>
              <a:buClrTx/>
              <a:defRPr sz="1400">
                <a:solidFill>
                  <a:srgbClr val="777777"/>
                </a:solidFill>
              </a:defRPr>
            </a:lvl2pPr>
            <a:lvl3pPr marL="978407" indent="-320039" algn="l">
              <a:lnSpc>
                <a:spcPts val="1600"/>
              </a:lnSpc>
              <a:spcBef>
                <a:spcPts val="0"/>
              </a:spcBef>
              <a:buClrTx/>
              <a:defRPr sz="1400">
                <a:solidFill>
                  <a:srgbClr val="777777"/>
                </a:solidFill>
              </a:defRPr>
            </a:lvl3pPr>
            <a:lvl4pPr marL="1193800" indent="-270255" algn="l">
              <a:lnSpc>
                <a:spcPts val="1600"/>
              </a:lnSpc>
              <a:spcBef>
                <a:spcPts val="0"/>
              </a:spcBef>
              <a:buClrTx/>
              <a:defRPr sz="1400">
                <a:solidFill>
                  <a:srgbClr val="777777"/>
                </a:solidFill>
              </a:defRPr>
            </a:lvl4pPr>
            <a:lvl5pPr marL="1400047" indent="-284480" algn="l">
              <a:lnSpc>
                <a:spcPts val="1600"/>
              </a:lnSpc>
              <a:spcBef>
                <a:spcPts val="0"/>
              </a:spcBef>
              <a:buClrTx/>
              <a:defRPr sz="1400">
                <a:solidFill>
                  <a:srgbClr val="777777"/>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0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دائري 6"/>
          <p:cNvSpPr/>
          <p:nvPr/>
        </p:nvSpPr>
        <p:spPr>
          <a:xfrm>
            <a:off x="3515" y="3522"/>
            <a:ext cx="819445" cy="819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ln>
        </p:spPr>
        <p:txBody>
          <a:bodyPr lIns="45719" rIns="45719" anchor="ctr"/>
          <a:lstStyle/>
          <a:p>
            <a:pPr algn="ctr" rtl="0">
              <a:defRPr>
                <a:solidFill>
                  <a:srgbClr val="FFFFFF"/>
                </a:solidFill>
              </a:defRPr>
            </a:pPr>
          </a:p>
        </p:txBody>
      </p:sp>
      <p:sp>
        <p:nvSpPr>
          <p:cNvPr id="3" name="شكل بيضاوي 7"/>
          <p:cNvSpPr/>
          <p:nvPr/>
        </p:nvSpPr>
        <p:spPr>
          <a:xfrm>
            <a:off x="168815" y="21101"/>
            <a:ext cx="1702194" cy="1702194"/>
          </a:xfrm>
          <a:prstGeom prst="ellipse">
            <a:avLst/>
          </a:prstGeom>
          <a:ln w="27305" cap="rnd">
            <a:solidFill>
              <a:srgbClr val="FFF5DE"/>
            </a:solidFill>
          </a:ln>
          <a:effectLst>
            <a:outerShdw sx="100000" sy="100000" kx="0" ky="0" algn="b" rotWithShape="0" blurRad="25400" dist="25400" dir="5400000">
              <a:srgbClr val="AEA48D">
                <a:alpha val="85000"/>
              </a:srgbClr>
            </a:outerShdw>
          </a:effectLst>
        </p:spPr>
        <p:txBody>
          <a:bodyPr lIns="45719" rIns="45719" anchor="ctr"/>
          <a:lstStyle/>
          <a:p>
            <a:pPr algn="ctr" rtl="0">
              <a:defRPr>
                <a:solidFill>
                  <a:srgbClr val="FFFFFF"/>
                </a:solidFill>
              </a:defRPr>
            </a:pPr>
          </a:p>
        </p:txBody>
      </p:sp>
      <p:sp>
        <p:nvSpPr>
          <p:cNvPr id="4" name="دائرة مجوفة 10"/>
          <p:cNvSpPr/>
          <p:nvPr/>
        </p:nvSpPr>
        <p:spPr>
          <a:xfrm rot="2315674">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ln>
          <a:effectLst>
            <a:outerShdw sx="100000" sy="100000" kx="0" ky="0" algn="b" rotWithShape="0" blurRad="12700" dist="15000" dir="4500000">
              <a:srgbClr val="565041">
                <a:alpha val="35000"/>
              </a:srgbClr>
            </a:outerShdw>
          </a:effectLst>
        </p:spPr>
        <p:txBody>
          <a:bodyPr lIns="45719" rIns="45719" anchor="ctr"/>
          <a:lstStyle/>
          <a:p>
            <a:pPr algn="ctr" rtl="0">
              <a:defRPr>
                <a:solidFill>
                  <a:srgbClr val="FFFFFF"/>
                </a:solidFill>
              </a:defRPr>
            </a:pPr>
          </a:p>
        </p:txBody>
      </p:sp>
      <p:sp>
        <p:nvSpPr>
          <p:cNvPr id="5" name="مستطيل 11"/>
          <p:cNvSpPr/>
          <p:nvPr/>
        </p:nvSpPr>
        <p:spPr>
          <a:xfrm>
            <a:off x="1012872" y="-54"/>
            <a:ext cx="8131128" cy="6858054"/>
          </a:xfrm>
          <a:prstGeom prst="rect">
            <a:avLst/>
          </a:prstGeom>
          <a:solidFill>
            <a:srgbClr val="FFFFFF"/>
          </a:solidFill>
          <a:ln w="12700">
            <a:miter lim="400000"/>
          </a:ln>
        </p:spPr>
        <p:txBody>
          <a:bodyPr lIns="45719" rIns="45719" anchor="ctr"/>
          <a:lstStyle/>
          <a:p>
            <a:pPr algn="ctr" rtl="0">
              <a:defRPr>
                <a:solidFill>
                  <a:srgbClr val="FFFFFF"/>
                </a:solidFill>
              </a:defRPr>
            </a:pPr>
          </a:p>
        </p:txBody>
      </p:sp>
      <p:sp>
        <p:nvSpPr>
          <p:cNvPr id="6" name="مستطيل 14"/>
          <p:cNvSpPr/>
          <p:nvPr/>
        </p:nvSpPr>
        <p:spPr>
          <a:xfrm>
            <a:off x="1014983" y="-54"/>
            <a:ext cx="73153" cy="6858054"/>
          </a:xfrm>
          <a:prstGeom prst="rect">
            <a:avLst/>
          </a:prstGeom>
          <a:solidFill>
            <a:srgbClr val="FFFFFF"/>
          </a:solidFill>
          <a:ln w="12700">
            <a:miter lim="400000"/>
          </a:ln>
          <a:effectLst>
            <a:outerShdw sx="100000" sy="100000" kx="0" ky="0" algn="b" rotWithShape="0" blurRad="38100" dist="38000" dir="10800000">
              <a:srgbClr val="706B60">
                <a:alpha val="25000"/>
              </a:srgbClr>
            </a:outerShdw>
          </a:effectLst>
        </p:spPr>
        <p:txBody>
          <a:bodyPr lIns="45719" rIns="45719" anchor="ctr"/>
          <a:lstStyle/>
          <a:p>
            <a:pPr algn="ctr" rtl="0">
              <a:defRPr>
                <a:solidFill>
                  <a:srgbClr val="FFFFFF"/>
                </a:solidFill>
              </a:defRPr>
            </a:pPr>
          </a:p>
        </p:txBody>
      </p:sp>
      <p:sp>
        <p:nvSpPr>
          <p:cNvPr id="7" name="نص العنوان"/>
          <p:cNvSpPr txBox="1"/>
          <p:nvPr>
            <p:ph type="title"/>
          </p:nvPr>
        </p:nvSpPr>
        <p:spPr>
          <a:xfrm>
            <a:off x="1435608" y="274638"/>
            <a:ext cx="7498081"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نص العنوان</a:t>
            </a:r>
          </a:p>
        </p:txBody>
      </p:sp>
      <p:sp>
        <p:nvSpPr>
          <p:cNvPr id="8" name="مستوى النص الأول…"/>
          <p:cNvSpPr txBox="1"/>
          <p:nvPr>
            <p:ph type="body" idx="1"/>
          </p:nvPr>
        </p:nvSpPr>
        <p:spPr>
          <a:xfrm>
            <a:off x="1435608" y="1447800"/>
            <a:ext cx="7498081" cy="48006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9" name="رقم الشريحة"/>
          <p:cNvSpPr txBox="1"/>
          <p:nvPr>
            <p:ph type="sldNum" sz="quarter" idx="2"/>
          </p:nvPr>
        </p:nvSpPr>
        <p:spPr>
          <a:xfrm>
            <a:off x="8710119" y="6495129"/>
            <a:ext cx="264258" cy="286672"/>
          </a:xfrm>
          <a:prstGeom prst="rect">
            <a:avLst/>
          </a:prstGeom>
          <a:ln w="12700">
            <a:miter lim="400000"/>
          </a:ln>
        </p:spPr>
        <p:txBody>
          <a:bodyPr wrap="none" lIns="45719" rIns="45719" anchor="b">
            <a:spAutoFit/>
          </a:bodyPr>
          <a:lstStyle>
            <a:lvl1pPr algn="ctr">
              <a:defRPr sz="1200">
                <a:solidFill>
                  <a:srgbClr val="B4A6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1" latinLnBrk="0">
        <a:lnSpc>
          <a:spcPct val="100000"/>
        </a:lnSpc>
        <a:spcBef>
          <a:spcPts val="0"/>
        </a:spcBef>
        <a:spcAft>
          <a:spcPts val="0"/>
        </a:spcAft>
        <a:buClrTx/>
        <a:buSzTx/>
        <a:buFontTx/>
        <a:buNone/>
        <a:tabLst/>
        <a:defRPr b="0" baseline="0" cap="none" i="0" spc="0" strike="noStrike" sz="4300" u="none">
          <a:solidFill>
            <a:srgbClr val="572314"/>
          </a:solidFill>
          <a:effectLst>
            <a:outerShdw sx="100000" sy="100000" kx="0" ky="0" algn="b" rotWithShape="0" blurRad="50800" dist="30000" dir="5400000">
              <a:srgbClr val="000000">
                <a:alpha val="30000"/>
              </a:srgbClr>
            </a:outerShdw>
          </a:effectLst>
          <a:uFillTx/>
          <a:latin typeface="Gill Sans MT"/>
          <a:ea typeface="Gill Sans MT"/>
          <a:cs typeface="Gill Sans MT"/>
          <a:sym typeface="Gill Sans MT"/>
        </a:defRPr>
      </a:lvl1pPr>
      <a:lvl2pPr marL="0" marR="0" indent="0" algn="l" defTabSz="914400" rtl="1" latinLnBrk="0">
        <a:lnSpc>
          <a:spcPct val="100000"/>
        </a:lnSpc>
        <a:spcBef>
          <a:spcPts val="0"/>
        </a:spcBef>
        <a:spcAft>
          <a:spcPts val="0"/>
        </a:spcAft>
        <a:buClrTx/>
        <a:buSzTx/>
        <a:buFontTx/>
        <a:buNone/>
        <a:tabLst/>
        <a:defRPr b="0" baseline="0" cap="none" i="0" spc="0" strike="noStrike" sz="4300" u="none">
          <a:solidFill>
            <a:srgbClr val="572314"/>
          </a:solidFill>
          <a:effectLst>
            <a:outerShdw sx="100000" sy="100000" kx="0" ky="0" algn="b" rotWithShape="0" blurRad="50800" dist="30000" dir="5400000">
              <a:srgbClr val="000000">
                <a:alpha val="30000"/>
              </a:srgbClr>
            </a:outerShdw>
          </a:effectLst>
          <a:uFillTx/>
          <a:latin typeface="Gill Sans MT"/>
          <a:ea typeface="Gill Sans MT"/>
          <a:cs typeface="Gill Sans MT"/>
          <a:sym typeface="Gill Sans MT"/>
        </a:defRPr>
      </a:lvl2pPr>
      <a:lvl3pPr marL="0" marR="0" indent="0" algn="l" defTabSz="914400" rtl="1" latinLnBrk="0">
        <a:lnSpc>
          <a:spcPct val="100000"/>
        </a:lnSpc>
        <a:spcBef>
          <a:spcPts val="0"/>
        </a:spcBef>
        <a:spcAft>
          <a:spcPts val="0"/>
        </a:spcAft>
        <a:buClrTx/>
        <a:buSzTx/>
        <a:buFontTx/>
        <a:buNone/>
        <a:tabLst/>
        <a:defRPr b="0" baseline="0" cap="none" i="0" spc="0" strike="noStrike" sz="4300" u="none">
          <a:solidFill>
            <a:srgbClr val="572314"/>
          </a:solidFill>
          <a:effectLst>
            <a:outerShdw sx="100000" sy="100000" kx="0" ky="0" algn="b" rotWithShape="0" blurRad="50800" dist="30000" dir="5400000">
              <a:srgbClr val="000000">
                <a:alpha val="30000"/>
              </a:srgbClr>
            </a:outerShdw>
          </a:effectLst>
          <a:uFillTx/>
          <a:latin typeface="Gill Sans MT"/>
          <a:ea typeface="Gill Sans MT"/>
          <a:cs typeface="Gill Sans MT"/>
          <a:sym typeface="Gill Sans MT"/>
        </a:defRPr>
      </a:lvl3pPr>
      <a:lvl4pPr marL="0" marR="0" indent="0" algn="l" defTabSz="914400" rtl="1" latinLnBrk="0">
        <a:lnSpc>
          <a:spcPct val="100000"/>
        </a:lnSpc>
        <a:spcBef>
          <a:spcPts val="0"/>
        </a:spcBef>
        <a:spcAft>
          <a:spcPts val="0"/>
        </a:spcAft>
        <a:buClrTx/>
        <a:buSzTx/>
        <a:buFontTx/>
        <a:buNone/>
        <a:tabLst/>
        <a:defRPr b="0" baseline="0" cap="none" i="0" spc="0" strike="noStrike" sz="4300" u="none">
          <a:solidFill>
            <a:srgbClr val="572314"/>
          </a:solidFill>
          <a:effectLst>
            <a:outerShdw sx="100000" sy="100000" kx="0" ky="0" algn="b" rotWithShape="0" blurRad="50800" dist="30000" dir="5400000">
              <a:srgbClr val="000000">
                <a:alpha val="30000"/>
              </a:srgbClr>
            </a:outerShdw>
          </a:effectLst>
          <a:uFillTx/>
          <a:latin typeface="Gill Sans MT"/>
          <a:ea typeface="Gill Sans MT"/>
          <a:cs typeface="Gill Sans MT"/>
          <a:sym typeface="Gill Sans MT"/>
        </a:defRPr>
      </a:lvl4pPr>
      <a:lvl5pPr marL="0" marR="0" indent="0" algn="l" defTabSz="914400" rtl="1" latinLnBrk="0">
        <a:lnSpc>
          <a:spcPct val="100000"/>
        </a:lnSpc>
        <a:spcBef>
          <a:spcPts val="0"/>
        </a:spcBef>
        <a:spcAft>
          <a:spcPts val="0"/>
        </a:spcAft>
        <a:buClrTx/>
        <a:buSzTx/>
        <a:buFontTx/>
        <a:buNone/>
        <a:tabLst/>
        <a:defRPr b="0" baseline="0" cap="none" i="0" spc="0" strike="noStrike" sz="4300" u="none">
          <a:solidFill>
            <a:srgbClr val="572314"/>
          </a:solidFill>
          <a:effectLst>
            <a:outerShdw sx="100000" sy="100000" kx="0" ky="0" algn="b" rotWithShape="0" blurRad="50800" dist="30000" dir="5400000">
              <a:srgbClr val="000000">
                <a:alpha val="30000"/>
              </a:srgbClr>
            </a:outerShdw>
          </a:effectLst>
          <a:uFillTx/>
          <a:latin typeface="Gill Sans MT"/>
          <a:ea typeface="Gill Sans MT"/>
          <a:cs typeface="Gill Sans MT"/>
          <a:sym typeface="Gill Sans MT"/>
        </a:defRPr>
      </a:lvl5pPr>
      <a:lvl6pPr marL="0" marR="0" indent="0" algn="l" defTabSz="914400" rtl="1" latinLnBrk="0">
        <a:lnSpc>
          <a:spcPct val="100000"/>
        </a:lnSpc>
        <a:spcBef>
          <a:spcPts val="0"/>
        </a:spcBef>
        <a:spcAft>
          <a:spcPts val="0"/>
        </a:spcAft>
        <a:buClrTx/>
        <a:buSzTx/>
        <a:buFontTx/>
        <a:buNone/>
        <a:tabLst/>
        <a:defRPr b="0" baseline="0" cap="none" i="0" spc="0" strike="noStrike" sz="4300" u="none">
          <a:solidFill>
            <a:srgbClr val="572314"/>
          </a:solidFill>
          <a:effectLst>
            <a:outerShdw sx="100000" sy="100000" kx="0" ky="0" algn="b" rotWithShape="0" blurRad="50800" dist="30000" dir="5400000">
              <a:srgbClr val="000000">
                <a:alpha val="30000"/>
              </a:srgbClr>
            </a:outerShdw>
          </a:effectLst>
          <a:uFillTx/>
          <a:latin typeface="Gill Sans MT"/>
          <a:ea typeface="Gill Sans MT"/>
          <a:cs typeface="Gill Sans MT"/>
          <a:sym typeface="Gill Sans MT"/>
        </a:defRPr>
      </a:lvl6pPr>
      <a:lvl7pPr marL="0" marR="0" indent="0" algn="l" defTabSz="914400" rtl="1" latinLnBrk="0">
        <a:lnSpc>
          <a:spcPct val="100000"/>
        </a:lnSpc>
        <a:spcBef>
          <a:spcPts val="0"/>
        </a:spcBef>
        <a:spcAft>
          <a:spcPts val="0"/>
        </a:spcAft>
        <a:buClrTx/>
        <a:buSzTx/>
        <a:buFontTx/>
        <a:buNone/>
        <a:tabLst/>
        <a:defRPr b="0" baseline="0" cap="none" i="0" spc="0" strike="noStrike" sz="4300" u="none">
          <a:solidFill>
            <a:srgbClr val="572314"/>
          </a:solidFill>
          <a:effectLst>
            <a:outerShdw sx="100000" sy="100000" kx="0" ky="0" algn="b" rotWithShape="0" blurRad="50800" dist="30000" dir="5400000">
              <a:srgbClr val="000000">
                <a:alpha val="30000"/>
              </a:srgbClr>
            </a:outerShdw>
          </a:effectLst>
          <a:uFillTx/>
          <a:latin typeface="Gill Sans MT"/>
          <a:ea typeface="Gill Sans MT"/>
          <a:cs typeface="Gill Sans MT"/>
          <a:sym typeface="Gill Sans MT"/>
        </a:defRPr>
      </a:lvl7pPr>
      <a:lvl8pPr marL="0" marR="0" indent="0" algn="l" defTabSz="914400" rtl="1" latinLnBrk="0">
        <a:lnSpc>
          <a:spcPct val="100000"/>
        </a:lnSpc>
        <a:spcBef>
          <a:spcPts val="0"/>
        </a:spcBef>
        <a:spcAft>
          <a:spcPts val="0"/>
        </a:spcAft>
        <a:buClrTx/>
        <a:buSzTx/>
        <a:buFontTx/>
        <a:buNone/>
        <a:tabLst/>
        <a:defRPr b="0" baseline="0" cap="none" i="0" spc="0" strike="noStrike" sz="4300" u="none">
          <a:solidFill>
            <a:srgbClr val="572314"/>
          </a:solidFill>
          <a:effectLst>
            <a:outerShdw sx="100000" sy="100000" kx="0" ky="0" algn="b" rotWithShape="0" blurRad="50800" dist="30000" dir="5400000">
              <a:srgbClr val="000000">
                <a:alpha val="30000"/>
              </a:srgbClr>
            </a:outerShdw>
          </a:effectLst>
          <a:uFillTx/>
          <a:latin typeface="Gill Sans MT"/>
          <a:ea typeface="Gill Sans MT"/>
          <a:cs typeface="Gill Sans MT"/>
          <a:sym typeface="Gill Sans MT"/>
        </a:defRPr>
      </a:lvl8pPr>
      <a:lvl9pPr marL="0" marR="0" indent="0" algn="l" defTabSz="914400" rtl="1" latinLnBrk="0">
        <a:lnSpc>
          <a:spcPct val="100000"/>
        </a:lnSpc>
        <a:spcBef>
          <a:spcPts val="0"/>
        </a:spcBef>
        <a:spcAft>
          <a:spcPts val="0"/>
        </a:spcAft>
        <a:buClrTx/>
        <a:buSzTx/>
        <a:buFontTx/>
        <a:buNone/>
        <a:tabLst/>
        <a:defRPr b="0" baseline="0" cap="none" i="0" spc="0" strike="noStrike" sz="4300" u="none">
          <a:solidFill>
            <a:srgbClr val="572314"/>
          </a:solidFill>
          <a:effectLst>
            <a:outerShdw sx="100000" sy="100000" kx="0" ky="0" algn="b" rotWithShape="0" blurRad="50800" dist="30000" dir="5400000">
              <a:srgbClr val="000000">
                <a:alpha val="30000"/>
              </a:srgbClr>
            </a:outerShdw>
          </a:effectLst>
          <a:uFillTx/>
          <a:latin typeface="Gill Sans MT"/>
          <a:ea typeface="Gill Sans MT"/>
          <a:cs typeface="Gill Sans MT"/>
          <a:sym typeface="Gill Sans MT"/>
        </a:defRPr>
      </a:lvl9pPr>
    </p:titleStyle>
    <p:bodyStyle>
      <a:lvl1pPr marL="365759" marR="0" indent="-283463" algn="r" defTabSz="914400" rtl="1" latinLnBrk="0">
        <a:lnSpc>
          <a:spcPct val="100000"/>
        </a:lnSpc>
        <a:spcBef>
          <a:spcPts val="600"/>
        </a:spcBef>
        <a:spcAft>
          <a:spcPts val="0"/>
        </a:spcAft>
        <a:buClr>
          <a:schemeClr val="accent1"/>
        </a:buClr>
        <a:buSzPct val="80000"/>
        <a:buFontTx/>
        <a:buChar char="●"/>
        <a:tabLst/>
        <a:defRPr b="0" baseline="0" cap="none" i="0" spc="0" strike="noStrike" sz="3200" u="none">
          <a:solidFill>
            <a:srgbClr val="000000"/>
          </a:solidFill>
          <a:uFillTx/>
          <a:latin typeface="Gill Sans MT"/>
          <a:ea typeface="Gill Sans MT"/>
          <a:cs typeface="Gill Sans MT"/>
          <a:sym typeface="Gill Sans MT"/>
        </a:defRPr>
      </a:lvl1pPr>
      <a:lvl2pPr marL="674043" marR="0" indent="-271707" algn="r" defTabSz="914400" rtl="1" latinLnBrk="0">
        <a:lnSpc>
          <a:spcPct val="100000"/>
        </a:lnSpc>
        <a:spcBef>
          <a:spcPts val="600"/>
        </a:spcBef>
        <a:spcAft>
          <a:spcPts val="0"/>
        </a:spcAft>
        <a:buClr>
          <a:schemeClr val="accent1"/>
        </a:buClr>
        <a:buSzPct val="100000"/>
        <a:buFontTx/>
        <a:buChar char="◦"/>
        <a:tabLst/>
        <a:defRPr b="0" baseline="0" cap="none" i="0" spc="0" strike="noStrike" sz="3200" u="none">
          <a:solidFill>
            <a:srgbClr val="000000"/>
          </a:solidFill>
          <a:uFillTx/>
          <a:latin typeface="Gill Sans MT"/>
          <a:ea typeface="Gill Sans MT"/>
          <a:cs typeface="Gill Sans MT"/>
          <a:sym typeface="Gill Sans MT"/>
        </a:defRPr>
      </a:lvl2pPr>
      <a:lvl3pPr marL="963167" marR="0" indent="-304800" algn="r" defTabSz="914400" rtl="1" latinLnBrk="0">
        <a:lnSpc>
          <a:spcPct val="100000"/>
        </a:lnSpc>
        <a:spcBef>
          <a:spcPts val="600"/>
        </a:spcBef>
        <a:spcAft>
          <a:spcPts val="0"/>
        </a:spcAft>
        <a:buClr>
          <a:schemeClr val="accent1"/>
        </a:buClr>
        <a:buSzPct val="100000"/>
        <a:buFontTx/>
        <a:buChar char="●"/>
        <a:tabLst/>
        <a:defRPr b="0" baseline="0" cap="none" i="0" spc="0" strike="noStrike" sz="3200" u="none">
          <a:solidFill>
            <a:srgbClr val="000000"/>
          </a:solidFill>
          <a:uFillTx/>
          <a:latin typeface="Gill Sans MT"/>
          <a:ea typeface="Gill Sans MT"/>
          <a:cs typeface="Gill Sans MT"/>
          <a:sym typeface="Gill Sans MT"/>
        </a:defRPr>
      </a:lvl3pPr>
      <a:lvl4pPr marL="1201521" marR="0" indent="-277977" algn="r" defTabSz="914400" rtl="1" latinLnBrk="0">
        <a:lnSpc>
          <a:spcPct val="100000"/>
        </a:lnSpc>
        <a:spcBef>
          <a:spcPts val="600"/>
        </a:spcBef>
        <a:spcAft>
          <a:spcPts val="0"/>
        </a:spcAft>
        <a:buClr>
          <a:schemeClr val="accent1"/>
        </a:buClr>
        <a:buSzPct val="100000"/>
        <a:buFontTx/>
        <a:buChar char="●"/>
        <a:tabLst/>
        <a:defRPr b="0" baseline="0" cap="none" i="0" spc="0" strike="noStrike" sz="3200" u="none">
          <a:solidFill>
            <a:srgbClr val="000000"/>
          </a:solidFill>
          <a:uFillTx/>
          <a:latin typeface="Gill Sans MT"/>
          <a:ea typeface="Gill Sans MT"/>
          <a:cs typeface="Gill Sans MT"/>
          <a:sym typeface="Gill Sans MT"/>
        </a:defRPr>
      </a:lvl4pPr>
      <a:lvl5pPr marL="1408175" marR="0" indent="-292608" algn="r" defTabSz="914400" rtl="1" latinLnBrk="0">
        <a:lnSpc>
          <a:spcPct val="100000"/>
        </a:lnSpc>
        <a:spcBef>
          <a:spcPts val="600"/>
        </a:spcBef>
        <a:spcAft>
          <a:spcPts val="0"/>
        </a:spcAft>
        <a:buClr>
          <a:schemeClr val="accent1"/>
        </a:buClr>
        <a:buSzPct val="100000"/>
        <a:buFontTx/>
        <a:buChar char="●"/>
        <a:tabLst/>
        <a:defRPr b="0" baseline="0" cap="none" i="0" spc="0" strike="noStrike" sz="3200" u="none">
          <a:solidFill>
            <a:srgbClr val="000000"/>
          </a:solidFill>
          <a:uFillTx/>
          <a:latin typeface="Gill Sans MT"/>
          <a:ea typeface="Gill Sans MT"/>
          <a:cs typeface="Gill Sans MT"/>
          <a:sym typeface="Gill Sans MT"/>
        </a:defRPr>
      </a:lvl5pPr>
      <a:lvl6pPr marL="1618488" marR="0" indent="-292608" algn="r" defTabSz="914400" rtl="1" latinLnBrk="0">
        <a:lnSpc>
          <a:spcPct val="100000"/>
        </a:lnSpc>
        <a:spcBef>
          <a:spcPts val="600"/>
        </a:spcBef>
        <a:spcAft>
          <a:spcPts val="0"/>
        </a:spcAft>
        <a:buClr>
          <a:schemeClr val="accent1"/>
        </a:buClr>
        <a:buSzPct val="100000"/>
        <a:buFontTx/>
        <a:buChar char="●"/>
        <a:tabLst/>
        <a:defRPr b="0" baseline="0" cap="none" i="0" spc="0" strike="noStrike" sz="3200" u="none">
          <a:solidFill>
            <a:srgbClr val="000000"/>
          </a:solidFill>
          <a:uFillTx/>
          <a:latin typeface="Gill Sans MT"/>
          <a:ea typeface="Gill Sans MT"/>
          <a:cs typeface="Gill Sans MT"/>
          <a:sym typeface="Gill Sans MT"/>
        </a:defRPr>
      </a:lvl6pPr>
      <a:lvl7pPr marL="1828800" marR="0" indent="-292608" algn="r" defTabSz="914400" rtl="1" latinLnBrk="0">
        <a:lnSpc>
          <a:spcPct val="100000"/>
        </a:lnSpc>
        <a:spcBef>
          <a:spcPts val="600"/>
        </a:spcBef>
        <a:spcAft>
          <a:spcPts val="0"/>
        </a:spcAft>
        <a:buClr>
          <a:schemeClr val="accent1"/>
        </a:buClr>
        <a:buSzPct val="100000"/>
        <a:buFontTx/>
        <a:buChar char="●"/>
        <a:tabLst/>
        <a:defRPr b="0" baseline="0" cap="none" i="0" spc="0" strike="noStrike" sz="3200" u="none">
          <a:solidFill>
            <a:srgbClr val="000000"/>
          </a:solidFill>
          <a:uFillTx/>
          <a:latin typeface="Gill Sans MT"/>
          <a:ea typeface="Gill Sans MT"/>
          <a:cs typeface="Gill Sans MT"/>
          <a:sym typeface="Gill Sans MT"/>
        </a:defRPr>
      </a:lvl7pPr>
      <a:lvl8pPr marL="2029967" marR="0" indent="-292607" algn="r" defTabSz="914400" rtl="1" latinLnBrk="0">
        <a:lnSpc>
          <a:spcPct val="100000"/>
        </a:lnSpc>
        <a:spcBef>
          <a:spcPts val="600"/>
        </a:spcBef>
        <a:spcAft>
          <a:spcPts val="0"/>
        </a:spcAft>
        <a:buClr>
          <a:schemeClr val="accent1"/>
        </a:buClr>
        <a:buSzPct val="100000"/>
        <a:buFontTx/>
        <a:buChar char="●"/>
        <a:tabLst/>
        <a:defRPr b="0" baseline="0" cap="none" i="0" spc="0" strike="noStrike" sz="3200" u="none">
          <a:solidFill>
            <a:srgbClr val="000000"/>
          </a:solidFill>
          <a:uFillTx/>
          <a:latin typeface="Gill Sans MT"/>
          <a:ea typeface="Gill Sans MT"/>
          <a:cs typeface="Gill Sans MT"/>
          <a:sym typeface="Gill Sans MT"/>
        </a:defRPr>
      </a:lvl8pPr>
      <a:lvl9pPr marL="2240279" marR="0" indent="-292607" algn="r" defTabSz="914400" rtl="1" latinLnBrk="0">
        <a:lnSpc>
          <a:spcPct val="100000"/>
        </a:lnSpc>
        <a:spcBef>
          <a:spcPts val="600"/>
        </a:spcBef>
        <a:spcAft>
          <a:spcPts val="0"/>
        </a:spcAft>
        <a:buClr>
          <a:schemeClr val="accent1"/>
        </a:buClr>
        <a:buSzPct val="100000"/>
        <a:buFontTx/>
        <a:buChar char="●"/>
        <a:tabLst/>
        <a:defRPr b="0" baseline="0" cap="none" i="0" spc="0" strike="noStrike" sz="3200" u="none">
          <a:solidFill>
            <a:srgbClr val="000000"/>
          </a:solidFill>
          <a:uFillTx/>
          <a:latin typeface="Gill Sans MT"/>
          <a:ea typeface="Gill Sans MT"/>
          <a:cs typeface="Gill Sans MT"/>
          <a:sym typeface="Gill Sans MT"/>
        </a:defRPr>
      </a:lvl9pPr>
    </p:bodyStyle>
    <p:otherStyle>
      <a:lvl1pPr marL="0" marR="0" indent="0" algn="ct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1pPr>
      <a:lvl2pPr marL="0" marR="0" indent="457200" algn="ct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2pPr>
      <a:lvl3pPr marL="0" marR="0" indent="914400" algn="ct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3pPr>
      <a:lvl4pPr marL="0" marR="0" indent="1371600" algn="ct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4pPr>
      <a:lvl5pPr marL="0" marR="0" indent="1828800" algn="ct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5pPr>
      <a:lvl6pPr marL="0" marR="0" indent="2286000" algn="ct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6pPr>
      <a:lvl7pPr marL="0" marR="0" indent="2743200" algn="ct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7pPr>
      <a:lvl8pPr marL="0" marR="0" indent="3200400" algn="ct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8pPr>
      <a:lvl9pPr marL="0" marR="0" indent="3657600" algn="ct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video" Target="../media/media1.mp4"/><Relationship Id="rId3" Type="http://schemas.microsoft.com/office/2007/relationships/media" Target="../media/media1.mp4"/><Relationship Id="rId4"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video" Target="../media/media2.mp4"/><Relationship Id="rId3" Type="http://schemas.microsoft.com/office/2007/relationships/media" Target="../media/media2.mp4"/><Relationship Id="rId4"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 Id="rId3" Type="http://schemas.openxmlformats.org/officeDocument/2006/relationships/image" Target="../media/image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gif"/><Relationship Id="rId4"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عنوان 1"/>
          <p:cNvSpPr txBox="1"/>
          <p:nvPr>
            <p:ph type="title"/>
          </p:nvPr>
        </p:nvSpPr>
        <p:spPr>
          <a:xfrm>
            <a:off x="1043608" y="274319"/>
            <a:ext cx="7890079" cy="6395042"/>
          </a:xfrm>
          <a:prstGeom prst="rect">
            <a:avLst/>
          </a:prstGeom>
        </p:spPr>
        <p:txBody>
          <a:bodyPr/>
          <a:lstStyle/>
          <a:p>
            <a:pPr algn="ctr" rtl="0">
              <a:defRPr sz="2800"/>
            </a:pPr>
            <a:br/>
            <a:br/>
            <a:br/>
            <a:br/>
            <a:br/>
            <a:br/>
            <a:br/>
            <a:br/>
            <a:br/>
            <a:r>
              <a:t>               </a:t>
            </a:r>
            <a:br/>
            <a:r>
              <a:rPr sz="3600"/>
              <a:t>بسم الله نبدأ متوكلين على الحي القيوم</a:t>
            </a:r>
          </a:p>
        </p:txBody>
      </p:sp>
      <p:grpSp>
        <p:nvGrpSpPr>
          <p:cNvPr id="112" name="صورة 2"/>
          <p:cNvGrpSpPr/>
          <p:nvPr/>
        </p:nvGrpSpPr>
        <p:grpSpPr>
          <a:xfrm>
            <a:off x="1259632" y="404663"/>
            <a:ext cx="7488833" cy="4536506"/>
            <a:chOff x="0" y="0"/>
            <a:chExt cx="7488832" cy="4536504"/>
          </a:xfrm>
        </p:grpSpPr>
        <p:sp>
          <p:nvSpPr>
            <p:cNvPr id="110" name="شكل"/>
            <p:cNvSpPr/>
            <p:nvPr/>
          </p:nvSpPr>
          <p:spPr>
            <a:xfrm>
              <a:off x="-1" y="0"/>
              <a:ext cx="7488834" cy="45365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419" y="0"/>
                  </a:lnTo>
                  <a:lnTo>
                    <a:pt x="21600" y="3600"/>
                  </a:lnTo>
                  <a:lnTo>
                    <a:pt x="21600" y="21600"/>
                  </a:lnTo>
                  <a:lnTo>
                    <a:pt x="21600" y="21600"/>
                  </a:lnTo>
                  <a:lnTo>
                    <a:pt x="2181" y="21600"/>
                  </a:lnTo>
                  <a:lnTo>
                    <a:pt x="0" y="18000"/>
                  </a:lnTo>
                  <a:lnTo>
                    <a:pt x="0" y="0"/>
                  </a:lnTo>
                  <a:close/>
                </a:path>
              </a:pathLst>
            </a:custGeom>
            <a:solidFill>
              <a:srgbClr val="EDEDED"/>
            </a:solidFill>
            <a:ln w="12700" cap="flat">
              <a:noFill/>
              <a:miter lim="400000"/>
            </a:ln>
            <a:effectLst/>
          </p:spPr>
          <p:txBody>
            <a:bodyPr wrap="square" lIns="45719" tIns="45719" rIns="45719" bIns="45719" numCol="1" anchor="ctr">
              <a:noAutofit/>
            </a:bodyPr>
            <a:lstStyle/>
            <a:p>
              <a:pPr/>
            </a:p>
          </p:txBody>
        </p:sp>
        <p:pic>
          <p:nvPicPr>
            <p:cNvPr id="111" name="image2.jpeg" descr="image2.jpeg"/>
            <p:cNvPicPr>
              <a:picLocks noChangeAspect="1"/>
            </p:cNvPicPr>
            <p:nvPr/>
          </p:nvPicPr>
          <p:blipFill>
            <a:blip r:embed="rId2">
              <a:extLst/>
            </a:blip>
            <a:srcRect l="0" t="0" r="2" b="0"/>
            <a:stretch>
              <a:fillRect/>
            </a:stretch>
          </p:blipFill>
          <p:spPr>
            <a:xfrm>
              <a:off x="0" y="0"/>
              <a:ext cx="7488635" cy="45365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7998"/>
                  </a:lnTo>
                  <a:lnTo>
                    <a:pt x="2181" y="21600"/>
                  </a:lnTo>
                  <a:lnTo>
                    <a:pt x="21600" y="21600"/>
                  </a:lnTo>
                  <a:lnTo>
                    <a:pt x="21600" y="3600"/>
                  </a:lnTo>
                  <a:lnTo>
                    <a:pt x="19419" y="0"/>
                  </a:lnTo>
                  <a:lnTo>
                    <a:pt x="0" y="0"/>
                  </a:lnTo>
                  <a:close/>
                </a:path>
              </a:pathLst>
            </a:custGeom>
            <a:ln w="88900" cap="sq">
              <a:solidFill>
                <a:srgbClr val="FFFFFF"/>
              </a:solidFill>
              <a:prstDash val="solid"/>
              <a:miter lim="800000"/>
            </a:ln>
            <a:effectLst>
              <a:outerShdw sx="100000" sy="100000" kx="0" ky="0" algn="b" rotWithShape="0" blurRad="88900" dist="0" dir="0">
                <a:srgbClr val="000000">
                  <a:alpha val="45000"/>
                </a:srgbClr>
              </a:outerShdw>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مستطيل 1"/>
          <p:cNvSpPr/>
          <p:nvPr/>
        </p:nvSpPr>
        <p:spPr>
          <a:xfrm>
            <a:off x="1475656" y="2636911"/>
            <a:ext cx="7358113" cy="5083572"/>
          </a:xfrm>
          <a:prstGeom prst="rect">
            <a:avLst/>
          </a:prstGeom>
          <a:solidFill>
            <a:srgbClr val="D7DDEB"/>
          </a:solidFill>
          <a:ln w="12700">
            <a:miter lim="400000"/>
          </a:ln>
          <a:effectLst>
            <a:outerShdw sx="100000" sy="100000" kx="0" ky="0" algn="b" rotWithShape="0" blurRad="190500" dist="228600" dir="2700000">
              <a:srgbClr val="000000">
                <a:alpha val="30000"/>
              </a:srgbClr>
            </a:outerShdw>
          </a:effectLst>
          <a:extLst>
            <a:ext uri="{C572A759-6A51-4108-AA02-DFA0A04FC94B}">
              <ma14:wrappingTextBoxFlag xmlns:ma14="http://schemas.microsoft.com/office/mac/drawingml/2011/main" val="1"/>
            </a:ext>
          </a:extLst>
        </p:spPr>
        <p:txBody>
          <a:bodyPr lIns="45719" rIns="45719">
            <a:spAutoFit/>
          </a:bodyPr>
          <a:lstStyle/>
          <a:p>
            <a:pPr algn="just" rtl="0">
              <a:defRPr b="1" sz="3200" u="sng">
                <a:solidFill>
                  <a:schemeClr val="accent5"/>
                </a:solidFill>
              </a:defRPr>
            </a:pPr>
            <a:r>
              <a:t>حكم الالتقاط:</a:t>
            </a:r>
          </a:p>
          <a:p>
            <a:pPr algn="just" rtl="0">
              <a:defRPr b="1" sz="3200" u="sng">
                <a:solidFill>
                  <a:srgbClr val="CCFF33"/>
                </a:solidFill>
              </a:defRPr>
            </a:pPr>
          </a:p>
          <a:p>
            <a:pPr algn="just" rtl="0">
              <a:defRPr b="1" sz="3200" u="sng">
                <a:solidFill>
                  <a:srgbClr val="00FFFF"/>
                </a:solidFill>
              </a:defRPr>
            </a:pPr>
            <a:r>
              <a:t>الحالة الأولى:</a:t>
            </a:r>
            <a:r>
              <a:rPr>
                <a:solidFill>
                  <a:srgbClr val="000000"/>
                </a:solidFill>
              </a:rPr>
              <a:t> أن يعلم من نفسه الأمانة إذا أخذ اللقطة، والقدرة على تعريفها فإنه </a:t>
            </a:r>
            <a:r>
              <a:rPr>
                <a:solidFill>
                  <a:srgbClr val="FF0000"/>
                </a:solidFill>
              </a:rPr>
              <a:t>يستحب له التقاطها </a:t>
            </a:r>
            <a:r>
              <a:rPr>
                <a:solidFill>
                  <a:srgbClr val="000000"/>
                </a:solidFill>
              </a:rPr>
              <a:t>لإيصالها لصحابها.</a:t>
            </a:r>
            <a:endParaRPr>
              <a:solidFill>
                <a:srgbClr val="000000"/>
              </a:solidFill>
            </a:endParaRPr>
          </a:p>
          <a:p>
            <a:pPr algn="just" rtl="0">
              <a:defRPr b="1" sz="3200" u="sng"/>
            </a:pPr>
          </a:p>
          <a:p>
            <a:pPr algn="just" rtl="0">
              <a:defRPr b="1" sz="3200" u="sng">
                <a:solidFill>
                  <a:srgbClr val="00FFFF"/>
                </a:solidFill>
              </a:defRPr>
            </a:pPr>
            <a:r>
              <a:t>الحالة الثانية:</a:t>
            </a:r>
            <a:r>
              <a:rPr>
                <a:solidFill>
                  <a:srgbClr val="000000"/>
                </a:solidFill>
              </a:rPr>
              <a:t> أن يعلم من نفسه عدم القدرة على تحمل هذه الأمانة وتعريفها؛ </a:t>
            </a:r>
            <a:r>
              <a:rPr>
                <a:solidFill>
                  <a:srgbClr val="FF0000"/>
                </a:solidFill>
              </a:rPr>
              <a:t>فيحرم عليه أخذها</a:t>
            </a:r>
            <a:r>
              <a:rPr>
                <a:solidFill>
                  <a:srgbClr val="000000"/>
                </a:solidFill>
              </a:rPr>
              <a:t>.</a:t>
            </a:r>
          </a:p>
        </p:txBody>
      </p:sp>
      <p:grpSp>
        <p:nvGrpSpPr>
          <p:cNvPr id="169" name="مستطيل مستدير الزوايا 2"/>
          <p:cNvGrpSpPr/>
          <p:nvPr/>
        </p:nvGrpSpPr>
        <p:grpSpPr>
          <a:xfrm>
            <a:off x="5746177" y="332656"/>
            <a:ext cx="2952329" cy="1296145"/>
            <a:chOff x="0" y="0"/>
            <a:chExt cx="2952327" cy="1296144"/>
          </a:xfrm>
        </p:grpSpPr>
        <p:sp>
          <p:nvSpPr>
            <p:cNvPr id="167" name="مستطيل مستدير الزوايا"/>
            <p:cNvSpPr/>
            <p:nvPr/>
          </p:nvSpPr>
          <p:spPr>
            <a:xfrm>
              <a:off x="0" y="0"/>
              <a:ext cx="2952328" cy="1296145"/>
            </a:xfrm>
            <a:prstGeom prst="roundRect">
              <a:avLst>
                <a:gd name="adj" fmla="val 16667"/>
              </a:avLst>
            </a:prstGeom>
            <a:solidFill>
              <a:srgbClr val="FFF1CE"/>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b="1" sz="2400"/>
              </a:pPr>
            </a:p>
          </p:txBody>
        </p:sp>
        <p:sp>
          <p:nvSpPr>
            <p:cNvPr id="168" name="تدريس تبادلي وضحي احكام اللقطه"/>
            <p:cNvSpPr txBox="1"/>
            <p:nvPr/>
          </p:nvSpPr>
          <p:spPr>
            <a:xfrm>
              <a:off x="108993" y="182615"/>
              <a:ext cx="2734343" cy="9309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2400"/>
              </a:lvl1pPr>
            </a:lstStyle>
            <a:p>
              <a:pPr rtl="0">
                <a:defRPr/>
              </a:pPr>
              <a:r>
                <a:t>تدريس تبادلي وضحي احكام اللقطه</a:t>
              </a:r>
            </a:p>
          </p:txBody>
        </p:sp>
      </p:grpSp>
      <p:pic>
        <p:nvPicPr>
          <p:cNvPr id="170" name="صورة 3" descr="صورة 3"/>
          <p:cNvPicPr>
            <a:picLocks noChangeAspect="1"/>
          </p:cNvPicPr>
          <p:nvPr/>
        </p:nvPicPr>
        <p:blipFill>
          <a:blip r:embed="rId2">
            <a:extLst/>
          </a:blip>
          <a:stretch>
            <a:fillRect/>
          </a:stretch>
        </p:blipFill>
        <p:spPr>
          <a:xfrm>
            <a:off x="1461884" y="312417"/>
            <a:ext cx="2857501" cy="213285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66">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lt" backwards="0">
                                    <p:tmAbs val="100"/>
                                  </p:iterate>
                                  <p:childTnLst>
                                    <p:set>
                                      <p:cBhvr>
                                        <p:cTn id="9" fill="hold"/>
                                        <p:tgtEl>
                                          <p:spTgt spid="166">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lt" backwards="0">
                                    <p:tmAbs val="100"/>
                                  </p:iterate>
                                  <p:childTnLst>
                                    <p:set>
                                      <p:cBhvr>
                                        <p:cTn id="13" fill="hold"/>
                                        <p:tgtEl>
                                          <p:spTgt spid="16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مستطيل 1"/>
          <p:cNvSpPr/>
          <p:nvPr/>
        </p:nvSpPr>
        <p:spPr>
          <a:xfrm>
            <a:off x="1357290" y="608403"/>
            <a:ext cx="7000924" cy="6650414"/>
          </a:xfrm>
          <a:prstGeom prst="rect">
            <a:avLst/>
          </a:prstGeom>
          <a:solidFill>
            <a:srgbClr val="B9D77A"/>
          </a:solidFill>
          <a:ln w="12700">
            <a:miter lim="400000"/>
          </a:ln>
          <a:effectLst>
            <a:outerShdw sx="100000" sy="100000" kx="0" ky="0" algn="b" rotWithShape="0" blurRad="190500" dist="228600" dir="2700000">
              <a:srgbClr val="000000">
                <a:alpha val="30000"/>
              </a:srgbClr>
            </a:outerShdw>
          </a:effectLst>
          <a:extLst>
            <a:ext uri="{C572A759-6A51-4108-AA02-DFA0A04FC94B}">
              <ma14:wrappingTextBoxFlag xmlns:ma14="http://schemas.microsoft.com/office/mac/drawingml/2011/main" val="1"/>
            </a:ext>
          </a:extLst>
        </p:spPr>
        <p:txBody>
          <a:bodyPr lIns="45719" rIns="45719">
            <a:spAutoFit/>
          </a:bodyPr>
          <a:lstStyle/>
          <a:p>
            <a:pPr algn="l" rtl="0">
              <a:lnSpc>
                <a:spcPct val="120000"/>
              </a:lnSpc>
              <a:defRPr b="1" sz="2800" u="sng">
                <a:solidFill>
                  <a:srgbClr val="00FFFF"/>
                </a:solidFill>
              </a:defRPr>
            </a:pPr>
            <a:r>
              <a:t>الحالة الثالثة:</a:t>
            </a:r>
            <a:r>
              <a:rPr>
                <a:solidFill>
                  <a:srgbClr val="000000"/>
                </a:solidFill>
              </a:rPr>
              <a:t> إذا كان هذا المال في مكان مخوف، كأن يكون في مكان يكثر فيه اللصوص، أو مكان لا يتورع أهله من أخذ هذا المال وعدم إرجاعه لصاحبه، أو كانت الدابة في أرض مهلكة؛ فإنه في هذه الحالة</a:t>
            </a:r>
            <a:r>
              <a:rPr>
                <a:solidFill>
                  <a:srgbClr val="FF0000"/>
                </a:solidFill>
              </a:rPr>
              <a:t> </a:t>
            </a:r>
            <a:endParaRPr>
              <a:solidFill>
                <a:srgbClr val="FF0000"/>
              </a:solidFill>
            </a:endParaRPr>
          </a:p>
          <a:p>
            <a:pPr algn="l" rtl="0">
              <a:lnSpc>
                <a:spcPct val="120000"/>
              </a:lnSpc>
              <a:defRPr b="1" sz="2800" u="sng">
                <a:solidFill>
                  <a:srgbClr val="FF0000"/>
                </a:solidFill>
              </a:defRPr>
            </a:pPr>
            <a:r>
              <a:t>يجب عليه أخذ </a:t>
            </a:r>
            <a:r>
              <a:rPr>
                <a:solidFill>
                  <a:srgbClr val="000000"/>
                </a:solidFill>
              </a:rPr>
              <a:t>هذا المال إذا استطاع ذلك؛ </a:t>
            </a:r>
            <a:r>
              <a:rPr u="none">
                <a:solidFill>
                  <a:srgbClr val="000000"/>
                </a:solidFill>
              </a:rPr>
              <a:t>لأنه من حفظ المال الذي أمرنا به، ولكن لا يجب عليه أن يعرف هذا المال، بل له أن يعطيه من يثق به ليعرفه، أو أن يعطيه الجهات المسؤولة عن حفظ هذه الأموال وإرجاعها إلى أصحابها.</a:t>
            </a:r>
            <a:endParaRPr u="none">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anim calcmode="lin" valueType="num">
                                      <p:cBhvr>
                                        <p:cTn id="7" dur="2000" fill="hold"/>
                                        <p:tgtEl>
                                          <p:spTgt spid="172">
                                            <p:bg/>
                                          </p:spTgt>
                                        </p:tgtEl>
                                        <p:attrNameLst>
                                          <p:attrName>ppt_x</p:attrName>
                                        </p:attrNameLst>
                                      </p:cBhvr>
                                      <p:tavLst>
                                        <p:tav tm="0">
                                          <p:val>
                                            <p:strVal val="#ppt_x"/>
                                          </p:val>
                                        </p:tav>
                                        <p:tav tm="100000">
                                          <p:val>
                                            <p:strVal val="#ppt_x"/>
                                          </p:val>
                                        </p:tav>
                                      </p:tavLst>
                                    </p:anim>
                                    <p:anim calcmode="lin" valueType="num">
                                      <p:cBhvr>
                                        <p:cTn id="8" dur="2000" fill="hold"/>
                                        <p:tgtEl>
                                          <p:spTgt spid="17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72">
                                            <p:txEl>
                                              <p:pRg st="0" end="0"/>
                                            </p:txEl>
                                          </p:spTgt>
                                        </p:tgtEl>
                                        <p:attrNameLst>
                                          <p:attrName>style.visibility</p:attrName>
                                        </p:attrNameLst>
                                      </p:cBhvr>
                                      <p:to>
                                        <p:strVal val="visible"/>
                                      </p:to>
                                    </p:set>
                                    <p:anim calcmode="lin" valueType="num">
                                      <p:cBhvr>
                                        <p:cTn id="11" dur="2000" fill="hold"/>
                                        <p:tgtEl>
                                          <p:spTgt spid="172">
                                            <p:txEl>
                                              <p:pRg st="0" end="0"/>
                                            </p:txEl>
                                          </p:spTgt>
                                        </p:tgtEl>
                                        <p:attrNameLst>
                                          <p:attrName>ppt_x</p:attrName>
                                        </p:attrNameLst>
                                      </p:cBhvr>
                                      <p:tavLst>
                                        <p:tav tm="0">
                                          <p:val>
                                            <p:strVal val="#ppt_x"/>
                                          </p:val>
                                        </p:tav>
                                        <p:tav tm="100000">
                                          <p:val>
                                            <p:strVal val="#ppt_x"/>
                                          </p:val>
                                        </p:tav>
                                      </p:tavLst>
                                    </p:anim>
                                    <p:anim calcmode="lin" valueType="num">
                                      <p:cBhvr>
                                        <p:cTn id="12" dur="2000" fill="hold"/>
                                        <p:tgtEl>
                                          <p:spTgt spid="17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Class="entr" nodeType="afterEffect" presetSubtype="4" presetID="2" grpId="1" fill="hold">
                                  <p:stCondLst>
                                    <p:cond delay="0"/>
                                  </p:stCondLst>
                                  <p:iterate type="el" backwards="0">
                                    <p:tmAbs val="0"/>
                                  </p:iterate>
                                  <p:childTnLst>
                                    <p:set>
                                      <p:cBhvr>
                                        <p:cTn id="15" fill="hold"/>
                                        <p:tgtEl>
                                          <p:spTgt spid="172">
                                            <p:txEl>
                                              <p:pRg st="1" end="1"/>
                                            </p:txEl>
                                          </p:spTgt>
                                        </p:tgtEl>
                                        <p:attrNameLst>
                                          <p:attrName>style.visibility</p:attrName>
                                        </p:attrNameLst>
                                      </p:cBhvr>
                                      <p:to>
                                        <p:strVal val="visible"/>
                                      </p:to>
                                    </p:set>
                                    <p:anim calcmode="lin" valueType="num">
                                      <p:cBhvr>
                                        <p:cTn id="16" dur="2000" fill="hold"/>
                                        <p:tgtEl>
                                          <p:spTgt spid="172">
                                            <p:txEl>
                                              <p:pRg st="1" end="1"/>
                                            </p:txEl>
                                          </p:spTgt>
                                        </p:tgtEl>
                                        <p:attrNameLst>
                                          <p:attrName>ppt_x</p:attrName>
                                        </p:attrNameLst>
                                      </p:cBhvr>
                                      <p:tavLst>
                                        <p:tav tm="0">
                                          <p:val>
                                            <p:strVal val="#ppt_x"/>
                                          </p:val>
                                        </p:tav>
                                        <p:tav tm="100000">
                                          <p:val>
                                            <p:strVal val="#ppt_x"/>
                                          </p:val>
                                        </p:tav>
                                      </p:tavLst>
                                    </p:anim>
                                    <p:anim calcmode="lin" valueType="num">
                                      <p:cBhvr>
                                        <p:cTn id="17" dur="2000" fill="hold"/>
                                        <p:tgtEl>
                                          <p:spTgt spid="1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172">
                                            <p:txEl>
                                              <p:pRg st="2" end="2"/>
                                            </p:txEl>
                                          </p:spTgt>
                                        </p:tgtEl>
                                        <p:attrNameLst>
                                          <p:attrName>style.visibility</p:attrName>
                                        </p:attrNameLst>
                                      </p:cBhvr>
                                      <p:to>
                                        <p:strVal val="visible"/>
                                      </p:to>
                                    </p:set>
                                    <p:anim calcmode="lin" valueType="num">
                                      <p:cBhvr>
                                        <p:cTn id="22" dur="2000" fill="hold"/>
                                        <p:tgtEl>
                                          <p:spTgt spid="172">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17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مستطيل 1"/>
          <p:cNvSpPr txBox="1"/>
          <p:nvPr/>
        </p:nvSpPr>
        <p:spPr>
          <a:xfrm>
            <a:off x="2331719" y="357166"/>
            <a:ext cx="5480709" cy="73216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rtl="0">
              <a:lnSpc>
                <a:spcPct val="120000"/>
              </a:lnSpc>
              <a:defRPr sz="2800" u="sng">
                <a:solidFill>
                  <a:schemeClr val="accent5"/>
                </a:solidFill>
              </a:defRPr>
            </a:pPr>
            <a:r>
              <a:t>أنواع المال الملتقط وحكم كل نوع</a:t>
            </a:r>
          </a:p>
          <a:p>
            <a:pPr algn="just" rtl="0">
              <a:lnSpc>
                <a:spcPct val="120000"/>
              </a:lnSpc>
              <a:defRPr sz="2800" u="sng">
                <a:solidFill>
                  <a:schemeClr val="accent6"/>
                </a:solidFill>
              </a:defRPr>
            </a:pPr>
            <a:r>
              <a:t>النوع الأول: </a:t>
            </a:r>
            <a:r>
              <a:rPr>
                <a:solidFill>
                  <a:srgbClr val="000000"/>
                </a:solidFill>
              </a:rPr>
              <a:t>المال الذي يعلم أن صاحبه تركه رغبة عنه، كما يفعل بعض الناس من رمي لبعض الأثاث القديم، أو ترك بعض الأغراض في البرية بعد الاستغناء عنها، </a:t>
            </a:r>
            <a:endParaRPr>
              <a:solidFill>
                <a:srgbClr val="000000"/>
              </a:solidFill>
            </a:endParaRPr>
          </a:p>
          <a:p>
            <a:pPr algn="just" rtl="0">
              <a:lnSpc>
                <a:spcPct val="120000"/>
              </a:lnSpc>
              <a:defRPr sz="2800" u="sng">
                <a:solidFill>
                  <a:schemeClr val="accent5"/>
                </a:solidFill>
              </a:defRPr>
            </a:pPr>
            <a:r>
              <a:t>فهذا يجوز أخذه ولا يجب تعريفه.</a:t>
            </a:r>
          </a:p>
          <a:p>
            <a:pPr algn="just" rtl="0">
              <a:lnSpc>
                <a:spcPct val="120000"/>
              </a:lnSpc>
              <a:defRPr sz="2800" u="sng"/>
            </a:pPr>
          </a:p>
          <a:p>
            <a:pPr algn="just" rtl="0">
              <a:lnSpc>
                <a:spcPct val="120000"/>
              </a:lnSpc>
              <a:defRPr sz="2800" u="sng"/>
            </a:pPr>
          </a:p>
          <a:p>
            <a:pPr algn="just" rtl="0">
              <a:lnSpc>
                <a:spcPct val="120000"/>
              </a:lnSpc>
              <a:defRPr sz="2800" u="sng"/>
            </a:pPr>
          </a:p>
          <a:p>
            <a:pPr algn="just" rtl="0">
              <a:lnSpc>
                <a:spcPct val="120000"/>
              </a:lnSpc>
              <a:defRPr sz="2800" u="sng"/>
            </a:pPr>
          </a:p>
          <a:p>
            <a:pPr algn="just" rtl="0">
              <a:lnSpc>
                <a:spcPct val="120000"/>
              </a:lnSpc>
              <a:defRPr sz="2800" u="sng"/>
            </a:pPr>
          </a:p>
          <a:p>
            <a:pPr algn="just" rtl="0">
              <a:lnSpc>
                <a:spcPct val="120000"/>
              </a:lnSpc>
              <a:defRPr sz="2800" u="sng"/>
            </a:pPr>
          </a:p>
        </p:txBody>
      </p:sp>
      <p:pic>
        <p:nvPicPr>
          <p:cNvPr id="175" name="صورة 2" descr="صورة 2"/>
          <p:cNvPicPr>
            <a:picLocks noChangeAspect="1"/>
          </p:cNvPicPr>
          <p:nvPr/>
        </p:nvPicPr>
        <p:blipFill>
          <a:blip r:embed="rId2">
            <a:extLst/>
          </a:blip>
          <a:stretch>
            <a:fillRect/>
          </a:stretch>
        </p:blipFill>
        <p:spPr>
          <a:xfrm>
            <a:off x="857224" y="3643314"/>
            <a:ext cx="7143801" cy="285752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over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74">
                                            <p:txEl>
                                              <p:pRg st="1" end="1"/>
                                            </p:txEl>
                                          </p:spTgt>
                                        </p:tgtEl>
                                        <p:attrNameLst>
                                          <p:attrName>style.visibility</p:attrName>
                                        </p:attrNameLst>
                                      </p:cBhvr>
                                      <p:to>
                                        <p:strVal val="visible"/>
                                      </p:to>
                                    </p:set>
                                    <p:anim calcmode="lin" valueType="num">
                                      <p:cBhvr>
                                        <p:cTn id="7" dur="2000" fill="hold"/>
                                        <p:tgtEl>
                                          <p:spTgt spid="174">
                                            <p:txEl>
                                              <p:pRg st="1" end="1"/>
                                            </p:txEl>
                                          </p:spTgt>
                                        </p:tgtEl>
                                        <p:attrNameLst>
                                          <p:attrName>ppt_x</p:attrName>
                                        </p:attrNameLst>
                                      </p:cBhvr>
                                      <p:tavLst>
                                        <p:tav tm="0">
                                          <p:val>
                                            <p:strVal val="#ppt_x"/>
                                          </p:val>
                                        </p:tav>
                                        <p:tav tm="100000">
                                          <p:val>
                                            <p:strVal val="#ppt_x"/>
                                          </p:val>
                                        </p:tav>
                                      </p:tavLst>
                                    </p:anim>
                                    <p:anim calcmode="lin" valueType="num">
                                      <p:cBhvr>
                                        <p:cTn id="8" dur="2000" fill="hold"/>
                                        <p:tgtEl>
                                          <p:spTgt spid="1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74">
                                            <p:txEl>
                                              <p:pRg st="2" end="2"/>
                                            </p:txEl>
                                          </p:spTgt>
                                        </p:tgtEl>
                                        <p:attrNameLst>
                                          <p:attrName>style.visibility</p:attrName>
                                        </p:attrNameLst>
                                      </p:cBhvr>
                                      <p:to>
                                        <p:strVal val="visible"/>
                                      </p:to>
                                    </p:set>
                                    <p:anim calcmode="lin" valueType="num">
                                      <p:cBhvr>
                                        <p:cTn id="13" dur="2000" fill="hold"/>
                                        <p:tgtEl>
                                          <p:spTgt spid="174">
                                            <p:txEl>
                                              <p:pRg st="2" end="2"/>
                                            </p:txEl>
                                          </p:spTgt>
                                        </p:tgtEl>
                                        <p:attrNameLst>
                                          <p:attrName>ppt_x</p:attrName>
                                        </p:attrNameLst>
                                      </p:cBhvr>
                                      <p:tavLst>
                                        <p:tav tm="0">
                                          <p:val>
                                            <p:strVal val="#ppt_x"/>
                                          </p:val>
                                        </p:tav>
                                        <p:tav tm="100000">
                                          <p:val>
                                            <p:strVal val="#ppt_x"/>
                                          </p:val>
                                        </p:tav>
                                      </p:tavLst>
                                    </p:anim>
                                    <p:anim calcmode="lin" valueType="num">
                                      <p:cBhvr>
                                        <p:cTn id="14" dur="2000" fill="hold"/>
                                        <p:tgtEl>
                                          <p:spTgt spid="1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74">
                                            <p:txEl>
                                              <p:pRg st="3" end="3"/>
                                            </p:txEl>
                                          </p:spTgt>
                                        </p:tgtEl>
                                        <p:attrNameLst>
                                          <p:attrName>style.visibility</p:attrName>
                                        </p:attrNameLst>
                                      </p:cBhvr>
                                      <p:to>
                                        <p:strVal val="visible"/>
                                      </p:to>
                                    </p:set>
                                    <p:anim calcmode="lin" valueType="num">
                                      <p:cBhvr>
                                        <p:cTn id="19" dur="2000" fill="hold"/>
                                        <p:tgtEl>
                                          <p:spTgt spid="174">
                                            <p:txEl>
                                              <p:pRg st="3" end="3"/>
                                            </p:txEl>
                                          </p:spTgt>
                                        </p:tgtEl>
                                        <p:attrNameLst>
                                          <p:attrName>ppt_x</p:attrName>
                                        </p:attrNameLst>
                                      </p:cBhvr>
                                      <p:tavLst>
                                        <p:tav tm="0">
                                          <p:val>
                                            <p:strVal val="#ppt_x"/>
                                          </p:val>
                                        </p:tav>
                                        <p:tav tm="100000">
                                          <p:val>
                                            <p:strVal val="#ppt_x"/>
                                          </p:val>
                                        </p:tav>
                                      </p:tavLst>
                                    </p:anim>
                                    <p:anim calcmode="lin" valueType="num">
                                      <p:cBhvr>
                                        <p:cTn id="20" dur="2000" fill="hold"/>
                                        <p:tgtEl>
                                          <p:spTgt spid="1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1" fill="hold">
                                  <p:stCondLst>
                                    <p:cond delay="0"/>
                                  </p:stCondLst>
                                  <p:iterate type="el" backwards="0">
                                    <p:tmAbs val="0"/>
                                  </p:iterate>
                                  <p:childTnLst>
                                    <p:set>
                                      <p:cBhvr>
                                        <p:cTn id="24" fill="hold"/>
                                        <p:tgtEl>
                                          <p:spTgt spid="174">
                                            <p:txEl>
                                              <p:pRg st="4" end="4"/>
                                            </p:txEl>
                                          </p:spTgt>
                                        </p:tgtEl>
                                        <p:attrNameLst>
                                          <p:attrName>style.visibility</p:attrName>
                                        </p:attrNameLst>
                                      </p:cBhvr>
                                      <p:to>
                                        <p:strVal val="visible"/>
                                      </p:to>
                                    </p:set>
                                    <p:anim calcmode="lin" valueType="num">
                                      <p:cBhvr>
                                        <p:cTn id="25" dur="2000" fill="hold"/>
                                        <p:tgtEl>
                                          <p:spTgt spid="174">
                                            <p:txEl>
                                              <p:pRg st="4" end="4"/>
                                            </p:txEl>
                                          </p:spTgt>
                                        </p:tgtEl>
                                        <p:attrNameLst>
                                          <p:attrName>ppt_x</p:attrName>
                                        </p:attrNameLst>
                                      </p:cBhvr>
                                      <p:tavLst>
                                        <p:tav tm="0">
                                          <p:val>
                                            <p:strVal val="#ppt_x"/>
                                          </p:val>
                                        </p:tav>
                                        <p:tav tm="100000">
                                          <p:val>
                                            <p:strVal val="#ppt_x"/>
                                          </p:val>
                                        </p:tav>
                                      </p:tavLst>
                                    </p:anim>
                                    <p:anim calcmode="lin" valueType="num">
                                      <p:cBhvr>
                                        <p:cTn id="26" dur="2000" fill="hold"/>
                                        <p:tgtEl>
                                          <p:spTgt spid="1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1" fill="hold">
                                  <p:stCondLst>
                                    <p:cond delay="0"/>
                                  </p:stCondLst>
                                  <p:iterate type="el" backwards="0">
                                    <p:tmAbs val="0"/>
                                  </p:iterate>
                                  <p:childTnLst>
                                    <p:set>
                                      <p:cBhvr>
                                        <p:cTn id="30" fill="hold"/>
                                        <p:tgtEl>
                                          <p:spTgt spid="174">
                                            <p:txEl>
                                              <p:pRg st="5" end="5"/>
                                            </p:txEl>
                                          </p:spTgt>
                                        </p:tgtEl>
                                        <p:attrNameLst>
                                          <p:attrName>style.visibility</p:attrName>
                                        </p:attrNameLst>
                                      </p:cBhvr>
                                      <p:to>
                                        <p:strVal val="visible"/>
                                      </p:to>
                                    </p:set>
                                    <p:anim calcmode="lin" valueType="num">
                                      <p:cBhvr>
                                        <p:cTn id="31" dur="2000" fill="hold"/>
                                        <p:tgtEl>
                                          <p:spTgt spid="174">
                                            <p:txEl>
                                              <p:pRg st="5" end="5"/>
                                            </p:txEl>
                                          </p:spTgt>
                                        </p:tgtEl>
                                        <p:attrNameLst>
                                          <p:attrName>ppt_x</p:attrName>
                                        </p:attrNameLst>
                                      </p:cBhvr>
                                      <p:tavLst>
                                        <p:tav tm="0">
                                          <p:val>
                                            <p:strVal val="#ppt_x"/>
                                          </p:val>
                                        </p:tav>
                                        <p:tav tm="100000">
                                          <p:val>
                                            <p:strVal val="#ppt_x"/>
                                          </p:val>
                                        </p:tav>
                                      </p:tavLst>
                                    </p:anim>
                                    <p:anim calcmode="lin" valueType="num">
                                      <p:cBhvr>
                                        <p:cTn id="32" dur="2000" fill="hold"/>
                                        <p:tgtEl>
                                          <p:spTgt spid="1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2" grpId="1" fill="hold">
                                  <p:stCondLst>
                                    <p:cond delay="0"/>
                                  </p:stCondLst>
                                  <p:iterate type="el" backwards="0">
                                    <p:tmAbs val="0"/>
                                  </p:iterate>
                                  <p:childTnLst>
                                    <p:set>
                                      <p:cBhvr>
                                        <p:cTn id="36" fill="hold"/>
                                        <p:tgtEl>
                                          <p:spTgt spid="174">
                                            <p:txEl>
                                              <p:pRg st="6" end="6"/>
                                            </p:txEl>
                                          </p:spTgt>
                                        </p:tgtEl>
                                        <p:attrNameLst>
                                          <p:attrName>style.visibility</p:attrName>
                                        </p:attrNameLst>
                                      </p:cBhvr>
                                      <p:to>
                                        <p:strVal val="visible"/>
                                      </p:to>
                                    </p:set>
                                    <p:anim calcmode="lin" valueType="num">
                                      <p:cBhvr>
                                        <p:cTn id="37" dur="2000" fill="hold"/>
                                        <p:tgtEl>
                                          <p:spTgt spid="174">
                                            <p:txEl>
                                              <p:pRg st="6" end="6"/>
                                            </p:txEl>
                                          </p:spTgt>
                                        </p:tgtEl>
                                        <p:attrNameLst>
                                          <p:attrName>ppt_x</p:attrName>
                                        </p:attrNameLst>
                                      </p:cBhvr>
                                      <p:tavLst>
                                        <p:tav tm="0">
                                          <p:val>
                                            <p:strVal val="#ppt_x"/>
                                          </p:val>
                                        </p:tav>
                                        <p:tav tm="100000">
                                          <p:val>
                                            <p:strVal val="#ppt_x"/>
                                          </p:val>
                                        </p:tav>
                                      </p:tavLst>
                                    </p:anim>
                                    <p:anim calcmode="lin" valueType="num">
                                      <p:cBhvr>
                                        <p:cTn id="38" dur="2000" fill="hold"/>
                                        <p:tgtEl>
                                          <p:spTgt spid="17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4" presetID="2" grpId="1" fill="hold">
                                  <p:stCondLst>
                                    <p:cond delay="0"/>
                                  </p:stCondLst>
                                  <p:iterate type="el" backwards="0">
                                    <p:tmAbs val="0"/>
                                  </p:iterate>
                                  <p:childTnLst>
                                    <p:set>
                                      <p:cBhvr>
                                        <p:cTn id="42" fill="hold"/>
                                        <p:tgtEl>
                                          <p:spTgt spid="174">
                                            <p:txEl>
                                              <p:pRg st="7" end="7"/>
                                            </p:txEl>
                                          </p:spTgt>
                                        </p:tgtEl>
                                        <p:attrNameLst>
                                          <p:attrName>style.visibility</p:attrName>
                                        </p:attrNameLst>
                                      </p:cBhvr>
                                      <p:to>
                                        <p:strVal val="visible"/>
                                      </p:to>
                                    </p:set>
                                    <p:anim calcmode="lin" valueType="num">
                                      <p:cBhvr>
                                        <p:cTn id="43" dur="2000" fill="hold"/>
                                        <p:tgtEl>
                                          <p:spTgt spid="174">
                                            <p:txEl>
                                              <p:pRg st="7" end="7"/>
                                            </p:txEl>
                                          </p:spTgt>
                                        </p:tgtEl>
                                        <p:attrNameLst>
                                          <p:attrName>ppt_x</p:attrName>
                                        </p:attrNameLst>
                                      </p:cBhvr>
                                      <p:tavLst>
                                        <p:tav tm="0">
                                          <p:val>
                                            <p:strVal val="#ppt_x"/>
                                          </p:val>
                                        </p:tav>
                                        <p:tav tm="100000">
                                          <p:val>
                                            <p:strVal val="#ppt_x"/>
                                          </p:val>
                                        </p:tav>
                                      </p:tavLst>
                                    </p:anim>
                                    <p:anim calcmode="lin" valueType="num">
                                      <p:cBhvr>
                                        <p:cTn id="44" dur="2000" fill="hold"/>
                                        <p:tgtEl>
                                          <p:spTgt spid="17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4" presetID="2" grpId="1" fill="hold">
                                  <p:stCondLst>
                                    <p:cond delay="0"/>
                                  </p:stCondLst>
                                  <p:iterate type="el" backwards="0">
                                    <p:tmAbs val="0"/>
                                  </p:iterate>
                                  <p:childTnLst>
                                    <p:set>
                                      <p:cBhvr>
                                        <p:cTn id="48" fill="hold"/>
                                        <p:tgtEl>
                                          <p:spTgt spid="174">
                                            <p:txEl>
                                              <p:pRg st="8" end="8"/>
                                            </p:txEl>
                                          </p:spTgt>
                                        </p:tgtEl>
                                        <p:attrNameLst>
                                          <p:attrName>style.visibility</p:attrName>
                                        </p:attrNameLst>
                                      </p:cBhvr>
                                      <p:to>
                                        <p:strVal val="visible"/>
                                      </p:to>
                                    </p:set>
                                    <p:anim calcmode="lin" valueType="num">
                                      <p:cBhvr>
                                        <p:cTn id="49" dur="2000" fill="hold"/>
                                        <p:tgtEl>
                                          <p:spTgt spid="174">
                                            <p:txEl>
                                              <p:pRg st="8" end="8"/>
                                            </p:txEl>
                                          </p:spTgt>
                                        </p:tgtEl>
                                        <p:attrNameLst>
                                          <p:attrName>ppt_x</p:attrName>
                                        </p:attrNameLst>
                                      </p:cBhvr>
                                      <p:tavLst>
                                        <p:tav tm="0">
                                          <p:val>
                                            <p:strVal val="#ppt_x"/>
                                          </p:val>
                                        </p:tav>
                                        <p:tav tm="100000">
                                          <p:val>
                                            <p:strVal val="#ppt_x"/>
                                          </p:val>
                                        </p:tav>
                                      </p:tavLst>
                                    </p:anim>
                                    <p:anim calcmode="lin" valueType="num">
                                      <p:cBhvr>
                                        <p:cTn id="50" dur="2000" fill="hold"/>
                                        <p:tgtEl>
                                          <p:spTgt spid="17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4" presetID="2" grpId="1" fill="hold">
                                  <p:stCondLst>
                                    <p:cond delay="0"/>
                                  </p:stCondLst>
                                  <p:iterate type="el" backwards="0">
                                    <p:tmAbs val="0"/>
                                  </p:iterate>
                                  <p:childTnLst>
                                    <p:set>
                                      <p:cBhvr>
                                        <p:cTn id="54" fill="hold"/>
                                        <p:tgtEl>
                                          <p:spTgt spid="174">
                                            <p:txEl>
                                              <p:pRg st="9" end="9"/>
                                            </p:txEl>
                                          </p:spTgt>
                                        </p:tgtEl>
                                        <p:attrNameLst>
                                          <p:attrName>style.visibility</p:attrName>
                                        </p:attrNameLst>
                                      </p:cBhvr>
                                      <p:to>
                                        <p:strVal val="visible"/>
                                      </p:to>
                                    </p:set>
                                    <p:anim calcmode="lin" valueType="num">
                                      <p:cBhvr>
                                        <p:cTn id="55" dur="2000" fill="hold"/>
                                        <p:tgtEl>
                                          <p:spTgt spid="174">
                                            <p:txEl>
                                              <p:pRg st="9" end="9"/>
                                            </p:txEl>
                                          </p:spTgt>
                                        </p:tgtEl>
                                        <p:attrNameLst>
                                          <p:attrName>ppt_x</p:attrName>
                                        </p:attrNameLst>
                                      </p:cBhvr>
                                      <p:tavLst>
                                        <p:tav tm="0">
                                          <p:val>
                                            <p:strVal val="#ppt_x"/>
                                          </p:val>
                                        </p:tav>
                                        <p:tav tm="100000">
                                          <p:val>
                                            <p:strVal val="#ppt_x"/>
                                          </p:val>
                                        </p:tav>
                                      </p:tavLst>
                                    </p:anim>
                                    <p:anim calcmode="lin" valueType="num">
                                      <p:cBhvr>
                                        <p:cTn id="56" dur="2000" fill="hold"/>
                                        <p:tgtEl>
                                          <p:spTgt spid="17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عنوان 1"/>
          <p:cNvSpPr txBox="1"/>
          <p:nvPr>
            <p:ph type="title"/>
          </p:nvPr>
        </p:nvSpPr>
        <p:spPr>
          <a:xfrm>
            <a:off x="1435607" y="274319"/>
            <a:ext cx="7498082" cy="5890986"/>
          </a:xfrm>
          <a:prstGeom prst="rect">
            <a:avLst/>
          </a:prstGeom>
        </p:spPr>
        <p:txBody>
          <a:bodyPr/>
          <a:lstStyle/>
          <a:p>
            <a:pPr/>
          </a:p>
        </p:txBody>
      </p:sp>
      <p:grpSp>
        <p:nvGrpSpPr>
          <p:cNvPr id="180" name="مستطيل مستدير الزوايا 2"/>
          <p:cNvGrpSpPr/>
          <p:nvPr/>
        </p:nvGrpSpPr>
        <p:grpSpPr>
          <a:xfrm>
            <a:off x="2915816" y="404664"/>
            <a:ext cx="5616624" cy="1728193"/>
            <a:chOff x="0" y="0"/>
            <a:chExt cx="5616623" cy="1728191"/>
          </a:xfrm>
        </p:grpSpPr>
        <p:sp>
          <p:nvSpPr>
            <p:cNvPr id="178" name="مستطيل مستدير الزوايا"/>
            <p:cNvSpPr/>
            <p:nvPr/>
          </p:nvSpPr>
          <p:spPr>
            <a:xfrm>
              <a:off x="0" y="0"/>
              <a:ext cx="5616624" cy="1728192"/>
            </a:xfrm>
            <a:prstGeom prst="roundRect">
              <a:avLst>
                <a:gd name="adj" fmla="val 16667"/>
              </a:avLst>
            </a:prstGeom>
            <a:solidFill>
              <a:srgbClr val="B9D77A"/>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3600"/>
              </a:pPr>
            </a:p>
          </p:txBody>
        </p:sp>
        <p:sp>
          <p:nvSpPr>
            <p:cNvPr id="179" name="نشاط رقم 2 صفحة 217"/>
            <p:cNvSpPr txBox="1"/>
            <p:nvPr/>
          </p:nvSpPr>
          <p:spPr>
            <a:xfrm>
              <a:off x="130082" y="522250"/>
              <a:ext cx="5356459" cy="6836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600"/>
              </a:lvl1pPr>
            </a:lstStyle>
            <a:p>
              <a:pPr rtl="0">
                <a:defRPr/>
              </a:pPr>
              <a:r>
                <a:t>نشاط رقم 2 صفحة 217</a:t>
              </a:r>
            </a:p>
          </p:txBody>
        </p:sp>
      </p:grpSp>
      <p:pic>
        <p:nvPicPr>
          <p:cNvPr id="181" name="العد التنازلي.mp4" descr="العد التنازلي.mp4"/>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1115616" y="2564903"/>
            <a:ext cx="7695673" cy="382645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28003" fill="hold"/>
                                        <p:tgtEl>
                                          <p:spTgt spid="181"/>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18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11" fill="hold" display="0">
                  <p:stCondLst>
                    <p:cond delay="indefinite"/>
                  </p:stCondLst>
                </p:cTn>
                <p:tgtEl>
                  <p:spTgt spid="181"/>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videoplayback (1).mp4" descr="videoplayback (1).mp4"/>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1307202" y="476672"/>
            <a:ext cx="7272809" cy="524198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49898" fill="hold"/>
                                        <p:tgtEl>
                                          <p:spTgt spid="183"/>
                                        </p:tgtEl>
                                      </p:cBhvr>
                                    </p:cmd>
                                  </p:childTnLst>
                                </p:cTn>
                              </p:par>
                            </p:childTnLst>
                          </p:cTn>
                        </p:par>
                      </p:childTnLst>
                    </p:cTn>
                  </p:par>
                  <p:par>
                    <p:cTn id="7" fill="hold">
                      <p:stCondLst>
                        <p:cond delay="indefinite"/>
                      </p:stCondLst>
                      <p:childTnLst>
                        <p:par>
                          <p:cTn id="8" fill="hold">
                            <p:stCondLst>
                              <p:cond delay="0"/>
                            </p:stCondLst>
                            <p:childTnLst>
                              <p:par>
                                <p:cTn id="9" presetClass="mediacall" nodeType="clickEffect" presetSubtype="0" presetID="3" grpId="1" fill="hold">
                                  <p:stCondLst>
                                    <p:cond delay="0"/>
                                  </p:stCondLst>
                                  <p:childTnLst>
                                    <p:cmd type="call" cmd="stop">
                                      <p:cBhvr>
                                        <p:cTn id="10" dur="1000" fill="hold"/>
                                        <p:tgtEl>
                                          <p:spTgt spid="183"/>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11" fill="hold" display="0">
                  <p:stCondLst>
                    <p:cond delay="indefinite"/>
                  </p:stCondLst>
                </p:cTn>
                <p:tgtEl>
                  <p:spTgt spid="18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مستطيل 1"/>
          <p:cNvSpPr txBox="1"/>
          <p:nvPr/>
        </p:nvSpPr>
        <p:spPr>
          <a:xfrm>
            <a:off x="1474448" y="714356"/>
            <a:ext cx="7123798" cy="34056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rtl="0">
              <a:lnSpc>
                <a:spcPct val="120000"/>
              </a:lnSpc>
              <a:defRPr sz="3200" u="sng">
                <a:solidFill>
                  <a:schemeClr val="accent6"/>
                </a:solidFill>
              </a:defRPr>
            </a:pPr>
            <a:r>
              <a:t>النوع الثاني: </a:t>
            </a:r>
            <a:r>
              <a:rPr>
                <a:solidFill>
                  <a:srgbClr val="000000"/>
                </a:solidFill>
              </a:rPr>
              <a:t>المال الذي لا تتبعهم همة أوساط الناس، كالأقلام الرخيصة والهللات والريال </a:t>
            </a:r>
            <a:endParaRPr>
              <a:solidFill>
                <a:srgbClr val="000000"/>
              </a:solidFill>
            </a:endParaRPr>
          </a:p>
          <a:p>
            <a:pPr algn="just" rtl="0">
              <a:lnSpc>
                <a:spcPct val="120000"/>
              </a:lnSpc>
              <a:defRPr sz="3200" u="sng">
                <a:solidFill>
                  <a:schemeClr val="accent5"/>
                </a:solidFill>
              </a:defRPr>
            </a:pPr>
            <a:r>
              <a:t>فهذا النوع يجوز </a:t>
            </a:r>
            <a:r>
              <a:rPr>
                <a:solidFill>
                  <a:srgbClr val="000000"/>
                </a:solidFill>
              </a:rPr>
              <a:t>أخذه ولا يجب تعريفه، والدليل على ذلك قوله </a:t>
            </a:r>
            <a:r>
              <a:rPr>
                <a:solidFill>
                  <a:srgbClr val="000000"/>
                </a:solidFill>
                <a:latin typeface="AGA Arabesque"/>
                <a:ea typeface="AGA Arabesque"/>
                <a:cs typeface="AGA Arabesque"/>
                <a:sym typeface="AGA Arabesque"/>
              </a:rPr>
              <a:t>e</a:t>
            </a:r>
            <a:r>
              <a:rPr>
                <a:solidFill>
                  <a:srgbClr val="000000"/>
                </a:solidFill>
              </a:rPr>
              <a:t> في التمرة التي وجدها ساقطة: ((لولا أني أخاف أن تكون من الصدقة لأكلتها)).</a:t>
            </a:r>
          </a:p>
        </p:txBody>
      </p:sp>
      <p:pic>
        <p:nvPicPr>
          <p:cNvPr id="186" name="صورة 2" descr="صورة 2"/>
          <p:cNvPicPr>
            <a:picLocks noChangeAspect="1"/>
          </p:cNvPicPr>
          <p:nvPr/>
        </p:nvPicPr>
        <p:blipFill>
          <a:blip r:embed="rId2">
            <a:extLst/>
          </a:blip>
          <a:stretch>
            <a:fillRect/>
          </a:stretch>
        </p:blipFill>
        <p:spPr>
          <a:xfrm>
            <a:off x="1071537" y="3786189"/>
            <a:ext cx="5357852" cy="307181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irc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عنوان 1"/>
          <p:cNvSpPr txBox="1"/>
          <p:nvPr>
            <p:ph type="title"/>
          </p:nvPr>
        </p:nvSpPr>
        <p:spPr>
          <a:xfrm>
            <a:off x="1435607" y="274319"/>
            <a:ext cx="7498082" cy="4378818"/>
          </a:xfrm>
          <a:prstGeom prst="rect">
            <a:avLst/>
          </a:prstGeom>
        </p:spPr>
        <p:txBody>
          <a:bodyPr/>
          <a:lstStyle/>
          <a:p>
            <a:pPr/>
          </a:p>
        </p:txBody>
      </p:sp>
      <p:grpSp>
        <p:nvGrpSpPr>
          <p:cNvPr id="191" name="مستطيل مستدير الزوايا 2"/>
          <p:cNvGrpSpPr/>
          <p:nvPr/>
        </p:nvGrpSpPr>
        <p:grpSpPr>
          <a:xfrm>
            <a:off x="2555775" y="980728"/>
            <a:ext cx="5544617" cy="1800201"/>
            <a:chOff x="0" y="0"/>
            <a:chExt cx="5544615" cy="1800200"/>
          </a:xfrm>
        </p:grpSpPr>
        <p:sp>
          <p:nvSpPr>
            <p:cNvPr id="189" name="مستطيل مستدير الزوايا"/>
            <p:cNvSpPr/>
            <p:nvPr/>
          </p:nvSpPr>
          <p:spPr>
            <a:xfrm>
              <a:off x="0" y="0"/>
              <a:ext cx="5544616" cy="1800201"/>
            </a:xfrm>
            <a:prstGeom prst="roundRect">
              <a:avLst>
                <a:gd name="adj" fmla="val 16667"/>
              </a:avLst>
            </a:prstGeom>
            <a:solidFill>
              <a:srgbClr val="7030A0"/>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4000">
                  <a:solidFill>
                    <a:srgbClr val="FFFFFF"/>
                  </a:solidFill>
                </a:defRPr>
              </a:pPr>
            </a:p>
          </p:txBody>
        </p:sp>
        <p:sp>
          <p:nvSpPr>
            <p:cNvPr id="190" name="نشاط رقم 3   /  218"/>
            <p:cNvSpPr txBox="1"/>
            <p:nvPr/>
          </p:nvSpPr>
          <p:spPr>
            <a:xfrm>
              <a:off x="133599" y="523940"/>
              <a:ext cx="5277418" cy="7523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FFFFFF"/>
                  </a:solidFill>
                </a:defRPr>
              </a:lvl1pPr>
            </a:lstStyle>
            <a:p>
              <a:pPr rtl="0">
                <a:defRPr/>
              </a:pPr>
              <a:r>
                <a:t>نشاط رقم 3   /  218</a:t>
              </a:r>
            </a:p>
          </p:txBody>
        </p:sp>
      </p:grpSp>
    </p:spTree>
  </p:cSld>
  <p:clrMapOvr>
    <a:masterClrMapping/>
  </p:clrMapOvr>
  <mc:AlternateContent xmlns:mc="http://schemas.openxmlformats.org/markup-compatibility/2006">
    <mc:Choice xmlns:p14="http://schemas.microsoft.com/office/powerpoint/2010/main" Requires="p14">
      <p:transition spd="slow" advClick="1" p14:dur="1200">
        <p:wipe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مستطيل 1"/>
          <p:cNvSpPr/>
          <p:nvPr/>
        </p:nvSpPr>
        <p:spPr>
          <a:xfrm>
            <a:off x="1357289" y="357165"/>
            <a:ext cx="7286678" cy="7544147"/>
          </a:xfrm>
          <a:prstGeom prst="rect">
            <a:avLst/>
          </a:prstGeom>
          <a:solidFill>
            <a:srgbClr val="FFF1CE"/>
          </a:solidFill>
          <a:ln w="12700">
            <a:miter lim="400000"/>
          </a:ln>
          <a:effectLst>
            <a:outerShdw sx="100000" sy="100000" kx="0" ky="0" algn="b" rotWithShape="0" blurRad="190500" dist="228600" dir="2700000">
              <a:srgbClr val="000000">
                <a:alpha val="30000"/>
              </a:srgbClr>
            </a:outerShdw>
          </a:effectLst>
          <a:extLst>
            <a:ext uri="{C572A759-6A51-4108-AA02-DFA0A04FC94B}">
              <ma14:wrappingTextBoxFlag xmlns:ma14="http://schemas.microsoft.com/office/mac/drawingml/2011/main" val="1"/>
            </a:ext>
          </a:extLst>
        </p:spPr>
        <p:txBody>
          <a:bodyPr lIns="45719" rIns="45719">
            <a:spAutoFit/>
          </a:bodyPr>
          <a:lstStyle/>
          <a:p>
            <a:pPr algn="just" rtl="0">
              <a:lnSpc>
                <a:spcPct val="120000"/>
              </a:lnSpc>
              <a:defRPr sz="3200" u="sng">
                <a:solidFill>
                  <a:schemeClr val="accent6"/>
                </a:solidFill>
              </a:defRPr>
            </a:pPr>
            <a:r>
              <a:t>النوع الثالث: </a:t>
            </a:r>
            <a:r>
              <a:rPr>
                <a:solidFill>
                  <a:srgbClr val="000000"/>
                </a:solidFill>
              </a:rPr>
              <a:t>المال الذي لم يتركه أصحابه، وتتبعهم همة أوساط الناس، وله صورتان:</a:t>
            </a:r>
            <a:endParaRPr>
              <a:solidFill>
                <a:srgbClr val="000000"/>
              </a:solidFill>
            </a:endParaRPr>
          </a:p>
          <a:p>
            <a:pPr algn="just" rtl="0">
              <a:lnSpc>
                <a:spcPct val="120000"/>
              </a:lnSpc>
              <a:defRPr sz="3200" u="sng">
                <a:solidFill>
                  <a:schemeClr val="accent1"/>
                </a:solidFill>
              </a:defRPr>
            </a:pPr>
            <a:r>
              <a:t>الصورة الأولى: الحيوان الذي يمتنع بنفسه من صغار السباع إما لقوته وتحمله:</a:t>
            </a:r>
            <a:r>
              <a:rPr>
                <a:solidFill>
                  <a:srgbClr val="000000"/>
                </a:solidFill>
              </a:rPr>
              <a:t> كالإبل، والبقر، أو لطيرانه: كالحمام الأهلي. فهذا لا يجوز التقاطه.</a:t>
            </a:r>
            <a:endParaRPr>
              <a:solidFill>
                <a:srgbClr val="000000"/>
              </a:solidFill>
            </a:endParaRPr>
          </a:p>
          <a:p>
            <a:pPr algn="just" rtl="0">
              <a:lnSpc>
                <a:spcPct val="120000"/>
              </a:lnSpc>
              <a:defRPr sz="3200" u="sng">
                <a:solidFill>
                  <a:schemeClr val="accent1"/>
                </a:solidFill>
              </a:defRPr>
            </a:pPr>
            <a:r>
              <a:t>الصورة الثانية: ما سوى ما تقدم</a:t>
            </a:r>
            <a:r>
              <a:rPr>
                <a:solidFill>
                  <a:srgbClr val="000000"/>
                </a:solidFill>
              </a:rPr>
              <a:t>، مثل: المال الذي تتبعهم همة أوساط الناس كمئة ريال ونحوها والأمتعة كالحقائب ونحوها، والحيوانات الصغيرة التي لا تمتنع من صغار السباع كالغنم ونحوها، والحلي بأنواعها من ذهب، وفضة، وغيرها، والساعات وغير ذلك. وهذا النوع يجوز التقاطه.</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193">
                                            <p:txEl>
                                              <p:pRg st="1" end="1"/>
                                            </p:txEl>
                                          </p:spTgt>
                                        </p:tgtEl>
                                        <p:attrNameLst>
                                          <p:attrName>style.visibility</p:attrName>
                                        </p:attrNameLst>
                                      </p:cBhvr>
                                      <p:to>
                                        <p:strVal val="visible"/>
                                      </p:to>
                                    </p:set>
                                    <p:animEffect filter="box(in)" transition="in">
                                      <p:cBhvr>
                                        <p:cTn id="7" dur="2000"/>
                                        <p:tgtEl>
                                          <p:spTgt spid="1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4" grpId="1" fill="hold">
                                  <p:stCondLst>
                                    <p:cond delay="0"/>
                                  </p:stCondLst>
                                  <p:iterate type="el" backwards="0">
                                    <p:tmAbs val="0"/>
                                  </p:iterate>
                                  <p:childTnLst>
                                    <p:set>
                                      <p:cBhvr>
                                        <p:cTn id="11" fill="hold"/>
                                        <p:tgtEl>
                                          <p:spTgt spid="193">
                                            <p:txEl>
                                              <p:pRg st="2" end="2"/>
                                            </p:txEl>
                                          </p:spTgt>
                                        </p:tgtEl>
                                        <p:attrNameLst>
                                          <p:attrName>style.visibility</p:attrName>
                                        </p:attrNameLst>
                                      </p:cBhvr>
                                      <p:to>
                                        <p:strVal val="visible"/>
                                      </p:to>
                                    </p:set>
                                    <p:animEffect filter="box(in)" transition="in">
                                      <p:cBhvr>
                                        <p:cTn id="12" dur="2000"/>
                                        <p:tgtEl>
                                          <p:spTgt spid="19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عنوان 1"/>
          <p:cNvSpPr txBox="1"/>
          <p:nvPr>
            <p:ph type="title"/>
          </p:nvPr>
        </p:nvSpPr>
        <p:spPr>
          <a:xfrm>
            <a:off x="1043608" y="274319"/>
            <a:ext cx="7890079" cy="5818978"/>
          </a:xfrm>
          <a:prstGeom prst="rect">
            <a:avLst/>
          </a:prstGeom>
        </p:spPr>
        <p:txBody>
          <a:bodyPr/>
          <a:lstStyle/>
          <a:p>
            <a:pPr algn="ctr" rtl="0">
              <a:defRPr/>
            </a:pPr>
            <a:br/>
            <a:br/>
            <a:br/>
            <a:r>
              <a:rPr sz="2800"/>
              <a:t>من خلال درسنا لهذا اليوم وضحي انواع اللقطة  ؟ </a:t>
            </a:r>
          </a:p>
        </p:txBody>
      </p:sp>
      <p:grpSp>
        <p:nvGrpSpPr>
          <p:cNvPr id="198" name="مستطيل مستدير الزوايا 2"/>
          <p:cNvGrpSpPr/>
          <p:nvPr/>
        </p:nvGrpSpPr>
        <p:grpSpPr>
          <a:xfrm>
            <a:off x="2411759" y="1052736"/>
            <a:ext cx="5616625" cy="2088233"/>
            <a:chOff x="0" y="0"/>
            <a:chExt cx="5616623" cy="2088232"/>
          </a:xfrm>
        </p:grpSpPr>
        <p:sp>
          <p:nvSpPr>
            <p:cNvPr id="196" name="مستطيل مستدير الزوايا"/>
            <p:cNvSpPr/>
            <p:nvPr/>
          </p:nvSpPr>
          <p:spPr>
            <a:xfrm>
              <a:off x="0" y="0"/>
              <a:ext cx="5616624" cy="2088233"/>
            </a:xfrm>
            <a:prstGeom prst="roundRect">
              <a:avLst>
                <a:gd name="adj" fmla="val 16667"/>
              </a:avLst>
            </a:prstGeom>
            <a:solidFill>
              <a:srgbClr val="FED46C"/>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3600">
                  <a:solidFill>
                    <a:srgbClr val="0070C0"/>
                  </a:solidFill>
                </a:defRPr>
              </a:pPr>
            </a:p>
          </p:txBody>
        </p:sp>
        <p:sp>
          <p:nvSpPr>
            <p:cNvPr id="197" name="توضيح  (  تدريس تبادلي  )"/>
            <p:cNvSpPr txBox="1"/>
            <p:nvPr/>
          </p:nvSpPr>
          <p:spPr>
            <a:xfrm>
              <a:off x="147659" y="702270"/>
              <a:ext cx="5321306" cy="6836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600">
                  <a:solidFill>
                    <a:srgbClr val="0070C0"/>
                  </a:solidFill>
                </a:defRPr>
              </a:lvl1pPr>
            </a:lstStyle>
            <a:p>
              <a:pPr rtl="0">
                <a:defRPr/>
              </a:pPr>
              <a:r>
                <a:t>توضيح  (  تدريس تبادلي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مستطيل 1"/>
          <p:cNvSpPr/>
          <p:nvPr/>
        </p:nvSpPr>
        <p:spPr>
          <a:xfrm>
            <a:off x="971599" y="332655"/>
            <a:ext cx="7929620" cy="7237508"/>
          </a:xfrm>
          <a:prstGeom prst="rect">
            <a:avLst/>
          </a:prstGeom>
          <a:solidFill>
            <a:srgbClr val="D7DDEB"/>
          </a:solidFill>
          <a:ln w="12700">
            <a:miter lim="400000"/>
          </a:ln>
          <a:effectLst>
            <a:outerShdw sx="100000" sy="100000" kx="0" ky="0" algn="b" rotWithShape="0" blurRad="190500" dist="228600" dir="2700000">
              <a:srgbClr val="000000">
                <a:alpha val="30000"/>
              </a:srgbClr>
            </a:outerShdw>
          </a:effectLst>
          <a:extLst>
            <a:ext uri="{C572A759-6A51-4108-AA02-DFA0A04FC94B}">
              <ma14:wrappingTextBoxFlag xmlns:ma14="http://schemas.microsoft.com/office/mac/drawingml/2011/main" val="1"/>
            </a:ext>
          </a:extLst>
        </p:spPr>
        <p:txBody>
          <a:bodyPr lIns="45719" rIns="45719">
            <a:spAutoFit/>
          </a:bodyPr>
          <a:lstStyle/>
          <a:p>
            <a:pPr marL="342900" indent="-342900" rtl="0">
              <a:lnSpc>
                <a:spcPct val="130000"/>
              </a:lnSpc>
              <a:defRPr sz="3200">
                <a:solidFill>
                  <a:schemeClr val="accent3"/>
                </a:solidFill>
              </a:defRPr>
            </a:pPr>
            <a:r>
              <a:t>من أحكام اللقطة:</a:t>
            </a:r>
          </a:p>
          <a:p>
            <a:pPr marL="342900" indent="-342900" algn="just" rtl="0">
              <a:lnSpc>
                <a:spcPct val="130000"/>
              </a:lnSpc>
              <a:buSzPct val="100000"/>
              <a:buAutoNum type="arabicParenR" startAt="1"/>
              <a:defRPr sz="3200">
                <a:solidFill>
                  <a:schemeClr val="accent1"/>
                </a:solidFill>
              </a:defRPr>
            </a:pPr>
            <a:r>
              <a:t> الملتقط أمين</a:t>
            </a:r>
            <a:r>
              <a:rPr>
                <a:solidFill>
                  <a:srgbClr val="000000"/>
                </a:solidFill>
              </a:rPr>
              <a:t>، فلو تلف المال عنده من غير تعدٍّ ولا تفريط فإنه لا يضمن المال التالف.</a:t>
            </a:r>
            <a:endParaRPr>
              <a:solidFill>
                <a:srgbClr val="000000"/>
              </a:solidFill>
            </a:endParaRPr>
          </a:p>
          <a:p>
            <a:pPr marL="342900" indent="-342900" algn="just" rtl="0">
              <a:lnSpc>
                <a:spcPct val="130000"/>
              </a:lnSpc>
              <a:buSzPct val="100000"/>
              <a:buAutoNum type="arabicParenR" startAt="1"/>
              <a:defRPr sz="3200">
                <a:solidFill>
                  <a:schemeClr val="accent1"/>
                </a:solidFill>
              </a:defRPr>
            </a:pPr>
            <a:r>
              <a:t> أجرة التعريف على صاحب المال؛</a:t>
            </a:r>
            <a:r>
              <a:rPr>
                <a:solidFill>
                  <a:srgbClr val="000000"/>
                </a:solidFill>
              </a:rPr>
              <a:t> لأن الملتقط محسن.</a:t>
            </a:r>
            <a:endParaRPr>
              <a:solidFill>
                <a:srgbClr val="000000"/>
              </a:solidFill>
            </a:endParaRPr>
          </a:p>
          <a:p>
            <a:pPr marL="342900" indent="-342900" algn="just" rtl="0">
              <a:lnSpc>
                <a:spcPct val="130000"/>
              </a:lnSpc>
              <a:buSzPct val="100000"/>
              <a:buAutoNum type="arabicParenR" startAt="1"/>
              <a:defRPr sz="3200">
                <a:solidFill>
                  <a:schemeClr val="accent1"/>
                </a:solidFill>
              </a:defRPr>
            </a:pPr>
            <a:r>
              <a:t> لا يجوز إنشاد الضالة في المساجد</a:t>
            </a:r>
            <a:r>
              <a:rPr>
                <a:solidFill>
                  <a:srgbClr val="000000"/>
                </a:solidFill>
              </a:rPr>
              <a:t>، وكذلك تعريفها لا يجوز في المساجد؛ لأن المساجد لم تبن لذلك.</a:t>
            </a:r>
            <a:endParaRPr>
              <a:solidFill>
                <a:srgbClr val="000000"/>
              </a:solidFill>
            </a:endParaRPr>
          </a:p>
          <a:p>
            <a:pPr marL="342900" indent="-342900" algn="just" rtl="0">
              <a:lnSpc>
                <a:spcPct val="130000"/>
              </a:lnSpc>
              <a:buSzPct val="100000"/>
              <a:buAutoNum type="arabicParenR" startAt="1"/>
              <a:defRPr sz="3200">
                <a:solidFill>
                  <a:schemeClr val="accent1"/>
                </a:solidFill>
              </a:defRPr>
            </a:pPr>
            <a:r>
              <a:t> من وجد مالاً غير مرغوب عنه ويعرف صاحبه فإنه يجب رده إليه</a:t>
            </a:r>
            <a:r>
              <a:rPr>
                <a:solidFill>
                  <a:srgbClr val="000000"/>
                </a:solidFill>
              </a:rPr>
              <a:t>، وذلك كأن يسقط قلم أحد زملائك في الصف فترده إليه.</a:t>
            </a:r>
            <a:r>
              <a:rPr>
                <a:solidFill>
                  <a:srgbClr val="000000"/>
                </a:solidFill>
              </a:rP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0">
                                            <p:bg/>
                                          </p:spTgt>
                                        </p:tgtEl>
                                        <p:attrNameLst>
                                          <p:attrName>style.visibility</p:attrName>
                                        </p:attrNameLst>
                                      </p:cBhvr>
                                      <p:to>
                                        <p:strVal val="visible"/>
                                      </p:to>
                                    </p:set>
                                    <p:anim calcmode="lin" valueType="num">
                                      <p:cBhvr>
                                        <p:cTn id="7" dur="2000" fill="hold"/>
                                        <p:tgtEl>
                                          <p:spTgt spid="200">
                                            <p:bg/>
                                          </p:spTgt>
                                        </p:tgtEl>
                                        <p:attrNameLst>
                                          <p:attrName>ppt_x</p:attrName>
                                        </p:attrNameLst>
                                      </p:cBhvr>
                                      <p:tavLst>
                                        <p:tav tm="0">
                                          <p:val>
                                            <p:strVal val="#ppt_x"/>
                                          </p:val>
                                        </p:tav>
                                        <p:tav tm="100000">
                                          <p:val>
                                            <p:strVal val="#ppt_x"/>
                                          </p:val>
                                        </p:tav>
                                      </p:tavLst>
                                    </p:anim>
                                    <p:anim calcmode="lin" valueType="num">
                                      <p:cBhvr>
                                        <p:cTn id="8" dur="2000" fill="hold"/>
                                        <p:tgtEl>
                                          <p:spTgt spid="20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00">
                                            <p:txEl>
                                              <p:pRg st="0" end="0"/>
                                            </p:txEl>
                                          </p:spTgt>
                                        </p:tgtEl>
                                        <p:attrNameLst>
                                          <p:attrName>style.visibility</p:attrName>
                                        </p:attrNameLst>
                                      </p:cBhvr>
                                      <p:to>
                                        <p:strVal val="visible"/>
                                      </p:to>
                                    </p:set>
                                    <p:anim calcmode="lin" valueType="num">
                                      <p:cBhvr>
                                        <p:cTn id="11" dur="2000" fill="hold"/>
                                        <p:tgtEl>
                                          <p:spTgt spid="200">
                                            <p:txEl>
                                              <p:pRg st="0" end="0"/>
                                            </p:txEl>
                                          </p:spTgt>
                                        </p:tgtEl>
                                        <p:attrNameLst>
                                          <p:attrName>ppt_x</p:attrName>
                                        </p:attrNameLst>
                                      </p:cBhvr>
                                      <p:tavLst>
                                        <p:tav tm="0">
                                          <p:val>
                                            <p:strVal val="#ppt_x"/>
                                          </p:val>
                                        </p:tav>
                                        <p:tav tm="100000">
                                          <p:val>
                                            <p:strVal val="#ppt_x"/>
                                          </p:val>
                                        </p:tav>
                                      </p:tavLst>
                                    </p:anim>
                                    <p:anim calcmode="lin" valueType="num">
                                      <p:cBhvr>
                                        <p:cTn id="12" dur="20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200">
                                            <p:txEl>
                                              <p:pRg st="1" end="1"/>
                                            </p:txEl>
                                          </p:spTgt>
                                        </p:tgtEl>
                                        <p:attrNameLst>
                                          <p:attrName>style.visibility</p:attrName>
                                        </p:attrNameLst>
                                      </p:cBhvr>
                                      <p:to>
                                        <p:strVal val="visible"/>
                                      </p:to>
                                    </p:set>
                                    <p:anim calcmode="lin" valueType="num">
                                      <p:cBhvr>
                                        <p:cTn id="17" dur="2000" fill="hold"/>
                                        <p:tgtEl>
                                          <p:spTgt spid="200">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2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200">
                                            <p:txEl>
                                              <p:pRg st="2" end="2"/>
                                            </p:txEl>
                                          </p:spTgt>
                                        </p:tgtEl>
                                        <p:attrNameLst>
                                          <p:attrName>style.visibility</p:attrName>
                                        </p:attrNameLst>
                                      </p:cBhvr>
                                      <p:to>
                                        <p:strVal val="visible"/>
                                      </p:to>
                                    </p:set>
                                    <p:anim calcmode="lin" valueType="num">
                                      <p:cBhvr>
                                        <p:cTn id="23" dur="2000" fill="hold"/>
                                        <p:tgtEl>
                                          <p:spTgt spid="200">
                                            <p:txEl>
                                              <p:pRg st="2" end="2"/>
                                            </p:txEl>
                                          </p:spTgt>
                                        </p:tgtEl>
                                        <p:attrNameLst>
                                          <p:attrName>ppt_x</p:attrName>
                                        </p:attrNameLst>
                                      </p:cBhvr>
                                      <p:tavLst>
                                        <p:tav tm="0">
                                          <p:val>
                                            <p:strVal val="#ppt_x"/>
                                          </p:val>
                                        </p:tav>
                                        <p:tav tm="100000">
                                          <p:val>
                                            <p:strVal val="#ppt_x"/>
                                          </p:val>
                                        </p:tav>
                                      </p:tavLst>
                                    </p:anim>
                                    <p:anim calcmode="lin" valueType="num">
                                      <p:cBhvr>
                                        <p:cTn id="24" dur="2000" fill="hold"/>
                                        <p:tgtEl>
                                          <p:spTgt spid="2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200">
                                            <p:txEl>
                                              <p:pRg st="3" end="3"/>
                                            </p:txEl>
                                          </p:spTgt>
                                        </p:tgtEl>
                                        <p:attrNameLst>
                                          <p:attrName>style.visibility</p:attrName>
                                        </p:attrNameLst>
                                      </p:cBhvr>
                                      <p:to>
                                        <p:strVal val="visible"/>
                                      </p:to>
                                    </p:set>
                                    <p:anim calcmode="lin" valueType="num">
                                      <p:cBhvr>
                                        <p:cTn id="29" dur="2000" fill="hold"/>
                                        <p:tgtEl>
                                          <p:spTgt spid="200">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2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200">
                                            <p:txEl>
                                              <p:pRg st="4" end="4"/>
                                            </p:txEl>
                                          </p:spTgt>
                                        </p:tgtEl>
                                        <p:attrNameLst>
                                          <p:attrName>style.visibility</p:attrName>
                                        </p:attrNameLst>
                                      </p:cBhvr>
                                      <p:to>
                                        <p:strVal val="visible"/>
                                      </p:to>
                                    </p:set>
                                    <p:anim calcmode="lin" valueType="num">
                                      <p:cBhvr>
                                        <p:cTn id="35" dur="2000" fill="hold"/>
                                        <p:tgtEl>
                                          <p:spTgt spid="200">
                                            <p:txEl>
                                              <p:pRg st="4" end="4"/>
                                            </p:txEl>
                                          </p:spTgt>
                                        </p:tgtEl>
                                        <p:attrNameLst>
                                          <p:attrName>ppt_x</p:attrName>
                                        </p:attrNameLst>
                                      </p:cBhvr>
                                      <p:tavLst>
                                        <p:tav tm="0">
                                          <p:val>
                                            <p:strVal val="#ppt_x"/>
                                          </p:val>
                                        </p:tav>
                                        <p:tav tm="100000">
                                          <p:val>
                                            <p:strVal val="#ppt_x"/>
                                          </p:val>
                                        </p:tav>
                                      </p:tavLst>
                                    </p:anim>
                                    <p:anim calcmode="lin" valueType="num">
                                      <p:cBhvr>
                                        <p:cTn id="36" dur="2000" fill="hold"/>
                                        <p:tgtEl>
                                          <p:spTgt spid="20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0"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عنوان 1"/>
          <p:cNvSpPr txBox="1"/>
          <p:nvPr>
            <p:ph type="title"/>
          </p:nvPr>
        </p:nvSpPr>
        <p:spPr>
          <a:xfrm>
            <a:off x="1187624" y="274319"/>
            <a:ext cx="7746063" cy="5962994"/>
          </a:xfrm>
          <a:prstGeom prst="rect">
            <a:avLst/>
          </a:prstGeom>
        </p:spPr>
        <p:txBody>
          <a:bodyPr/>
          <a:lstStyle/>
          <a:p>
            <a:pPr algn="r" rtl="0">
              <a:defRPr/>
            </a:pPr>
          </a:p>
        </p:txBody>
      </p:sp>
      <p:pic>
        <p:nvPicPr>
          <p:cNvPr id="115"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grpSp>
        <p:nvGrpSpPr>
          <p:cNvPr id="118" name="مستطيل مستدير الزوايا 3"/>
          <p:cNvGrpSpPr/>
          <p:nvPr/>
        </p:nvGrpSpPr>
        <p:grpSpPr>
          <a:xfrm>
            <a:off x="1547663" y="5394919"/>
            <a:ext cx="4104458" cy="914401"/>
            <a:chOff x="0" y="0"/>
            <a:chExt cx="4104456" cy="914400"/>
          </a:xfrm>
        </p:grpSpPr>
        <p:sp>
          <p:nvSpPr>
            <p:cNvPr id="116" name="مستطيل مستدير الزوايا"/>
            <p:cNvSpPr/>
            <p:nvPr/>
          </p:nvSpPr>
          <p:spPr>
            <a:xfrm>
              <a:off x="0" y="0"/>
              <a:ext cx="4104457" cy="914400"/>
            </a:xfrm>
            <a:prstGeom prst="roundRect">
              <a:avLst>
                <a:gd name="adj" fmla="val 16667"/>
              </a:avLst>
            </a:prstGeom>
            <a:solidFill>
              <a:schemeClr val="accent1"/>
            </a:solidFill>
            <a:ln w="25400" cap="flat">
              <a:solidFill>
                <a:srgbClr val="296A7A"/>
              </a:solidFill>
              <a:prstDash val="solid"/>
              <a:round/>
            </a:ln>
            <a:effectLst/>
          </p:spPr>
          <p:txBody>
            <a:bodyPr wrap="square" lIns="45719" tIns="45719" rIns="45719" bIns="45719" numCol="1" anchor="ctr">
              <a:noAutofit/>
            </a:bodyPr>
            <a:lstStyle/>
            <a:p>
              <a:pPr algn="ctr" rtl="0">
                <a:defRPr>
                  <a:solidFill>
                    <a:srgbClr val="FFFFFF"/>
                  </a:solidFill>
                </a:defRPr>
              </a:pPr>
            </a:p>
          </p:txBody>
        </p:sp>
        <p:sp>
          <p:nvSpPr>
            <p:cNvPr id="117" name="روليت الاسماء تطبيق ميك ات"/>
            <p:cNvSpPr txBox="1"/>
            <p:nvPr/>
          </p:nvSpPr>
          <p:spPr>
            <a:xfrm>
              <a:off x="90356" y="260242"/>
              <a:ext cx="3923743" cy="3939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rtl="0">
                <a:defRPr/>
              </a:pPr>
              <a:r>
                <a:t> روليت الاسماء تطبيق ميك ات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مستطيل 1"/>
          <p:cNvSpPr/>
          <p:nvPr/>
        </p:nvSpPr>
        <p:spPr>
          <a:xfrm>
            <a:off x="642910" y="357165"/>
            <a:ext cx="8501090" cy="7809062"/>
          </a:xfrm>
          <a:prstGeom prst="rect">
            <a:avLst/>
          </a:prstGeom>
          <a:solidFill>
            <a:srgbClr val="F5D3D3"/>
          </a:solidFill>
          <a:ln w="12700">
            <a:miter lim="400000"/>
          </a:ln>
          <a:effectLst>
            <a:outerShdw sx="100000" sy="100000" kx="0" ky="0" algn="b" rotWithShape="0" blurRad="190500" dist="228600" dir="2700000">
              <a:srgbClr val="000000">
                <a:alpha val="30000"/>
              </a:srgbClr>
            </a:outerShdw>
          </a:effectLst>
          <a:extLst>
            <a:ext uri="{C572A759-6A51-4108-AA02-DFA0A04FC94B}">
              <ma14:wrappingTextBoxFlag xmlns:ma14="http://schemas.microsoft.com/office/mac/drawingml/2011/main" val="1"/>
            </a:ext>
          </a:extLst>
        </p:spPr>
        <p:txBody>
          <a:bodyPr lIns="45719" rIns="45719">
            <a:spAutoFit/>
          </a:bodyPr>
          <a:lstStyle/>
          <a:p>
            <a:pPr algn="ctr" rtl="0">
              <a:defRPr b="1" sz="2800" u="sng">
                <a:solidFill>
                  <a:schemeClr val="accent3"/>
                </a:solidFill>
              </a:defRPr>
            </a:pPr>
            <a:r>
              <a:t>لقطة الحرم</a:t>
            </a:r>
          </a:p>
          <a:p>
            <a:pPr rtl="0">
              <a:defRPr b="1" sz="2800" u="sng">
                <a:solidFill>
                  <a:srgbClr val="0070C0"/>
                </a:solidFill>
              </a:defRPr>
            </a:pPr>
            <a:r>
              <a:t>مالمراد بالحرم:</a:t>
            </a:r>
          </a:p>
          <a:p>
            <a:pPr rtl="0">
              <a:defRPr b="1" sz="2800" u="sng"/>
            </a:pPr>
            <a:r>
              <a:t>أي حرم مكة شرفها الله تعالى,وقد خصه الله تعالى بخصائص كثيرة،وفضله على بقاع الأرض كلها،فمن ذلك أنه </a:t>
            </a:r>
            <a:r>
              <a:rPr>
                <a:solidFill>
                  <a:srgbClr val="C00000"/>
                </a:solidFill>
              </a:rPr>
              <a:t>لا يجوز أخذ </a:t>
            </a:r>
            <a:r>
              <a:t> </a:t>
            </a:r>
            <a:r>
              <a:rPr>
                <a:solidFill>
                  <a:srgbClr val="C00000"/>
                </a:solidFill>
              </a:rPr>
              <a:t>لقطته </a:t>
            </a:r>
            <a:r>
              <a:t>إلا لمن أراد حفظها وتعرفيها ولا يملكها أبدا. فإن وجد صاحبها 0وإلا فإنه يسلمها </a:t>
            </a:r>
            <a:r>
              <a:rPr b="0">
                <a:effectLst>
                  <a:outerShdw sx="100000" sy="100000" kx="0" ky="0" algn="b" rotWithShape="0" blurRad="38100" dist="38100" dir="2700000">
                    <a:srgbClr val="000000">
                      <a:alpha val="43137"/>
                    </a:srgbClr>
                  </a:outerShdw>
                </a:effectLst>
              </a:rPr>
              <a:t>للجهات المسؤولة</a:t>
            </a:r>
            <a:r>
              <a:rPr b="0">
                <a:effectLst>
                  <a:outerShdw sx="100000" sy="100000" kx="0" ky="0" algn="b" rotWithShape="0" blurRad="38100" dist="38100" dir="2700000">
                    <a:srgbClr val="000000">
                      <a:alpha val="43137"/>
                    </a:srgbClr>
                  </a:outerShdw>
                </a:effectLst>
              </a:rPr>
              <a:t>.</a:t>
            </a:r>
            <a:endParaRPr b="0">
              <a:effectLst>
                <a:outerShdw sx="100000" sy="100000" kx="0" ky="0" algn="b" rotWithShape="0" blurRad="38100" dist="38100" dir="2700000">
                  <a:srgbClr val="000000">
                    <a:alpha val="43137"/>
                  </a:srgbClr>
                </a:outerShdw>
              </a:effectLst>
            </a:endParaRPr>
          </a:p>
          <a:p>
            <a:pPr rtl="0">
              <a:defRPr sz="2800">
                <a:solidFill>
                  <a:srgbClr val="C00000"/>
                </a:solidFill>
                <a:effectLst>
                  <a:outerShdw sx="100000" sy="100000" kx="0" ky="0" algn="b" rotWithShape="0" blurRad="38100" dist="38100" dir="2700000">
                    <a:srgbClr val="000000">
                      <a:alpha val="43137"/>
                    </a:srgbClr>
                  </a:outerShdw>
                </a:effectLst>
              </a:defRPr>
            </a:pPr>
            <a:r>
              <a:t>والدليل قوله صلى الله عليه وسلم: (( ولا تلتقط لقطتها إلا لمعرف))،</a:t>
            </a:r>
          </a:p>
          <a:p>
            <a:pPr rtl="0">
              <a:defRPr sz="2800">
                <a:solidFill>
                  <a:srgbClr val="C00000"/>
                </a:solidFill>
                <a:effectLst>
                  <a:outerShdw sx="100000" sy="100000" kx="0" ky="0" algn="b" rotWithShape="0" blurRad="38100" dist="38100" dir="2700000">
                    <a:srgbClr val="000000">
                      <a:alpha val="43137"/>
                    </a:srgbClr>
                  </a:outerShdw>
                </a:effectLst>
              </a:defRPr>
            </a:pPr>
            <a:r>
              <a:t>وعن عبد الرحمن بن عثمان التيمي أن رسول الله صلى الله عليه وسلم ((نهى عن لقطة الحاج)).</a:t>
            </a:r>
          </a:p>
          <a:p>
            <a:pPr rtl="0">
              <a:defRPr b="1" sz="2800" u="sng">
                <a:solidFill>
                  <a:srgbClr val="0070C0"/>
                </a:solidFill>
              </a:defRPr>
            </a:pPr>
            <a:r>
              <a:t>لكن هل الأفضل أخذ لقطة الحرم لتعرفيها أو تركها؟</a:t>
            </a:r>
          </a:p>
          <a:p>
            <a:pPr rtl="0">
              <a:defRPr b="1" sz="2800" u="sng"/>
            </a:pPr>
            <a:r>
              <a:t>فإذا لم يخش واجد اللقطة عليها فالأفضل تركها،وأما إن خشي عليها فإنه يأخذها ويعرفها ،فإن استطاع الوصول إلى صاحب المال –كأن يكون رقمه أو رقم فندقه موجودا مع اللقطة –أعطاها له، وإلا فالأفضل أن يعطيها الجهة المسؤولة عن الأموال الضائعة؛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202">
                                            <p:bg/>
                                          </p:spTgt>
                                        </p:tgtEl>
                                        <p:attrNameLst>
                                          <p:attrName>style.visibility</p:attrName>
                                        </p:attrNameLst>
                                      </p:cBhvr>
                                      <p:to>
                                        <p:strVal val="visible"/>
                                      </p:to>
                                    </p:set>
                                    <p:animEffect filter="box(in)" transition="in">
                                      <p:cBhvr>
                                        <p:cTn id="7" dur="2000"/>
                                        <p:tgtEl>
                                          <p:spTgt spid="202">
                                            <p:bg/>
                                          </p:spTgt>
                                        </p:tgtEl>
                                      </p:cBhvr>
                                    </p:animEffect>
                                  </p:childTnLst>
                                </p:cTn>
                              </p:par>
                              <p:par>
                                <p:cTn id="8" presetClass="entr" nodeType="withEffect" presetSubtype="16" presetID="4" grpId="1" fill="hold">
                                  <p:stCondLst>
                                    <p:cond delay="0"/>
                                  </p:stCondLst>
                                  <p:iterate type="el" backwards="0">
                                    <p:tmAbs val="0"/>
                                  </p:iterate>
                                  <p:childTnLst>
                                    <p:set>
                                      <p:cBhvr>
                                        <p:cTn id="9" fill="hold"/>
                                        <p:tgtEl>
                                          <p:spTgt spid="202">
                                            <p:txEl>
                                              <p:pRg st="0" end="0"/>
                                            </p:txEl>
                                          </p:spTgt>
                                        </p:tgtEl>
                                        <p:attrNameLst>
                                          <p:attrName>style.visibility</p:attrName>
                                        </p:attrNameLst>
                                      </p:cBhvr>
                                      <p:to>
                                        <p:strVal val="visible"/>
                                      </p:to>
                                    </p:set>
                                    <p:animEffect filter="box(in)" transition="in">
                                      <p:cBhvr>
                                        <p:cTn id="10" dur="2000"/>
                                        <p:tgtEl>
                                          <p:spTgt spid="20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4" grpId="1" fill="hold">
                                  <p:stCondLst>
                                    <p:cond delay="0"/>
                                  </p:stCondLst>
                                  <p:iterate type="el" backwards="0">
                                    <p:tmAbs val="0"/>
                                  </p:iterate>
                                  <p:childTnLst>
                                    <p:set>
                                      <p:cBhvr>
                                        <p:cTn id="14" fill="hold"/>
                                        <p:tgtEl>
                                          <p:spTgt spid="202">
                                            <p:txEl>
                                              <p:pRg st="1" end="1"/>
                                            </p:txEl>
                                          </p:spTgt>
                                        </p:tgtEl>
                                        <p:attrNameLst>
                                          <p:attrName>style.visibility</p:attrName>
                                        </p:attrNameLst>
                                      </p:cBhvr>
                                      <p:to>
                                        <p:strVal val="visible"/>
                                      </p:to>
                                    </p:set>
                                    <p:animEffect filter="box(in)" transition="in">
                                      <p:cBhvr>
                                        <p:cTn id="15" dur="2000"/>
                                        <p:tgtEl>
                                          <p:spTgt spid="2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6" presetID="4" grpId="1" fill="hold">
                                  <p:stCondLst>
                                    <p:cond delay="0"/>
                                  </p:stCondLst>
                                  <p:iterate type="el" backwards="0">
                                    <p:tmAbs val="0"/>
                                  </p:iterate>
                                  <p:childTnLst>
                                    <p:set>
                                      <p:cBhvr>
                                        <p:cTn id="19" fill="hold"/>
                                        <p:tgtEl>
                                          <p:spTgt spid="202">
                                            <p:txEl>
                                              <p:pRg st="2" end="2"/>
                                            </p:txEl>
                                          </p:spTgt>
                                        </p:tgtEl>
                                        <p:attrNameLst>
                                          <p:attrName>style.visibility</p:attrName>
                                        </p:attrNameLst>
                                      </p:cBhvr>
                                      <p:to>
                                        <p:strVal val="visible"/>
                                      </p:to>
                                    </p:set>
                                    <p:animEffect filter="box(in)" transition="in">
                                      <p:cBhvr>
                                        <p:cTn id="20" dur="2000"/>
                                        <p:tgtEl>
                                          <p:spTgt spid="20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4" grpId="1" fill="hold">
                                  <p:stCondLst>
                                    <p:cond delay="0"/>
                                  </p:stCondLst>
                                  <p:iterate type="el" backwards="0">
                                    <p:tmAbs val="0"/>
                                  </p:iterate>
                                  <p:childTnLst>
                                    <p:set>
                                      <p:cBhvr>
                                        <p:cTn id="24" fill="hold"/>
                                        <p:tgtEl>
                                          <p:spTgt spid="202">
                                            <p:txEl>
                                              <p:pRg st="3" end="3"/>
                                            </p:txEl>
                                          </p:spTgt>
                                        </p:tgtEl>
                                        <p:attrNameLst>
                                          <p:attrName>style.visibility</p:attrName>
                                        </p:attrNameLst>
                                      </p:cBhvr>
                                      <p:to>
                                        <p:strVal val="visible"/>
                                      </p:to>
                                    </p:set>
                                    <p:animEffect filter="box(in)" transition="in">
                                      <p:cBhvr>
                                        <p:cTn id="25" dur="2000"/>
                                        <p:tgtEl>
                                          <p:spTgt spid="20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16" presetID="4" grpId="1" fill="hold">
                                  <p:stCondLst>
                                    <p:cond delay="0"/>
                                  </p:stCondLst>
                                  <p:iterate type="el" backwards="0">
                                    <p:tmAbs val="0"/>
                                  </p:iterate>
                                  <p:childTnLst>
                                    <p:set>
                                      <p:cBhvr>
                                        <p:cTn id="29" fill="hold"/>
                                        <p:tgtEl>
                                          <p:spTgt spid="202">
                                            <p:txEl>
                                              <p:pRg st="4" end="4"/>
                                            </p:txEl>
                                          </p:spTgt>
                                        </p:tgtEl>
                                        <p:attrNameLst>
                                          <p:attrName>style.visibility</p:attrName>
                                        </p:attrNameLst>
                                      </p:cBhvr>
                                      <p:to>
                                        <p:strVal val="visible"/>
                                      </p:to>
                                    </p:set>
                                    <p:animEffect filter="box(in)" transition="in">
                                      <p:cBhvr>
                                        <p:cTn id="30" dur="2000"/>
                                        <p:tgtEl>
                                          <p:spTgt spid="20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4" grpId="1" fill="hold">
                                  <p:stCondLst>
                                    <p:cond delay="0"/>
                                  </p:stCondLst>
                                  <p:iterate type="el" backwards="0">
                                    <p:tmAbs val="0"/>
                                  </p:iterate>
                                  <p:childTnLst>
                                    <p:set>
                                      <p:cBhvr>
                                        <p:cTn id="34" fill="hold"/>
                                        <p:tgtEl>
                                          <p:spTgt spid="202">
                                            <p:txEl>
                                              <p:pRg st="5" end="5"/>
                                            </p:txEl>
                                          </p:spTgt>
                                        </p:tgtEl>
                                        <p:attrNameLst>
                                          <p:attrName>style.visibility</p:attrName>
                                        </p:attrNameLst>
                                      </p:cBhvr>
                                      <p:to>
                                        <p:strVal val="visible"/>
                                      </p:to>
                                    </p:set>
                                    <p:animEffect filter="box(in)" transition="in">
                                      <p:cBhvr>
                                        <p:cTn id="35" dur="2000"/>
                                        <p:tgtEl>
                                          <p:spTgt spid="20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16" presetID="4" grpId="1" fill="hold">
                                  <p:stCondLst>
                                    <p:cond delay="0"/>
                                  </p:stCondLst>
                                  <p:iterate type="el" backwards="0">
                                    <p:tmAbs val="0"/>
                                  </p:iterate>
                                  <p:childTnLst>
                                    <p:set>
                                      <p:cBhvr>
                                        <p:cTn id="39" fill="hold"/>
                                        <p:tgtEl>
                                          <p:spTgt spid="202">
                                            <p:txEl>
                                              <p:pRg st="6" end="6"/>
                                            </p:txEl>
                                          </p:spTgt>
                                        </p:tgtEl>
                                        <p:attrNameLst>
                                          <p:attrName>style.visibility</p:attrName>
                                        </p:attrNameLst>
                                      </p:cBhvr>
                                      <p:to>
                                        <p:strVal val="visible"/>
                                      </p:to>
                                    </p:set>
                                    <p:animEffect filter="box(in)" transition="in">
                                      <p:cBhvr>
                                        <p:cTn id="40" dur="2000"/>
                                        <p:tgtEl>
                                          <p:spTgt spid="202">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2"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عنوان 1"/>
          <p:cNvSpPr txBox="1"/>
          <p:nvPr>
            <p:ph type="title"/>
          </p:nvPr>
        </p:nvSpPr>
        <p:spPr>
          <a:xfrm>
            <a:off x="1115616" y="274319"/>
            <a:ext cx="7818071" cy="6107010"/>
          </a:xfrm>
          <a:prstGeom prst="rect">
            <a:avLst/>
          </a:prstGeom>
        </p:spPr>
        <p:txBody>
          <a:bodyPr/>
          <a:lstStyle/>
          <a:p>
            <a:pPr algn="r" rtl="0">
              <a:defRPr/>
            </a:pPr>
          </a:p>
        </p:txBody>
      </p:sp>
      <p:grpSp>
        <p:nvGrpSpPr>
          <p:cNvPr id="207" name="مستطيل مستدير الزوايا 2"/>
          <p:cNvGrpSpPr/>
          <p:nvPr/>
        </p:nvGrpSpPr>
        <p:grpSpPr>
          <a:xfrm>
            <a:off x="1979711" y="5157192"/>
            <a:ext cx="1512169" cy="914401"/>
            <a:chOff x="0" y="0"/>
            <a:chExt cx="1512167" cy="914400"/>
          </a:xfrm>
        </p:grpSpPr>
        <p:sp>
          <p:nvSpPr>
            <p:cNvPr id="205" name="مستطيل مستدير الزوايا"/>
            <p:cNvSpPr/>
            <p:nvPr/>
          </p:nvSpPr>
          <p:spPr>
            <a:xfrm>
              <a:off x="0" y="0"/>
              <a:ext cx="1512168" cy="914400"/>
            </a:xfrm>
            <a:prstGeom prst="roundRect">
              <a:avLst>
                <a:gd name="adj" fmla="val 16667"/>
              </a:avLst>
            </a:prstGeom>
            <a:solidFill>
              <a:srgbClr val="00B050"/>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3600"/>
              </a:pPr>
            </a:p>
          </p:txBody>
        </p:sp>
        <p:sp>
          <p:nvSpPr>
            <p:cNvPr id="206" name="مواطنة"/>
            <p:cNvSpPr txBox="1"/>
            <p:nvPr/>
          </p:nvSpPr>
          <p:spPr>
            <a:xfrm>
              <a:off x="90356" y="131333"/>
              <a:ext cx="1331456" cy="6517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600"/>
              </a:lvl1pPr>
            </a:lstStyle>
            <a:p>
              <a:pPr rtl="0">
                <a:defRPr/>
              </a:pPr>
              <a:r>
                <a:t>مواطنة</a:t>
              </a:r>
            </a:p>
          </p:txBody>
        </p:sp>
      </p:grpSp>
      <p:grpSp>
        <p:nvGrpSpPr>
          <p:cNvPr id="210" name="مستطيل مستدير الزوايا 3"/>
          <p:cNvGrpSpPr/>
          <p:nvPr/>
        </p:nvGrpSpPr>
        <p:grpSpPr>
          <a:xfrm>
            <a:off x="1979711" y="1052736"/>
            <a:ext cx="6408713" cy="2426569"/>
            <a:chOff x="0" y="0"/>
            <a:chExt cx="6408711" cy="2426567"/>
          </a:xfrm>
        </p:grpSpPr>
        <p:sp>
          <p:nvSpPr>
            <p:cNvPr id="208" name="مستطيل مستدير الزوايا"/>
            <p:cNvSpPr/>
            <p:nvPr/>
          </p:nvSpPr>
          <p:spPr>
            <a:xfrm>
              <a:off x="0" y="0"/>
              <a:ext cx="6408712" cy="2426568"/>
            </a:xfrm>
            <a:prstGeom prst="roundRect">
              <a:avLst>
                <a:gd name="adj" fmla="val 16667"/>
              </a:avLst>
            </a:prstGeom>
            <a:solidFill>
              <a:srgbClr val="B9D77A"/>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3600"/>
              </a:pPr>
            </a:p>
          </p:txBody>
        </p:sp>
        <p:sp>
          <p:nvSpPr>
            <p:cNvPr id="209" name="انشاء الدولة  للصناديق الامانات  حول الحرم المكي لحفظ اشياء الحجاج ووضع الاشياء الملتقطة فيها  ."/>
            <p:cNvSpPr txBox="1"/>
            <p:nvPr/>
          </p:nvSpPr>
          <p:spPr>
            <a:xfrm>
              <a:off x="164175" y="217180"/>
              <a:ext cx="6080362" cy="19922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600"/>
              </a:lvl1pPr>
            </a:lstStyle>
            <a:p>
              <a:pPr rtl="0">
                <a:defRPr/>
              </a:pPr>
              <a:r>
                <a:t>انشاء الدولة  للصناديق الامانات  حول الحرم المكي لحفظ اشياء الحجاج ووضع الاشياء الملتقطة فيها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10"/>
                                        </p:tgtEl>
                                        <p:attrNameLst>
                                          <p:attrName>style.visibility</p:attrName>
                                        </p:attrNameLst>
                                      </p:cBhvr>
                                      <p:to>
                                        <p:strVal val="visible"/>
                                      </p:to>
                                    </p:set>
                                    <p:anim calcmode="lin" valueType="num">
                                      <p:cBhvr>
                                        <p:cTn id="7" dur="500" fill="hold"/>
                                        <p:tgtEl>
                                          <p:spTgt spid="210"/>
                                        </p:tgtEl>
                                        <p:attrNameLst>
                                          <p:attrName>ppt_x</p:attrName>
                                        </p:attrNameLst>
                                      </p:cBhvr>
                                      <p:tavLst>
                                        <p:tav tm="0">
                                          <p:val>
                                            <p:strVal val="#ppt_x"/>
                                          </p:val>
                                        </p:tav>
                                        <p:tav tm="100000">
                                          <p:val>
                                            <p:strVal val="#ppt_x"/>
                                          </p:val>
                                        </p:tav>
                                      </p:tavLst>
                                    </p:anim>
                                    <p:anim calcmode="lin" valueType="num">
                                      <p:cBhvr>
                                        <p:cTn id="8"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0"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عنوان 3"/>
          <p:cNvSpPr txBox="1"/>
          <p:nvPr>
            <p:ph type="title"/>
          </p:nvPr>
        </p:nvSpPr>
        <p:spPr>
          <a:xfrm>
            <a:off x="1171092" y="3412195"/>
            <a:ext cx="7244382" cy="1185738"/>
          </a:xfrm>
          <a:prstGeom prst="rect">
            <a:avLst/>
          </a:prstGeom>
          <a:solidFill>
            <a:srgbClr val="FFFF66"/>
          </a:solidFill>
          <a:ln w="25400">
            <a:solidFill>
              <a:schemeClr val="accent6"/>
            </a:solidFill>
            <a:round/>
          </a:ln>
        </p:spPr>
        <p:txBody>
          <a:bodyPr/>
          <a:lstStyle>
            <a:lvl1pPr algn="ctr" defTabSz="777240">
              <a:defRPr b="1" sz="3060">
                <a:solidFill>
                  <a:srgbClr val="000000"/>
                </a:solidFill>
                <a:latin typeface="Akhbar MT"/>
                <a:ea typeface="Akhbar MT"/>
                <a:cs typeface="Akhbar MT"/>
                <a:sym typeface="Akhbar MT"/>
              </a:defRPr>
            </a:lvl1pPr>
          </a:lstStyle>
          <a:p>
            <a:pPr rtl="0">
              <a:defRPr>
                <a:effectLst/>
                <a:latin typeface="Gill Sans MT"/>
                <a:ea typeface="Gill Sans MT"/>
                <a:cs typeface="Gill Sans MT"/>
                <a:sym typeface="Gill Sans MT"/>
              </a:defRPr>
            </a:pPr>
            <a:r>
              <a:rPr>
                <a:latin typeface="Akhbar MT"/>
                <a:ea typeface="Akhbar MT"/>
                <a:cs typeface="Akhbar MT"/>
                <a:sym typeface="Akhbar MT"/>
              </a:rPr>
              <a:t>طالبتي المبدعة أوجدي العلاقة يبن اللقطة وهذا الحديث ؟</a:t>
            </a:r>
          </a:p>
        </p:txBody>
      </p:sp>
      <p:grpSp>
        <p:nvGrpSpPr>
          <p:cNvPr id="215" name="مستطيل 4"/>
          <p:cNvGrpSpPr/>
          <p:nvPr/>
        </p:nvGrpSpPr>
        <p:grpSpPr>
          <a:xfrm>
            <a:off x="1043608" y="5448086"/>
            <a:ext cx="2357441" cy="714357"/>
            <a:chOff x="0" y="0"/>
            <a:chExt cx="2357440" cy="714356"/>
          </a:xfrm>
        </p:grpSpPr>
        <p:sp>
          <p:nvSpPr>
            <p:cNvPr id="213" name="مستطيل"/>
            <p:cNvSpPr/>
            <p:nvPr/>
          </p:nvSpPr>
          <p:spPr>
            <a:xfrm>
              <a:off x="0" y="-1"/>
              <a:ext cx="2357441" cy="714358"/>
            </a:xfrm>
            <a:prstGeom prst="rect">
              <a:avLst/>
            </a:prstGeom>
            <a:solidFill>
              <a:schemeClr val="accent2"/>
            </a:solidFill>
            <a:ln w="25400" cap="flat">
              <a:solidFill>
                <a:srgbClr val="FFFFFF"/>
              </a:solidFill>
              <a:prstDash val="solid"/>
              <a:round/>
            </a:ln>
            <a:effectLst>
              <a:outerShdw sx="100000" sy="100000" kx="0" ky="0" algn="b" rotWithShape="0" blurRad="63500" dist="25400" dir="5400000">
                <a:srgbClr val="000000">
                  <a:alpha val="43137"/>
                </a:srgbClr>
              </a:outerShdw>
            </a:effectLst>
          </p:spPr>
          <p:txBody>
            <a:bodyPr wrap="square" lIns="45719" tIns="45719" rIns="45719" bIns="45719" numCol="1" anchor="ctr">
              <a:noAutofit/>
            </a:bodyPr>
            <a:lstStyle/>
            <a:p>
              <a:pPr algn="ctr" rtl="0">
                <a:defRPr>
                  <a:solidFill>
                    <a:srgbClr val="FFFFFF"/>
                  </a:solidFill>
                </a:defRPr>
              </a:pPr>
            </a:p>
          </p:txBody>
        </p:sp>
        <p:sp>
          <p:nvSpPr>
            <p:cNvPr id="214" name="مهارة الربط"/>
            <p:cNvSpPr txBox="1"/>
            <p:nvPr/>
          </p:nvSpPr>
          <p:spPr>
            <a:xfrm>
              <a:off x="45720" y="49646"/>
              <a:ext cx="2266002" cy="6150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200">
                  <a:ln w="18415" cap="flat">
                    <a:solidFill>
                      <a:srgbClr val="FFFFFF"/>
                    </a:solidFill>
                    <a:prstDash val="solid"/>
                    <a:round/>
                  </a:ln>
                  <a:solidFill>
                    <a:srgbClr val="FFFFFF"/>
                  </a:solidFill>
                  <a:effectLst>
                    <a:outerShdw sx="100000" sy="100000" kx="0" ky="0" algn="b" rotWithShape="0" blurRad="63500" dist="0" dir="3600000">
                      <a:srgbClr val="000000">
                        <a:alpha val="70000"/>
                      </a:srgbClr>
                    </a:outerShdw>
                  </a:effectLst>
                  <a:latin typeface="+mn-lt"/>
                  <a:ea typeface="+mn-ea"/>
                  <a:cs typeface="+mn-cs"/>
                  <a:sym typeface="Helvetica"/>
                </a:defRPr>
              </a:lvl1pPr>
            </a:lstStyle>
            <a:p>
              <a:pPr rtl="0">
                <a:defRPr>
                  <a:latin typeface="Arial Black"/>
                  <a:ea typeface="Arial Black"/>
                  <a:cs typeface="Arial Black"/>
                  <a:sym typeface="Arial Black"/>
                </a:defRPr>
              </a:pPr>
              <a:r>
                <a:rPr>
                  <a:latin typeface="+mn-lt"/>
                  <a:ea typeface="+mn-ea"/>
                  <a:cs typeface="+mn-cs"/>
                  <a:sym typeface="Helvetica"/>
                </a:rPr>
                <a:t>مهارة الربط</a:t>
              </a:r>
            </a:p>
          </p:txBody>
        </p:sp>
      </p:grpSp>
      <p:grpSp>
        <p:nvGrpSpPr>
          <p:cNvPr id="218" name="صورة 5"/>
          <p:cNvGrpSpPr/>
          <p:nvPr/>
        </p:nvGrpSpPr>
        <p:grpSpPr>
          <a:xfrm>
            <a:off x="7182346" y="4988330"/>
            <a:ext cx="1475650" cy="1633868"/>
            <a:chOff x="0" y="0"/>
            <a:chExt cx="1475648" cy="1633867"/>
          </a:xfrm>
        </p:grpSpPr>
        <p:sp>
          <p:nvSpPr>
            <p:cNvPr id="216" name="مستطيل"/>
            <p:cNvSpPr/>
            <p:nvPr/>
          </p:nvSpPr>
          <p:spPr>
            <a:xfrm>
              <a:off x="0" y="0"/>
              <a:ext cx="1475649" cy="1633868"/>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217" name="image16.png" descr="image16.png"/>
            <p:cNvPicPr>
              <a:picLocks noChangeAspect="1"/>
            </p:cNvPicPr>
            <p:nvPr/>
          </p:nvPicPr>
          <p:blipFill>
            <a:blip r:embed="rId2">
              <a:extLst/>
            </a:blip>
            <a:stretch>
              <a:fillRect/>
            </a:stretch>
          </p:blipFill>
          <p:spPr>
            <a:xfrm>
              <a:off x="0" y="0"/>
              <a:ext cx="1475649" cy="1633868"/>
            </a:xfrm>
            <a:prstGeom prst="rect">
              <a:avLst/>
            </a:prstGeom>
            <a:ln w="190500" cap="sq">
              <a:solidFill>
                <a:srgbClr val="FFFFFF"/>
              </a:solidFill>
              <a:prstDash val="solid"/>
              <a:miter lim="800000"/>
            </a:ln>
            <a:effectLst>
              <a:outerShdw sx="100000" sy="100000" kx="0" ky="0" algn="b" rotWithShape="0" blurRad="63500" dist="50800" dir="12900000">
                <a:srgbClr val="000000">
                  <a:alpha val="30000"/>
                </a:srgbClr>
              </a:outerShdw>
            </a:effectLst>
          </p:spPr>
        </p:pic>
      </p:grpSp>
      <p:grpSp>
        <p:nvGrpSpPr>
          <p:cNvPr id="221" name="مستطيل مستدير الزوايا 1"/>
          <p:cNvGrpSpPr/>
          <p:nvPr/>
        </p:nvGrpSpPr>
        <p:grpSpPr>
          <a:xfrm>
            <a:off x="1259632" y="476672"/>
            <a:ext cx="7179096" cy="2664297"/>
            <a:chOff x="0" y="0"/>
            <a:chExt cx="7179095" cy="2664296"/>
          </a:xfrm>
        </p:grpSpPr>
        <p:sp>
          <p:nvSpPr>
            <p:cNvPr id="219" name="مستطيل مستدير الزوايا"/>
            <p:cNvSpPr/>
            <p:nvPr/>
          </p:nvSpPr>
          <p:spPr>
            <a:xfrm>
              <a:off x="0" y="0"/>
              <a:ext cx="7179096" cy="2664297"/>
            </a:xfrm>
            <a:prstGeom prst="roundRect">
              <a:avLst>
                <a:gd name="adj" fmla="val 16667"/>
              </a:avLst>
            </a:prstGeom>
            <a:solidFill>
              <a:srgbClr val="E17B7C"/>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2800">
                  <a:solidFill>
                    <a:srgbClr val="FFFFFF"/>
                  </a:solidFill>
                </a:defRPr>
              </a:pPr>
            </a:p>
          </p:txBody>
        </p:sp>
        <p:sp>
          <p:nvSpPr>
            <p:cNvPr id="220" name="قال النبي عليه الصلاة والسلام : ( لايومن احدكم حتى يحب لاخيه ما يحب لنفسة  )"/>
            <p:cNvSpPr txBox="1"/>
            <p:nvPr/>
          </p:nvSpPr>
          <p:spPr>
            <a:xfrm>
              <a:off x="175779" y="794619"/>
              <a:ext cx="6827537" cy="10750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800">
                  <a:solidFill>
                    <a:srgbClr val="FFFFFF"/>
                  </a:solidFill>
                </a:defRPr>
              </a:lvl1pPr>
            </a:lstStyle>
            <a:p>
              <a:pPr rtl="0">
                <a:defRPr/>
              </a:pPr>
              <a:r>
                <a:t>قال النبي عليه الصلاة والسلام : ( لايومن احدكم حتى يحب لاخيه ما يحب لنفسة  )</a:t>
              </a:r>
            </a:p>
          </p:txBody>
        </p:sp>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عنوان 1"/>
          <p:cNvSpPr txBox="1"/>
          <p:nvPr>
            <p:ph type="title"/>
          </p:nvPr>
        </p:nvSpPr>
        <p:spPr>
          <a:xfrm>
            <a:off x="1619671" y="548679"/>
            <a:ext cx="6952817" cy="1584177"/>
          </a:xfrm>
          <a:prstGeom prst="rect">
            <a:avLst/>
          </a:prstGeom>
          <a:solidFill>
            <a:srgbClr val="D0E4A6"/>
          </a:solidFill>
          <a:effectLst>
            <a:outerShdw sx="100000" sy="100000" kx="0" ky="0" algn="b" rotWithShape="0" blurRad="190500" dist="228600" dir="2700000">
              <a:srgbClr val="000000">
                <a:alpha val="30000"/>
              </a:srgbClr>
            </a:outerShdw>
          </a:effectLst>
        </p:spPr>
        <p:txBody>
          <a:bodyPr/>
          <a:lstStyle>
            <a:lvl1pPr algn="ctr"/>
          </a:lstStyle>
          <a:p>
            <a:pPr rtl="0">
              <a:defRPr/>
            </a:pPr>
            <a:r>
              <a:t>اسئلة البطاقات الملونة </a:t>
            </a:r>
          </a:p>
        </p:txBody>
      </p:sp>
      <p:grpSp>
        <p:nvGrpSpPr>
          <p:cNvPr id="226" name="مستطيل مستدير الزوايا 2"/>
          <p:cNvGrpSpPr/>
          <p:nvPr/>
        </p:nvGrpSpPr>
        <p:grpSpPr>
          <a:xfrm>
            <a:off x="2123727" y="2718761"/>
            <a:ext cx="6336705" cy="2078390"/>
            <a:chOff x="0" y="0"/>
            <a:chExt cx="6336703" cy="2078389"/>
          </a:xfrm>
        </p:grpSpPr>
        <p:sp>
          <p:nvSpPr>
            <p:cNvPr id="224" name="مستطيل مستدير الزوايا"/>
            <p:cNvSpPr/>
            <p:nvPr/>
          </p:nvSpPr>
          <p:spPr>
            <a:xfrm>
              <a:off x="0" y="0"/>
              <a:ext cx="6336704" cy="2078390"/>
            </a:xfrm>
            <a:prstGeom prst="roundRect">
              <a:avLst>
                <a:gd name="adj" fmla="val 16667"/>
              </a:avLst>
            </a:prstGeom>
            <a:solidFill>
              <a:srgbClr val="E17B7C"/>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2800">
                  <a:solidFill>
                    <a:srgbClr val="FFFFFF"/>
                  </a:solidFill>
                </a:defRPr>
              </a:pPr>
            </a:p>
          </p:txBody>
        </p:sp>
        <p:sp>
          <p:nvSpPr>
            <p:cNvPr id="225" name="انتشر في الاونة الاخيرة الاعتداء على ممتلكات الاخرين بحجة انها متروكة على الارض اقترحي بعض الحلول للتخلص من هذه الظاهرة السلبية"/>
            <p:cNvSpPr txBox="1"/>
            <p:nvPr/>
          </p:nvSpPr>
          <p:spPr>
            <a:xfrm>
              <a:off x="147178" y="243704"/>
              <a:ext cx="6042347" cy="15909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800">
                  <a:solidFill>
                    <a:srgbClr val="FFFFFF"/>
                  </a:solidFill>
                </a:defRPr>
              </a:lvl1pPr>
            </a:lstStyle>
            <a:p>
              <a:pPr rtl="0">
                <a:defRPr/>
              </a:pPr>
              <a:r>
                <a:t>انتشر في الاونة الاخيرة الاعتداء على ممتلكات الاخرين بحجة انها متروكة على الارض اقترحي بعض الحلول للتخلص من هذه الظاهرة السلبية  </a:t>
              </a:r>
            </a:p>
          </p:txBody>
        </p:sp>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مربع نص 1"/>
          <p:cNvSpPr txBox="1"/>
          <p:nvPr/>
        </p:nvSpPr>
        <p:spPr>
          <a:xfrm>
            <a:off x="2643173" y="357165"/>
            <a:ext cx="4857786" cy="1299214"/>
          </a:xfrm>
          <a:prstGeom prst="rect">
            <a:avLst/>
          </a:prstGeom>
          <a:solidFill>
            <a:srgbClr val="92D050"/>
          </a:solidFill>
          <a:ln w="12700">
            <a:miter lim="400000"/>
          </a:ln>
          <a:effectLst>
            <a:outerShdw sx="100000" sy="100000" kx="0" ky="0" algn="b" rotWithShape="0" blurRad="190500" dist="228600" dir="2700000">
              <a:srgbClr val="000000">
                <a:alpha val="30000"/>
              </a:srgbClr>
            </a:outerShdw>
          </a:effectLst>
          <a:extLst>
            <a:ext uri="{C572A759-6A51-4108-AA02-DFA0A04FC94B}">
              <ma14:wrappingTextBoxFlag xmlns:ma14="http://schemas.microsoft.com/office/mac/drawingml/2011/main" val="1"/>
            </a:ext>
          </a:extLst>
        </p:spPr>
        <p:txBody>
          <a:bodyPr lIns="45719" rIns="45719">
            <a:spAutoFit/>
          </a:bodyPr>
          <a:lstStyle/>
          <a:p>
            <a:pPr rtl="0">
              <a:defRPr sz="2400"/>
            </a:pPr>
          </a:p>
          <a:p>
            <a:pPr rtl="0">
              <a:defRPr sz="2400"/>
            </a:pPr>
            <a:r>
              <a:t>ما ذا لو  ؟ وجدت  ماترينه أمامك في الصورة ؟</a:t>
            </a:r>
          </a:p>
        </p:txBody>
      </p:sp>
      <p:pic>
        <p:nvPicPr>
          <p:cNvPr id="229" name="صورة 2" descr="صورة 2"/>
          <p:cNvPicPr>
            <a:picLocks noChangeAspect="1"/>
          </p:cNvPicPr>
          <p:nvPr/>
        </p:nvPicPr>
        <p:blipFill>
          <a:blip r:embed="rId2">
            <a:extLst/>
          </a:blip>
          <a:stretch>
            <a:fillRect/>
          </a:stretch>
        </p:blipFill>
        <p:spPr>
          <a:xfrm>
            <a:off x="6215074" y="1428736"/>
            <a:ext cx="2466976" cy="1847851"/>
          </a:xfrm>
          <a:prstGeom prst="rect">
            <a:avLst/>
          </a:prstGeom>
          <a:ln w="12700">
            <a:miter lim="400000"/>
          </a:ln>
        </p:spPr>
      </p:pic>
      <p:pic>
        <p:nvPicPr>
          <p:cNvPr id="230" name="صورة 3" descr="صورة 3"/>
          <p:cNvPicPr>
            <a:picLocks noChangeAspect="1"/>
          </p:cNvPicPr>
          <p:nvPr/>
        </p:nvPicPr>
        <p:blipFill>
          <a:blip r:embed="rId3">
            <a:extLst/>
          </a:blip>
          <a:stretch>
            <a:fillRect/>
          </a:stretch>
        </p:blipFill>
        <p:spPr>
          <a:xfrm>
            <a:off x="6929453" y="4000503"/>
            <a:ext cx="1781176" cy="2562226"/>
          </a:xfrm>
          <a:prstGeom prst="rect">
            <a:avLst/>
          </a:prstGeom>
          <a:ln w="12700">
            <a:miter lim="400000"/>
          </a:ln>
        </p:spPr>
      </p:pic>
      <p:pic>
        <p:nvPicPr>
          <p:cNvPr id="231" name="صورة 4" descr="صورة 4"/>
          <p:cNvPicPr>
            <a:picLocks noChangeAspect="1"/>
          </p:cNvPicPr>
          <p:nvPr/>
        </p:nvPicPr>
        <p:blipFill>
          <a:blip r:embed="rId4">
            <a:extLst/>
          </a:blip>
          <a:stretch>
            <a:fillRect/>
          </a:stretch>
        </p:blipFill>
        <p:spPr>
          <a:xfrm>
            <a:off x="1000100" y="1428736"/>
            <a:ext cx="2695576" cy="1695451"/>
          </a:xfrm>
          <a:prstGeom prst="rect">
            <a:avLst/>
          </a:prstGeom>
          <a:ln w="12700">
            <a:miter lim="400000"/>
          </a:ln>
        </p:spPr>
      </p:pic>
      <p:pic>
        <p:nvPicPr>
          <p:cNvPr id="232" name="صورة 5" descr="صورة 5"/>
          <p:cNvPicPr>
            <a:picLocks noChangeAspect="1"/>
          </p:cNvPicPr>
          <p:nvPr/>
        </p:nvPicPr>
        <p:blipFill>
          <a:blip r:embed="rId5">
            <a:extLst/>
          </a:blip>
          <a:stretch>
            <a:fillRect/>
          </a:stretch>
        </p:blipFill>
        <p:spPr>
          <a:xfrm>
            <a:off x="1071537" y="4214817"/>
            <a:ext cx="2714645" cy="2347917"/>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عنوان 1"/>
          <p:cNvSpPr txBox="1"/>
          <p:nvPr>
            <p:ph type="title"/>
          </p:nvPr>
        </p:nvSpPr>
        <p:spPr>
          <a:xfrm>
            <a:off x="1403647" y="1700808"/>
            <a:ext cx="7498082" cy="2268880"/>
          </a:xfrm>
          <a:prstGeom prst="rect">
            <a:avLst/>
          </a:prstGeom>
          <a:solidFill>
            <a:srgbClr val="A9D7E2"/>
          </a:solidFill>
        </p:spPr>
        <p:txBody>
          <a:bodyPr/>
          <a:lstStyle>
            <a:lvl1pPr algn="r" defTabSz="886968">
              <a:defRPr sz="4171">
                <a:effectLst>
                  <a:outerShdw sx="100000" sy="100000" kx="0" ky="0" algn="b" rotWithShape="0" blurRad="49276" dist="29100" dir="5400000">
                    <a:srgbClr val="000000">
                      <a:alpha val="30000"/>
                    </a:srgbClr>
                  </a:outerShdw>
                </a:effectLst>
              </a:defRPr>
            </a:lvl1pPr>
          </a:lstStyle>
          <a:p>
            <a:pPr rtl="0">
              <a:defRPr/>
            </a:pPr>
            <a:r>
              <a:t>ماهو شعورك عندما تجدين شيء ملقى على الارض وتعتقدين ان من حقك امتلاكه ؟</a:t>
            </a:r>
          </a:p>
        </p:txBody>
      </p:sp>
      <p:grpSp>
        <p:nvGrpSpPr>
          <p:cNvPr id="237" name="مستطيل مستدير الزوايا 2"/>
          <p:cNvGrpSpPr/>
          <p:nvPr/>
        </p:nvGrpSpPr>
        <p:grpSpPr>
          <a:xfrm>
            <a:off x="3059832" y="260647"/>
            <a:ext cx="4752529" cy="914401"/>
            <a:chOff x="0" y="0"/>
            <a:chExt cx="4752528" cy="914400"/>
          </a:xfrm>
        </p:grpSpPr>
        <p:sp>
          <p:nvSpPr>
            <p:cNvPr id="235" name="مستطيل مستدير الزوايا"/>
            <p:cNvSpPr/>
            <p:nvPr/>
          </p:nvSpPr>
          <p:spPr>
            <a:xfrm>
              <a:off x="0" y="0"/>
              <a:ext cx="4752529" cy="914400"/>
            </a:xfrm>
            <a:prstGeom prst="roundRect">
              <a:avLst>
                <a:gd name="adj" fmla="val 16667"/>
              </a:avLst>
            </a:prstGeom>
            <a:solidFill>
              <a:srgbClr val="FFC000"/>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3600">
                  <a:solidFill>
                    <a:srgbClr val="FFFFFF"/>
                  </a:solidFill>
                </a:defRPr>
              </a:pPr>
            </a:p>
          </p:txBody>
        </p:sp>
        <p:sp>
          <p:nvSpPr>
            <p:cNvPr id="236" name="البطاقة الصفراء"/>
            <p:cNvSpPr txBox="1"/>
            <p:nvPr/>
          </p:nvSpPr>
          <p:spPr>
            <a:xfrm>
              <a:off x="90356" y="115354"/>
              <a:ext cx="4571815" cy="6836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600">
                  <a:solidFill>
                    <a:srgbClr val="FFFFFF"/>
                  </a:solidFill>
                </a:defRPr>
              </a:lvl1pPr>
            </a:lstStyle>
            <a:p>
              <a:pPr rtl="0">
                <a:defRPr/>
              </a:pPr>
              <a:r>
                <a:t>البطاقة الصفراء </a:t>
              </a:r>
            </a:p>
          </p:txBody>
        </p:sp>
      </p:grpSp>
      <p:grpSp>
        <p:nvGrpSpPr>
          <p:cNvPr id="240" name="مستطيل 3"/>
          <p:cNvGrpSpPr/>
          <p:nvPr/>
        </p:nvGrpSpPr>
        <p:grpSpPr>
          <a:xfrm>
            <a:off x="3779911" y="5373215"/>
            <a:ext cx="1274441" cy="914401"/>
            <a:chOff x="0" y="0"/>
            <a:chExt cx="1274440" cy="914400"/>
          </a:xfrm>
        </p:grpSpPr>
        <p:sp>
          <p:nvSpPr>
            <p:cNvPr id="238" name="مستطيل"/>
            <p:cNvSpPr/>
            <p:nvPr/>
          </p:nvSpPr>
          <p:spPr>
            <a:xfrm>
              <a:off x="-1" y="0"/>
              <a:ext cx="1274442" cy="914400"/>
            </a:xfrm>
            <a:prstGeom prst="rect">
              <a:avLst/>
            </a:prstGeom>
            <a:solidFill>
              <a:schemeClr val="accent1"/>
            </a:solidFill>
            <a:ln w="25400" cap="flat">
              <a:solidFill>
                <a:srgbClr val="296A7A"/>
              </a:solidFill>
              <a:prstDash val="solid"/>
              <a:round/>
            </a:ln>
            <a:effectLst/>
          </p:spPr>
          <p:txBody>
            <a:bodyPr wrap="square" lIns="45719" tIns="45719" rIns="45719" bIns="45719" numCol="1" anchor="ctr">
              <a:noAutofit/>
            </a:bodyPr>
            <a:lstStyle/>
            <a:p>
              <a:pPr algn="ctr" rtl="0">
                <a:defRPr>
                  <a:solidFill>
                    <a:srgbClr val="FFFFFF"/>
                  </a:solidFill>
                </a:defRPr>
              </a:pPr>
            </a:p>
          </p:txBody>
        </p:sp>
        <p:sp>
          <p:nvSpPr>
            <p:cNvPr id="239" name="توليد الاسئلة"/>
            <p:cNvSpPr txBox="1"/>
            <p:nvPr/>
          </p:nvSpPr>
          <p:spPr>
            <a:xfrm>
              <a:off x="45719" y="260242"/>
              <a:ext cx="1183002" cy="3939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rtl="0">
                <a:defRPr/>
              </a:pPr>
              <a:r>
                <a:t>توليد الاسئلة </a:t>
              </a:r>
            </a:p>
          </p:txBody>
        </p:sp>
      </p:gr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مربع نص 1"/>
          <p:cNvSpPr txBox="1"/>
          <p:nvPr/>
        </p:nvSpPr>
        <p:spPr>
          <a:xfrm>
            <a:off x="2117389" y="1142984"/>
            <a:ext cx="6266543" cy="21669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rtl="0">
              <a:defRPr sz="4800" u="sng">
                <a:solidFill>
                  <a:srgbClr val="922222"/>
                </a:solidFill>
                <a:latin typeface="Arial"/>
                <a:ea typeface="Arial"/>
                <a:cs typeface="Arial"/>
                <a:sym typeface="Arial"/>
              </a:defRPr>
            </a:pPr>
            <a:r>
              <a:t>ماذا تعلمت : </a:t>
            </a:r>
          </a:p>
          <a:p>
            <a:pPr rtl="0">
              <a:defRPr sz="4800" u="sng">
                <a:solidFill>
                  <a:srgbClr val="922222"/>
                </a:solidFill>
                <a:latin typeface="Arial"/>
                <a:ea typeface="Arial"/>
                <a:cs typeface="Arial"/>
                <a:sym typeface="Arial"/>
              </a:defRPr>
            </a:pPr>
          </a:p>
          <a:p>
            <a:pPr rtl="0">
              <a:defRPr sz="4800">
                <a:solidFill>
                  <a:srgbClr val="1C4854"/>
                </a:solidFill>
                <a:latin typeface="Arial"/>
                <a:ea typeface="Arial"/>
                <a:cs typeface="Arial"/>
                <a:sym typeface="Arial"/>
              </a:defRPr>
            </a:pPr>
            <a:r>
              <a:t>لخصي أنواع اللقطة وأحكامها ؟</a:t>
            </a:r>
          </a:p>
        </p:txBody>
      </p:sp>
      <p:pic>
        <p:nvPicPr>
          <p:cNvPr id="243" name="صورة 5" descr="صورة 5"/>
          <p:cNvPicPr>
            <a:picLocks noChangeAspect="0"/>
          </p:cNvPicPr>
          <p:nvPr/>
        </p:nvPicPr>
        <p:blipFill>
          <a:blip r:embed="rId2">
            <a:extLst/>
          </a:blip>
          <a:stretch>
            <a:fillRect/>
          </a:stretch>
        </p:blipFill>
        <p:spPr>
          <a:xfrm>
            <a:off x="1571603" y="3786189"/>
            <a:ext cx="4957764" cy="2838451"/>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عنوان 2"/>
          <p:cNvSpPr txBox="1"/>
          <p:nvPr>
            <p:ph type="title"/>
          </p:nvPr>
        </p:nvSpPr>
        <p:spPr>
          <a:xfrm>
            <a:off x="1435100" y="274638"/>
            <a:ext cx="7499350" cy="1066130"/>
          </a:xfrm>
          <a:prstGeom prst="rect">
            <a:avLst/>
          </a:prstGeom>
          <a:solidFill>
            <a:srgbClr val="EBA7A8"/>
          </a:solidFill>
          <a:ln w="9525">
            <a:solidFill>
              <a:schemeClr val="accent2"/>
            </a:solidFill>
            <a:round/>
          </a:ln>
          <a:effectLst>
            <a:outerShdw sx="100000" sy="100000" kx="0" ky="0" algn="b" rotWithShape="0" blurRad="63500" dist="25400" dir="5400000">
              <a:srgbClr val="000000">
                <a:alpha val="43137"/>
              </a:srgbClr>
            </a:outerShdw>
          </a:effectLst>
        </p:spPr>
        <p:txBody>
          <a:bodyPr/>
          <a:lstStyle/>
          <a:p>
            <a:pPr algn="ctr" defTabSz="905255" rtl="0">
              <a:defRPr b="1" sz="2772">
                <a:solidFill>
                  <a:srgbClr val="FFFFFF"/>
                </a:solidFill>
                <a:effectLst>
                  <a:outerShdw sx="100000" sy="100000" kx="0" ky="0" algn="b" rotWithShape="0" blurRad="50292" dist="29700" dir="5400000">
                    <a:srgbClr val="000000">
                      <a:alpha val="30000"/>
                    </a:srgbClr>
                  </a:outerShdw>
                </a:effectLst>
              </a:defRPr>
            </a:pPr>
            <a:r>
              <a:t>استراتيجية كرسي الخبير</a:t>
            </a:r>
            <a:endParaRPr sz="3762"/>
          </a:p>
          <a:p>
            <a:pPr algn="ctr" defTabSz="905255" rtl="0">
              <a:defRPr b="1" sz="2772">
                <a:solidFill>
                  <a:srgbClr val="FFFFFF"/>
                </a:solidFill>
                <a:effectLst>
                  <a:outerShdw sx="100000" sy="100000" kx="0" ky="0" algn="b" rotWithShape="0" blurRad="50292" dist="29700" dir="5400000">
                    <a:srgbClr val="000000">
                      <a:alpha val="30000"/>
                    </a:srgbClr>
                  </a:outerShdw>
                </a:effectLst>
              </a:defRPr>
            </a:pPr>
            <a:r>
              <a:t>نشاط فردي الزمن (  2 ) د </a:t>
            </a:r>
          </a:p>
        </p:txBody>
      </p:sp>
      <p:grpSp>
        <p:nvGrpSpPr>
          <p:cNvPr id="252" name="وسيلة شرح على شكل سحابة 3"/>
          <p:cNvGrpSpPr/>
          <p:nvPr/>
        </p:nvGrpSpPr>
        <p:grpSpPr>
          <a:xfrm>
            <a:off x="2586277" y="1945084"/>
            <a:ext cx="5034096" cy="2867008"/>
            <a:chOff x="0" y="0"/>
            <a:chExt cx="5034095" cy="2867006"/>
          </a:xfrm>
        </p:grpSpPr>
        <p:grpSp>
          <p:nvGrpSpPr>
            <p:cNvPr id="250" name="تجميع"/>
            <p:cNvGrpSpPr/>
            <p:nvPr/>
          </p:nvGrpSpPr>
          <p:grpSpPr>
            <a:xfrm>
              <a:off x="-1" y="0"/>
              <a:ext cx="5034097" cy="2867007"/>
              <a:chOff x="0" y="0"/>
              <a:chExt cx="5034094" cy="2867006"/>
            </a:xfrm>
          </p:grpSpPr>
          <p:sp>
            <p:nvSpPr>
              <p:cNvPr id="246" name="شكل"/>
              <p:cNvSpPr/>
              <p:nvPr/>
            </p:nvSpPr>
            <p:spPr>
              <a:xfrm>
                <a:off x="707885" y="-1"/>
                <a:ext cx="4326210" cy="2236588"/>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gradFill flip="none" rotWithShape="1">
                <a:gsLst>
                  <a:gs pos="0">
                    <a:schemeClr val="accent1">
                      <a:hueOff val="309003"/>
                      <a:satOff val="13178"/>
                      <a:lumOff val="42605"/>
                    </a:schemeClr>
                  </a:gs>
                  <a:gs pos="50000">
                    <a:srgbClr val="B9E0F0"/>
                  </a:gs>
                  <a:gs pos="97000">
                    <a:srgbClr val="A0D8EE"/>
                  </a:gs>
                  <a:gs pos="100000">
                    <a:schemeClr val="accent1">
                      <a:hueOff val="272927"/>
                      <a:satOff val="23918"/>
                      <a:lumOff val="32816"/>
                    </a:schemeClr>
                  </a:gs>
                </a:gsLst>
                <a:path path="circle">
                  <a:fillToRect l="37721" t="-19636" r="62278" b="119636"/>
                </a:path>
              </a:gradFill>
              <a:ln w="12700" cap="flat">
                <a:noFill/>
                <a:miter lim="400000"/>
              </a:ln>
              <a:effectLst>
                <a:outerShdw sx="100000" sy="100000" kx="0" ky="0" algn="b" rotWithShape="0" blurRad="228600" dist="50800" dir="5220000">
                  <a:srgbClr val="000000">
                    <a:alpha val="33000"/>
                  </a:srgbClr>
                </a:outerShdw>
              </a:effectLst>
            </p:spPr>
            <p:txBody>
              <a:bodyPr wrap="square" lIns="45719" tIns="45719" rIns="45719" bIns="45719" numCol="1" anchor="ctr">
                <a:noAutofit/>
              </a:bodyPr>
              <a:lstStyle/>
              <a:p>
                <a:pPr algn="ctr" rtl="0">
                  <a:defRPr b="1" sz="2400"/>
                </a:pPr>
              </a:p>
            </p:txBody>
          </p:sp>
          <p:sp>
            <p:nvSpPr>
              <p:cNvPr id="247" name="دائرة"/>
              <p:cNvSpPr/>
              <p:nvPr/>
            </p:nvSpPr>
            <p:spPr>
              <a:xfrm>
                <a:off x="848088" y="2032183"/>
                <a:ext cx="372043" cy="372043"/>
              </a:xfrm>
              <a:prstGeom prst="ellipse">
                <a:avLst/>
              </a:prstGeom>
              <a:gradFill flip="none" rotWithShape="1">
                <a:gsLst>
                  <a:gs pos="0">
                    <a:schemeClr val="accent1">
                      <a:hueOff val="309003"/>
                      <a:satOff val="13178"/>
                      <a:lumOff val="42605"/>
                    </a:schemeClr>
                  </a:gs>
                  <a:gs pos="50000">
                    <a:srgbClr val="B9E0F0"/>
                  </a:gs>
                  <a:gs pos="97000">
                    <a:srgbClr val="A0D8EE"/>
                  </a:gs>
                  <a:gs pos="100000">
                    <a:schemeClr val="accent1">
                      <a:hueOff val="272927"/>
                      <a:satOff val="23918"/>
                      <a:lumOff val="32816"/>
                    </a:schemeClr>
                  </a:gs>
                </a:gsLst>
                <a:path path="circle">
                  <a:fillToRect l="37721" t="-19636" r="62278" b="119636"/>
                </a:path>
              </a:gradFill>
              <a:ln w="12700" cap="flat">
                <a:noFill/>
                <a:miter lim="400000"/>
              </a:ln>
              <a:effectLst>
                <a:outerShdw sx="100000" sy="100000" kx="0" ky="0" algn="b" rotWithShape="0" blurRad="228600" dist="50800" dir="5220000">
                  <a:srgbClr val="000000">
                    <a:alpha val="33000"/>
                  </a:srgbClr>
                </a:outerShdw>
              </a:effectLst>
            </p:spPr>
            <p:txBody>
              <a:bodyPr wrap="square" lIns="45719" tIns="45719" rIns="45719" bIns="45719" numCol="1" anchor="ctr">
                <a:noAutofit/>
              </a:bodyPr>
              <a:lstStyle/>
              <a:p>
                <a:pPr algn="ctr" rtl="0">
                  <a:defRPr b="1" sz="2400"/>
                </a:pPr>
              </a:p>
            </p:txBody>
          </p:sp>
          <p:sp>
            <p:nvSpPr>
              <p:cNvPr id="248" name="دائرة"/>
              <p:cNvSpPr/>
              <p:nvPr/>
            </p:nvSpPr>
            <p:spPr>
              <a:xfrm>
                <a:off x="370958" y="2419632"/>
                <a:ext cx="248029" cy="248029"/>
              </a:xfrm>
              <a:prstGeom prst="ellipse">
                <a:avLst/>
              </a:prstGeom>
              <a:gradFill flip="none" rotWithShape="1">
                <a:gsLst>
                  <a:gs pos="0">
                    <a:schemeClr val="accent1">
                      <a:hueOff val="309003"/>
                      <a:satOff val="13178"/>
                      <a:lumOff val="42605"/>
                    </a:schemeClr>
                  </a:gs>
                  <a:gs pos="50000">
                    <a:srgbClr val="B9E0F0"/>
                  </a:gs>
                  <a:gs pos="97000">
                    <a:srgbClr val="A0D8EE"/>
                  </a:gs>
                  <a:gs pos="100000">
                    <a:schemeClr val="accent1">
                      <a:hueOff val="272927"/>
                      <a:satOff val="23918"/>
                      <a:lumOff val="32816"/>
                    </a:schemeClr>
                  </a:gs>
                </a:gsLst>
                <a:path path="circle">
                  <a:fillToRect l="37721" t="-19636" r="62278" b="119636"/>
                </a:path>
              </a:gradFill>
              <a:ln w="12700" cap="flat">
                <a:noFill/>
                <a:miter lim="400000"/>
              </a:ln>
              <a:effectLst>
                <a:outerShdw sx="100000" sy="100000" kx="0" ky="0" algn="b" rotWithShape="0" blurRad="228600" dist="50800" dir="5220000">
                  <a:srgbClr val="000000">
                    <a:alpha val="33000"/>
                  </a:srgbClr>
                </a:outerShdw>
              </a:effectLst>
            </p:spPr>
            <p:txBody>
              <a:bodyPr wrap="square" lIns="45719" tIns="45719" rIns="45719" bIns="45719" numCol="1" anchor="ctr">
                <a:noAutofit/>
              </a:bodyPr>
              <a:lstStyle/>
              <a:p>
                <a:pPr algn="ctr" rtl="0">
                  <a:defRPr b="1" sz="2400"/>
                </a:pPr>
              </a:p>
            </p:txBody>
          </p:sp>
          <p:sp>
            <p:nvSpPr>
              <p:cNvPr id="249" name="دائرة"/>
              <p:cNvSpPr/>
              <p:nvPr/>
            </p:nvSpPr>
            <p:spPr>
              <a:xfrm>
                <a:off x="0" y="2742992"/>
                <a:ext cx="124015" cy="124015"/>
              </a:xfrm>
              <a:prstGeom prst="ellipse">
                <a:avLst/>
              </a:prstGeom>
              <a:gradFill flip="none" rotWithShape="1">
                <a:gsLst>
                  <a:gs pos="0">
                    <a:schemeClr val="accent1">
                      <a:hueOff val="309003"/>
                      <a:satOff val="13178"/>
                      <a:lumOff val="42605"/>
                    </a:schemeClr>
                  </a:gs>
                  <a:gs pos="50000">
                    <a:srgbClr val="B9E0F0"/>
                  </a:gs>
                  <a:gs pos="97000">
                    <a:srgbClr val="A0D8EE"/>
                  </a:gs>
                  <a:gs pos="100000">
                    <a:schemeClr val="accent1">
                      <a:hueOff val="272927"/>
                      <a:satOff val="23918"/>
                      <a:lumOff val="32816"/>
                    </a:schemeClr>
                  </a:gs>
                </a:gsLst>
                <a:path path="circle">
                  <a:fillToRect l="37721" t="-19636" r="62278" b="119636"/>
                </a:path>
              </a:gradFill>
              <a:ln w="12700" cap="flat">
                <a:noFill/>
                <a:miter lim="400000"/>
              </a:ln>
              <a:effectLst>
                <a:outerShdw sx="100000" sy="100000" kx="0" ky="0" algn="b" rotWithShape="0" blurRad="228600" dist="50800" dir="5220000">
                  <a:srgbClr val="000000">
                    <a:alpha val="33000"/>
                  </a:srgbClr>
                </a:outerShdw>
              </a:effectLst>
            </p:spPr>
            <p:txBody>
              <a:bodyPr wrap="square" lIns="45719" tIns="45719" rIns="45719" bIns="45719" numCol="1" anchor="ctr">
                <a:noAutofit/>
              </a:bodyPr>
              <a:lstStyle/>
              <a:p>
                <a:pPr algn="ctr" rtl="0">
                  <a:defRPr b="1" sz="2400"/>
                </a:pPr>
              </a:p>
            </p:txBody>
          </p:sp>
        </p:grpSp>
        <p:sp>
          <p:nvSpPr>
            <p:cNvPr id="251" name="طالبتي المبدعة هل يوجد…"/>
            <p:cNvSpPr txBox="1"/>
            <p:nvPr/>
          </p:nvSpPr>
          <p:spPr>
            <a:xfrm>
              <a:off x="1352734" y="371532"/>
              <a:ext cx="2730875" cy="13713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rtl="0">
                <a:defRPr b="1" sz="2400"/>
              </a:pPr>
              <a:r>
                <a:t>طالبتي المبدعة هل يوجد </a:t>
              </a:r>
            </a:p>
            <a:p>
              <a:pPr algn="ctr" rtl="0">
                <a:defRPr b="1" sz="2400"/>
              </a:pPr>
              <a:r>
                <a:t>لديك سؤال ابداعي</a:t>
              </a:r>
            </a:p>
          </p:txBody>
        </p:sp>
      </p:grpSp>
      <p:grpSp>
        <p:nvGrpSpPr>
          <p:cNvPr id="255" name="مستطيل 4"/>
          <p:cNvGrpSpPr/>
          <p:nvPr/>
        </p:nvGrpSpPr>
        <p:grpSpPr>
          <a:xfrm>
            <a:off x="5292080" y="4750532"/>
            <a:ext cx="3290664" cy="1151656"/>
            <a:chOff x="0" y="0"/>
            <a:chExt cx="3290663" cy="1151654"/>
          </a:xfrm>
        </p:grpSpPr>
        <p:sp>
          <p:nvSpPr>
            <p:cNvPr id="253" name="مستطيل"/>
            <p:cNvSpPr/>
            <p:nvPr/>
          </p:nvSpPr>
          <p:spPr>
            <a:xfrm>
              <a:off x="0" y="46619"/>
              <a:ext cx="3290664" cy="1058417"/>
            </a:xfrm>
            <a:prstGeom prst="rect">
              <a:avLst/>
            </a:prstGeom>
            <a:solidFill>
              <a:srgbClr val="E17B7C"/>
            </a:solidFill>
            <a:ln w="9525" cap="flat">
              <a:solidFill>
                <a:schemeClr val="accent2"/>
              </a:solidFill>
              <a:prstDash val="solid"/>
              <a:round/>
            </a:ln>
            <a:effectLst>
              <a:outerShdw sx="100000" sy="100000" kx="0" ky="0" algn="b" rotWithShape="0" blurRad="63500" dist="25400" dir="5400000">
                <a:srgbClr val="000000">
                  <a:alpha val="43137"/>
                </a:srgbClr>
              </a:outerShdw>
            </a:effectLst>
          </p:spPr>
          <p:txBody>
            <a:bodyPr wrap="square" lIns="45719" tIns="45719" rIns="45719" bIns="45719" numCol="1" anchor="ctr">
              <a:noAutofit/>
            </a:bodyPr>
            <a:lstStyle/>
            <a:p>
              <a:pPr algn="ctr" rtl="0">
                <a:defRPr b="1" sz="2000">
                  <a:solidFill>
                    <a:srgbClr val="FFFFFF"/>
                  </a:solidFill>
                </a:defRPr>
              </a:pPr>
            </a:p>
          </p:txBody>
        </p:sp>
        <p:sp>
          <p:nvSpPr>
            <p:cNvPr id="254" name="من خلال استراتيجية جرة القيمة المكتسبة ماهي القيمة المكتسبة من درسنا لهذا اليوم"/>
            <p:cNvSpPr txBox="1"/>
            <p:nvPr/>
          </p:nvSpPr>
          <p:spPr>
            <a:xfrm>
              <a:off x="45719" y="0"/>
              <a:ext cx="3199225" cy="1151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2000">
                  <a:solidFill>
                    <a:srgbClr val="FFFFFF"/>
                  </a:solidFill>
                </a:defRPr>
              </a:lvl1pPr>
            </a:lstStyle>
            <a:p>
              <a:pPr rtl="0">
                <a:defRPr/>
              </a:pPr>
              <a:r>
                <a:t>من خلال استراتيجية جرة القيمة المكتسبة ماهي القيمة المكتسبة من درسنا لهذا اليوم </a:t>
              </a:r>
            </a:p>
          </p:txBody>
        </p:sp>
      </p:grpSp>
      <p:pic>
        <p:nvPicPr>
          <p:cNvPr id="256" name="صورة 5" descr="صورة 5"/>
          <p:cNvPicPr>
            <a:picLocks noChangeAspect="1"/>
          </p:cNvPicPr>
          <p:nvPr/>
        </p:nvPicPr>
        <p:blipFill>
          <a:blip r:embed="rId2">
            <a:extLst/>
          </a:blip>
          <a:stretch>
            <a:fillRect/>
          </a:stretch>
        </p:blipFill>
        <p:spPr>
          <a:xfrm>
            <a:off x="3214811" y="5041167"/>
            <a:ext cx="1828980" cy="1628801"/>
          </a:xfrm>
          <a:prstGeom prst="rect">
            <a:avLst/>
          </a:prstGeom>
          <a:ln w="12700">
            <a:miter lim="400000"/>
          </a:ln>
        </p:spPr>
      </p:pic>
      <p:pic>
        <p:nvPicPr>
          <p:cNvPr id="257" name="صورة 6" descr="صورة 6"/>
          <p:cNvPicPr>
            <a:picLocks noChangeAspect="1"/>
          </p:cNvPicPr>
          <p:nvPr/>
        </p:nvPicPr>
        <p:blipFill>
          <a:blip r:embed="rId3">
            <a:extLst/>
          </a:blip>
          <a:stretch>
            <a:fillRect/>
          </a:stretch>
        </p:blipFill>
        <p:spPr>
          <a:xfrm>
            <a:off x="251519" y="4365104"/>
            <a:ext cx="2143126" cy="214312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45"/>
                                        </p:tgtEl>
                                        <p:attrNameLst>
                                          <p:attrName>style.visibility</p:attrName>
                                        </p:attrNameLst>
                                      </p:cBhvr>
                                      <p:to>
                                        <p:strVal val="visible"/>
                                      </p:to>
                                    </p:set>
                                    <p:anim calcmode="lin" valueType="num">
                                      <p:cBhvr>
                                        <p:cTn id="7" dur="500" fill="hold"/>
                                        <p:tgtEl>
                                          <p:spTgt spid="245"/>
                                        </p:tgtEl>
                                        <p:attrNameLst>
                                          <p:attrName>ppt_x</p:attrName>
                                        </p:attrNameLst>
                                      </p:cBhvr>
                                      <p:tavLst>
                                        <p:tav tm="0">
                                          <p:val>
                                            <p:strVal val="#ppt_x"/>
                                          </p:val>
                                        </p:tav>
                                        <p:tav tm="100000">
                                          <p:val>
                                            <p:strVal val="#ppt_x"/>
                                          </p:val>
                                        </p:tav>
                                      </p:tavLst>
                                    </p:anim>
                                    <p:anim calcmode="lin" valueType="num">
                                      <p:cBhvr>
                                        <p:cTn id="8" dur="500" fill="hold"/>
                                        <p:tgtEl>
                                          <p:spTgt spid="2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2" grpId="2" fill="hold">
                                  <p:stCondLst>
                                    <p:cond delay="0"/>
                                  </p:stCondLst>
                                  <p:iterate type="el" backwards="0">
                                    <p:tmAbs val="0"/>
                                  </p:iterate>
                                  <p:childTnLst>
                                    <p:set>
                                      <p:cBhvr>
                                        <p:cTn id="12" fill="hold"/>
                                        <p:tgtEl>
                                          <p:spTgt spid="252"/>
                                        </p:tgtEl>
                                        <p:attrNameLst>
                                          <p:attrName>style.visibility</p:attrName>
                                        </p:attrNameLst>
                                      </p:cBhvr>
                                      <p:to>
                                        <p:strVal val="visible"/>
                                      </p:to>
                                    </p:set>
                                    <p:animEffect filter="wipe(left)" transition="in">
                                      <p:cBhvr>
                                        <p:cTn id="13" dur="500"/>
                                        <p:tgtEl>
                                          <p:spTgt spid="252"/>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4" presetID="2" grpId="3" fill="hold">
                                  <p:stCondLst>
                                    <p:cond delay="0"/>
                                  </p:stCondLst>
                                  <p:iterate type="el" backwards="0">
                                    <p:tmAbs val="0"/>
                                  </p:iterate>
                                  <p:childTnLst>
                                    <p:set>
                                      <p:cBhvr>
                                        <p:cTn id="17" fill="hold"/>
                                        <p:tgtEl>
                                          <p:spTgt spid="255"/>
                                        </p:tgtEl>
                                        <p:attrNameLst>
                                          <p:attrName>style.visibility</p:attrName>
                                        </p:attrNameLst>
                                      </p:cBhvr>
                                      <p:to>
                                        <p:strVal val="visible"/>
                                      </p:to>
                                    </p:se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1000" fill="hold"/>
                                        <p:tgtEl>
                                          <p:spTgt spid="25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4" presetID="2" grpId="4" fill="hold">
                                  <p:stCondLst>
                                    <p:cond delay="0"/>
                                  </p:stCondLst>
                                  <p:iterate type="el" backwards="0">
                                    <p:tmAbs val="0"/>
                                  </p:iterate>
                                  <p:childTnLst>
                                    <p:set>
                                      <p:cBhvr>
                                        <p:cTn id="23" fill="hold"/>
                                        <p:tgtEl>
                                          <p:spTgt spid="256"/>
                                        </p:tgtEl>
                                        <p:attrNameLst>
                                          <p:attrName>style.visibility</p:attrName>
                                        </p:attrNameLst>
                                      </p:cBhvr>
                                      <p:to>
                                        <p:strVal val="visible"/>
                                      </p:to>
                                    </p:set>
                                    <p:anim calcmode="lin" valueType="num">
                                      <p:cBhvr>
                                        <p:cTn id="24" dur="1000" fill="hold"/>
                                        <p:tgtEl>
                                          <p:spTgt spid="256"/>
                                        </p:tgtEl>
                                        <p:attrNameLst>
                                          <p:attrName>ppt_x</p:attrName>
                                        </p:attrNameLst>
                                      </p:cBhvr>
                                      <p:tavLst>
                                        <p:tav tm="0">
                                          <p:val>
                                            <p:strVal val="#ppt_x"/>
                                          </p:val>
                                        </p:tav>
                                        <p:tav tm="100000">
                                          <p:val>
                                            <p:strVal val="#ppt_x"/>
                                          </p:val>
                                        </p:tav>
                                      </p:tavLst>
                                    </p:anim>
                                    <p:anim calcmode="lin" valueType="num">
                                      <p:cBhvr>
                                        <p:cTn id="25" dur="1000" fill="hold"/>
                                        <p:tgtEl>
                                          <p:spTgt spid="2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6" grpId="4"/>
      <p:bldP build="whole" bldLvl="1" animBg="1" rev="0" advAuto="0" spid="245" grpId="1"/>
      <p:bldP build="whole" bldLvl="1" animBg="1" rev="0" advAuto="0" spid="255" grpId="3"/>
      <p:bldP build="whole" bldLvl="1" animBg="1" rev="0" advAuto="0" spid="252"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مربع نص 3"/>
          <p:cNvSpPr txBox="1"/>
          <p:nvPr/>
        </p:nvSpPr>
        <p:spPr>
          <a:xfrm>
            <a:off x="1187624" y="764704"/>
            <a:ext cx="7560841" cy="5626503"/>
          </a:xfrm>
          <a:prstGeom prst="rect">
            <a:avLst/>
          </a:prstGeom>
          <a:solidFill>
            <a:srgbClr val="EACCC3"/>
          </a:solidFill>
          <a:ln w="12700">
            <a:miter lim="400000"/>
          </a:ln>
          <a:effectLst>
            <a:outerShdw sx="100000" sy="100000" kx="0" ky="0" algn="b" rotWithShape="0" blurRad="190500" dist="228600" dir="2700000">
              <a:srgbClr val="000000">
                <a:alpha val="30000"/>
              </a:srgbClr>
            </a:outerShdw>
          </a:effectLst>
          <a:extLst>
            <a:ext uri="{C572A759-6A51-4108-AA02-DFA0A04FC94B}">
              <ma14:wrappingTextBoxFlag xmlns:ma14="http://schemas.microsoft.com/office/mac/drawingml/2011/main" val="1"/>
            </a:ext>
          </a:extLst>
        </p:spPr>
        <p:txBody>
          <a:bodyPr lIns="45719" rIns="45719">
            <a:spAutoFit/>
          </a:bodyPr>
          <a:lstStyle/>
          <a:p>
            <a:pPr algn="ctr" rtl="0">
              <a:defRPr b="1" sz="2000">
                <a:solidFill>
                  <a:srgbClr val="713204"/>
                </a:solidFill>
              </a:defRPr>
            </a:pPr>
            <a:r>
              <a:t>الواجب : </a:t>
            </a:r>
            <a:r>
              <a:rPr sz="8000"/>
              <a:t> </a:t>
            </a:r>
            <a:endParaRPr sz="8000"/>
          </a:p>
          <a:p>
            <a:pPr algn="ctr" rtl="0">
              <a:defRPr sz="2800"/>
            </a:pPr>
            <a:r>
              <a:t>كيف اتعلم اكثر  :   المجموعة  الحمراء</a:t>
            </a:r>
          </a:p>
          <a:p>
            <a:pPr algn="ctr" rtl="0">
              <a:defRPr sz="2800"/>
            </a:pPr>
            <a:r>
              <a:t> ابحثي في شرح الحديث  ( اعرف عفاصها ووكاءها ثم عرفها سنة فان جاء صاحبها والا فشأنك بها )  </a:t>
            </a:r>
          </a:p>
          <a:p>
            <a:pPr algn="ctr" rtl="0">
              <a:defRPr sz="2800"/>
            </a:pPr>
          </a:p>
          <a:p>
            <a:pPr algn="ctr" rtl="0">
              <a:defRPr sz="2800"/>
            </a:pPr>
            <a:r>
              <a:t>المجموعة  الخضراء  : ما الفرق بين اقسام اللقطة   ؟ </a:t>
            </a:r>
          </a:p>
          <a:p>
            <a:pPr algn="ctr" rtl="0">
              <a:defRPr sz="2800"/>
            </a:pPr>
          </a:p>
          <a:p>
            <a:pPr algn="ctr" rtl="0">
              <a:defRPr sz="2800"/>
            </a:pPr>
            <a:r>
              <a:t>المجموعة  الصفراء  :   اذكري  حالات حكم اللقطة   ؟ </a:t>
            </a:r>
          </a:p>
          <a:p>
            <a:pPr algn="ctr" rtl="0">
              <a:defRPr/>
            </a:pPr>
          </a:p>
          <a:p>
            <a:pPr algn="ctr" rtl="0">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pic>
        <p:nvPicPr>
          <p:cNvPr id="120" name="Picture 2" descr="Picture 2"/>
          <p:cNvPicPr>
            <a:picLocks noChangeAspect="0"/>
          </p:cNvPicPr>
          <p:nvPr/>
        </p:nvPicPr>
        <p:blipFill>
          <a:blip r:embed="rId3">
            <a:extLst/>
          </a:blip>
          <a:stretch>
            <a:fillRect/>
          </a:stretch>
        </p:blipFill>
        <p:spPr>
          <a:xfrm>
            <a:off x="928662" y="2928934"/>
            <a:ext cx="3390901" cy="3648076"/>
          </a:xfrm>
          <a:prstGeom prst="rect">
            <a:avLst/>
          </a:prstGeom>
          <a:ln w="12700">
            <a:miter lim="400000"/>
          </a:ln>
        </p:spPr>
      </p:pic>
      <p:grpSp>
        <p:nvGrpSpPr>
          <p:cNvPr id="123" name="مستطيل مستدير الزوايا 2"/>
          <p:cNvGrpSpPr/>
          <p:nvPr/>
        </p:nvGrpSpPr>
        <p:grpSpPr>
          <a:xfrm>
            <a:off x="6588224" y="1268759"/>
            <a:ext cx="2016225" cy="1130425"/>
            <a:chOff x="0" y="0"/>
            <a:chExt cx="2016224" cy="1130424"/>
          </a:xfrm>
        </p:grpSpPr>
        <p:sp>
          <p:nvSpPr>
            <p:cNvPr id="121" name="مستطيل مستدير الزوايا"/>
            <p:cNvSpPr/>
            <p:nvPr/>
          </p:nvSpPr>
          <p:spPr>
            <a:xfrm>
              <a:off x="0" y="0"/>
              <a:ext cx="2016225" cy="1130425"/>
            </a:xfrm>
            <a:prstGeom prst="roundRect">
              <a:avLst>
                <a:gd name="adj" fmla="val 16667"/>
              </a:avLst>
            </a:prstGeom>
            <a:solidFill>
              <a:srgbClr val="EBA7A8"/>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2400"/>
              </a:pPr>
            </a:p>
          </p:txBody>
        </p:sp>
        <p:sp>
          <p:nvSpPr>
            <p:cNvPr id="122" name="تدريس تبادلي…"/>
            <p:cNvSpPr txBox="1"/>
            <p:nvPr/>
          </p:nvSpPr>
          <p:spPr>
            <a:xfrm>
              <a:off x="100902" y="99755"/>
              <a:ext cx="1814420" cy="9309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rtl="0">
                <a:defRPr sz="2400"/>
              </a:pPr>
              <a:r>
                <a:t>تدريس تبادلي </a:t>
              </a:r>
              <a:endParaRPr>
                <a:solidFill>
                  <a:srgbClr val="FFFFFF"/>
                </a:solidFill>
              </a:endParaRPr>
            </a:p>
            <a:p>
              <a:pPr algn="ctr" rtl="0">
                <a:defRPr sz="2400"/>
              </a:pPr>
              <a:r>
                <a:t>التنبؤ </a:t>
              </a:r>
            </a:p>
          </p:txBody>
        </p:sp>
      </p:grpSp>
      <p:grpSp>
        <p:nvGrpSpPr>
          <p:cNvPr id="126" name="مستطيل مستدير الزوايا 3"/>
          <p:cNvGrpSpPr/>
          <p:nvPr/>
        </p:nvGrpSpPr>
        <p:grpSpPr>
          <a:xfrm>
            <a:off x="4644008" y="2564903"/>
            <a:ext cx="4104457" cy="3528393"/>
            <a:chOff x="0" y="0"/>
            <a:chExt cx="4104456" cy="3528391"/>
          </a:xfrm>
        </p:grpSpPr>
        <p:sp>
          <p:nvSpPr>
            <p:cNvPr id="124" name="مستطيل مستدير الزوايا"/>
            <p:cNvSpPr/>
            <p:nvPr/>
          </p:nvSpPr>
          <p:spPr>
            <a:xfrm>
              <a:off x="0" y="0"/>
              <a:ext cx="4104457" cy="3528392"/>
            </a:xfrm>
            <a:prstGeom prst="roundRect">
              <a:avLst>
                <a:gd name="adj" fmla="val 16667"/>
              </a:avLst>
            </a:prstGeom>
            <a:solidFill>
              <a:srgbClr val="EACCC3"/>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6600">
                  <a:solidFill>
                    <a:srgbClr val="002060"/>
                  </a:solidFill>
                </a:defRPr>
              </a:pPr>
            </a:p>
          </p:txBody>
        </p:sp>
        <p:sp>
          <p:nvSpPr>
            <p:cNvPr id="125" name="اللـقــطــة"/>
            <p:cNvSpPr txBox="1"/>
            <p:nvPr/>
          </p:nvSpPr>
          <p:spPr>
            <a:xfrm>
              <a:off x="217961" y="1174521"/>
              <a:ext cx="3668533" cy="11793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6600">
                  <a:solidFill>
                    <a:srgbClr val="002060"/>
                  </a:solidFill>
                </a:defRPr>
              </a:lvl1pPr>
            </a:lstStyle>
            <a:p>
              <a:pPr rtl="0">
                <a:defRPr/>
              </a:pPr>
              <a:r>
                <a:t>اللـقــطــة </a:t>
              </a:r>
            </a:p>
          </p:txBody>
        </p:sp>
      </p:grpSp>
      <p:grpSp>
        <p:nvGrpSpPr>
          <p:cNvPr id="129" name="شكل بيضاوي 4"/>
          <p:cNvGrpSpPr/>
          <p:nvPr/>
        </p:nvGrpSpPr>
        <p:grpSpPr>
          <a:xfrm>
            <a:off x="3466727" y="404664"/>
            <a:ext cx="2642593" cy="1728193"/>
            <a:chOff x="0" y="0"/>
            <a:chExt cx="2642591" cy="1728191"/>
          </a:xfrm>
        </p:grpSpPr>
        <p:sp>
          <p:nvSpPr>
            <p:cNvPr id="127" name="بيضاوي"/>
            <p:cNvSpPr/>
            <p:nvPr/>
          </p:nvSpPr>
          <p:spPr>
            <a:xfrm>
              <a:off x="0" y="0"/>
              <a:ext cx="2642592" cy="1728192"/>
            </a:xfrm>
            <a:prstGeom prst="ellipse">
              <a:avLst/>
            </a:prstGeom>
            <a:solidFill>
              <a:srgbClr val="7EC3D4"/>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4400">
                  <a:solidFill>
                    <a:srgbClr val="002060"/>
                  </a:solidFill>
                </a:defRPr>
              </a:pPr>
            </a:p>
          </p:txBody>
        </p:sp>
        <p:sp>
          <p:nvSpPr>
            <p:cNvPr id="128" name="درس اليوم"/>
            <p:cNvSpPr txBox="1"/>
            <p:nvPr/>
          </p:nvSpPr>
          <p:spPr>
            <a:xfrm>
              <a:off x="432718" y="50976"/>
              <a:ext cx="1777156" cy="1626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400">
                  <a:solidFill>
                    <a:srgbClr val="002060"/>
                  </a:solidFill>
                </a:defRPr>
              </a:lvl1pPr>
            </a:lstStyle>
            <a:p>
              <a:pPr rtl="0">
                <a:defRPr/>
              </a:pPr>
              <a:r>
                <a:t>درس اليوم </a:t>
              </a:r>
            </a:p>
          </p:txBody>
        </p:sp>
      </p:grpSp>
      <p:pic>
        <p:nvPicPr>
          <p:cNvPr id="130" name="صورة 5" descr="صورة 5"/>
          <p:cNvPicPr>
            <a:picLocks noChangeAspect="1"/>
          </p:cNvPicPr>
          <p:nvPr/>
        </p:nvPicPr>
        <p:blipFill>
          <a:blip r:embed="rId4">
            <a:extLst/>
          </a:blip>
          <a:stretch>
            <a:fillRect/>
          </a:stretch>
        </p:blipFill>
        <p:spPr>
          <a:xfrm>
            <a:off x="1043608" y="785809"/>
            <a:ext cx="2143126" cy="214312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6"/>
                                        </p:tgtEl>
                                        <p:attrNameLst>
                                          <p:attrName>style.visibility</p:attrName>
                                        </p:attrNameLst>
                                      </p:cBhvr>
                                      <p:to>
                                        <p:strVal val="visible"/>
                                      </p:to>
                                    </p:set>
                                    <p:anim calcmode="lin" valueType="num">
                                      <p:cBhvr>
                                        <p:cTn id="7" dur="1000" fill="hold"/>
                                        <p:tgtEl>
                                          <p:spTgt spid="126"/>
                                        </p:tgtEl>
                                        <p:attrNameLst>
                                          <p:attrName>ppt_x</p:attrName>
                                        </p:attrNameLst>
                                      </p:cBhvr>
                                      <p:tavLst>
                                        <p:tav tm="0">
                                          <p:val>
                                            <p:strVal val="#ppt_x"/>
                                          </p:val>
                                        </p:tav>
                                        <p:tav tm="100000">
                                          <p:val>
                                            <p:strVal val="#ppt_x"/>
                                          </p:val>
                                        </p:tav>
                                      </p:tavLst>
                                    </p:anim>
                                    <p:anim calcmode="lin" valueType="num">
                                      <p:cBhvr>
                                        <p:cTn id="8" dur="10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عنوان 1"/>
          <p:cNvSpPr txBox="1"/>
          <p:nvPr>
            <p:ph type="title"/>
          </p:nvPr>
        </p:nvSpPr>
        <p:spPr>
          <a:xfrm>
            <a:off x="899592" y="0"/>
            <a:ext cx="8244407" cy="6858000"/>
          </a:xfrm>
          <a:prstGeom prst="rect">
            <a:avLst/>
          </a:prstGeom>
          <a:solidFill>
            <a:srgbClr val="D7DDEB"/>
          </a:solidFill>
        </p:spPr>
        <p:txBody>
          <a:bodyPr/>
          <a:lstStyle/>
          <a:p>
            <a:pPr rtl="0">
              <a:defRPr b="1" sz="2000">
                <a:solidFill>
                  <a:srgbClr val="000000"/>
                </a:solidFill>
                <a:effectLst/>
                <a:latin typeface="+mn-lt"/>
                <a:ea typeface="+mn-ea"/>
                <a:cs typeface="+mn-cs"/>
                <a:sym typeface="Helvetica"/>
              </a:defRPr>
            </a:pPr>
            <a:r>
              <a:t> </a:t>
            </a:r>
            <a:br/>
          </a:p>
        </p:txBody>
      </p:sp>
      <p:grpSp>
        <p:nvGrpSpPr>
          <p:cNvPr id="135" name="Picture 2"/>
          <p:cNvGrpSpPr/>
          <p:nvPr/>
        </p:nvGrpSpPr>
        <p:grpSpPr>
          <a:xfrm>
            <a:off x="1403648" y="2276872"/>
            <a:ext cx="7269117" cy="2411515"/>
            <a:chOff x="0" y="0"/>
            <a:chExt cx="7269116" cy="2411514"/>
          </a:xfrm>
        </p:grpSpPr>
        <p:sp>
          <p:nvSpPr>
            <p:cNvPr id="133" name="مستطيل"/>
            <p:cNvSpPr/>
            <p:nvPr/>
          </p:nvSpPr>
          <p:spPr>
            <a:xfrm>
              <a:off x="0" y="0"/>
              <a:ext cx="7269117" cy="2411515"/>
            </a:xfrm>
            <a:prstGeom prst="rect">
              <a:avLst/>
            </a:prstGeom>
            <a:solidFill>
              <a:srgbClr val="A9D7E2"/>
            </a:solidFill>
            <a:ln w="12700" cap="flat">
              <a:noFill/>
              <a:miter lim="400000"/>
            </a:ln>
            <a:effectLst/>
          </p:spPr>
          <p:txBody>
            <a:bodyPr wrap="square" lIns="45719" tIns="45719" rIns="45719" bIns="45719" numCol="1" anchor="ctr">
              <a:noAutofit/>
            </a:bodyPr>
            <a:lstStyle/>
            <a:p>
              <a:pPr/>
            </a:p>
          </p:txBody>
        </p:sp>
        <p:pic>
          <p:nvPicPr>
            <p:cNvPr id="134" name="image7.png" descr="image7.png"/>
            <p:cNvPicPr>
              <a:picLocks noChangeAspect="1"/>
            </p:cNvPicPr>
            <p:nvPr/>
          </p:nvPicPr>
          <p:blipFill>
            <a:blip r:embed="rId2">
              <a:extLst/>
            </a:blip>
            <a:stretch>
              <a:fillRect/>
            </a:stretch>
          </p:blipFill>
          <p:spPr>
            <a:xfrm>
              <a:off x="0" y="0"/>
              <a:ext cx="7269117" cy="2411515"/>
            </a:xfrm>
            <a:prstGeom prst="rect">
              <a:avLst/>
            </a:prstGeom>
            <a:ln w="12700" cap="flat">
              <a:noFill/>
              <a:miter lim="400000"/>
            </a:ln>
            <a:effectLst>
              <a:outerShdw sx="100000" sy="100000" kx="0" ky="0" algn="b" rotWithShape="0" blurRad="190500" dist="228600" dir="2700000">
                <a:srgbClr val="000000">
                  <a:alpha val="30000"/>
                </a:srgbClr>
              </a:outerShdw>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عنوان 1"/>
          <p:cNvSpPr txBox="1"/>
          <p:nvPr>
            <p:ph type="title"/>
          </p:nvPr>
        </p:nvSpPr>
        <p:spPr>
          <a:xfrm>
            <a:off x="1115616" y="274319"/>
            <a:ext cx="7818071" cy="6323034"/>
          </a:xfrm>
          <a:prstGeom prst="rect">
            <a:avLst/>
          </a:prstGeom>
        </p:spPr>
        <p:txBody>
          <a:bodyPr/>
          <a:lstStyle/>
          <a:p>
            <a:pPr algn="r" rtl="0">
              <a:defRPr/>
            </a:pPr>
            <a:r>
              <a:t> </a:t>
            </a:r>
            <a:br/>
            <a:r>
              <a:t>طالبتي المبدعة من خلال دراستك للفقه بالتعاون مع مجموعتك استنتجي اهداف الدرس لهذا اليوم </a:t>
            </a:r>
          </a:p>
        </p:txBody>
      </p:sp>
      <p:grpSp>
        <p:nvGrpSpPr>
          <p:cNvPr id="140" name="مستطيل مستدير الزوايا 2"/>
          <p:cNvGrpSpPr/>
          <p:nvPr/>
        </p:nvGrpSpPr>
        <p:grpSpPr>
          <a:xfrm>
            <a:off x="3993705" y="656169"/>
            <a:ext cx="4608513" cy="1512169"/>
            <a:chOff x="0" y="0"/>
            <a:chExt cx="4608512" cy="1512167"/>
          </a:xfrm>
        </p:grpSpPr>
        <p:sp>
          <p:nvSpPr>
            <p:cNvPr id="138" name="مستطيل مستدير الزوايا"/>
            <p:cNvSpPr/>
            <p:nvPr/>
          </p:nvSpPr>
          <p:spPr>
            <a:xfrm>
              <a:off x="0" y="0"/>
              <a:ext cx="4608513" cy="1512168"/>
            </a:xfrm>
            <a:prstGeom prst="roundRect">
              <a:avLst>
                <a:gd name="adj" fmla="val 16667"/>
              </a:avLst>
            </a:prstGeom>
            <a:solidFill>
              <a:srgbClr val="FFF1CE"/>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3200"/>
              </a:pPr>
            </a:p>
          </p:txBody>
        </p:sp>
        <p:sp>
          <p:nvSpPr>
            <p:cNvPr id="139" name="اهداف الدرس"/>
            <p:cNvSpPr txBox="1"/>
            <p:nvPr/>
          </p:nvSpPr>
          <p:spPr>
            <a:xfrm>
              <a:off x="119537" y="448552"/>
              <a:ext cx="4369437" cy="6150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200"/>
              </a:lvl1pPr>
            </a:lstStyle>
            <a:p>
              <a:pPr rtl="0">
                <a:defRPr/>
              </a:pPr>
              <a:r>
                <a:t>اهداف الدرس </a:t>
              </a:r>
            </a:p>
          </p:txBody>
        </p:sp>
      </p:grpSp>
      <p:pic>
        <p:nvPicPr>
          <p:cNvPr id="141" name="صورة 3" descr="صورة 3"/>
          <p:cNvPicPr>
            <a:picLocks noChangeAspect="1"/>
          </p:cNvPicPr>
          <p:nvPr/>
        </p:nvPicPr>
        <p:blipFill>
          <a:blip r:embed="rId2">
            <a:extLst/>
          </a:blip>
          <a:stretch>
            <a:fillRect/>
          </a:stretch>
        </p:blipFill>
        <p:spPr>
          <a:xfrm>
            <a:off x="1187624" y="4481736"/>
            <a:ext cx="3168352" cy="237626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250">
        <p:dissolve/>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عنوان 2"/>
          <p:cNvSpPr txBox="1"/>
          <p:nvPr>
            <p:ph type="title"/>
          </p:nvPr>
        </p:nvSpPr>
        <p:spPr>
          <a:xfrm>
            <a:off x="1331640" y="764704"/>
            <a:ext cx="7632898" cy="1296145"/>
          </a:xfrm>
          <a:prstGeom prst="rect">
            <a:avLst/>
          </a:prstGeom>
          <a:solidFill>
            <a:schemeClr val="accent1"/>
          </a:solidFill>
          <a:effectLst>
            <a:outerShdw sx="100000" sy="100000" kx="0" ky="0" algn="b" rotWithShape="0" blurRad="190500" dist="228600" dir="2700000">
              <a:srgbClr val="000000">
                <a:alpha val="30000"/>
              </a:srgbClr>
            </a:outerShdw>
          </a:effectLst>
        </p:spPr>
        <p:txBody>
          <a:bodyPr/>
          <a:lstStyle>
            <a:lvl1pPr algn="ctr">
              <a:defRPr sz="3200">
                <a:solidFill>
                  <a:srgbClr val="FFFFFF"/>
                </a:solidFill>
              </a:defRPr>
            </a:lvl1pPr>
          </a:lstStyle>
          <a:p>
            <a:pPr rtl="0">
              <a:defRPr/>
            </a:pPr>
            <a:r>
              <a:t>من خلال استراتيجية  قياس المعرفة وضحي معنى اللقطة </a:t>
            </a:r>
          </a:p>
        </p:txBody>
      </p:sp>
      <p:pic>
        <p:nvPicPr>
          <p:cNvPr id="144" name="صورة 3" descr="صورة 3"/>
          <p:cNvPicPr>
            <a:picLocks noChangeAspect="1"/>
          </p:cNvPicPr>
          <p:nvPr/>
        </p:nvPicPr>
        <p:blipFill>
          <a:blip r:embed="rId2">
            <a:extLst/>
          </a:blip>
          <a:stretch>
            <a:fillRect/>
          </a:stretch>
        </p:blipFill>
        <p:spPr>
          <a:xfrm>
            <a:off x="1105614" y="4653136"/>
            <a:ext cx="2160241" cy="1794899"/>
          </a:xfrm>
          <a:prstGeom prst="rect">
            <a:avLst/>
          </a:prstGeom>
          <a:ln w="12700">
            <a:miter lim="400000"/>
          </a:ln>
        </p:spPr>
      </p:pic>
      <p:grpSp>
        <p:nvGrpSpPr>
          <p:cNvPr id="147" name="عنوان 4"/>
          <p:cNvGrpSpPr/>
          <p:nvPr/>
        </p:nvGrpSpPr>
        <p:grpSpPr>
          <a:xfrm>
            <a:off x="3707903" y="2690405"/>
            <a:ext cx="5184577" cy="3671689"/>
            <a:chOff x="0" y="0"/>
            <a:chExt cx="5184576" cy="3671687"/>
          </a:xfrm>
        </p:grpSpPr>
        <p:sp>
          <p:nvSpPr>
            <p:cNvPr id="145" name="مستطيل"/>
            <p:cNvSpPr/>
            <p:nvPr/>
          </p:nvSpPr>
          <p:spPr>
            <a:xfrm>
              <a:off x="-1" y="0"/>
              <a:ext cx="5184578" cy="3671688"/>
            </a:xfrm>
            <a:prstGeom prst="rect">
              <a:avLst/>
            </a:prstGeom>
            <a:gradFill flip="none" rotWithShape="1">
              <a:gsLst>
                <a:gs pos="0">
                  <a:schemeClr val="accent2">
                    <a:hueOff val="-693137"/>
                    <a:lumOff val="39283"/>
                  </a:schemeClr>
                </a:gs>
                <a:gs pos="50000">
                  <a:srgbClr val="FFE4C7"/>
                </a:gs>
                <a:gs pos="97000">
                  <a:srgbClr val="FFDDB4"/>
                </a:gs>
                <a:gs pos="100000">
                  <a:schemeClr val="accent2">
                    <a:hueOff val="-601489"/>
                    <a:lumOff val="32568"/>
                  </a:schemeClr>
                </a:gs>
              </a:gsLst>
              <a:path path="circle">
                <a:fillToRect l="37721" t="-19636" r="62278" b="119636"/>
              </a:path>
            </a:gradFill>
            <a:ln w="12700" cap="flat">
              <a:noFill/>
              <a:miter lim="400000"/>
            </a:ln>
            <a:effectLst>
              <a:outerShdw sx="100000" sy="100000" kx="0" ky="0" algn="b" rotWithShape="0" blurRad="152400" dist="250190" dir="8460000">
                <a:srgbClr val="000000">
                  <a:alpha val="28000"/>
                </a:srgbClr>
              </a:outerShdw>
            </a:effectLst>
          </p:spPr>
          <p:txBody>
            <a:bodyPr wrap="square" lIns="45719" tIns="45719" rIns="45719" bIns="45719" numCol="1" anchor="ctr">
              <a:noAutofit/>
            </a:bodyPr>
            <a:lstStyle/>
            <a:p>
              <a:pPr algn="ctr" rtl="0">
                <a:defRPr b="1" sz="2400"/>
              </a:pPr>
            </a:p>
          </p:txBody>
        </p:sp>
        <p:sp>
          <p:nvSpPr>
            <p:cNvPr id="146" name="1- لم اسمع بالمصطلح من قبل  .…"/>
            <p:cNvSpPr txBox="1"/>
            <p:nvPr/>
          </p:nvSpPr>
          <p:spPr>
            <a:xfrm>
              <a:off x="45719" y="489577"/>
              <a:ext cx="5093137" cy="26925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rtl="0">
                <a:defRPr b="1" sz="2400"/>
              </a:pPr>
              <a:r>
                <a:t>1- لم اسمع بالمصطلح من قبل  .</a:t>
              </a:r>
              <a:endParaRPr sz="4400"/>
            </a:p>
            <a:p>
              <a:pPr algn="ctr" rtl="0">
                <a:defRPr b="1" sz="2400"/>
              </a:pPr>
              <a:r>
                <a:t>2- سمعت بالمصطلح ولكنني لست متأكدة من معناه .</a:t>
              </a:r>
              <a:endParaRPr sz="4400"/>
            </a:p>
            <a:p>
              <a:pPr algn="ctr" rtl="0">
                <a:defRPr b="1" sz="2400"/>
              </a:pPr>
              <a:r>
                <a:t>3- لدي فكرة عن المصطلح .</a:t>
              </a:r>
              <a:endParaRPr sz="4400"/>
            </a:p>
            <a:p>
              <a:pPr algn="ctr" rtl="0">
                <a:defRPr b="1" sz="2400"/>
              </a:pPr>
              <a:r>
                <a:t>4- أعرف معنى المصطلح جيدا ويمكنني توضيحه . </a:t>
              </a:r>
            </a:p>
          </p:txBody>
        </p:sp>
      </p:grpSp>
      <p:grpSp>
        <p:nvGrpSpPr>
          <p:cNvPr id="150" name="مستطيل ذو زوايا قطرية مخدوشة 5"/>
          <p:cNvGrpSpPr/>
          <p:nvPr/>
        </p:nvGrpSpPr>
        <p:grpSpPr>
          <a:xfrm>
            <a:off x="1310205" y="2564903"/>
            <a:ext cx="2304258" cy="1080121"/>
            <a:chOff x="0" y="0"/>
            <a:chExt cx="2304256" cy="1080120"/>
          </a:xfrm>
        </p:grpSpPr>
        <p:sp>
          <p:nvSpPr>
            <p:cNvPr id="148" name="شكل"/>
            <p:cNvSpPr/>
            <p:nvPr/>
          </p:nvSpPr>
          <p:spPr>
            <a:xfrm>
              <a:off x="-1" y="-1"/>
              <a:ext cx="2304258" cy="10801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912" y="0"/>
                  </a:lnTo>
                  <a:lnTo>
                    <a:pt x="21600" y="3600"/>
                  </a:lnTo>
                  <a:lnTo>
                    <a:pt x="21600" y="21600"/>
                  </a:lnTo>
                  <a:lnTo>
                    <a:pt x="1688" y="21600"/>
                  </a:lnTo>
                  <a:lnTo>
                    <a:pt x="0" y="18000"/>
                  </a:lnTo>
                  <a:lnTo>
                    <a:pt x="0" y="0"/>
                  </a:lnTo>
                  <a:close/>
                </a:path>
              </a:pathLst>
            </a:custGeom>
            <a:solidFill>
              <a:schemeClr val="accent1"/>
            </a:solidFill>
            <a:ln w="12700" cap="flat">
              <a:noFill/>
              <a:miter lim="400000"/>
            </a:ln>
            <a:effectLst>
              <a:outerShdw sx="100000" sy="100000" kx="0" ky="0" algn="b" rotWithShape="0" blurRad="50800" dist="27940" dir="5400000">
                <a:srgbClr val="000000">
                  <a:alpha val="32000"/>
                </a:srgbClr>
              </a:outerShdw>
            </a:effectLst>
          </p:spPr>
          <p:txBody>
            <a:bodyPr wrap="square" lIns="45719" tIns="45719" rIns="45719" bIns="45719" numCol="1" anchor="ctr">
              <a:noAutofit/>
            </a:bodyPr>
            <a:lstStyle/>
            <a:p>
              <a:pPr algn="ctr" rtl="0">
                <a:defRPr>
                  <a:solidFill>
                    <a:srgbClr val="FFFFFF"/>
                  </a:solidFill>
                </a:defRPr>
              </a:pPr>
            </a:p>
          </p:txBody>
        </p:sp>
        <p:sp>
          <p:nvSpPr>
            <p:cNvPr id="149" name="زمن النشاط :…"/>
            <p:cNvSpPr txBox="1"/>
            <p:nvPr/>
          </p:nvSpPr>
          <p:spPr>
            <a:xfrm>
              <a:off x="135732" y="176362"/>
              <a:ext cx="2032793" cy="7273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rtl="0">
                <a:defRPr>
                  <a:solidFill>
                    <a:srgbClr val="FFFFFF"/>
                  </a:solidFill>
                </a:defRPr>
              </a:pPr>
              <a:r>
                <a:t>زمن النشاط :</a:t>
              </a:r>
            </a:p>
            <a:p>
              <a:pPr algn="ctr" rtl="0">
                <a:defRPr>
                  <a:solidFill>
                    <a:srgbClr val="FFFFFF"/>
                  </a:solidFill>
                </a:defRPr>
              </a:pPr>
              <a:r>
                <a:t>2دقيفتين</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3"/>
                                        </p:tgtEl>
                                        <p:attrNameLst>
                                          <p:attrName>style.visibility</p:attrName>
                                        </p:attrNameLst>
                                      </p:cBhvr>
                                      <p:to>
                                        <p:strVal val="visible"/>
                                      </p:to>
                                    </p:set>
                                    <p:anim calcmode="lin" valueType="num">
                                      <p:cBhvr>
                                        <p:cTn id="7" dur="500" fill="hold"/>
                                        <p:tgtEl>
                                          <p:spTgt spid="143"/>
                                        </p:tgtEl>
                                        <p:attrNameLst>
                                          <p:attrName>ppt_x</p:attrName>
                                        </p:attrNameLst>
                                      </p:cBhvr>
                                      <p:tavLst>
                                        <p:tav tm="0">
                                          <p:val>
                                            <p:strVal val="#ppt_x"/>
                                          </p:val>
                                        </p:tav>
                                        <p:tav tm="100000">
                                          <p:val>
                                            <p:strVal val="#ppt_x"/>
                                          </p:val>
                                        </p:tav>
                                      </p:tavLst>
                                    </p:anim>
                                    <p:anim calcmode="lin" valueType="num">
                                      <p:cBhvr>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147"/>
                                        </p:tgtEl>
                                        <p:attrNameLst>
                                          <p:attrName>style.visibility</p:attrName>
                                        </p:attrNameLst>
                                      </p:cBhvr>
                                      <p:to>
                                        <p:strVal val="visible"/>
                                      </p:to>
                                    </p:set>
                                    <p:anim calcmode="lin" valueType="num">
                                      <p:cBhvr>
                                        <p:cTn id="13" dur="500" fill="hold"/>
                                        <p:tgtEl>
                                          <p:spTgt spid="147"/>
                                        </p:tgtEl>
                                        <p:attrNameLst>
                                          <p:attrName>ppt_x</p:attrName>
                                        </p:attrNameLst>
                                      </p:cBhvr>
                                      <p:tavLst>
                                        <p:tav tm="0">
                                          <p:val>
                                            <p:strVal val="#ppt_x"/>
                                          </p:val>
                                        </p:tav>
                                        <p:tav tm="100000">
                                          <p:val>
                                            <p:strVal val="#ppt_x"/>
                                          </p:val>
                                        </p:tav>
                                      </p:tavLst>
                                    </p:anim>
                                    <p:anim calcmode="lin" valueType="num">
                                      <p:cBhvr>
                                        <p:cTn id="14"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2" grpId="3" fill="hold">
                                  <p:stCondLst>
                                    <p:cond delay="0"/>
                                  </p:stCondLst>
                                  <p:iterate type="el" backwards="0">
                                    <p:tmAbs val="0"/>
                                  </p:iterate>
                                  <p:childTnLst>
                                    <p:set>
                                      <p:cBhvr>
                                        <p:cTn id="18" fill="hold"/>
                                        <p:tgtEl>
                                          <p:spTgt spid="150"/>
                                        </p:tgtEl>
                                        <p:attrNameLst>
                                          <p:attrName>style.visibility</p:attrName>
                                        </p:attrNameLst>
                                      </p:cBhvr>
                                      <p:to>
                                        <p:strVal val="visible"/>
                                      </p:to>
                                    </p:set>
                                    <p:animEffect filter="wipe(down)" transition="in">
                                      <p:cBhvr>
                                        <p:cTn id="19"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 grpId="2"/>
      <p:bldP build="whole" bldLvl="1" animBg="1" rev="0" advAuto="0" spid="150" grpId="3"/>
      <p:bldP build="whole" bldLvl="1" animBg="1" rev="0" advAuto="0" spid="14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عنوان 1"/>
          <p:cNvSpPr txBox="1"/>
          <p:nvPr>
            <p:ph type="title"/>
          </p:nvPr>
        </p:nvSpPr>
        <p:spPr>
          <a:xfrm>
            <a:off x="827583" y="0"/>
            <a:ext cx="8424938" cy="6858000"/>
          </a:xfrm>
          <a:prstGeom prst="rect">
            <a:avLst/>
          </a:prstGeom>
          <a:solidFill>
            <a:srgbClr val="FFF1CE"/>
          </a:solidFill>
        </p:spPr>
        <p:txBody>
          <a:bodyPr/>
          <a:lstStyle/>
          <a:p>
            <a:pPr/>
          </a:p>
        </p:txBody>
      </p:sp>
      <p:sp>
        <p:nvSpPr>
          <p:cNvPr id="153" name="وسيلة شرح مستطيلة مستديرة الزوايا 5"/>
          <p:cNvSpPr/>
          <p:nvPr/>
        </p:nvSpPr>
        <p:spPr>
          <a:xfrm>
            <a:off x="899591" y="620688"/>
            <a:ext cx="8136905" cy="61566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00"/>
                </a:moveTo>
                <a:cubicBezTo>
                  <a:pt x="0" y="1433"/>
                  <a:pt x="1084" y="0"/>
                  <a:pt x="2421" y="0"/>
                </a:cubicBezTo>
                <a:lnTo>
                  <a:pt x="3600" y="0"/>
                </a:lnTo>
                <a:lnTo>
                  <a:pt x="19179" y="0"/>
                </a:lnTo>
                <a:cubicBezTo>
                  <a:pt x="20516" y="0"/>
                  <a:pt x="21600" y="1433"/>
                  <a:pt x="21600" y="3200"/>
                </a:cubicBezTo>
                <a:lnTo>
                  <a:pt x="21600" y="16000"/>
                </a:lnTo>
                <a:cubicBezTo>
                  <a:pt x="21600" y="17767"/>
                  <a:pt x="20516" y="19200"/>
                  <a:pt x="19179" y="19200"/>
                </a:cubicBezTo>
                <a:lnTo>
                  <a:pt x="9000" y="19200"/>
                </a:lnTo>
                <a:lnTo>
                  <a:pt x="6300" y="21600"/>
                </a:lnTo>
                <a:lnTo>
                  <a:pt x="3600" y="19200"/>
                </a:lnTo>
                <a:lnTo>
                  <a:pt x="2421" y="19200"/>
                </a:lnTo>
                <a:cubicBezTo>
                  <a:pt x="1084" y="19200"/>
                  <a:pt x="0" y="17767"/>
                  <a:pt x="0" y="16000"/>
                </a:cubicBezTo>
                <a:lnTo>
                  <a:pt x="0" y="16000"/>
                </a:lnTo>
                <a:lnTo>
                  <a:pt x="0" y="11200"/>
                </a:lnTo>
                <a:close/>
              </a:path>
            </a:pathLst>
          </a:custGeom>
          <a:blipFill>
            <a:blip r:embed="rId2"/>
            <a:stretch>
              <a:fillRect/>
            </a:stretch>
          </a:blipFill>
          <a:ln w="12700">
            <a:miter lim="400000"/>
          </a:ln>
          <a:effectLst>
            <a:outerShdw sx="100000" sy="100000" kx="0" ky="0" algn="b" rotWithShape="0" blurRad="190500" dist="228600" dir="2700000">
              <a:srgbClr val="000000">
                <a:alpha val="30000"/>
              </a:srgbClr>
            </a:outerShdw>
          </a:effectLst>
        </p:spPr>
        <p:txBody>
          <a:bodyPr lIns="45719" rIns="45719" anchor="ctr"/>
          <a:lstStyle/>
          <a:p>
            <a:pPr algn="ctr" rtl="0">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pull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مستطيل 1"/>
          <p:cNvSpPr/>
          <p:nvPr/>
        </p:nvSpPr>
        <p:spPr>
          <a:xfrm>
            <a:off x="1571604" y="1571612"/>
            <a:ext cx="7000924" cy="4409525"/>
          </a:xfrm>
          <a:prstGeom prst="rect">
            <a:avLst/>
          </a:prstGeom>
          <a:solidFill>
            <a:srgbClr val="D4EBF1"/>
          </a:solidFill>
          <a:ln w="12700">
            <a:miter lim="400000"/>
          </a:ln>
          <a:effectLst>
            <a:outerShdw sx="100000" sy="100000" kx="0" ky="0" algn="b" rotWithShape="0" blurRad="50800" dist="27940" dir="5400000">
              <a:srgbClr val="000000">
                <a:alpha val="32000"/>
              </a:srgbClr>
            </a:outerShdw>
          </a:effectLst>
          <a:extLst>
            <a:ext uri="{C572A759-6A51-4108-AA02-DFA0A04FC94B}">
              <ma14:wrappingTextBoxFlag xmlns:ma14="http://schemas.microsoft.com/office/mac/drawingml/2011/main" val="1"/>
            </a:ext>
          </a:extLst>
        </p:spPr>
        <p:txBody>
          <a:bodyPr lIns="45719" rIns="45719">
            <a:spAutoFit/>
          </a:bodyPr>
          <a:lstStyle/>
          <a:p>
            <a:pPr algn="just" rtl="0">
              <a:defRPr b="1" sz="3200" u="sng">
                <a:solidFill>
                  <a:schemeClr val="accent1"/>
                </a:solidFill>
              </a:defRPr>
            </a:pPr>
          </a:p>
          <a:p>
            <a:pPr algn="just" rtl="0">
              <a:defRPr b="1" sz="3200" u="sng">
                <a:solidFill>
                  <a:schemeClr val="accent1"/>
                </a:solidFill>
              </a:defRPr>
            </a:pPr>
          </a:p>
          <a:p>
            <a:pPr algn="just" rtl="0">
              <a:defRPr b="1" sz="3200" u="sng">
                <a:solidFill>
                  <a:schemeClr val="accent1"/>
                </a:solidFill>
              </a:defRPr>
            </a:pPr>
            <a:r>
              <a:t>اللقطة لغة هي:</a:t>
            </a:r>
            <a:r>
              <a:rPr>
                <a:solidFill>
                  <a:srgbClr val="000000"/>
                </a:solidFill>
              </a:rPr>
              <a:t> الشيء الملتقط، </a:t>
            </a:r>
            <a:r>
              <a:rPr u="none">
                <a:solidFill>
                  <a:srgbClr val="000000"/>
                </a:solidFill>
              </a:rPr>
              <a:t>مأخوذة من اللقط وهو الأخذ والرفع؛ لأنه يلقط عادة أي يؤخذ ويرفع.</a:t>
            </a:r>
            <a:endParaRPr u="none">
              <a:solidFill>
                <a:srgbClr val="000000"/>
              </a:solidFill>
            </a:endParaRPr>
          </a:p>
          <a:p>
            <a:pPr algn="just" rtl="0">
              <a:defRPr b="1" sz="3200"/>
            </a:pPr>
          </a:p>
          <a:p>
            <a:pPr algn="just" rtl="0">
              <a:defRPr b="1" sz="3200" u="sng">
                <a:solidFill>
                  <a:schemeClr val="accent1"/>
                </a:solidFill>
              </a:defRPr>
            </a:pPr>
            <a:r>
              <a:t>واصطلاحاً:</a:t>
            </a:r>
            <a:r>
              <a:rPr>
                <a:solidFill>
                  <a:srgbClr val="000000"/>
                </a:solidFill>
              </a:rPr>
              <a:t> هي مال فقده صاحبه ووجده غيره.</a:t>
            </a:r>
          </a:p>
        </p:txBody>
      </p:sp>
      <p:sp>
        <p:nvSpPr>
          <p:cNvPr id="156" name="مستطيل 2"/>
          <p:cNvSpPr txBox="1"/>
          <p:nvPr/>
        </p:nvSpPr>
        <p:spPr>
          <a:xfrm>
            <a:off x="7189487" y="1785926"/>
            <a:ext cx="1375199" cy="68369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just">
              <a:defRPr sz="3600">
                <a:solidFill>
                  <a:schemeClr val="accent3"/>
                </a:solidFill>
              </a:defRPr>
            </a:lvl1pPr>
          </a:lstStyle>
          <a:p>
            <a:pPr rtl="0">
              <a:defRPr/>
            </a:pPr>
            <a:r>
              <a:t>تعريفها:</a:t>
            </a:r>
          </a:p>
        </p:txBody>
      </p:sp>
      <p:grpSp>
        <p:nvGrpSpPr>
          <p:cNvPr id="159" name="مستطيل 3"/>
          <p:cNvGrpSpPr/>
          <p:nvPr/>
        </p:nvGrpSpPr>
        <p:grpSpPr>
          <a:xfrm>
            <a:off x="2195735" y="4869160"/>
            <a:ext cx="2376265" cy="914401"/>
            <a:chOff x="0" y="0"/>
            <a:chExt cx="2376264" cy="914400"/>
          </a:xfrm>
        </p:grpSpPr>
        <p:sp>
          <p:nvSpPr>
            <p:cNvPr id="157" name="مستطيل"/>
            <p:cNvSpPr/>
            <p:nvPr/>
          </p:nvSpPr>
          <p:spPr>
            <a:xfrm>
              <a:off x="-1" y="0"/>
              <a:ext cx="2376266" cy="914400"/>
            </a:xfrm>
            <a:prstGeom prst="rect">
              <a:avLst/>
            </a:prstGeom>
            <a:solidFill>
              <a:schemeClr val="accent1"/>
            </a:solidFill>
            <a:ln w="25400" cap="flat">
              <a:solidFill>
                <a:srgbClr val="296A7A"/>
              </a:solidFill>
              <a:prstDash val="solid"/>
              <a:round/>
            </a:ln>
            <a:effectLst/>
          </p:spPr>
          <p:txBody>
            <a:bodyPr wrap="square" lIns="45719" tIns="45719" rIns="45719" bIns="45719" numCol="1" anchor="ctr">
              <a:noAutofit/>
            </a:bodyPr>
            <a:lstStyle/>
            <a:p>
              <a:pPr algn="ctr" rtl="0">
                <a:defRPr>
                  <a:solidFill>
                    <a:srgbClr val="FFFFFF"/>
                  </a:solidFill>
                </a:defRPr>
              </a:pPr>
            </a:p>
          </p:txBody>
        </p:sp>
        <p:sp>
          <p:nvSpPr>
            <p:cNvPr id="158" name="تطبيق البازل"/>
            <p:cNvSpPr txBox="1"/>
            <p:nvPr/>
          </p:nvSpPr>
          <p:spPr>
            <a:xfrm>
              <a:off x="45719" y="260242"/>
              <a:ext cx="2284826" cy="3939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rtl="0">
                <a:defRPr/>
              </a:pPr>
              <a:r>
                <a:t>تطبيق البازل</a:t>
              </a:r>
            </a:p>
          </p:txBody>
        </p:sp>
      </p:grpSp>
    </p:spTree>
  </p:cSld>
  <p:clrMapOvr>
    <a:masterClrMapping/>
  </p:clrMapOvr>
  <mc:AlternateContent xmlns:mc="http://schemas.openxmlformats.org/markup-compatibility/2006">
    <mc:Choice xmlns:p14="http://schemas.microsoft.com/office/powerpoint/2010/main" Requires="p14">
      <p:transition spd="slow" advClick="1" p14:dur="1200">
        <p:cover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6"/>
                                        </p:tgtEl>
                                        <p:attrNameLst>
                                          <p:attrName>style.visibility</p:attrName>
                                        </p:attrNameLst>
                                      </p:cBhvr>
                                      <p:to>
                                        <p:strVal val="visible"/>
                                      </p:to>
                                    </p:set>
                                    <p:anim calcmode="lin" valueType="num">
                                      <p:cBhvr>
                                        <p:cTn id="7" dur="500" fill="hold"/>
                                        <p:tgtEl>
                                          <p:spTgt spid="156"/>
                                        </p:tgtEl>
                                        <p:attrNameLst>
                                          <p:attrName>ppt_x</p:attrName>
                                        </p:attrNameLst>
                                      </p:cBhvr>
                                      <p:tavLst>
                                        <p:tav tm="0">
                                          <p:val>
                                            <p:strVal val="#ppt_x"/>
                                          </p:val>
                                        </p:tav>
                                        <p:tav tm="100000">
                                          <p:val>
                                            <p:strVal val="#ppt_x"/>
                                          </p:val>
                                        </p:tav>
                                      </p:tavLst>
                                    </p:anim>
                                    <p:anim calcmode="lin" valueType="num">
                                      <p:cBhvr>
                                        <p:cTn id="8"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4" grpId="2" fill="hold">
                                  <p:stCondLst>
                                    <p:cond delay="0"/>
                                  </p:stCondLst>
                                  <p:iterate type="el" backwards="0">
                                    <p:tmAbs val="0"/>
                                  </p:iterate>
                                  <p:childTnLst>
                                    <p:set>
                                      <p:cBhvr>
                                        <p:cTn id="12" fill="hold"/>
                                        <p:tgtEl>
                                          <p:spTgt spid="155">
                                            <p:txEl>
                                              <p:pRg st="2" end="2"/>
                                            </p:txEl>
                                          </p:spTgt>
                                        </p:tgtEl>
                                        <p:attrNameLst>
                                          <p:attrName>style.visibility</p:attrName>
                                        </p:attrNameLst>
                                      </p:cBhvr>
                                      <p:to>
                                        <p:strVal val="visible"/>
                                      </p:to>
                                    </p:set>
                                    <p:animEffect filter="box(in)" transition="in">
                                      <p:cBhvr>
                                        <p:cTn id="13" dur="2000"/>
                                        <p:tgtEl>
                                          <p:spTgt spid="155">
                                            <p:txEl>
                                              <p:pRg st="2" end="2"/>
                                            </p:txEl>
                                          </p:spTgt>
                                        </p:tgtEl>
                                      </p:cBhvr>
                                    </p:animEffect>
                                  </p:childTnLst>
                                </p:cTn>
                              </p:par>
                            </p:childTnLst>
                          </p:cTn>
                        </p:par>
                        <p:par>
                          <p:cTn id="14" fill="hold">
                            <p:stCondLst>
                              <p:cond delay="2000"/>
                            </p:stCondLst>
                            <p:childTnLst>
                              <p:par>
                                <p:cTn id="15" presetClass="entr" nodeType="afterEffect" presetSubtype="16" presetID="4" grpId="2" fill="hold">
                                  <p:stCondLst>
                                    <p:cond delay="0"/>
                                  </p:stCondLst>
                                  <p:iterate type="el" backwards="0">
                                    <p:tmAbs val="0"/>
                                  </p:iterate>
                                  <p:childTnLst>
                                    <p:set>
                                      <p:cBhvr>
                                        <p:cTn id="16" fill="hold"/>
                                        <p:tgtEl>
                                          <p:spTgt spid="155">
                                            <p:txEl>
                                              <p:pRg st="3" end="3"/>
                                            </p:txEl>
                                          </p:spTgt>
                                        </p:tgtEl>
                                        <p:attrNameLst>
                                          <p:attrName>style.visibility</p:attrName>
                                        </p:attrNameLst>
                                      </p:cBhvr>
                                      <p:to>
                                        <p:strVal val="visible"/>
                                      </p:to>
                                    </p:set>
                                    <p:animEffect filter="box(in)" transition="in">
                                      <p:cBhvr>
                                        <p:cTn id="17" dur="2000"/>
                                        <p:tgtEl>
                                          <p:spTgt spid="1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6" presetID="4" grpId="2" fill="hold">
                                  <p:stCondLst>
                                    <p:cond delay="0"/>
                                  </p:stCondLst>
                                  <p:iterate type="el" backwards="0">
                                    <p:tmAbs val="0"/>
                                  </p:iterate>
                                  <p:childTnLst>
                                    <p:set>
                                      <p:cBhvr>
                                        <p:cTn id="21" fill="hold"/>
                                        <p:tgtEl>
                                          <p:spTgt spid="155">
                                            <p:txEl>
                                              <p:pRg st="4" end="4"/>
                                            </p:txEl>
                                          </p:spTgt>
                                        </p:tgtEl>
                                        <p:attrNameLst>
                                          <p:attrName>style.visibility</p:attrName>
                                        </p:attrNameLst>
                                      </p:cBhvr>
                                      <p:to>
                                        <p:strVal val="visible"/>
                                      </p:to>
                                    </p:set>
                                    <p:animEffect filter="box(in)" transition="in">
                                      <p:cBhvr>
                                        <p:cTn id="22" dur="2000"/>
                                        <p:tgtEl>
                                          <p:spTgt spid="15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5" grpId="2"/>
      <p:bldP build="whole" bldLvl="1" animBg="1" rev="0" advAuto="0" spid="15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عنوان 1"/>
          <p:cNvSpPr txBox="1"/>
          <p:nvPr>
            <p:ph type="title"/>
          </p:nvPr>
        </p:nvSpPr>
        <p:spPr>
          <a:xfrm>
            <a:off x="1435607" y="274319"/>
            <a:ext cx="7498082" cy="5962994"/>
          </a:xfrm>
          <a:prstGeom prst="rect">
            <a:avLst/>
          </a:prstGeom>
        </p:spPr>
        <p:txBody>
          <a:bodyPr/>
          <a:lstStyle/>
          <a:p>
            <a:pPr algn="r" rtl="0">
              <a:defRPr/>
            </a:pPr>
          </a:p>
        </p:txBody>
      </p:sp>
      <p:grpSp>
        <p:nvGrpSpPr>
          <p:cNvPr id="164" name="مستطيل مستدير الزوايا 2"/>
          <p:cNvGrpSpPr/>
          <p:nvPr/>
        </p:nvGrpSpPr>
        <p:grpSpPr>
          <a:xfrm>
            <a:off x="3419871" y="1412775"/>
            <a:ext cx="4824538" cy="2376266"/>
            <a:chOff x="0" y="0"/>
            <a:chExt cx="4824536" cy="2376264"/>
          </a:xfrm>
        </p:grpSpPr>
        <p:sp>
          <p:nvSpPr>
            <p:cNvPr id="162" name="مستطيل مستدير الزوايا"/>
            <p:cNvSpPr/>
            <p:nvPr/>
          </p:nvSpPr>
          <p:spPr>
            <a:xfrm>
              <a:off x="0" y="0"/>
              <a:ext cx="4824537" cy="2376265"/>
            </a:xfrm>
            <a:prstGeom prst="roundRect">
              <a:avLst>
                <a:gd name="adj" fmla="val 16667"/>
              </a:avLst>
            </a:prstGeom>
            <a:solidFill>
              <a:srgbClr val="FED46C"/>
            </a:solidFill>
            <a:ln w="12700" cap="flat">
              <a:noFill/>
              <a:miter lim="400000"/>
            </a:ln>
            <a:effectLst>
              <a:outerShdw sx="100000" sy="100000" kx="0" ky="0" algn="b" rotWithShape="0" blurRad="190500" dist="228600" dir="2700000">
                <a:srgbClr val="000000">
                  <a:alpha val="30000"/>
                </a:srgbClr>
              </a:outerShdw>
            </a:effectLst>
          </p:spPr>
          <p:txBody>
            <a:bodyPr wrap="square" lIns="45719" tIns="45719" rIns="45719" bIns="45719" numCol="1" anchor="ctr">
              <a:noAutofit/>
            </a:bodyPr>
            <a:lstStyle/>
            <a:p>
              <a:pPr algn="ctr" rtl="0">
                <a:defRPr sz="3200"/>
              </a:pPr>
            </a:p>
          </p:txBody>
        </p:sp>
        <p:sp>
          <p:nvSpPr>
            <p:cNvPr id="163" name="نشاط رقم  1 صفحة 216"/>
            <p:cNvSpPr txBox="1"/>
            <p:nvPr/>
          </p:nvSpPr>
          <p:spPr>
            <a:xfrm>
              <a:off x="161720" y="880600"/>
              <a:ext cx="4501096" cy="6150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200"/>
              </a:lvl1pPr>
            </a:lstStyle>
            <a:p>
              <a:pPr rtl="0">
                <a:defRPr/>
              </a:pPr>
              <a:r>
                <a:t>نشاط رقم  1 صفحة 216</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انقلاب">
  <a:themeElements>
    <a:clrScheme name="انقلاب">
      <a:dk1>
        <a:srgbClr val="000000"/>
      </a:dk1>
      <a:lt1>
        <a:srgbClr val="FFFFFF"/>
      </a:lt1>
      <a:dk2>
        <a:srgbClr val="A7A7A7"/>
      </a:dk2>
      <a:lt2>
        <a:srgbClr val="535353"/>
      </a:lt2>
      <a:accent1>
        <a:srgbClr val="3891A7"/>
      </a:accent1>
      <a:accent2>
        <a:srgbClr val="FEB80A"/>
      </a:accent2>
      <a:accent3>
        <a:srgbClr val="C32D2E"/>
      </a:accent3>
      <a:accent4>
        <a:srgbClr val="84AA33"/>
      </a:accent4>
      <a:accent5>
        <a:srgbClr val="964305"/>
      </a:accent5>
      <a:accent6>
        <a:srgbClr val="475A8D"/>
      </a:accent6>
      <a:hlink>
        <a:srgbClr val="0000FF"/>
      </a:hlink>
      <a:folHlink>
        <a:srgbClr val="FF00FF"/>
      </a:folHlink>
    </a:clrScheme>
    <a:fontScheme name="انقلاب">
      <a:majorFont>
        <a:latin typeface="Calibri"/>
        <a:ea typeface="Calibri"/>
        <a:cs typeface="Calibri"/>
      </a:majorFont>
      <a:minorFont>
        <a:latin typeface="Helvetica"/>
        <a:ea typeface="Helvetica"/>
        <a:cs typeface="Helvetica"/>
      </a:minorFont>
    </a:fontScheme>
    <a:fmtScheme name="انقلاب">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25400" dir="5400000">
              <a:srgbClr val="000000">
                <a:alpha val="43137"/>
              </a:srgbClr>
            </a:outerShdw>
          </a:effectLst>
        </a:effectStyle>
        <a:effectStyle>
          <a:effectLst>
            <a:outerShdw sx="100000" sy="100000" kx="0" ky="0" algn="b" rotWithShape="0" blurRad="63500" dist="25400" dir="5400000">
              <a:srgbClr val="000000">
                <a:alpha val="43137"/>
              </a:srgbClr>
            </a:outerShdw>
          </a:effectLst>
        </a:effectStyle>
        <a:effectStyle>
          <a:effectLst>
            <a:outerShdw sx="100000" sy="100000" kx="0" ky="0" algn="b" rotWithShape="0" blurRad="63500" dist="25400" dir="5400000">
              <a:srgbClr val="000000">
                <a:alpha val="43137"/>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63500" dist="25400" dir="5400000">
            <a:srgbClr val="000000">
              <a:alpha val="43137"/>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63500" dist="25400" dir="5400000">
            <a:srgbClr val="000000">
              <a:alpha val="43137"/>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انقلاب">
  <a:themeElements>
    <a:clrScheme name="انقلاب">
      <a:dk1>
        <a:srgbClr val="000000"/>
      </a:dk1>
      <a:lt1>
        <a:srgbClr val="FFFFFF"/>
      </a:lt1>
      <a:dk2>
        <a:srgbClr val="A7A7A7"/>
      </a:dk2>
      <a:lt2>
        <a:srgbClr val="535353"/>
      </a:lt2>
      <a:accent1>
        <a:srgbClr val="3891A7"/>
      </a:accent1>
      <a:accent2>
        <a:srgbClr val="FEB80A"/>
      </a:accent2>
      <a:accent3>
        <a:srgbClr val="C32D2E"/>
      </a:accent3>
      <a:accent4>
        <a:srgbClr val="84AA33"/>
      </a:accent4>
      <a:accent5>
        <a:srgbClr val="964305"/>
      </a:accent5>
      <a:accent6>
        <a:srgbClr val="475A8D"/>
      </a:accent6>
      <a:hlink>
        <a:srgbClr val="0000FF"/>
      </a:hlink>
      <a:folHlink>
        <a:srgbClr val="FF00FF"/>
      </a:folHlink>
    </a:clrScheme>
    <a:fontScheme name="انقلاب">
      <a:majorFont>
        <a:latin typeface="Calibri"/>
        <a:ea typeface="Calibri"/>
        <a:cs typeface="Calibri"/>
      </a:majorFont>
      <a:minorFont>
        <a:latin typeface="Helvetica"/>
        <a:ea typeface="Helvetica"/>
        <a:cs typeface="Helvetica"/>
      </a:minorFont>
    </a:fontScheme>
    <a:fmtScheme name="انقلاب">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25400" dir="5400000">
              <a:srgbClr val="000000">
                <a:alpha val="43137"/>
              </a:srgbClr>
            </a:outerShdw>
          </a:effectLst>
        </a:effectStyle>
        <a:effectStyle>
          <a:effectLst>
            <a:outerShdw sx="100000" sy="100000" kx="0" ky="0" algn="b" rotWithShape="0" blurRad="63500" dist="25400" dir="5400000">
              <a:srgbClr val="000000">
                <a:alpha val="43137"/>
              </a:srgbClr>
            </a:outerShdw>
          </a:effectLst>
        </a:effectStyle>
        <a:effectStyle>
          <a:effectLst>
            <a:outerShdw sx="100000" sy="100000" kx="0" ky="0" algn="b" rotWithShape="0" blurRad="63500" dist="25400" dir="5400000">
              <a:srgbClr val="000000">
                <a:alpha val="43137"/>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63500" dist="25400" dir="5400000">
            <a:srgbClr val="000000">
              <a:alpha val="43137"/>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63500" dist="25400" dir="5400000">
            <a:srgbClr val="000000">
              <a:alpha val="43137"/>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r"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