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292" r:id="rId3"/>
    <p:sldId id="312" r:id="rId4"/>
    <p:sldId id="305" r:id="rId5"/>
    <p:sldId id="306" r:id="rId6"/>
    <p:sldId id="293" r:id="rId7"/>
    <p:sldId id="307" r:id="rId8"/>
    <p:sldId id="308" r:id="rId9"/>
    <p:sldId id="309" r:id="rId10"/>
    <p:sldId id="311" r:id="rId11"/>
    <p:sldId id="310" r:id="rId12"/>
    <p:sldId id="294" r:id="rId13"/>
    <p:sldId id="304" r:id="rId14"/>
  </p:sldIdLst>
  <p:sldSz cx="9144000" cy="6858000" type="screen4x3"/>
  <p:notesSz cx="6858000" cy="9144000"/>
  <p:embeddedFontLst>
    <p:embeddedFont>
      <p:font typeface="Calibri" panose="020F0502020204030204" pitchFamily="34" charset="0"/>
      <p:regular r:id="rId15"/>
      <p:bold r:id="rId16"/>
    </p:embeddedFont>
    <p:embeddedFont>
      <p:font typeface="Calibri Light" panose="020F0302020204030204" pitchFamily="34" charset="0"/>
      <p:regular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13/01/42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13/01/42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13/01/42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13/01/42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13/01/42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13/01/42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1</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1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3675495" y="168917"/>
            <a:ext cx="5259542" cy="4462760"/>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Make some students go outside the class then tell them to knock on the door and say hello when they enter </a:t>
            </a:r>
          </a:p>
          <a:p>
            <a:pPr algn="ctr"/>
            <a:endParaRPr lang="en-US" sz="2800" dirty="0">
              <a:solidFill>
                <a:srgbClr val="7030A0"/>
              </a:solidFill>
              <a:latin typeface="Comic Sans MS" panose="030F0702030302020204" pitchFamily="66" charset="0"/>
            </a:endParaRPr>
          </a:p>
          <a:p>
            <a:pPr algn="ctr"/>
            <a:r>
              <a:rPr lang="ar-SA" sz="3600" dirty="0">
                <a:solidFill>
                  <a:srgbClr val="C00000"/>
                </a:solidFill>
                <a:cs typeface="+mj-cs"/>
              </a:rPr>
              <a:t>اختر مجموعة من الطلاب ثم اجعلهم يخرجون من الفصل ثم اطلب منهم أن يطرقوا الباب ويقولون مرحبا عند دخولهم</a:t>
            </a:r>
            <a:endParaRPr lang="en-US" sz="3600" dirty="0">
              <a:solidFill>
                <a:srgbClr val="C00000"/>
              </a:solidFill>
              <a:cs typeface="+mj-cs"/>
            </a:endParaRPr>
          </a:p>
        </p:txBody>
      </p:sp>
      <p:pic>
        <p:nvPicPr>
          <p:cNvPr id="1028" name="Picture 4" descr="الملايين من PNG الصور والخلفيات والمتجهات للتحميل مجانا | Painted ...">
            <a:extLst>
              <a:ext uri="{FF2B5EF4-FFF2-40B4-BE49-F238E27FC236}">
                <a16:creationId xmlns:a16="http://schemas.microsoft.com/office/drawing/2014/main" id="{FE8C173C-AAD2-4C1A-B1AE-F9890F423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8962" y="2874296"/>
            <a:ext cx="3466532" cy="34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8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259307"/>
            <a:ext cx="6407624"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cs typeface="+mj-cs"/>
              </a:rPr>
              <a:t>الهدف :</a:t>
            </a:r>
            <a:endParaRPr lang="ar-SA" sz="4400" b="1" dirty="0">
              <a:cs typeface="+mj-cs"/>
            </a:endParaRPr>
          </a:p>
          <a:p>
            <a:pPr algn="ctr"/>
            <a:r>
              <a:rPr lang="ar-SA" sz="2400" b="1" dirty="0">
                <a:cs typeface="+mj-cs"/>
              </a:rPr>
              <a:t>أن يردد الطالب التحية والسؤال والاجابة </a:t>
            </a:r>
          </a:p>
          <a:p>
            <a:pPr algn="ctr"/>
            <a:r>
              <a:rPr lang="ar-SA" sz="2400" b="1" dirty="0">
                <a:cs typeface="+mj-cs"/>
              </a:rPr>
              <a:t>أن يستعمل الطالب التحية باللغة الإنجليزية عند دخوله للصف</a:t>
            </a:r>
          </a:p>
        </p:txBody>
      </p:sp>
      <p:pic>
        <p:nvPicPr>
          <p:cNvPr id="2" name="صورة 1">
            <a:extLst>
              <a:ext uri="{FF2B5EF4-FFF2-40B4-BE49-F238E27FC236}">
                <a16:creationId xmlns:a16="http://schemas.microsoft.com/office/drawing/2014/main" id="{9E1D3B7B-F765-4F19-9E91-14CFF69917CA}"/>
              </a:ext>
            </a:extLst>
          </p:cNvPr>
          <p:cNvPicPr>
            <a:picLocks noChangeAspect="1"/>
          </p:cNvPicPr>
          <p:nvPr/>
        </p:nvPicPr>
        <p:blipFill>
          <a:blip r:embed="rId2"/>
          <a:stretch>
            <a:fillRect/>
          </a:stretch>
        </p:blipFill>
        <p:spPr>
          <a:xfrm>
            <a:off x="205856" y="2482257"/>
            <a:ext cx="8051039" cy="2352753"/>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cs typeface="+mj-cs"/>
              </a:rPr>
              <a:t>My Friends</a:t>
            </a:r>
          </a:p>
          <a:p>
            <a:pPr algn="ctr"/>
            <a:r>
              <a:rPr lang="ar-SA" sz="8800" b="1" dirty="0">
                <a:solidFill>
                  <a:srgbClr val="552579"/>
                </a:solidFill>
                <a:cs typeface="+mj-cs"/>
              </a:rPr>
              <a:t>أصدقائي</a:t>
            </a: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cs typeface="+mj-cs"/>
              </a:rPr>
              <a:t>Talk Time </a:t>
            </a:r>
          </a:p>
          <a:p>
            <a:pPr algn="ctr"/>
            <a:r>
              <a:rPr lang="ar-SA" sz="8800" b="1" dirty="0">
                <a:solidFill>
                  <a:srgbClr val="552579"/>
                </a:solidFill>
                <a:latin typeface="Comic Sans MS" panose="030F0702030302020204" pitchFamily="66" charset="0"/>
                <a:cs typeface="+mj-cs"/>
              </a:rPr>
              <a:t>وقت التحدث</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507776" y="1313598"/>
            <a:ext cx="4128448" cy="3043450"/>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poster </a:t>
            </a:r>
          </a:p>
          <a:p>
            <a:r>
              <a:rPr lang="en-US" sz="3200" dirty="0">
                <a:latin typeface="Comic Sans MS" panose="030F0702030302020204" pitchFamily="66" charset="0"/>
              </a:rPr>
              <a:t>A puppet </a:t>
            </a:r>
            <a:endParaRPr lang="ar-SA" sz="32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665026" y="204712"/>
            <a:ext cx="7315201" cy="4708482"/>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Strategy</a:t>
            </a:r>
            <a:r>
              <a:rPr lang="en-US" sz="2400" dirty="0">
                <a:latin typeface="Comic Sans MS" panose="030F0702030302020204" pitchFamily="66" charset="0"/>
              </a:rPr>
              <a:t>  :</a:t>
            </a:r>
          </a:p>
          <a:p>
            <a:pPr algn="ctr"/>
            <a:endParaRPr lang="en-US" sz="2400" dirty="0">
              <a:latin typeface="Comic Sans MS" panose="030F0702030302020204" pitchFamily="66" charset="0"/>
            </a:endParaRPr>
          </a:p>
          <a:p>
            <a:r>
              <a:rPr lang="en-US" sz="2400" dirty="0">
                <a:latin typeface="Comic Sans MS" panose="030F0702030302020204" pitchFamily="66" charset="0"/>
              </a:rPr>
              <a:t>Ball name game : </a:t>
            </a:r>
          </a:p>
          <a:p>
            <a:r>
              <a:rPr lang="en-US" sz="2400" dirty="0">
                <a:latin typeface="Comic Sans MS" panose="030F0702030302020204" pitchFamily="66" charset="0"/>
              </a:rPr>
              <a:t>Have the class form small groups of 4–6 students. Give each group a ball. The students must throw the ball. One student throws the ball to another student in the group and says, “Hello!” Then the student who caught the ball says, “Hi.” The two students continue the conversation with “What’s your name?” and “My name’s ___</a:t>
            </a:r>
            <a:endParaRPr lang="ar-SA" sz="24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224587"/>
            <a:ext cx="1624083" cy="2739211"/>
          </a:xfrm>
          <a:prstGeom prst="rect">
            <a:avLst/>
          </a:prstGeom>
          <a:noFill/>
        </p:spPr>
        <p:txBody>
          <a:bodyPr wrap="square" rtlCol="1">
            <a:spAutoFit/>
          </a:bodyPr>
          <a:lstStyle/>
          <a:p>
            <a:pPr algn="ctr"/>
            <a:r>
              <a:rPr lang="en-US" sz="3600" dirty="0">
                <a:solidFill>
                  <a:srgbClr val="7030A0"/>
                </a:solidFill>
                <a:latin typeface="Comic Sans MS" panose="030F0702030302020204" pitchFamily="66" charset="0"/>
                <a:cs typeface="+mj-cs"/>
              </a:rPr>
              <a:t>Listen and do </a:t>
            </a:r>
          </a:p>
          <a:p>
            <a:pPr algn="ctr"/>
            <a:endParaRPr lang="en-US" sz="2800" dirty="0">
              <a:solidFill>
                <a:srgbClr val="7030A0"/>
              </a:solidFill>
              <a:cs typeface="+mj-cs"/>
            </a:endParaRPr>
          </a:p>
          <a:p>
            <a:pPr algn="ctr"/>
            <a:r>
              <a:rPr lang="ar-SA" sz="3600" dirty="0">
                <a:solidFill>
                  <a:srgbClr val="7030A0"/>
                </a:solidFill>
                <a:cs typeface="+mj-cs"/>
              </a:rPr>
              <a:t>استمع ثم كرر</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156949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7654650B-30F6-485E-A66C-B94147A24FF2}"/>
              </a:ext>
            </a:extLst>
          </p:cNvPr>
          <p:cNvPicPr>
            <a:picLocks noChangeAspect="1"/>
          </p:cNvPicPr>
          <p:nvPr/>
        </p:nvPicPr>
        <p:blipFill>
          <a:blip r:embed="rId4"/>
          <a:stretch>
            <a:fillRect/>
          </a:stretch>
        </p:blipFill>
        <p:spPr>
          <a:xfrm>
            <a:off x="2129049" y="253364"/>
            <a:ext cx="6619163" cy="4623364"/>
          </a:xfrm>
          <a:prstGeom prst="rect">
            <a:avLst/>
          </a:prstGeom>
        </p:spPr>
      </p:pic>
      <p:pic>
        <p:nvPicPr>
          <p:cNvPr id="3" name="We Can 1 (2016) SB_CD 1_03">
            <a:hlinkClick r:id="" action="ppaction://media"/>
            <a:extLst>
              <a:ext uri="{FF2B5EF4-FFF2-40B4-BE49-F238E27FC236}">
                <a16:creationId xmlns:a16="http://schemas.microsoft.com/office/drawing/2014/main" id="{21EA436D-35C9-4C29-96A3-01189561246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utout/>
                    </a14:imgEffect>
                  </a14:imgLayer>
                </a14:imgProps>
              </a:ext>
            </a:extLst>
          </a:blip>
          <a:stretch>
            <a:fillRect/>
          </a:stretch>
        </p:blipFill>
        <p:spPr>
          <a:xfrm>
            <a:off x="1815152" y="5059333"/>
            <a:ext cx="932599" cy="932599"/>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1926"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19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3024649" y="496465"/>
            <a:ext cx="5259542" cy="954107"/>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cs typeface="+mj-cs"/>
              </a:rPr>
              <a:t>Practice the talks in pairs </a:t>
            </a:r>
            <a:endParaRPr lang="en-US" sz="2000" dirty="0">
              <a:solidFill>
                <a:srgbClr val="7030A0"/>
              </a:solidFill>
              <a:cs typeface="+mj-cs"/>
            </a:endParaRPr>
          </a:p>
          <a:p>
            <a:pPr algn="ctr"/>
            <a:r>
              <a:rPr lang="ar-SA" sz="2800" dirty="0">
                <a:solidFill>
                  <a:srgbClr val="C00000"/>
                </a:solidFill>
                <a:cs typeface="+mj-cs"/>
              </a:rPr>
              <a:t>تدرب على المحادثة مع زملائك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2735772" y="57972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4" name="صورة 3">
            <a:extLst>
              <a:ext uri="{FF2B5EF4-FFF2-40B4-BE49-F238E27FC236}">
                <a16:creationId xmlns:a16="http://schemas.microsoft.com/office/drawing/2014/main" id="{E7731C8B-5B9A-46A3-9442-D2E062889ACB}"/>
              </a:ext>
            </a:extLst>
          </p:cNvPr>
          <p:cNvPicPr>
            <a:picLocks noChangeAspect="1"/>
          </p:cNvPicPr>
          <p:nvPr/>
        </p:nvPicPr>
        <p:blipFill>
          <a:blip r:embed="rId2"/>
          <a:stretch>
            <a:fillRect/>
          </a:stretch>
        </p:blipFill>
        <p:spPr>
          <a:xfrm>
            <a:off x="285391" y="2780300"/>
            <a:ext cx="6265533" cy="3511319"/>
          </a:xfrm>
          <a:prstGeom prst="rect">
            <a:avLst/>
          </a:prstGeom>
        </p:spPr>
      </p:pic>
      <p:sp>
        <p:nvSpPr>
          <p:cNvPr id="7" name="شكل بيضاوي 6">
            <a:extLst>
              <a:ext uri="{FF2B5EF4-FFF2-40B4-BE49-F238E27FC236}">
                <a16:creationId xmlns:a16="http://schemas.microsoft.com/office/drawing/2014/main" id="{72CA75F9-438D-47DE-813D-9F5BB350183D}"/>
              </a:ext>
            </a:extLst>
          </p:cNvPr>
          <p:cNvSpPr/>
          <p:nvPr/>
        </p:nvSpPr>
        <p:spPr>
          <a:xfrm>
            <a:off x="2517774" y="197122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sp>
        <p:nvSpPr>
          <p:cNvPr id="8" name="مربع نص 7">
            <a:extLst>
              <a:ext uri="{FF2B5EF4-FFF2-40B4-BE49-F238E27FC236}">
                <a16:creationId xmlns:a16="http://schemas.microsoft.com/office/drawing/2014/main" id="{93062762-CABA-4F0F-B886-CFD9B022CEDC}"/>
              </a:ext>
            </a:extLst>
          </p:cNvPr>
          <p:cNvSpPr txBox="1"/>
          <p:nvPr/>
        </p:nvSpPr>
        <p:spPr>
          <a:xfrm>
            <a:off x="3008727" y="1814666"/>
            <a:ext cx="4415655" cy="954107"/>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cs typeface="+mj-cs"/>
              </a:rPr>
              <a:t>Practice with actions </a:t>
            </a:r>
            <a:endParaRPr lang="en-US" sz="2000" dirty="0">
              <a:solidFill>
                <a:srgbClr val="7030A0"/>
              </a:solidFill>
              <a:cs typeface="+mj-cs"/>
            </a:endParaRPr>
          </a:p>
          <a:p>
            <a:pPr algn="ctr"/>
            <a:r>
              <a:rPr lang="ar-SA" sz="2800" dirty="0">
                <a:solidFill>
                  <a:srgbClr val="C00000"/>
                </a:solidFill>
                <a:cs typeface="+mj-cs"/>
              </a:rPr>
              <a:t>تدرب باستعمال الحركات والايحاءات </a:t>
            </a:r>
          </a:p>
        </p:txBody>
      </p:sp>
    </p:spTree>
    <p:extLst>
      <p:ext uri="{BB962C8B-B14F-4D97-AF65-F5344CB8AC3E}">
        <p14:creationId xmlns:p14="http://schemas.microsoft.com/office/powerpoint/2010/main" val="332514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AA2DFCC-FE94-4EE3-A3BA-4300C488D769}"/>
              </a:ext>
            </a:extLst>
          </p:cNvPr>
          <p:cNvSpPr txBox="1"/>
          <p:nvPr/>
        </p:nvSpPr>
        <p:spPr>
          <a:xfrm>
            <a:off x="2817628" y="395785"/>
            <a:ext cx="5867253" cy="584775"/>
          </a:xfrm>
          <a:prstGeom prst="rect">
            <a:avLst/>
          </a:prstGeom>
          <a:noFill/>
        </p:spPr>
        <p:txBody>
          <a:bodyPr wrap="square" rtlCol="1">
            <a:spAutoFit/>
          </a:bodyPr>
          <a:lstStyle/>
          <a:p>
            <a:pPr algn="ctr"/>
            <a:r>
              <a:rPr lang="ar-SA" sz="3200" dirty="0">
                <a:solidFill>
                  <a:srgbClr val="C00000"/>
                </a:solidFill>
                <a:cs typeface="+mj-cs"/>
              </a:rPr>
              <a:t>نستطيع أن نختصر الإجابة بالطريقة التالية </a:t>
            </a:r>
          </a:p>
        </p:txBody>
      </p:sp>
      <p:sp>
        <p:nvSpPr>
          <p:cNvPr id="5" name="مربع نص 4">
            <a:extLst>
              <a:ext uri="{FF2B5EF4-FFF2-40B4-BE49-F238E27FC236}">
                <a16:creationId xmlns:a16="http://schemas.microsoft.com/office/drawing/2014/main" id="{2EF317CF-4A80-42EE-842B-20586DCBE532}"/>
              </a:ext>
            </a:extLst>
          </p:cNvPr>
          <p:cNvSpPr txBox="1"/>
          <p:nvPr/>
        </p:nvSpPr>
        <p:spPr>
          <a:xfrm>
            <a:off x="305159" y="2731829"/>
            <a:ext cx="5677468" cy="2716128"/>
          </a:xfrm>
          <a:prstGeom prst="rect">
            <a:avLst/>
          </a:prstGeom>
          <a:noFill/>
        </p:spPr>
        <p:txBody>
          <a:bodyPr wrap="square" rtlCol="1">
            <a:spAutoFit/>
          </a:bodyPr>
          <a:lstStyle/>
          <a:p>
            <a:r>
              <a:rPr lang="en-US" sz="4400" b="1" dirty="0">
                <a:solidFill>
                  <a:srgbClr val="C00000"/>
                </a:solidFill>
                <a:cs typeface="AGA Aladdin Regular" pitchFamily="2" charset="-78"/>
              </a:rPr>
              <a:t>What’s your name ? </a:t>
            </a:r>
          </a:p>
          <a:p>
            <a:pPr>
              <a:lnSpc>
                <a:spcPct val="150000"/>
              </a:lnSpc>
            </a:pPr>
            <a:r>
              <a:rPr lang="en-US" sz="4400" dirty="0">
                <a:cs typeface="AGA Aladdin Regular" pitchFamily="2" charset="-78"/>
              </a:rPr>
              <a:t>My name is ______</a:t>
            </a:r>
          </a:p>
          <a:p>
            <a:pPr>
              <a:lnSpc>
                <a:spcPct val="150000"/>
              </a:lnSpc>
            </a:pPr>
            <a:r>
              <a:rPr lang="en-US" sz="4400" dirty="0">
                <a:cs typeface="AGA Aladdin Regular" pitchFamily="2" charset="-78"/>
              </a:rPr>
              <a:t>My name’s ______</a:t>
            </a:r>
            <a:endParaRPr lang="ar-SA" sz="4400" dirty="0">
              <a:cs typeface="AGA Aladdin Regular" pitchFamily="2" charset="-78"/>
            </a:endParaRPr>
          </a:p>
        </p:txBody>
      </p:sp>
      <p:pic>
        <p:nvPicPr>
          <p:cNvPr id="6" name="صورة 5">
            <a:extLst>
              <a:ext uri="{FF2B5EF4-FFF2-40B4-BE49-F238E27FC236}">
                <a16:creationId xmlns:a16="http://schemas.microsoft.com/office/drawing/2014/main" id="{E0147C5D-AACC-41C2-B275-DDF59260D0DA}"/>
              </a:ext>
            </a:extLst>
          </p:cNvPr>
          <p:cNvPicPr>
            <a:picLocks noChangeAspect="1"/>
          </p:cNvPicPr>
          <p:nvPr/>
        </p:nvPicPr>
        <p:blipFill>
          <a:blip r:embed="rId2"/>
          <a:stretch>
            <a:fillRect/>
          </a:stretch>
        </p:blipFill>
        <p:spPr>
          <a:xfrm>
            <a:off x="3498739" y="1021504"/>
            <a:ext cx="4762500" cy="1457325"/>
          </a:xfrm>
          <a:prstGeom prst="rect">
            <a:avLst/>
          </a:prstGeom>
        </p:spPr>
      </p:pic>
    </p:spTree>
    <p:extLst>
      <p:ext uri="{BB962C8B-B14F-4D97-AF65-F5344CB8AC3E}">
        <p14:creationId xmlns:p14="http://schemas.microsoft.com/office/powerpoint/2010/main" val="1279143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29536CC-3D9C-4A31-BB4D-B3834041B93C}"/>
              </a:ext>
            </a:extLst>
          </p:cNvPr>
          <p:cNvPicPr>
            <a:picLocks noChangeAspect="1"/>
          </p:cNvPicPr>
          <p:nvPr/>
        </p:nvPicPr>
        <p:blipFill>
          <a:blip r:embed="rId4"/>
          <a:stretch>
            <a:fillRect/>
          </a:stretch>
        </p:blipFill>
        <p:spPr>
          <a:xfrm>
            <a:off x="3421179" y="96883"/>
            <a:ext cx="3088803" cy="1063175"/>
          </a:xfrm>
          <a:prstGeom prst="rect">
            <a:avLst/>
          </a:prstGeom>
        </p:spPr>
      </p:pic>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201479" y="1192504"/>
            <a:ext cx="7601329"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Greeting Game </a:t>
            </a:r>
            <a:r>
              <a:rPr lang="ar-SA" sz="2400" dirty="0">
                <a:solidFill>
                  <a:srgbClr val="C00000"/>
                </a:solidFill>
                <a:latin typeface="Comic Sans MS" panose="030F0702030302020204" pitchFamily="66" charset="0"/>
                <a:cs typeface="+mj-cs"/>
              </a:rPr>
              <a:t>لعبة التحية </a:t>
            </a:r>
            <a:endParaRPr lang="en-US" sz="24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mj-cs"/>
              </a:rPr>
              <a:t>Quickly greet five people . </a:t>
            </a:r>
            <a:r>
              <a:rPr lang="ar-SA" sz="2400" dirty="0">
                <a:solidFill>
                  <a:srgbClr val="C00000"/>
                </a:solidFill>
                <a:latin typeface="Comic Sans MS" panose="030F0702030302020204" pitchFamily="66" charset="0"/>
                <a:cs typeface="+mj-cs"/>
              </a:rPr>
              <a:t>بشكل سريع قم بتحية خمسة أشخاص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578787"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4</a:t>
            </a:r>
            <a:endParaRPr lang="ar-SA" sz="3200" dirty="0"/>
          </a:p>
        </p:txBody>
      </p:sp>
      <p:pic>
        <p:nvPicPr>
          <p:cNvPr id="8" name="صورة 7">
            <a:extLst>
              <a:ext uri="{FF2B5EF4-FFF2-40B4-BE49-F238E27FC236}">
                <a16:creationId xmlns:a16="http://schemas.microsoft.com/office/drawing/2014/main" id="{99AA5BA3-C802-4ECC-B0E6-62762E30887E}"/>
              </a:ext>
            </a:extLst>
          </p:cNvPr>
          <p:cNvPicPr>
            <a:picLocks noChangeAspect="1"/>
          </p:cNvPicPr>
          <p:nvPr/>
        </p:nvPicPr>
        <p:blipFill>
          <a:blip r:embed="rId5"/>
          <a:stretch>
            <a:fillRect/>
          </a:stretch>
        </p:blipFill>
        <p:spPr>
          <a:xfrm>
            <a:off x="504967" y="2023501"/>
            <a:ext cx="5927606" cy="4378706"/>
          </a:xfrm>
          <a:prstGeom prst="rect">
            <a:avLst/>
          </a:prstGeom>
        </p:spPr>
      </p:pic>
      <p:pic>
        <p:nvPicPr>
          <p:cNvPr id="9" name="We Can 1 (2016) SB_CD 1_04">
            <a:hlinkClick r:id="" action="ppaction://media"/>
            <a:extLst>
              <a:ext uri="{FF2B5EF4-FFF2-40B4-BE49-F238E27FC236}">
                <a16:creationId xmlns:a16="http://schemas.microsoft.com/office/drawing/2014/main" id="{E9CF8540-64D5-4EB8-B604-C379574AB64E}"/>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WatercolorSponge/>
                    </a14:imgEffect>
                  </a14:imgLayer>
                </a14:imgProps>
              </a:ext>
            </a:extLst>
          </a:blip>
          <a:stretch>
            <a:fillRect/>
          </a:stretch>
        </p:blipFill>
        <p:spPr>
          <a:xfrm flipH="1">
            <a:off x="7057084" y="2726162"/>
            <a:ext cx="1040620" cy="1040620"/>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517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9"/>
                </p:tgtEl>
              </p:cMediaNode>
            </p:audio>
          </p:childTnLst>
        </p:cTn>
      </p:par>
    </p:tnLst>
    <p:bldLst>
      <p:bldP spid="5" grpId="0"/>
      <p:bldP spid="6" grpId="0" build="p"/>
      <p:bldP spid="7"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TotalTime>
  <Words>222</Words>
  <Application>Microsoft Office PowerPoint</Application>
  <PresentationFormat>عرض على الشاشة (4:3)</PresentationFormat>
  <Paragraphs>43</Paragraphs>
  <Slides>13</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29</cp:revision>
  <dcterms:created xsi:type="dcterms:W3CDTF">2020-07-29T08:50:48Z</dcterms:created>
  <dcterms:modified xsi:type="dcterms:W3CDTF">2020-08-31T08:43:06Z</dcterms:modified>
</cp:coreProperties>
</file>