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80" r:id="rId1"/>
    <p:sldMasterId id="2147483682" r:id="rId2"/>
    <p:sldMasterId id="2147483693" r:id="rId3"/>
    <p:sldMasterId id="2147483698" r:id="rId4"/>
    <p:sldMasterId id="2147483704" r:id="rId5"/>
    <p:sldMasterId id="2147483708" r:id="rId6"/>
    <p:sldMasterId id="2147483712" r:id="rId7"/>
  </p:sldMasterIdLst>
  <p:notesMasterIdLst>
    <p:notesMasterId r:id="rId30"/>
  </p:notesMasterIdLst>
  <p:handoutMasterIdLst>
    <p:handoutMasterId r:id="rId31"/>
  </p:handoutMasterIdLst>
  <p:sldIdLst>
    <p:sldId id="567" r:id="rId8"/>
    <p:sldId id="726" r:id="rId9"/>
    <p:sldId id="727" r:id="rId10"/>
    <p:sldId id="728" r:id="rId11"/>
    <p:sldId id="729" r:id="rId12"/>
    <p:sldId id="730" r:id="rId13"/>
    <p:sldId id="731" r:id="rId14"/>
    <p:sldId id="732" r:id="rId15"/>
    <p:sldId id="733" r:id="rId16"/>
    <p:sldId id="734" r:id="rId17"/>
    <p:sldId id="735" r:id="rId18"/>
    <p:sldId id="736" r:id="rId19"/>
    <p:sldId id="737" r:id="rId20"/>
    <p:sldId id="738" r:id="rId21"/>
    <p:sldId id="739" r:id="rId22"/>
    <p:sldId id="740" r:id="rId23"/>
    <p:sldId id="741" r:id="rId24"/>
    <p:sldId id="742" r:id="rId25"/>
    <p:sldId id="743" r:id="rId26"/>
    <p:sldId id="744" r:id="rId27"/>
    <p:sldId id="745" r:id="rId28"/>
    <p:sldId id="520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6FE"/>
    <a:srgbClr val="6C2F7D"/>
    <a:srgbClr val="0000FF"/>
    <a:srgbClr val="CC3300"/>
    <a:srgbClr val="EBD2F6"/>
    <a:srgbClr val="FB9B9B"/>
    <a:srgbClr val="3A94DE"/>
    <a:srgbClr val="FFFFD1"/>
    <a:srgbClr val="F3B3DE"/>
    <a:srgbClr val="927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82"/>
    </p:cViewPr>
  </p:sorterViewPr>
  <p:notesViewPr>
    <p:cSldViewPr snapToGrid="0"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915012-6D65-4E05-A887-BD102CDBB686}" type="datetimeFigureOut">
              <a:rPr lang="ar-EG" smtClean="0"/>
              <a:pPr/>
              <a:t>07/02/1442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781756-1799-4338-A70A-0158F19CDB5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605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C62904-4B05-45D8-9A16-CC53737B7434}" type="datetimeFigureOut">
              <a:rPr lang="ar-EG" smtClean="0"/>
              <a:pPr/>
              <a:t>07/02/1442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810605-9716-4F10-AA32-5CD86538382E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136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4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5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2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2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Master" Target="../slideMasters/slideMaster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8" name="مخطط انسيابي: محطة طرفية 17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9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1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2" name="مخطط انسيابي: محطة طرفية 11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9" name="مخطط انسيابي: محطة طرفية 8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0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1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2" name="مخطط انسيابي: محطة طرفية 11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1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2" name="مخطط انسيابي: محطة طرفية 11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1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2" name="مخطط انسيابي: محطة طرفية 11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3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4" name="مخطط انسيابي: محطة طرفية 13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5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6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1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8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9" name="مخطط انسيابي: محطة طرفية 8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0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7" name="مخطط انسيابي: محطة طرفية 16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7" name="مخطط انسيابي: محطة طرفية 6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8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pic>
        <p:nvPicPr>
          <p:cNvPr id="8" name="Picture 12" descr="D:\Work2\arrow_next.png">
            <a:hlinkClick r:id="" action="ppaction://hlinkshowjump?jump=nextslide"/>
            <a:hlinkHover r:id="" action="ppaction://noaction">
              <a:snd r:embed="rId4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9" name="مخطط انسيابي: محطة طرفية 8">
            <a:hlinkClick r:id="rId6" action="ppaction://hlinksldjump"/>
            <a:hlinkHover r:id="" action="ppaction://noaction">
              <a:snd r:embed="rId7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0" name="Picture 8" descr="D:\Work2\exxit.png">
            <a:hlinkClick r:id="" action="ppaction://hlinkshowjump?jump=endshow"/>
            <a:hlinkHover r:id="" action="ppaction://noaction">
              <a:snd r:embed="rId8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D:\Work2\arrow_right.png">
            <a:hlinkClick r:id="" action="ppaction://hlinkshowjump?jump=previousslide"/>
            <a:hlinkHover r:id="" action="ppaction://noaction">
              <a:snd r:embed="rId2" name="السابق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058330">
            <a:off x="7140912" y="6049483"/>
            <a:ext cx="1351660" cy="1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10" name="مخطط انسيابي: محطة طرفية 9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11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Work2\arrow_next.png">
            <a:hlinkClick r:id="" action="ppaction://hlinkshowjump?jump=nextslide"/>
            <a:hlinkHover r:id="" action="ppaction://noaction">
              <a:snd r:embed="rId2" name="التالي.wav"/>
            </a:hlinkHover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99005">
            <a:off x="1748727" y="6069575"/>
            <a:ext cx="1242806" cy="9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woPt" dir="t"/>
          </a:scene3d>
          <a:sp3d prstMaterial="powder"/>
        </p:spPr>
      </p:pic>
      <p:sp>
        <p:nvSpPr>
          <p:cNvPr id="6" name="مخطط انسيابي: محطة طرفية 5">
            <a:hlinkClick r:id="rId4" action="ppaction://hlinksldjump"/>
            <a:hlinkHover r:id="" action="ppaction://noaction">
              <a:snd r:embed="rId5" name="الترجمة من Google.wav"/>
            </a:hlinkHover>
          </p:cNvPr>
          <p:cNvSpPr/>
          <p:nvPr userDrawn="1"/>
        </p:nvSpPr>
        <p:spPr bwMode="auto">
          <a:xfrm>
            <a:off x="3856902" y="6294461"/>
            <a:ext cx="2489674" cy="50482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algn="ctr" defTabSz="914400" rtl="1" eaLnBrk="1" latinLnBrk="0" hangingPunct="1"/>
            <a:r>
              <a:rPr lang="ar-SA" sz="2400" b="1" kern="1200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Arial" pitchFamily="2" charset="0"/>
                <a:cs typeface="+mj-cs"/>
              </a:rPr>
              <a:t>الرئيسية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>
              <a:snd r:embed="rId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6013468"/>
            <a:ext cx="695410" cy="6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11.gif"/><Relationship Id="rId4" Type="http://schemas.openxmlformats.org/officeDocument/2006/relationships/theme" Target="../theme/theme3.xml"/><Relationship Id="rId9" Type="http://schemas.openxmlformats.org/officeDocument/2006/relationships/image" Target="../media/image10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13.gif"/><Relationship Id="rId4" Type="http://schemas.openxmlformats.org/officeDocument/2006/relationships/theme" Target="../theme/theme4.xml"/><Relationship Id="rId9" Type="http://schemas.openxmlformats.org/officeDocument/2006/relationships/image" Target="../media/image1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15.gif"/><Relationship Id="rId4" Type="http://schemas.openxmlformats.org/officeDocument/2006/relationships/theme" Target="../theme/theme5.xml"/><Relationship Id="rId9" Type="http://schemas.openxmlformats.org/officeDocument/2006/relationships/image" Target="../media/image14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17.gif"/><Relationship Id="rId4" Type="http://schemas.openxmlformats.org/officeDocument/2006/relationships/theme" Target="../theme/theme6.xml"/><Relationship Id="rId9" Type="http://schemas.openxmlformats.org/officeDocument/2006/relationships/image" Target="../media/image16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heme" Target="../theme/them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19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EBD2F6">
                <a:alpha val="44000"/>
              </a:srgbClr>
            </a:gs>
            <a:gs pos="35000">
              <a:srgbClr val="EED2F6">
                <a:alpha val="50000"/>
              </a:srgbClr>
            </a:gs>
            <a:gs pos="85000">
              <a:srgbClr val="E5C7F1">
                <a:alpha val="64000"/>
              </a:srgbClr>
            </a:gs>
            <a:gs pos="100000">
              <a:srgbClr val="C7A9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2849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731814"/>
            <a:ext cx="8265225" cy="6126186"/>
          </a:xfrm>
          <a:prstGeom prst="rect">
            <a:avLst/>
          </a:prstGeom>
        </p:spPr>
      </p:pic>
      <p:pic>
        <p:nvPicPr>
          <p:cNvPr id="12" name="صورة 11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</p:spPr>
      </p:pic>
      <p:pic>
        <p:nvPicPr>
          <p:cNvPr id="9" name="صورة 8" descr="1575 cop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84097"/>
            <a:ext cx="1142976" cy="1214436"/>
          </a:xfrm>
          <a:prstGeom prst="rect">
            <a:avLst/>
          </a:prstGeom>
        </p:spPr>
      </p:pic>
      <p:pic>
        <p:nvPicPr>
          <p:cNvPr id="10" name="صورة 9" descr="011011150101qnwi1nnd30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72430" y="0"/>
            <a:ext cx="1008369" cy="1147740"/>
          </a:xfrm>
          <a:prstGeom prst="rect">
            <a:avLst/>
          </a:prstGeom>
        </p:spPr>
      </p:pic>
      <p:pic>
        <p:nvPicPr>
          <p:cNvPr id="11" name="صورة 10" descr="p66poe10 cop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6" y="2698279"/>
            <a:ext cx="941282" cy="10001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EBD2F6">
                <a:alpha val="44000"/>
              </a:srgbClr>
            </a:gs>
            <a:gs pos="35000">
              <a:srgbClr val="EED2F6">
                <a:alpha val="50000"/>
              </a:srgbClr>
            </a:gs>
            <a:gs pos="85000">
              <a:srgbClr val="E5C7F1">
                <a:alpha val="64000"/>
              </a:srgbClr>
            </a:gs>
            <a:gs pos="100000">
              <a:srgbClr val="C7A9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flipV="1">
            <a:off x="571472" y="-27710"/>
            <a:ext cx="8572528" cy="400050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مثلث قائم الزاوية 7"/>
          <p:cNvSpPr/>
          <p:nvPr/>
        </p:nvSpPr>
        <p:spPr>
          <a:xfrm flipH="1">
            <a:off x="1714480" y="0"/>
            <a:ext cx="7429520" cy="68580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شكل بيضاوي 8"/>
          <p:cNvSpPr/>
          <p:nvPr/>
        </p:nvSpPr>
        <p:spPr>
          <a:xfrm>
            <a:off x="3571868" y="928671"/>
            <a:ext cx="4572032" cy="40005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شكل بيضاوي 9"/>
          <p:cNvSpPr/>
          <p:nvPr/>
        </p:nvSpPr>
        <p:spPr>
          <a:xfrm>
            <a:off x="1142976" y="71414"/>
            <a:ext cx="4429156" cy="44291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شكل بيضاوي 10"/>
          <p:cNvSpPr/>
          <p:nvPr/>
        </p:nvSpPr>
        <p:spPr>
          <a:xfrm>
            <a:off x="1214414" y="2285993"/>
            <a:ext cx="4572032" cy="4000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12" name="مجموعة 11"/>
          <p:cNvGrpSpPr/>
          <p:nvPr/>
        </p:nvGrpSpPr>
        <p:grpSpPr>
          <a:xfrm flipH="1">
            <a:off x="0" y="-27160"/>
            <a:ext cx="9143998" cy="6912266"/>
            <a:chOff x="-19683" y="-27160"/>
            <a:chExt cx="9163683" cy="6912266"/>
          </a:xfrm>
        </p:grpSpPr>
        <p:sp>
          <p:nvSpPr>
            <p:cNvPr id="13" name="شكل حر 12"/>
            <p:cNvSpPr>
              <a:spLocks/>
            </p:cNvSpPr>
            <p:nvPr/>
          </p:nvSpPr>
          <p:spPr bwMode="auto">
            <a:xfrm rot="5400000" flipH="1" flipV="1">
              <a:off x="1116000" y="-1142894"/>
              <a:ext cx="6912000" cy="91440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rnd" cmpd="thickThin" algn="ctr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شكل حر 13"/>
            <p:cNvSpPr>
              <a:spLocks/>
            </p:cNvSpPr>
            <p:nvPr/>
          </p:nvSpPr>
          <p:spPr bwMode="auto">
            <a:xfrm rot="5340000" flipH="1" flipV="1">
              <a:off x="495924" y="-542767"/>
              <a:ext cx="3786470" cy="481768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rnd" cmpd="thickThin" algn="ctr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مجموعة 1"/>
          <p:cNvGrpSpPr/>
          <p:nvPr/>
        </p:nvGrpSpPr>
        <p:grpSpPr>
          <a:xfrm rot="5400000" flipH="1" flipV="1">
            <a:off x="1252376" y="569917"/>
            <a:ext cx="6875650" cy="5700517"/>
            <a:chOff x="-19045" y="216550"/>
            <a:chExt cx="9180548" cy="649224"/>
          </a:xfrm>
        </p:grpSpPr>
        <p:sp>
          <p:nvSpPr>
            <p:cNvPr id="16" name="شكل حر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rnd" cmpd="thickThin" algn="ctr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7" name="شكل حر 1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rnd" cmpd="thickThin" algn="ctr">
              <a:noFill/>
              <a:prstDash val="solid"/>
              <a:bevel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2" r:id="rId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EBD2F6">
                <a:alpha val="44000"/>
              </a:srgbClr>
            </a:gs>
            <a:gs pos="35000">
              <a:srgbClr val="EED2F6">
                <a:alpha val="50000"/>
              </a:srgbClr>
            </a:gs>
            <a:gs pos="85000">
              <a:srgbClr val="E5C7F1">
                <a:alpha val="64000"/>
              </a:srgbClr>
            </a:gs>
            <a:gs pos="100000">
              <a:srgbClr val="C7A9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7A9E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DEB9ED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pic>
        <p:nvPicPr>
          <p:cNvPr id="14" name="صورة 13" descr="الكفاية-الأولى.gif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000" y="72000"/>
            <a:ext cx="726781" cy="13570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7" name="صورة 16" descr="الكفاية-النحوية.gif"/>
          <p:cNvPicPr>
            <a:picLocks noChangeAspect="1"/>
          </p:cNvPicPr>
          <p:nvPr/>
        </p:nvPicPr>
        <p:blipFill>
          <a:blip r:embed="rId10">
            <a:lum contrast="40000"/>
          </a:blip>
          <a:srcRect t="8506" b="18341"/>
          <a:stretch>
            <a:fillRect/>
          </a:stretch>
        </p:blipFill>
        <p:spPr>
          <a:xfrm rot="16200000">
            <a:off x="-533400" y="4279900"/>
            <a:ext cx="2055268" cy="5461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6B19C">
                <a:alpha val="0"/>
              </a:srgbClr>
            </a:gs>
            <a:gs pos="30000">
              <a:srgbClr val="D49E6C">
                <a:alpha val="17000"/>
              </a:srgbClr>
            </a:gs>
            <a:gs pos="70000">
              <a:srgbClr val="A65528">
                <a:alpha val="82000"/>
              </a:srgbClr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DEB9E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15" name="صورة 14" descr="الكفاية-الثانية.gif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000" y="72000"/>
            <a:ext cx="727200" cy="1377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صورة 18" descr="الكفاية-الإملائية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6200000">
            <a:off x="-533398" y="4318000"/>
            <a:ext cx="2087193" cy="52901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DEB9ED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3" name="صورة 12" descr="0131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2" t="92963" r="56882" b="4895"/>
          <a:stretch>
            <a:fillRect/>
          </a:stretch>
        </p:blipFill>
        <p:spPr>
          <a:xfrm rot="16200000">
            <a:off x="-562000" y="4308500"/>
            <a:ext cx="2140000" cy="6096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صورة 13" descr="الكفاية-الثالثة.gif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000" y="72000"/>
            <a:ext cx="727200" cy="13578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>
                <a:alpha val="25000"/>
              </a:srgbClr>
            </a:gs>
            <a:gs pos="50000">
              <a:srgbClr val="9CB86E">
                <a:alpha val="32000"/>
              </a:srgbClr>
            </a:gs>
            <a:gs pos="100000">
              <a:srgbClr val="156B13">
                <a:alpha val="41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DEB9ED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5" name="صورة 14" descr="الكفاية-الرابعة.gif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6000" y="63318"/>
            <a:ext cx="726842" cy="13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صورة 16" descr="0143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32933" t="93101" r="57008" b="4908"/>
          <a:stretch>
            <a:fillRect/>
          </a:stretch>
        </p:blipFill>
        <p:spPr>
          <a:xfrm rot="16200000">
            <a:off x="-480083" y="4314485"/>
            <a:ext cx="2014858" cy="59022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9334E">
                <a:alpha val="7000"/>
              </a:srgbClr>
            </a:gs>
            <a:gs pos="30000">
              <a:srgbClr val="89334E">
                <a:alpha val="29000"/>
              </a:srgbClr>
            </a:gs>
            <a:gs pos="70000">
              <a:srgbClr val="89334E">
                <a:alpha val="42000"/>
              </a:srgbClr>
            </a:gs>
            <a:gs pos="100000">
              <a:srgbClr val="89334E">
                <a:alpha val="7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 descr="3 c1opy.gif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9334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0894"/>
            <a:ext cx="9144000" cy="6879788"/>
          </a:xfrm>
          <a:prstGeom prst="rect">
            <a:avLst/>
          </a:prstGeom>
          <a:ln>
            <a:noFill/>
          </a:ln>
          <a:effectLst>
            <a:glow rad="228600">
              <a:srgbClr val="89334E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مجموعة 21"/>
          <p:cNvGrpSpPr/>
          <p:nvPr/>
        </p:nvGrpSpPr>
        <p:grpSpPr>
          <a:xfrm>
            <a:off x="0" y="317936"/>
            <a:ext cx="1142976" cy="2000254"/>
            <a:chOff x="-33338" y="1000108"/>
            <a:chExt cx="1142976" cy="2000254"/>
          </a:xfrm>
        </p:grpSpPr>
        <p:pic>
          <p:nvPicPr>
            <p:cNvPr id="18" name="صورة 17" descr="1575 copy.gif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33338" y="1785926"/>
              <a:ext cx="1142976" cy="1214436"/>
            </a:xfrm>
            <a:prstGeom prst="rect">
              <a:avLst/>
            </a:prstGeom>
          </p:spPr>
        </p:pic>
        <p:pic>
          <p:nvPicPr>
            <p:cNvPr id="20" name="صورة 19" descr="p66poe10 copy.gif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9538" y="1000108"/>
              <a:ext cx="941282" cy="1000132"/>
            </a:xfrm>
            <a:prstGeom prst="rect">
              <a:avLst/>
            </a:prstGeom>
          </p:spPr>
        </p:pic>
      </p:grpSp>
      <p:grpSp>
        <p:nvGrpSpPr>
          <p:cNvPr id="3" name="مجموعة 6"/>
          <p:cNvGrpSpPr/>
          <p:nvPr/>
        </p:nvGrpSpPr>
        <p:grpSpPr>
          <a:xfrm>
            <a:off x="214282" y="3345465"/>
            <a:ext cx="571504" cy="2300597"/>
            <a:chOff x="71406" y="3300638"/>
            <a:chExt cx="571504" cy="1985750"/>
          </a:xfrm>
          <a:solidFill>
            <a:srgbClr val="89334E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مستطيل 7"/>
            <p:cNvSpPr/>
            <p:nvPr userDrawn="1"/>
          </p:nvSpPr>
          <p:spPr>
            <a:xfrm>
              <a:off x="71406" y="3500438"/>
              <a:ext cx="571504" cy="178595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1" anchor="ctr"/>
            <a:lstStyle/>
            <a:p>
              <a:pPr algn="ctr"/>
              <a:endParaRPr lang="ar-EG" sz="2400" b="1" dirty="0"/>
            </a:p>
          </p:txBody>
        </p:sp>
        <p:sp>
          <p:nvSpPr>
            <p:cNvPr id="9" name="مستطيل 8"/>
            <p:cNvSpPr/>
            <p:nvPr userDrawn="1"/>
          </p:nvSpPr>
          <p:spPr>
            <a:xfrm>
              <a:off x="71406" y="3300638"/>
              <a:ext cx="571504" cy="14287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4" name="صورة 23" descr="3.png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9945" y="2372337"/>
            <a:ext cx="3251198" cy="3361558"/>
          </a:xfrm>
          <a:prstGeom prst="rect">
            <a:avLst/>
          </a:prstGeom>
        </p:spPr>
      </p:pic>
      <p:pic>
        <p:nvPicPr>
          <p:cNvPr id="26" name="صورة 25" descr="3.png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6745" y="1363592"/>
            <a:ext cx="3251198" cy="336155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130630" y="3106061"/>
            <a:ext cx="696686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14" name="صورة 13" descr="الكفاية-الخامسة.gif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6000" y="64800"/>
            <a:ext cx="726842" cy="13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صورة 18" descr="0183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2539" t="92976" r="57023" b="4792"/>
          <a:stretch>
            <a:fillRect/>
          </a:stretch>
        </p:blipFill>
        <p:spPr>
          <a:xfrm rot="16200000">
            <a:off x="-511630" y="4285345"/>
            <a:ext cx="2039259" cy="59508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2873829" y="513440"/>
            <a:ext cx="3106056" cy="879928"/>
            <a:chOff x="6241142" y="1921329"/>
            <a:chExt cx="2149930" cy="879928"/>
          </a:xfrm>
        </p:grpSpPr>
        <p:sp>
          <p:nvSpPr>
            <p:cNvPr id="6" name="شكل حر 5">
              <a:hlinkClick r:id="rId2" action="ppaction://hlinksldjump"/>
            </p:cNvPr>
            <p:cNvSpPr/>
            <p:nvPr/>
          </p:nvSpPr>
          <p:spPr>
            <a:xfrm>
              <a:off x="6241142" y="1921329"/>
              <a:ext cx="2149930" cy="879928"/>
            </a:xfrm>
            <a:custGeom>
              <a:avLst/>
              <a:gdLst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7 w 6670064"/>
                <a:gd name="connsiteY6" fmla="*/ 386099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1527637 w 6670064"/>
                <a:gd name="connsiteY11" fmla="*/ 335299 h 2071090"/>
                <a:gd name="connsiteX12" fmla="*/ 1400637 w 6670064"/>
                <a:gd name="connsiteY12" fmla="*/ 170199 h 2071090"/>
                <a:gd name="connsiteX13" fmla="*/ 981537 w 6670064"/>
                <a:gd name="connsiteY13" fmla="*/ 322599 h 2071090"/>
                <a:gd name="connsiteX14" fmla="*/ 778337 w 6670064"/>
                <a:gd name="connsiteY14" fmla="*/ 474999 h 2071090"/>
                <a:gd name="connsiteX15" fmla="*/ 181437 w 6670064"/>
                <a:gd name="connsiteY15" fmla="*/ 195599 h 2071090"/>
                <a:gd name="connsiteX16" fmla="*/ 168737 w 6670064"/>
                <a:gd name="connsiteY16" fmla="*/ 297199 h 2071090"/>
                <a:gd name="connsiteX17" fmla="*/ 156037 w 6670064"/>
                <a:gd name="connsiteY17" fmla="*/ 601999 h 2071090"/>
                <a:gd name="connsiteX18" fmla="*/ 16337 w 6670064"/>
                <a:gd name="connsiteY18" fmla="*/ 690899 h 2071090"/>
                <a:gd name="connsiteX19" fmla="*/ 92537 w 6670064"/>
                <a:gd name="connsiteY19" fmla="*/ 868699 h 2071090"/>
                <a:gd name="connsiteX20" fmla="*/ 270337 w 6670064"/>
                <a:gd name="connsiteY20" fmla="*/ 932199 h 2071090"/>
                <a:gd name="connsiteX21" fmla="*/ 181437 w 6670064"/>
                <a:gd name="connsiteY21" fmla="*/ 1021099 h 2071090"/>
                <a:gd name="connsiteX22" fmla="*/ 168737 w 6670064"/>
                <a:gd name="connsiteY22" fmla="*/ 1186199 h 2071090"/>
                <a:gd name="connsiteX23" fmla="*/ 295737 w 6670064"/>
                <a:gd name="connsiteY23" fmla="*/ 1427499 h 2071090"/>
                <a:gd name="connsiteX24" fmla="*/ 156037 w 6670064"/>
                <a:gd name="connsiteY24" fmla="*/ 1579899 h 2071090"/>
                <a:gd name="connsiteX25" fmla="*/ 333837 w 6670064"/>
                <a:gd name="connsiteY25" fmla="*/ 1859299 h 2071090"/>
                <a:gd name="connsiteX26" fmla="*/ 1426037 w 6670064"/>
                <a:gd name="connsiteY26" fmla="*/ 1884699 h 2071090"/>
                <a:gd name="connsiteX27" fmla="*/ 1578437 w 6670064"/>
                <a:gd name="connsiteY27" fmla="*/ 1960899 h 2071090"/>
                <a:gd name="connsiteX28" fmla="*/ 1616537 w 6670064"/>
                <a:gd name="connsiteY28" fmla="*/ 1986299 h 2071090"/>
                <a:gd name="connsiteX29" fmla="*/ 1832437 w 6670064"/>
                <a:gd name="connsiteY29" fmla="*/ 1986299 h 2071090"/>
                <a:gd name="connsiteX30" fmla="*/ 1921337 w 6670064"/>
                <a:gd name="connsiteY30" fmla="*/ 1821199 h 2071090"/>
                <a:gd name="connsiteX31" fmla="*/ 2188037 w 6670064"/>
                <a:gd name="connsiteY31" fmla="*/ 1770399 h 2071090"/>
                <a:gd name="connsiteX32" fmla="*/ 2632537 w 6670064"/>
                <a:gd name="connsiteY32" fmla="*/ 2011699 h 2071090"/>
                <a:gd name="connsiteX33" fmla="*/ 3356437 w 6670064"/>
                <a:gd name="connsiteY33" fmla="*/ 2024399 h 2071090"/>
                <a:gd name="connsiteX34" fmla="*/ 3851737 w 6670064"/>
                <a:gd name="connsiteY34" fmla="*/ 1719599 h 2071090"/>
                <a:gd name="connsiteX35" fmla="*/ 4283537 w 6670064"/>
                <a:gd name="connsiteY35" fmla="*/ 1871999 h 2071090"/>
                <a:gd name="connsiteX36" fmla="*/ 4410537 w 6670064"/>
                <a:gd name="connsiteY36" fmla="*/ 1922799 h 2071090"/>
                <a:gd name="connsiteX37" fmla="*/ 4842337 w 6670064"/>
                <a:gd name="connsiteY37" fmla="*/ 1884699 h 2071090"/>
                <a:gd name="connsiteX38" fmla="*/ 4931237 w 6670064"/>
                <a:gd name="connsiteY38" fmla="*/ 1795799 h 2071090"/>
                <a:gd name="connsiteX39" fmla="*/ 5617037 w 6670064"/>
                <a:gd name="connsiteY39" fmla="*/ 1948199 h 2071090"/>
                <a:gd name="connsiteX40" fmla="*/ 6086937 w 6670064"/>
                <a:gd name="connsiteY40" fmla="*/ 1948199 h 2071090"/>
                <a:gd name="connsiteX41" fmla="*/ 6645737 w 6670064"/>
                <a:gd name="connsiteY41" fmla="*/ 1897399 h 2071090"/>
                <a:gd name="connsiteX42" fmla="*/ 6531437 w 6670064"/>
                <a:gd name="connsiteY42" fmla="*/ 1719599 h 2071090"/>
                <a:gd name="connsiteX43" fmla="*/ 6531437 w 6670064"/>
                <a:gd name="connsiteY43" fmla="*/ 1554499 h 2071090"/>
                <a:gd name="connsiteX44" fmla="*/ 6594937 w 6670064"/>
                <a:gd name="connsiteY44" fmla="*/ 1402099 h 2071090"/>
                <a:gd name="connsiteX45" fmla="*/ 6620337 w 6670064"/>
                <a:gd name="connsiteY45" fmla="*/ 1236999 h 2071090"/>
                <a:gd name="connsiteX46" fmla="*/ 6480637 w 6670064"/>
                <a:gd name="connsiteY46" fmla="*/ 1135399 h 2071090"/>
                <a:gd name="connsiteX47" fmla="*/ 6480637 w 6670064"/>
                <a:gd name="connsiteY47" fmla="*/ 970299 h 2071090"/>
                <a:gd name="connsiteX48" fmla="*/ 6594937 w 6670064"/>
                <a:gd name="connsiteY48" fmla="*/ 779799 h 2071090"/>
                <a:gd name="connsiteX49" fmla="*/ 6556837 w 6670064"/>
                <a:gd name="connsiteY49" fmla="*/ 462299 h 2071090"/>
                <a:gd name="connsiteX50" fmla="*/ 6404437 w 6670064"/>
                <a:gd name="connsiteY50" fmla="*/ 335299 h 2071090"/>
                <a:gd name="connsiteX51" fmla="*/ 6531437 w 6670064"/>
                <a:gd name="connsiteY51" fmla="*/ 246399 h 2071090"/>
                <a:gd name="connsiteX52" fmla="*/ 6493337 w 6670064"/>
                <a:gd name="connsiteY52" fmla="*/ 144799 h 2071090"/>
                <a:gd name="connsiteX53" fmla="*/ 6175837 w 6670064"/>
                <a:gd name="connsiteY53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8 w 6670064"/>
                <a:gd name="connsiteY6" fmla="*/ 234158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1527637 w 6670064"/>
                <a:gd name="connsiteY11" fmla="*/ 335299 h 2071090"/>
                <a:gd name="connsiteX12" fmla="*/ 1400637 w 6670064"/>
                <a:gd name="connsiteY12" fmla="*/ 170199 h 2071090"/>
                <a:gd name="connsiteX13" fmla="*/ 981537 w 6670064"/>
                <a:gd name="connsiteY13" fmla="*/ 322599 h 2071090"/>
                <a:gd name="connsiteX14" fmla="*/ 778337 w 6670064"/>
                <a:gd name="connsiteY14" fmla="*/ 474999 h 2071090"/>
                <a:gd name="connsiteX15" fmla="*/ 181437 w 6670064"/>
                <a:gd name="connsiteY15" fmla="*/ 195599 h 2071090"/>
                <a:gd name="connsiteX16" fmla="*/ 168737 w 6670064"/>
                <a:gd name="connsiteY16" fmla="*/ 297199 h 2071090"/>
                <a:gd name="connsiteX17" fmla="*/ 156037 w 6670064"/>
                <a:gd name="connsiteY17" fmla="*/ 601999 h 2071090"/>
                <a:gd name="connsiteX18" fmla="*/ 16337 w 6670064"/>
                <a:gd name="connsiteY18" fmla="*/ 690899 h 2071090"/>
                <a:gd name="connsiteX19" fmla="*/ 92537 w 6670064"/>
                <a:gd name="connsiteY19" fmla="*/ 868699 h 2071090"/>
                <a:gd name="connsiteX20" fmla="*/ 270337 w 6670064"/>
                <a:gd name="connsiteY20" fmla="*/ 932199 h 2071090"/>
                <a:gd name="connsiteX21" fmla="*/ 181437 w 6670064"/>
                <a:gd name="connsiteY21" fmla="*/ 1021099 h 2071090"/>
                <a:gd name="connsiteX22" fmla="*/ 168737 w 6670064"/>
                <a:gd name="connsiteY22" fmla="*/ 1186199 h 2071090"/>
                <a:gd name="connsiteX23" fmla="*/ 295737 w 6670064"/>
                <a:gd name="connsiteY23" fmla="*/ 1427499 h 2071090"/>
                <a:gd name="connsiteX24" fmla="*/ 156037 w 6670064"/>
                <a:gd name="connsiteY24" fmla="*/ 1579899 h 2071090"/>
                <a:gd name="connsiteX25" fmla="*/ 333837 w 6670064"/>
                <a:gd name="connsiteY25" fmla="*/ 1859299 h 2071090"/>
                <a:gd name="connsiteX26" fmla="*/ 1426037 w 6670064"/>
                <a:gd name="connsiteY26" fmla="*/ 1884699 h 2071090"/>
                <a:gd name="connsiteX27" fmla="*/ 1578437 w 6670064"/>
                <a:gd name="connsiteY27" fmla="*/ 1960899 h 2071090"/>
                <a:gd name="connsiteX28" fmla="*/ 1616537 w 6670064"/>
                <a:gd name="connsiteY28" fmla="*/ 1986299 h 2071090"/>
                <a:gd name="connsiteX29" fmla="*/ 1832437 w 6670064"/>
                <a:gd name="connsiteY29" fmla="*/ 1986299 h 2071090"/>
                <a:gd name="connsiteX30" fmla="*/ 1921337 w 6670064"/>
                <a:gd name="connsiteY30" fmla="*/ 1821199 h 2071090"/>
                <a:gd name="connsiteX31" fmla="*/ 2188037 w 6670064"/>
                <a:gd name="connsiteY31" fmla="*/ 1770399 h 2071090"/>
                <a:gd name="connsiteX32" fmla="*/ 2632537 w 6670064"/>
                <a:gd name="connsiteY32" fmla="*/ 2011699 h 2071090"/>
                <a:gd name="connsiteX33" fmla="*/ 3356437 w 6670064"/>
                <a:gd name="connsiteY33" fmla="*/ 2024399 h 2071090"/>
                <a:gd name="connsiteX34" fmla="*/ 3851737 w 6670064"/>
                <a:gd name="connsiteY34" fmla="*/ 1719599 h 2071090"/>
                <a:gd name="connsiteX35" fmla="*/ 4283537 w 6670064"/>
                <a:gd name="connsiteY35" fmla="*/ 1871999 h 2071090"/>
                <a:gd name="connsiteX36" fmla="*/ 4410537 w 6670064"/>
                <a:gd name="connsiteY36" fmla="*/ 1922799 h 2071090"/>
                <a:gd name="connsiteX37" fmla="*/ 4842337 w 6670064"/>
                <a:gd name="connsiteY37" fmla="*/ 1884699 h 2071090"/>
                <a:gd name="connsiteX38" fmla="*/ 4931237 w 6670064"/>
                <a:gd name="connsiteY38" fmla="*/ 1795799 h 2071090"/>
                <a:gd name="connsiteX39" fmla="*/ 5617037 w 6670064"/>
                <a:gd name="connsiteY39" fmla="*/ 1948199 h 2071090"/>
                <a:gd name="connsiteX40" fmla="*/ 6086937 w 6670064"/>
                <a:gd name="connsiteY40" fmla="*/ 1948199 h 2071090"/>
                <a:gd name="connsiteX41" fmla="*/ 6645737 w 6670064"/>
                <a:gd name="connsiteY41" fmla="*/ 1897399 h 2071090"/>
                <a:gd name="connsiteX42" fmla="*/ 6531437 w 6670064"/>
                <a:gd name="connsiteY42" fmla="*/ 1719599 h 2071090"/>
                <a:gd name="connsiteX43" fmla="*/ 6531437 w 6670064"/>
                <a:gd name="connsiteY43" fmla="*/ 1554499 h 2071090"/>
                <a:gd name="connsiteX44" fmla="*/ 6594937 w 6670064"/>
                <a:gd name="connsiteY44" fmla="*/ 1402099 h 2071090"/>
                <a:gd name="connsiteX45" fmla="*/ 6620337 w 6670064"/>
                <a:gd name="connsiteY45" fmla="*/ 1236999 h 2071090"/>
                <a:gd name="connsiteX46" fmla="*/ 6480637 w 6670064"/>
                <a:gd name="connsiteY46" fmla="*/ 1135399 h 2071090"/>
                <a:gd name="connsiteX47" fmla="*/ 6480637 w 6670064"/>
                <a:gd name="connsiteY47" fmla="*/ 970299 h 2071090"/>
                <a:gd name="connsiteX48" fmla="*/ 6594937 w 6670064"/>
                <a:gd name="connsiteY48" fmla="*/ 779799 h 2071090"/>
                <a:gd name="connsiteX49" fmla="*/ 6556837 w 6670064"/>
                <a:gd name="connsiteY49" fmla="*/ 462299 h 2071090"/>
                <a:gd name="connsiteX50" fmla="*/ 6404437 w 6670064"/>
                <a:gd name="connsiteY50" fmla="*/ 335299 h 2071090"/>
                <a:gd name="connsiteX51" fmla="*/ 6531437 w 6670064"/>
                <a:gd name="connsiteY51" fmla="*/ 246399 h 2071090"/>
                <a:gd name="connsiteX52" fmla="*/ 6493337 w 6670064"/>
                <a:gd name="connsiteY52" fmla="*/ 144799 h 2071090"/>
                <a:gd name="connsiteX53" fmla="*/ 6175837 w 6670064"/>
                <a:gd name="connsiteY53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8 w 6670064"/>
                <a:gd name="connsiteY6" fmla="*/ 234158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2327325 w 6670064"/>
                <a:gd name="connsiteY11" fmla="*/ 201039 h 2071090"/>
                <a:gd name="connsiteX12" fmla="*/ 1527637 w 6670064"/>
                <a:gd name="connsiteY12" fmla="*/ 335299 h 2071090"/>
                <a:gd name="connsiteX13" fmla="*/ 1400637 w 6670064"/>
                <a:gd name="connsiteY13" fmla="*/ 170199 h 2071090"/>
                <a:gd name="connsiteX14" fmla="*/ 981537 w 6670064"/>
                <a:gd name="connsiteY14" fmla="*/ 322599 h 2071090"/>
                <a:gd name="connsiteX15" fmla="*/ 778337 w 6670064"/>
                <a:gd name="connsiteY15" fmla="*/ 474999 h 2071090"/>
                <a:gd name="connsiteX16" fmla="*/ 181437 w 6670064"/>
                <a:gd name="connsiteY16" fmla="*/ 195599 h 2071090"/>
                <a:gd name="connsiteX17" fmla="*/ 168737 w 6670064"/>
                <a:gd name="connsiteY17" fmla="*/ 297199 h 2071090"/>
                <a:gd name="connsiteX18" fmla="*/ 156037 w 6670064"/>
                <a:gd name="connsiteY18" fmla="*/ 601999 h 2071090"/>
                <a:gd name="connsiteX19" fmla="*/ 16337 w 6670064"/>
                <a:gd name="connsiteY19" fmla="*/ 690899 h 2071090"/>
                <a:gd name="connsiteX20" fmla="*/ 92537 w 6670064"/>
                <a:gd name="connsiteY20" fmla="*/ 868699 h 2071090"/>
                <a:gd name="connsiteX21" fmla="*/ 270337 w 6670064"/>
                <a:gd name="connsiteY21" fmla="*/ 932199 h 2071090"/>
                <a:gd name="connsiteX22" fmla="*/ 181437 w 6670064"/>
                <a:gd name="connsiteY22" fmla="*/ 1021099 h 2071090"/>
                <a:gd name="connsiteX23" fmla="*/ 168737 w 6670064"/>
                <a:gd name="connsiteY23" fmla="*/ 1186199 h 2071090"/>
                <a:gd name="connsiteX24" fmla="*/ 295737 w 6670064"/>
                <a:gd name="connsiteY24" fmla="*/ 1427499 h 2071090"/>
                <a:gd name="connsiteX25" fmla="*/ 156037 w 6670064"/>
                <a:gd name="connsiteY25" fmla="*/ 1579899 h 2071090"/>
                <a:gd name="connsiteX26" fmla="*/ 333837 w 6670064"/>
                <a:gd name="connsiteY26" fmla="*/ 1859299 h 2071090"/>
                <a:gd name="connsiteX27" fmla="*/ 1426037 w 6670064"/>
                <a:gd name="connsiteY27" fmla="*/ 1884699 h 2071090"/>
                <a:gd name="connsiteX28" fmla="*/ 1578437 w 6670064"/>
                <a:gd name="connsiteY28" fmla="*/ 1960899 h 2071090"/>
                <a:gd name="connsiteX29" fmla="*/ 1616537 w 6670064"/>
                <a:gd name="connsiteY29" fmla="*/ 1986299 h 2071090"/>
                <a:gd name="connsiteX30" fmla="*/ 1832437 w 6670064"/>
                <a:gd name="connsiteY30" fmla="*/ 1986299 h 2071090"/>
                <a:gd name="connsiteX31" fmla="*/ 1921337 w 6670064"/>
                <a:gd name="connsiteY31" fmla="*/ 1821199 h 2071090"/>
                <a:gd name="connsiteX32" fmla="*/ 2188037 w 6670064"/>
                <a:gd name="connsiteY32" fmla="*/ 1770399 h 2071090"/>
                <a:gd name="connsiteX33" fmla="*/ 2632537 w 6670064"/>
                <a:gd name="connsiteY33" fmla="*/ 2011699 h 2071090"/>
                <a:gd name="connsiteX34" fmla="*/ 3356437 w 6670064"/>
                <a:gd name="connsiteY34" fmla="*/ 2024399 h 2071090"/>
                <a:gd name="connsiteX35" fmla="*/ 3851737 w 6670064"/>
                <a:gd name="connsiteY35" fmla="*/ 1719599 h 2071090"/>
                <a:gd name="connsiteX36" fmla="*/ 4283537 w 6670064"/>
                <a:gd name="connsiteY36" fmla="*/ 1871999 h 2071090"/>
                <a:gd name="connsiteX37" fmla="*/ 4410537 w 6670064"/>
                <a:gd name="connsiteY37" fmla="*/ 1922799 h 2071090"/>
                <a:gd name="connsiteX38" fmla="*/ 4842337 w 6670064"/>
                <a:gd name="connsiteY38" fmla="*/ 1884699 h 2071090"/>
                <a:gd name="connsiteX39" fmla="*/ 4931237 w 6670064"/>
                <a:gd name="connsiteY39" fmla="*/ 1795799 h 2071090"/>
                <a:gd name="connsiteX40" fmla="*/ 5617037 w 6670064"/>
                <a:gd name="connsiteY40" fmla="*/ 1948199 h 2071090"/>
                <a:gd name="connsiteX41" fmla="*/ 6086937 w 6670064"/>
                <a:gd name="connsiteY41" fmla="*/ 1948199 h 2071090"/>
                <a:gd name="connsiteX42" fmla="*/ 6645737 w 6670064"/>
                <a:gd name="connsiteY42" fmla="*/ 1897399 h 2071090"/>
                <a:gd name="connsiteX43" fmla="*/ 6531437 w 6670064"/>
                <a:gd name="connsiteY43" fmla="*/ 1719599 h 2071090"/>
                <a:gd name="connsiteX44" fmla="*/ 6531437 w 6670064"/>
                <a:gd name="connsiteY44" fmla="*/ 1554499 h 2071090"/>
                <a:gd name="connsiteX45" fmla="*/ 6594937 w 6670064"/>
                <a:gd name="connsiteY45" fmla="*/ 1402099 h 2071090"/>
                <a:gd name="connsiteX46" fmla="*/ 6620337 w 6670064"/>
                <a:gd name="connsiteY46" fmla="*/ 1236999 h 2071090"/>
                <a:gd name="connsiteX47" fmla="*/ 6480637 w 6670064"/>
                <a:gd name="connsiteY47" fmla="*/ 1135399 h 2071090"/>
                <a:gd name="connsiteX48" fmla="*/ 6480637 w 6670064"/>
                <a:gd name="connsiteY48" fmla="*/ 970299 h 2071090"/>
                <a:gd name="connsiteX49" fmla="*/ 6594937 w 6670064"/>
                <a:gd name="connsiteY49" fmla="*/ 779799 h 2071090"/>
                <a:gd name="connsiteX50" fmla="*/ 6556837 w 6670064"/>
                <a:gd name="connsiteY50" fmla="*/ 462299 h 2071090"/>
                <a:gd name="connsiteX51" fmla="*/ 6404437 w 6670064"/>
                <a:gd name="connsiteY51" fmla="*/ 335299 h 2071090"/>
                <a:gd name="connsiteX52" fmla="*/ 6531437 w 6670064"/>
                <a:gd name="connsiteY52" fmla="*/ 246399 h 2071090"/>
                <a:gd name="connsiteX53" fmla="*/ 6493337 w 6670064"/>
                <a:gd name="connsiteY53" fmla="*/ 144799 h 2071090"/>
                <a:gd name="connsiteX54" fmla="*/ 6175837 w 6670064"/>
                <a:gd name="connsiteY54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795799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795799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88322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1924113 w 6670064"/>
                <a:gd name="connsiteY33" fmla="*/ 1922341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88322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103680 w 6670064"/>
                <a:gd name="connsiteY17" fmla="*/ 265322 h 2071090"/>
                <a:gd name="connsiteX18" fmla="*/ 181437 w 6670064"/>
                <a:gd name="connsiteY18" fmla="*/ 195599 h 2071090"/>
                <a:gd name="connsiteX19" fmla="*/ 168737 w 6670064"/>
                <a:gd name="connsiteY19" fmla="*/ 297199 h 2071090"/>
                <a:gd name="connsiteX20" fmla="*/ 156037 w 6670064"/>
                <a:gd name="connsiteY20" fmla="*/ 601999 h 2071090"/>
                <a:gd name="connsiteX21" fmla="*/ 16337 w 6670064"/>
                <a:gd name="connsiteY21" fmla="*/ 690899 h 2071090"/>
                <a:gd name="connsiteX22" fmla="*/ 92537 w 6670064"/>
                <a:gd name="connsiteY22" fmla="*/ 868699 h 2071090"/>
                <a:gd name="connsiteX23" fmla="*/ 270337 w 6670064"/>
                <a:gd name="connsiteY23" fmla="*/ 932199 h 2071090"/>
                <a:gd name="connsiteX24" fmla="*/ 181437 w 6670064"/>
                <a:gd name="connsiteY24" fmla="*/ 1021099 h 2071090"/>
                <a:gd name="connsiteX25" fmla="*/ 168737 w 6670064"/>
                <a:gd name="connsiteY25" fmla="*/ 1186199 h 2071090"/>
                <a:gd name="connsiteX26" fmla="*/ 295737 w 6670064"/>
                <a:gd name="connsiteY26" fmla="*/ 1427499 h 2071090"/>
                <a:gd name="connsiteX27" fmla="*/ 156037 w 6670064"/>
                <a:gd name="connsiteY27" fmla="*/ 1579899 h 2071090"/>
                <a:gd name="connsiteX28" fmla="*/ 333837 w 6670064"/>
                <a:gd name="connsiteY28" fmla="*/ 1859299 h 2071090"/>
                <a:gd name="connsiteX29" fmla="*/ 1426037 w 6670064"/>
                <a:gd name="connsiteY29" fmla="*/ 1884699 h 2071090"/>
                <a:gd name="connsiteX30" fmla="*/ 1578437 w 6670064"/>
                <a:gd name="connsiteY30" fmla="*/ 1960899 h 2071090"/>
                <a:gd name="connsiteX31" fmla="*/ 1616537 w 6670064"/>
                <a:gd name="connsiteY31" fmla="*/ 1986299 h 2071090"/>
                <a:gd name="connsiteX32" fmla="*/ 1832437 w 6670064"/>
                <a:gd name="connsiteY32" fmla="*/ 1986299 h 2071090"/>
                <a:gd name="connsiteX33" fmla="*/ 1921337 w 6670064"/>
                <a:gd name="connsiteY33" fmla="*/ 1821199 h 2071090"/>
                <a:gd name="connsiteX34" fmla="*/ 1924113 w 6670064"/>
                <a:gd name="connsiteY34" fmla="*/ 1922341 h 2071090"/>
                <a:gd name="connsiteX35" fmla="*/ 2632537 w 6670064"/>
                <a:gd name="connsiteY35" fmla="*/ 2011699 h 2071090"/>
                <a:gd name="connsiteX36" fmla="*/ 3356437 w 6670064"/>
                <a:gd name="connsiteY36" fmla="*/ 2024399 h 2071090"/>
                <a:gd name="connsiteX37" fmla="*/ 3851737 w 6670064"/>
                <a:gd name="connsiteY37" fmla="*/ 1883229 h 2071090"/>
                <a:gd name="connsiteX38" fmla="*/ 4283537 w 6670064"/>
                <a:gd name="connsiteY38" fmla="*/ 1871999 h 2071090"/>
                <a:gd name="connsiteX39" fmla="*/ 4410537 w 6670064"/>
                <a:gd name="connsiteY39" fmla="*/ 1922799 h 2071090"/>
                <a:gd name="connsiteX40" fmla="*/ 4842337 w 6670064"/>
                <a:gd name="connsiteY40" fmla="*/ 1884699 h 2071090"/>
                <a:gd name="connsiteX41" fmla="*/ 4931237 w 6670064"/>
                <a:gd name="connsiteY41" fmla="*/ 1865926 h 2071090"/>
                <a:gd name="connsiteX42" fmla="*/ 5617037 w 6670064"/>
                <a:gd name="connsiteY42" fmla="*/ 1948199 h 2071090"/>
                <a:gd name="connsiteX43" fmla="*/ 6086937 w 6670064"/>
                <a:gd name="connsiteY43" fmla="*/ 1948199 h 2071090"/>
                <a:gd name="connsiteX44" fmla="*/ 6645737 w 6670064"/>
                <a:gd name="connsiteY44" fmla="*/ 1897399 h 2071090"/>
                <a:gd name="connsiteX45" fmla="*/ 6531437 w 6670064"/>
                <a:gd name="connsiteY45" fmla="*/ 1719599 h 2071090"/>
                <a:gd name="connsiteX46" fmla="*/ 6531437 w 6670064"/>
                <a:gd name="connsiteY46" fmla="*/ 1554499 h 2071090"/>
                <a:gd name="connsiteX47" fmla="*/ 6594937 w 6670064"/>
                <a:gd name="connsiteY47" fmla="*/ 1402099 h 2071090"/>
                <a:gd name="connsiteX48" fmla="*/ 6620337 w 6670064"/>
                <a:gd name="connsiteY48" fmla="*/ 1236999 h 2071090"/>
                <a:gd name="connsiteX49" fmla="*/ 6480637 w 6670064"/>
                <a:gd name="connsiteY49" fmla="*/ 1135399 h 2071090"/>
                <a:gd name="connsiteX50" fmla="*/ 6480637 w 6670064"/>
                <a:gd name="connsiteY50" fmla="*/ 970299 h 2071090"/>
                <a:gd name="connsiteX51" fmla="*/ 6594937 w 6670064"/>
                <a:gd name="connsiteY51" fmla="*/ 779799 h 2071090"/>
                <a:gd name="connsiteX52" fmla="*/ 6556837 w 6670064"/>
                <a:gd name="connsiteY52" fmla="*/ 462299 h 2071090"/>
                <a:gd name="connsiteX53" fmla="*/ 6404437 w 6670064"/>
                <a:gd name="connsiteY53" fmla="*/ 335299 h 2071090"/>
                <a:gd name="connsiteX54" fmla="*/ 6531437 w 6670064"/>
                <a:gd name="connsiteY54" fmla="*/ 246399 h 2071090"/>
                <a:gd name="connsiteX55" fmla="*/ 6493337 w 6670064"/>
                <a:gd name="connsiteY55" fmla="*/ 144799 h 2071090"/>
                <a:gd name="connsiteX56" fmla="*/ 6175837 w 6670064"/>
                <a:gd name="connsiteY56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02243 w 6670064"/>
                <a:gd name="connsiteY16" fmla="*/ 212023 h 2071090"/>
                <a:gd name="connsiteX17" fmla="*/ 1103680 w 6670064"/>
                <a:gd name="connsiteY17" fmla="*/ 265322 h 2071090"/>
                <a:gd name="connsiteX18" fmla="*/ 181437 w 6670064"/>
                <a:gd name="connsiteY18" fmla="*/ 195599 h 2071090"/>
                <a:gd name="connsiteX19" fmla="*/ 168737 w 6670064"/>
                <a:gd name="connsiteY19" fmla="*/ 297199 h 2071090"/>
                <a:gd name="connsiteX20" fmla="*/ 156037 w 6670064"/>
                <a:gd name="connsiteY20" fmla="*/ 601999 h 2071090"/>
                <a:gd name="connsiteX21" fmla="*/ 16337 w 6670064"/>
                <a:gd name="connsiteY21" fmla="*/ 690899 h 2071090"/>
                <a:gd name="connsiteX22" fmla="*/ 92537 w 6670064"/>
                <a:gd name="connsiteY22" fmla="*/ 868699 h 2071090"/>
                <a:gd name="connsiteX23" fmla="*/ 270337 w 6670064"/>
                <a:gd name="connsiteY23" fmla="*/ 932199 h 2071090"/>
                <a:gd name="connsiteX24" fmla="*/ 181437 w 6670064"/>
                <a:gd name="connsiteY24" fmla="*/ 1021099 h 2071090"/>
                <a:gd name="connsiteX25" fmla="*/ 168737 w 6670064"/>
                <a:gd name="connsiteY25" fmla="*/ 1186199 h 2071090"/>
                <a:gd name="connsiteX26" fmla="*/ 295737 w 6670064"/>
                <a:gd name="connsiteY26" fmla="*/ 1427499 h 2071090"/>
                <a:gd name="connsiteX27" fmla="*/ 156037 w 6670064"/>
                <a:gd name="connsiteY27" fmla="*/ 1579899 h 2071090"/>
                <a:gd name="connsiteX28" fmla="*/ 333837 w 6670064"/>
                <a:gd name="connsiteY28" fmla="*/ 1859299 h 2071090"/>
                <a:gd name="connsiteX29" fmla="*/ 1426037 w 6670064"/>
                <a:gd name="connsiteY29" fmla="*/ 1884699 h 2071090"/>
                <a:gd name="connsiteX30" fmla="*/ 1578437 w 6670064"/>
                <a:gd name="connsiteY30" fmla="*/ 1960899 h 2071090"/>
                <a:gd name="connsiteX31" fmla="*/ 1616537 w 6670064"/>
                <a:gd name="connsiteY31" fmla="*/ 1986299 h 2071090"/>
                <a:gd name="connsiteX32" fmla="*/ 1832437 w 6670064"/>
                <a:gd name="connsiteY32" fmla="*/ 1986299 h 2071090"/>
                <a:gd name="connsiteX33" fmla="*/ 1921337 w 6670064"/>
                <a:gd name="connsiteY33" fmla="*/ 1821199 h 2071090"/>
                <a:gd name="connsiteX34" fmla="*/ 1924113 w 6670064"/>
                <a:gd name="connsiteY34" fmla="*/ 1922341 h 2071090"/>
                <a:gd name="connsiteX35" fmla="*/ 2632537 w 6670064"/>
                <a:gd name="connsiteY35" fmla="*/ 2011699 h 2071090"/>
                <a:gd name="connsiteX36" fmla="*/ 3356437 w 6670064"/>
                <a:gd name="connsiteY36" fmla="*/ 2024399 h 2071090"/>
                <a:gd name="connsiteX37" fmla="*/ 3851737 w 6670064"/>
                <a:gd name="connsiteY37" fmla="*/ 1883229 h 2071090"/>
                <a:gd name="connsiteX38" fmla="*/ 4283537 w 6670064"/>
                <a:gd name="connsiteY38" fmla="*/ 1871999 h 2071090"/>
                <a:gd name="connsiteX39" fmla="*/ 4410537 w 6670064"/>
                <a:gd name="connsiteY39" fmla="*/ 1922799 h 2071090"/>
                <a:gd name="connsiteX40" fmla="*/ 4842337 w 6670064"/>
                <a:gd name="connsiteY40" fmla="*/ 1884699 h 2071090"/>
                <a:gd name="connsiteX41" fmla="*/ 4931237 w 6670064"/>
                <a:gd name="connsiteY41" fmla="*/ 1865926 h 2071090"/>
                <a:gd name="connsiteX42" fmla="*/ 5617037 w 6670064"/>
                <a:gd name="connsiteY42" fmla="*/ 1948199 h 2071090"/>
                <a:gd name="connsiteX43" fmla="*/ 6086937 w 6670064"/>
                <a:gd name="connsiteY43" fmla="*/ 1948199 h 2071090"/>
                <a:gd name="connsiteX44" fmla="*/ 6645737 w 6670064"/>
                <a:gd name="connsiteY44" fmla="*/ 1897399 h 2071090"/>
                <a:gd name="connsiteX45" fmla="*/ 6531437 w 6670064"/>
                <a:gd name="connsiteY45" fmla="*/ 1719599 h 2071090"/>
                <a:gd name="connsiteX46" fmla="*/ 6531437 w 6670064"/>
                <a:gd name="connsiteY46" fmla="*/ 1554499 h 2071090"/>
                <a:gd name="connsiteX47" fmla="*/ 6594937 w 6670064"/>
                <a:gd name="connsiteY47" fmla="*/ 1402099 h 2071090"/>
                <a:gd name="connsiteX48" fmla="*/ 6620337 w 6670064"/>
                <a:gd name="connsiteY48" fmla="*/ 1236999 h 2071090"/>
                <a:gd name="connsiteX49" fmla="*/ 6480637 w 6670064"/>
                <a:gd name="connsiteY49" fmla="*/ 1135399 h 2071090"/>
                <a:gd name="connsiteX50" fmla="*/ 6480637 w 6670064"/>
                <a:gd name="connsiteY50" fmla="*/ 970299 h 2071090"/>
                <a:gd name="connsiteX51" fmla="*/ 6594937 w 6670064"/>
                <a:gd name="connsiteY51" fmla="*/ 779799 h 2071090"/>
                <a:gd name="connsiteX52" fmla="*/ 6556837 w 6670064"/>
                <a:gd name="connsiteY52" fmla="*/ 462299 h 2071090"/>
                <a:gd name="connsiteX53" fmla="*/ 6404437 w 6670064"/>
                <a:gd name="connsiteY53" fmla="*/ 335299 h 2071090"/>
                <a:gd name="connsiteX54" fmla="*/ 6531437 w 6670064"/>
                <a:gd name="connsiteY54" fmla="*/ 246399 h 2071090"/>
                <a:gd name="connsiteX55" fmla="*/ 6493337 w 6670064"/>
                <a:gd name="connsiteY55" fmla="*/ 144799 h 2071090"/>
                <a:gd name="connsiteX56" fmla="*/ 6175837 w 6670064"/>
                <a:gd name="connsiteY56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87655 w 6670064"/>
                <a:gd name="connsiteY16" fmla="*/ 236103 h 2071090"/>
                <a:gd name="connsiteX17" fmla="*/ 1102243 w 6670064"/>
                <a:gd name="connsiteY17" fmla="*/ 212023 h 2071090"/>
                <a:gd name="connsiteX18" fmla="*/ 1103680 w 6670064"/>
                <a:gd name="connsiteY18" fmla="*/ 265322 h 2071090"/>
                <a:gd name="connsiteX19" fmla="*/ 181437 w 6670064"/>
                <a:gd name="connsiteY19" fmla="*/ 195599 h 2071090"/>
                <a:gd name="connsiteX20" fmla="*/ 168737 w 6670064"/>
                <a:gd name="connsiteY20" fmla="*/ 297199 h 2071090"/>
                <a:gd name="connsiteX21" fmla="*/ 156037 w 6670064"/>
                <a:gd name="connsiteY21" fmla="*/ 601999 h 2071090"/>
                <a:gd name="connsiteX22" fmla="*/ 16337 w 6670064"/>
                <a:gd name="connsiteY22" fmla="*/ 690899 h 2071090"/>
                <a:gd name="connsiteX23" fmla="*/ 92537 w 6670064"/>
                <a:gd name="connsiteY23" fmla="*/ 868699 h 2071090"/>
                <a:gd name="connsiteX24" fmla="*/ 270337 w 6670064"/>
                <a:gd name="connsiteY24" fmla="*/ 932199 h 2071090"/>
                <a:gd name="connsiteX25" fmla="*/ 181437 w 6670064"/>
                <a:gd name="connsiteY25" fmla="*/ 1021099 h 2071090"/>
                <a:gd name="connsiteX26" fmla="*/ 168737 w 6670064"/>
                <a:gd name="connsiteY26" fmla="*/ 1186199 h 2071090"/>
                <a:gd name="connsiteX27" fmla="*/ 295737 w 6670064"/>
                <a:gd name="connsiteY27" fmla="*/ 1427499 h 2071090"/>
                <a:gd name="connsiteX28" fmla="*/ 156037 w 6670064"/>
                <a:gd name="connsiteY28" fmla="*/ 1579899 h 2071090"/>
                <a:gd name="connsiteX29" fmla="*/ 333837 w 6670064"/>
                <a:gd name="connsiteY29" fmla="*/ 1859299 h 2071090"/>
                <a:gd name="connsiteX30" fmla="*/ 1426037 w 6670064"/>
                <a:gd name="connsiteY30" fmla="*/ 1884699 h 2071090"/>
                <a:gd name="connsiteX31" fmla="*/ 1578437 w 6670064"/>
                <a:gd name="connsiteY31" fmla="*/ 1960899 h 2071090"/>
                <a:gd name="connsiteX32" fmla="*/ 1616537 w 6670064"/>
                <a:gd name="connsiteY32" fmla="*/ 1986299 h 2071090"/>
                <a:gd name="connsiteX33" fmla="*/ 1832437 w 6670064"/>
                <a:gd name="connsiteY33" fmla="*/ 1986299 h 2071090"/>
                <a:gd name="connsiteX34" fmla="*/ 1921337 w 6670064"/>
                <a:gd name="connsiteY34" fmla="*/ 1821199 h 2071090"/>
                <a:gd name="connsiteX35" fmla="*/ 1924113 w 6670064"/>
                <a:gd name="connsiteY35" fmla="*/ 1922341 h 2071090"/>
                <a:gd name="connsiteX36" fmla="*/ 2632537 w 6670064"/>
                <a:gd name="connsiteY36" fmla="*/ 2011699 h 2071090"/>
                <a:gd name="connsiteX37" fmla="*/ 3356437 w 6670064"/>
                <a:gd name="connsiteY37" fmla="*/ 2024399 h 2071090"/>
                <a:gd name="connsiteX38" fmla="*/ 3851737 w 6670064"/>
                <a:gd name="connsiteY38" fmla="*/ 1883229 h 2071090"/>
                <a:gd name="connsiteX39" fmla="*/ 4283537 w 6670064"/>
                <a:gd name="connsiteY39" fmla="*/ 1871999 h 2071090"/>
                <a:gd name="connsiteX40" fmla="*/ 4410537 w 6670064"/>
                <a:gd name="connsiteY40" fmla="*/ 1922799 h 2071090"/>
                <a:gd name="connsiteX41" fmla="*/ 4842337 w 6670064"/>
                <a:gd name="connsiteY41" fmla="*/ 1884699 h 2071090"/>
                <a:gd name="connsiteX42" fmla="*/ 4931237 w 6670064"/>
                <a:gd name="connsiteY42" fmla="*/ 1865926 h 2071090"/>
                <a:gd name="connsiteX43" fmla="*/ 5617037 w 6670064"/>
                <a:gd name="connsiteY43" fmla="*/ 1948199 h 2071090"/>
                <a:gd name="connsiteX44" fmla="*/ 6086937 w 6670064"/>
                <a:gd name="connsiteY44" fmla="*/ 1948199 h 2071090"/>
                <a:gd name="connsiteX45" fmla="*/ 6645737 w 6670064"/>
                <a:gd name="connsiteY45" fmla="*/ 1897399 h 2071090"/>
                <a:gd name="connsiteX46" fmla="*/ 6531437 w 6670064"/>
                <a:gd name="connsiteY46" fmla="*/ 1719599 h 2071090"/>
                <a:gd name="connsiteX47" fmla="*/ 6531437 w 6670064"/>
                <a:gd name="connsiteY47" fmla="*/ 1554499 h 2071090"/>
                <a:gd name="connsiteX48" fmla="*/ 6594937 w 6670064"/>
                <a:gd name="connsiteY48" fmla="*/ 1402099 h 2071090"/>
                <a:gd name="connsiteX49" fmla="*/ 6620337 w 6670064"/>
                <a:gd name="connsiteY49" fmla="*/ 1236999 h 2071090"/>
                <a:gd name="connsiteX50" fmla="*/ 6480637 w 6670064"/>
                <a:gd name="connsiteY50" fmla="*/ 1135399 h 2071090"/>
                <a:gd name="connsiteX51" fmla="*/ 6480637 w 6670064"/>
                <a:gd name="connsiteY51" fmla="*/ 970299 h 2071090"/>
                <a:gd name="connsiteX52" fmla="*/ 6594937 w 6670064"/>
                <a:gd name="connsiteY52" fmla="*/ 779799 h 2071090"/>
                <a:gd name="connsiteX53" fmla="*/ 6556837 w 6670064"/>
                <a:gd name="connsiteY53" fmla="*/ 462299 h 2071090"/>
                <a:gd name="connsiteX54" fmla="*/ 6404437 w 6670064"/>
                <a:gd name="connsiteY54" fmla="*/ 335299 h 2071090"/>
                <a:gd name="connsiteX55" fmla="*/ 6531437 w 6670064"/>
                <a:gd name="connsiteY55" fmla="*/ 246399 h 2071090"/>
                <a:gd name="connsiteX56" fmla="*/ 6493337 w 6670064"/>
                <a:gd name="connsiteY56" fmla="*/ 144799 h 2071090"/>
                <a:gd name="connsiteX57" fmla="*/ 6175837 w 6670064"/>
                <a:gd name="connsiteY57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87655 w 6670064"/>
                <a:gd name="connsiteY16" fmla="*/ 236103 h 2071090"/>
                <a:gd name="connsiteX17" fmla="*/ 1102243 w 6670064"/>
                <a:gd name="connsiteY17" fmla="*/ 212023 h 2071090"/>
                <a:gd name="connsiteX18" fmla="*/ 1103680 w 6670064"/>
                <a:gd name="connsiteY18" fmla="*/ 265322 h 2071090"/>
                <a:gd name="connsiteX19" fmla="*/ 181437 w 6670064"/>
                <a:gd name="connsiteY19" fmla="*/ 195599 h 2071090"/>
                <a:gd name="connsiteX20" fmla="*/ 168737 w 6670064"/>
                <a:gd name="connsiteY20" fmla="*/ 297199 h 2071090"/>
                <a:gd name="connsiteX21" fmla="*/ 156037 w 6670064"/>
                <a:gd name="connsiteY21" fmla="*/ 601999 h 2071090"/>
                <a:gd name="connsiteX22" fmla="*/ 16337 w 6670064"/>
                <a:gd name="connsiteY22" fmla="*/ 690899 h 2071090"/>
                <a:gd name="connsiteX23" fmla="*/ 92537 w 6670064"/>
                <a:gd name="connsiteY23" fmla="*/ 868699 h 2071090"/>
                <a:gd name="connsiteX24" fmla="*/ 270337 w 6670064"/>
                <a:gd name="connsiteY24" fmla="*/ 932199 h 2071090"/>
                <a:gd name="connsiteX25" fmla="*/ 181437 w 6670064"/>
                <a:gd name="connsiteY25" fmla="*/ 1021099 h 2071090"/>
                <a:gd name="connsiteX26" fmla="*/ 168737 w 6670064"/>
                <a:gd name="connsiteY26" fmla="*/ 1186199 h 2071090"/>
                <a:gd name="connsiteX27" fmla="*/ 295737 w 6670064"/>
                <a:gd name="connsiteY27" fmla="*/ 1427499 h 2071090"/>
                <a:gd name="connsiteX28" fmla="*/ 156037 w 6670064"/>
                <a:gd name="connsiteY28" fmla="*/ 1579899 h 2071090"/>
                <a:gd name="connsiteX29" fmla="*/ 333837 w 6670064"/>
                <a:gd name="connsiteY29" fmla="*/ 1859299 h 2071090"/>
                <a:gd name="connsiteX30" fmla="*/ 1426037 w 6670064"/>
                <a:gd name="connsiteY30" fmla="*/ 1884699 h 2071090"/>
                <a:gd name="connsiteX31" fmla="*/ 1578437 w 6670064"/>
                <a:gd name="connsiteY31" fmla="*/ 1960899 h 2071090"/>
                <a:gd name="connsiteX32" fmla="*/ 1616537 w 6670064"/>
                <a:gd name="connsiteY32" fmla="*/ 1986299 h 2071090"/>
                <a:gd name="connsiteX33" fmla="*/ 1832437 w 6670064"/>
                <a:gd name="connsiteY33" fmla="*/ 1986299 h 2071090"/>
                <a:gd name="connsiteX34" fmla="*/ 1921337 w 6670064"/>
                <a:gd name="connsiteY34" fmla="*/ 1978984 h 2071090"/>
                <a:gd name="connsiteX35" fmla="*/ 1924113 w 6670064"/>
                <a:gd name="connsiteY35" fmla="*/ 1922341 h 2071090"/>
                <a:gd name="connsiteX36" fmla="*/ 2632537 w 6670064"/>
                <a:gd name="connsiteY36" fmla="*/ 2011699 h 2071090"/>
                <a:gd name="connsiteX37" fmla="*/ 3356437 w 6670064"/>
                <a:gd name="connsiteY37" fmla="*/ 2024399 h 2071090"/>
                <a:gd name="connsiteX38" fmla="*/ 3851737 w 6670064"/>
                <a:gd name="connsiteY38" fmla="*/ 1883229 h 2071090"/>
                <a:gd name="connsiteX39" fmla="*/ 4283537 w 6670064"/>
                <a:gd name="connsiteY39" fmla="*/ 1871999 h 2071090"/>
                <a:gd name="connsiteX40" fmla="*/ 4410537 w 6670064"/>
                <a:gd name="connsiteY40" fmla="*/ 1922799 h 2071090"/>
                <a:gd name="connsiteX41" fmla="*/ 4842337 w 6670064"/>
                <a:gd name="connsiteY41" fmla="*/ 1884699 h 2071090"/>
                <a:gd name="connsiteX42" fmla="*/ 4931237 w 6670064"/>
                <a:gd name="connsiteY42" fmla="*/ 1865926 h 2071090"/>
                <a:gd name="connsiteX43" fmla="*/ 5617037 w 6670064"/>
                <a:gd name="connsiteY43" fmla="*/ 1948199 h 2071090"/>
                <a:gd name="connsiteX44" fmla="*/ 6086937 w 6670064"/>
                <a:gd name="connsiteY44" fmla="*/ 1948199 h 2071090"/>
                <a:gd name="connsiteX45" fmla="*/ 6645737 w 6670064"/>
                <a:gd name="connsiteY45" fmla="*/ 1897399 h 2071090"/>
                <a:gd name="connsiteX46" fmla="*/ 6531437 w 6670064"/>
                <a:gd name="connsiteY46" fmla="*/ 1719599 h 2071090"/>
                <a:gd name="connsiteX47" fmla="*/ 6531437 w 6670064"/>
                <a:gd name="connsiteY47" fmla="*/ 1554499 h 2071090"/>
                <a:gd name="connsiteX48" fmla="*/ 6594937 w 6670064"/>
                <a:gd name="connsiteY48" fmla="*/ 1402099 h 2071090"/>
                <a:gd name="connsiteX49" fmla="*/ 6620337 w 6670064"/>
                <a:gd name="connsiteY49" fmla="*/ 1236999 h 2071090"/>
                <a:gd name="connsiteX50" fmla="*/ 6480637 w 6670064"/>
                <a:gd name="connsiteY50" fmla="*/ 1135399 h 2071090"/>
                <a:gd name="connsiteX51" fmla="*/ 6480637 w 6670064"/>
                <a:gd name="connsiteY51" fmla="*/ 970299 h 2071090"/>
                <a:gd name="connsiteX52" fmla="*/ 6594937 w 6670064"/>
                <a:gd name="connsiteY52" fmla="*/ 779799 h 2071090"/>
                <a:gd name="connsiteX53" fmla="*/ 6556837 w 6670064"/>
                <a:gd name="connsiteY53" fmla="*/ 462299 h 2071090"/>
                <a:gd name="connsiteX54" fmla="*/ 6404437 w 6670064"/>
                <a:gd name="connsiteY54" fmla="*/ 335299 h 2071090"/>
                <a:gd name="connsiteX55" fmla="*/ 6531437 w 6670064"/>
                <a:gd name="connsiteY55" fmla="*/ 246399 h 2071090"/>
                <a:gd name="connsiteX56" fmla="*/ 6493337 w 6670064"/>
                <a:gd name="connsiteY56" fmla="*/ 144799 h 2071090"/>
                <a:gd name="connsiteX57" fmla="*/ 6175837 w 6670064"/>
                <a:gd name="connsiteY57" fmla="*/ 157499 h 20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670064" h="2071090">
                  <a:moveTo>
                    <a:pt x="6175837" y="157499"/>
                  </a:moveTo>
                  <a:lnTo>
                    <a:pt x="4918537" y="144799"/>
                  </a:lnTo>
                  <a:lnTo>
                    <a:pt x="4651838" y="113326"/>
                  </a:lnTo>
                  <a:lnTo>
                    <a:pt x="4630657" y="119224"/>
                  </a:lnTo>
                  <a:lnTo>
                    <a:pt x="4550237" y="144799"/>
                  </a:lnTo>
                  <a:lnTo>
                    <a:pt x="4194637" y="119399"/>
                  </a:lnTo>
                  <a:lnTo>
                    <a:pt x="3978737" y="195599"/>
                  </a:lnTo>
                  <a:lnTo>
                    <a:pt x="3559638" y="234158"/>
                  </a:lnTo>
                  <a:lnTo>
                    <a:pt x="3521537" y="233699"/>
                  </a:lnTo>
                  <a:lnTo>
                    <a:pt x="3127837" y="195599"/>
                  </a:lnTo>
                  <a:cubicBezTo>
                    <a:pt x="2344699" y="259791"/>
                    <a:pt x="2353137" y="0"/>
                    <a:pt x="2353137" y="284499"/>
                  </a:cubicBezTo>
                  <a:lnTo>
                    <a:pt x="2340437" y="335299"/>
                  </a:lnTo>
                  <a:lnTo>
                    <a:pt x="2327325" y="201039"/>
                  </a:lnTo>
                  <a:lnTo>
                    <a:pt x="1527637" y="335299"/>
                  </a:lnTo>
                  <a:lnTo>
                    <a:pt x="1400637" y="170199"/>
                  </a:lnTo>
                  <a:lnTo>
                    <a:pt x="981537" y="322599"/>
                  </a:lnTo>
                  <a:cubicBezTo>
                    <a:pt x="912050" y="350141"/>
                    <a:pt x="1167537" y="254532"/>
                    <a:pt x="1187655" y="236103"/>
                  </a:cubicBezTo>
                  <a:cubicBezTo>
                    <a:pt x="1207773" y="217674"/>
                    <a:pt x="1082249" y="223711"/>
                    <a:pt x="1102243" y="212023"/>
                  </a:cubicBezTo>
                  <a:lnTo>
                    <a:pt x="1103680" y="265322"/>
                  </a:lnTo>
                  <a:lnTo>
                    <a:pt x="181437" y="195599"/>
                  </a:lnTo>
                  <a:lnTo>
                    <a:pt x="168737" y="297199"/>
                  </a:lnTo>
                  <a:lnTo>
                    <a:pt x="156037" y="601999"/>
                  </a:lnTo>
                  <a:cubicBezTo>
                    <a:pt x="0" y="644554"/>
                    <a:pt x="16337" y="591832"/>
                    <a:pt x="16337" y="690899"/>
                  </a:cubicBezTo>
                  <a:cubicBezTo>
                    <a:pt x="81986" y="861587"/>
                    <a:pt x="38144" y="814306"/>
                    <a:pt x="92537" y="868699"/>
                  </a:cubicBezTo>
                  <a:lnTo>
                    <a:pt x="270337" y="932199"/>
                  </a:lnTo>
                  <a:lnTo>
                    <a:pt x="181437" y="1021099"/>
                  </a:lnTo>
                  <a:lnTo>
                    <a:pt x="168737" y="1186199"/>
                  </a:lnTo>
                  <a:lnTo>
                    <a:pt x="295737" y="1427499"/>
                  </a:lnTo>
                  <a:lnTo>
                    <a:pt x="156037" y="1579899"/>
                  </a:lnTo>
                  <a:lnTo>
                    <a:pt x="333837" y="1859299"/>
                  </a:lnTo>
                  <a:lnTo>
                    <a:pt x="1426037" y="1884699"/>
                  </a:lnTo>
                  <a:cubicBezTo>
                    <a:pt x="1476837" y="1910099"/>
                    <a:pt x="1528323" y="1934171"/>
                    <a:pt x="1578437" y="1960899"/>
                  </a:cubicBezTo>
                  <a:cubicBezTo>
                    <a:pt x="1591905" y="1968082"/>
                    <a:pt x="1616537" y="1986299"/>
                    <a:pt x="1616537" y="1986299"/>
                  </a:cubicBezTo>
                  <a:cubicBezTo>
                    <a:pt x="1836663" y="1999248"/>
                    <a:pt x="1832437" y="2071090"/>
                    <a:pt x="1832437" y="1986299"/>
                  </a:cubicBezTo>
                  <a:lnTo>
                    <a:pt x="1921337" y="1978984"/>
                  </a:lnTo>
                  <a:cubicBezTo>
                    <a:pt x="2174055" y="1899178"/>
                    <a:pt x="1839070" y="1837298"/>
                    <a:pt x="1924113" y="1922341"/>
                  </a:cubicBezTo>
                  <a:lnTo>
                    <a:pt x="2632537" y="2011699"/>
                  </a:lnTo>
                  <a:lnTo>
                    <a:pt x="3356437" y="2024399"/>
                  </a:lnTo>
                  <a:lnTo>
                    <a:pt x="3851737" y="1883229"/>
                  </a:lnTo>
                  <a:cubicBezTo>
                    <a:pt x="4279896" y="2012974"/>
                    <a:pt x="4205556" y="1716037"/>
                    <a:pt x="4283537" y="1871999"/>
                  </a:cubicBezTo>
                  <a:lnTo>
                    <a:pt x="4410537" y="1922799"/>
                  </a:lnTo>
                  <a:lnTo>
                    <a:pt x="4842337" y="1884699"/>
                  </a:lnTo>
                  <a:lnTo>
                    <a:pt x="4931237" y="1865926"/>
                  </a:lnTo>
                  <a:cubicBezTo>
                    <a:pt x="5599887" y="2020230"/>
                    <a:pt x="5365718" y="1948199"/>
                    <a:pt x="5617037" y="1948199"/>
                  </a:cubicBezTo>
                  <a:lnTo>
                    <a:pt x="6086937" y="1948199"/>
                  </a:lnTo>
                  <a:lnTo>
                    <a:pt x="6645737" y="1897399"/>
                  </a:lnTo>
                  <a:lnTo>
                    <a:pt x="6531437" y="1719599"/>
                  </a:lnTo>
                  <a:lnTo>
                    <a:pt x="6531437" y="1554499"/>
                  </a:lnTo>
                  <a:lnTo>
                    <a:pt x="6594937" y="1402099"/>
                  </a:lnTo>
                  <a:cubicBezTo>
                    <a:pt x="6634489" y="1243891"/>
                    <a:pt x="6670064" y="1286726"/>
                    <a:pt x="6620337" y="1236999"/>
                  </a:cubicBezTo>
                  <a:lnTo>
                    <a:pt x="6480637" y="1135399"/>
                  </a:lnTo>
                  <a:lnTo>
                    <a:pt x="6480637" y="970299"/>
                  </a:lnTo>
                  <a:cubicBezTo>
                    <a:pt x="6584229" y="776064"/>
                    <a:pt x="6510270" y="779799"/>
                    <a:pt x="6594937" y="779799"/>
                  </a:cubicBezTo>
                  <a:lnTo>
                    <a:pt x="6556837" y="462299"/>
                  </a:lnTo>
                  <a:lnTo>
                    <a:pt x="6404437" y="335299"/>
                  </a:lnTo>
                  <a:lnTo>
                    <a:pt x="6531437" y="246399"/>
                  </a:lnTo>
                  <a:lnTo>
                    <a:pt x="6493337" y="144799"/>
                  </a:lnTo>
                  <a:lnTo>
                    <a:pt x="6175837" y="1574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ar-EG" sz="2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مربع نص 6">
              <a:hlinkClick r:id="rId2" action="ppaction://hlinksldjump"/>
            </p:cNvPr>
            <p:cNvSpPr txBox="1"/>
            <p:nvPr/>
          </p:nvSpPr>
          <p:spPr>
            <a:xfrm>
              <a:off x="6454040" y="1921329"/>
              <a:ext cx="1746530" cy="84005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EG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كفاية التواصل الشفهي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6168574" y="435425"/>
            <a:ext cx="1146626" cy="986970"/>
            <a:chOff x="1944917" y="319315"/>
            <a:chExt cx="1146626" cy="986970"/>
          </a:xfrm>
        </p:grpSpPr>
        <p:sp>
          <p:nvSpPr>
            <p:cNvPr id="9" name="شكل حر 8"/>
            <p:cNvSpPr/>
            <p:nvPr/>
          </p:nvSpPr>
          <p:spPr>
            <a:xfrm>
              <a:off x="1944917" y="319315"/>
              <a:ext cx="1146626" cy="986970"/>
            </a:xfrm>
            <a:custGeom>
              <a:avLst/>
              <a:gdLst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7 w 6670064"/>
                <a:gd name="connsiteY6" fmla="*/ 386099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1527637 w 6670064"/>
                <a:gd name="connsiteY11" fmla="*/ 335299 h 2071090"/>
                <a:gd name="connsiteX12" fmla="*/ 1400637 w 6670064"/>
                <a:gd name="connsiteY12" fmla="*/ 170199 h 2071090"/>
                <a:gd name="connsiteX13" fmla="*/ 981537 w 6670064"/>
                <a:gd name="connsiteY13" fmla="*/ 322599 h 2071090"/>
                <a:gd name="connsiteX14" fmla="*/ 778337 w 6670064"/>
                <a:gd name="connsiteY14" fmla="*/ 474999 h 2071090"/>
                <a:gd name="connsiteX15" fmla="*/ 181437 w 6670064"/>
                <a:gd name="connsiteY15" fmla="*/ 195599 h 2071090"/>
                <a:gd name="connsiteX16" fmla="*/ 168737 w 6670064"/>
                <a:gd name="connsiteY16" fmla="*/ 297199 h 2071090"/>
                <a:gd name="connsiteX17" fmla="*/ 156037 w 6670064"/>
                <a:gd name="connsiteY17" fmla="*/ 601999 h 2071090"/>
                <a:gd name="connsiteX18" fmla="*/ 16337 w 6670064"/>
                <a:gd name="connsiteY18" fmla="*/ 690899 h 2071090"/>
                <a:gd name="connsiteX19" fmla="*/ 92537 w 6670064"/>
                <a:gd name="connsiteY19" fmla="*/ 868699 h 2071090"/>
                <a:gd name="connsiteX20" fmla="*/ 270337 w 6670064"/>
                <a:gd name="connsiteY20" fmla="*/ 932199 h 2071090"/>
                <a:gd name="connsiteX21" fmla="*/ 181437 w 6670064"/>
                <a:gd name="connsiteY21" fmla="*/ 1021099 h 2071090"/>
                <a:gd name="connsiteX22" fmla="*/ 168737 w 6670064"/>
                <a:gd name="connsiteY22" fmla="*/ 1186199 h 2071090"/>
                <a:gd name="connsiteX23" fmla="*/ 295737 w 6670064"/>
                <a:gd name="connsiteY23" fmla="*/ 1427499 h 2071090"/>
                <a:gd name="connsiteX24" fmla="*/ 156037 w 6670064"/>
                <a:gd name="connsiteY24" fmla="*/ 1579899 h 2071090"/>
                <a:gd name="connsiteX25" fmla="*/ 333837 w 6670064"/>
                <a:gd name="connsiteY25" fmla="*/ 1859299 h 2071090"/>
                <a:gd name="connsiteX26" fmla="*/ 1426037 w 6670064"/>
                <a:gd name="connsiteY26" fmla="*/ 1884699 h 2071090"/>
                <a:gd name="connsiteX27" fmla="*/ 1578437 w 6670064"/>
                <a:gd name="connsiteY27" fmla="*/ 1960899 h 2071090"/>
                <a:gd name="connsiteX28" fmla="*/ 1616537 w 6670064"/>
                <a:gd name="connsiteY28" fmla="*/ 1986299 h 2071090"/>
                <a:gd name="connsiteX29" fmla="*/ 1832437 w 6670064"/>
                <a:gd name="connsiteY29" fmla="*/ 1986299 h 2071090"/>
                <a:gd name="connsiteX30" fmla="*/ 1921337 w 6670064"/>
                <a:gd name="connsiteY30" fmla="*/ 1821199 h 2071090"/>
                <a:gd name="connsiteX31" fmla="*/ 2188037 w 6670064"/>
                <a:gd name="connsiteY31" fmla="*/ 1770399 h 2071090"/>
                <a:gd name="connsiteX32" fmla="*/ 2632537 w 6670064"/>
                <a:gd name="connsiteY32" fmla="*/ 2011699 h 2071090"/>
                <a:gd name="connsiteX33" fmla="*/ 3356437 w 6670064"/>
                <a:gd name="connsiteY33" fmla="*/ 2024399 h 2071090"/>
                <a:gd name="connsiteX34" fmla="*/ 3851737 w 6670064"/>
                <a:gd name="connsiteY34" fmla="*/ 1719599 h 2071090"/>
                <a:gd name="connsiteX35" fmla="*/ 4283537 w 6670064"/>
                <a:gd name="connsiteY35" fmla="*/ 1871999 h 2071090"/>
                <a:gd name="connsiteX36" fmla="*/ 4410537 w 6670064"/>
                <a:gd name="connsiteY36" fmla="*/ 1922799 h 2071090"/>
                <a:gd name="connsiteX37" fmla="*/ 4842337 w 6670064"/>
                <a:gd name="connsiteY37" fmla="*/ 1884699 h 2071090"/>
                <a:gd name="connsiteX38" fmla="*/ 4931237 w 6670064"/>
                <a:gd name="connsiteY38" fmla="*/ 1795799 h 2071090"/>
                <a:gd name="connsiteX39" fmla="*/ 5617037 w 6670064"/>
                <a:gd name="connsiteY39" fmla="*/ 1948199 h 2071090"/>
                <a:gd name="connsiteX40" fmla="*/ 6086937 w 6670064"/>
                <a:gd name="connsiteY40" fmla="*/ 1948199 h 2071090"/>
                <a:gd name="connsiteX41" fmla="*/ 6645737 w 6670064"/>
                <a:gd name="connsiteY41" fmla="*/ 1897399 h 2071090"/>
                <a:gd name="connsiteX42" fmla="*/ 6531437 w 6670064"/>
                <a:gd name="connsiteY42" fmla="*/ 1719599 h 2071090"/>
                <a:gd name="connsiteX43" fmla="*/ 6531437 w 6670064"/>
                <a:gd name="connsiteY43" fmla="*/ 1554499 h 2071090"/>
                <a:gd name="connsiteX44" fmla="*/ 6594937 w 6670064"/>
                <a:gd name="connsiteY44" fmla="*/ 1402099 h 2071090"/>
                <a:gd name="connsiteX45" fmla="*/ 6620337 w 6670064"/>
                <a:gd name="connsiteY45" fmla="*/ 1236999 h 2071090"/>
                <a:gd name="connsiteX46" fmla="*/ 6480637 w 6670064"/>
                <a:gd name="connsiteY46" fmla="*/ 1135399 h 2071090"/>
                <a:gd name="connsiteX47" fmla="*/ 6480637 w 6670064"/>
                <a:gd name="connsiteY47" fmla="*/ 970299 h 2071090"/>
                <a:gd name="connsiteX48" fmla="*/ 6594937 w 6670064"/>
                <a:gd name="connsiteY48" fmla="*/ 779799 h 2071090"/>
                <a:gd name="connsiteX49" fmla="*/ 6556837 w 6670064"/>
                <a:gd name="connsiteY49" fmla="*/ 462299 h 2071090"/>
                <a:gd name="connsiteX50" fmla="*/ 6404437 w 6670064"/>
                <a:gd name="connsiteY50" fmla="*/ 335299 h 2071090"/>
                <a:gd name="connsiteX51" fmla="*/ 6531437 w 6670064"/>
                <a:gd name="connsiteY51" fmla="*/ 246399 h 2071090"/>
                <a:gd name="connsiteX52" fmla="*/ 6493337 w 6670064"/>
                <a:gd name="connsiteY52" fmla="*/ 144799 h 2071090"/>
                <a:gd name="connsiteX53" fmla="*/ 6175837 w 6670064"/>
                <a:gd name="connsiteY53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8 w 6670064"/>
                <a:gd name="connsiteY6" fmla="*/ 234158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1527637 w 6670064"/>
                <a:gd name="connsiteY11" fmla="*/ 335299 h 2071090"/>
                <a:gd name="connsiteX12" fmla="*/ 1400637 w 6670064"/>
                <a:gd name="connsiteY12" fmla="*/ 170199 h 2071090"/>
                <a:gd name="connsiteX13" fmla="*/ 981537 w 6670064"/>
                <a:gd name="connsiteY13" fmla="*/ 322599 h 2071090"/>
                <a:gd name="connsiteX14" fmla="*/ 778337 w 6670064"/>
                <a:gd name="connsiteY14" fmla="*/ 474999 h 2071090"/>
                <a:gd name="connsiteX15" fmla="*/ 181437 w 6670064"/>
                <a:gd name="connsiteY15" fmla="*/ 195599 h 2071090"/>
                <a:gd name="connsiteX16" fmla="*/ 168737 w 6670064"/>
                <a:gd name="connsiteY16" fmla="*/ 297199 h 2071090"/>
                <a:gd name="connsiteX17" fmla="*/ 156037 w 6670064"/>
                <a:gd name="connsiteY17" fmla="*/ 601999 h 2071090"/>
                <a:gd name="connsiteX18" fmla="*/ 16337 w 6670064"/>
                <a:gd name="connsiteY18" fmla="*/ 690899 h 2071090"/>
                <a:gd name="connsiteX19" fmla="*/ 92537 w 6670064"/>
                <a:gd name="connsiteY19" fmla="*/ 868699 h 2071090"/>
                <a:gd name="connsiteX20" fmla="*/ 270337 w 6670064"/>
                <a:gd name="connsiteY20" fmla="*/ 932199 h 2071090"/>
                <a:gd name="connsiteX21" fmla="*/ 181437 w 6670064"/>
                <a:gd name="connsiteY21" fmla="*/ 1021099 h 2071090"/>
                <a:gd name="connsiteX22" fmla="*/ 168737 w 6670064"/>
                <a:gd name="connsiteY22" fmla="*/ 1186199 h 2071090"/>
                <a:gd name="connsiteX23" fmla="*/ 295737 w 6670064"/>
                <a:gd name="connsiteY23" fmla="*/ 1427499 h 2071090"/>
                <a:gd name="connsiteX24" fmla="*/ 156037 w 6670064"/>
                <a:gd name="connsiteY24" fmla="*/ 1579899 h 2071090"/>
                <a:gd name="connsiteX25" fmla="*/ 333837 w 6670064"/>
                <a:gd name="connsiteY25" fmla="*/ 1859299 h 2071090"/>
                <a:gd name="connsiteX26" fmla="*/ 1426037 w 6670064"/>
                <a:gd name="connsiteY26" fmla="*/ 1884699 h 2071090"/>
                <a:gd name="connsiteX27" fmla="*/ 1578437 w 6670064"/>
                <a:gd name="connsiteY27" fmla="*/ 1960899 h 2071090"/>
                <a:gd name="connsiteX28" fmla="*/ 1616537 w 6670064"/>
                <a:gd name="connsiteY28" fmla="*/ 1986299 h 2071090"/>
                <a:gd name="connsiteX29" fmla="*/ 1832437 w 6670064"/>
                <a:gd name="connsiteY29" fmla="*/ 1986299 h 2071090"/>
                <a:gd name="connsiteX30" fmla="*/ 1921337 w 6670064"/>
                <a:gd name="connsiteY30" fmla="*/ 1821199 h 2071090"/>
                <a:gd name="connsiteX31" fmla="*/ 2188037 w 6670064"/>
                <a:gd name="connsiteY31" fmla="*/ 1770399 h 2071090"/>
                <a:gd name="connsiteX32" fmla="*/ 2632537 w 6670064"/>
                <a:gd name="connsiteY32" fmla="*/ 2011699 h 2071090"/>
                <a:gd name="connsiteX33" fmla="*/ 3356437 w 6670064"/>
                <a:gd name="connsiteY33" fmla="*/ 2024399 h 2071090"/>
                <a:gd name="connsiteX34" fmla="*/ 3851737 w 6670064"/>
                <a:gd name="connsiteY34" fmla="*/ 1719599 h 2071090"/>
                <a:gd name="connsiteX35" fmla="*/ 4283537 w 6670064"/>
                <a:gd name="connsiteY35" fmla="*/ 1871999 h 2071090"/>
                <a:gd name="connsiteX36" fmla="*/ 4410537 w 6670064"/>
                <a:gd name="connsiteY36" fmla="*/ 1922799 h 2071090"/>
                <a:gd name="connsiteX37" fmla="*/ 4842337 w 6670064"/>
                <a:gd name="connsiteY37" fmla="*/ 1884699 h 2071090"/>
                <a:gd name="connsiteX38" fmla="*/ 4931237 w 6670064"/>
                <a:gd name="connsiteY38" fmla="*/ 1795799 h 2071090"/>
                <a:gd name="connsiteX39" fmla="*/ 5617037 w 6670064"/>
                <a:gd name="connsiteY39" fmla="*/ 1948199 h 2071090"/>
                <a:gd name="connsiteX40" fmla="*/ 6086937 w 6670064"/>
                <a:gd name="connsiteY40" fmla="*/ 1948199 h 2071090"/>
                <a:gd name="connsiteX41" fmla="*/ 6645737 w 6670064"/>
                <a:gd name="connsiteY41" fmla="*/ 1897399 h 2071090"/>
                <a:gd name="connsiteX42" fmla="*/ 6531437 w 6670064"/>
                <a:gd name="connsiteY42" fmla="*/ 1719599 h 2071090"/>
                <a:gd name="connsiteX43" fmla="*/ 6531437 w 6670064"/>
                <a:gd name="connsiteY43" fmla="*/ 1554499 h 2071090"/>
                <a:gd name="connsiteX44" fmla="*/ 6594937 w 6670064"/>
                <a:gd name="connsiteY44" fmla="*/ 1402099 h 2071090"/>
                <a:gd name="connsiteX45" fmla="*/ 6620337 w 6670064"/>
                <a:gd name="connsiteY45" fmla="*/ 1236999 h 2071090"/>
                <a:gd name="connsiteX46" fmla="*/ 6480637 w 6670064"/>
                <a:gd name="connsiteY46" fmla="*/ 1135399 h 2071090"/>
                <a:gd name="connsiteX47" fmla="*/ 6480637 w 6670064"/>
                <a:gd name="connsiteY47" fmla="*/ 970299 h 2071090"/>
                <a:gd name="connsiteX48" fmla="*/ 6594937 w 6670064"/>
                <a:gd name="connsiteY48" fmla="*/ 779799 h 2071090"/>
                <a:gd name="connsiteX49" fmla="*/ 6556837 w 6670064"/>
                <a:gd name="connsiteY49" fmla="*/ 462299 h 2071090"/>
                <a:gd name="connsiteX50" fmla="*/ 6404437 w 6670064"/>
                <a:gd name="connsiteY50" fmla="*/ 335299 h 2071090"/>
                <a:gd name="connsiteX51" fmla="*/ 6531437 w 6670064"/>
                <a:gd name="connsiteY51" fmla="*/ 246399 h 2071090"/>
                <a:gd name="connsiteX52" fmla="*/ 6493337 w 6670064"/>
                <a:gd name="connsiteY52" fmla="*/ 144799 h 2071090"/>
                <a:gd name="connsiteX53" fmla="*/ 6175837 w 6670064"/>
                <a:gd name="connsiteY53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550237 w 6670064"/>
                <a:gd name="connsiteY3" fmla="*/ 144799 h 2071090"/>
                <a:gd name="connsiteX4" fmla="*/ 4194637 w 6670064"/>
                <a:gd name="connsiteY4" fmla="*/ 119399 h 2071090"/>
                <a:gd name="connsiteX5" fmla="*/ 3978737 w 6670064"/>
                <a:gd name="connsiteY5" fmla="*/ 195599 h 2071090"/>
                <a:gd name="connsiteX6" fmla="*/ 3559638 w 6670064"/>
                <a:gd name="connsiteY6" fmla="*/ 234158 h 2071090"/>
                <a:gd name="connsiteX7" fmla="*/ 3521537 w 6670064"/>
                <a:gd name="connsiteY7" fmla="*/ 233699 h 2071090"/>
                <a:gd name="connsiteX8" fmla="*/ 3127837 w 6670064"/>
                <a:gd name="connsiteY8" fmla="*/ 195599 h 2071090"/>
                <a:gd name="connsiteX9" fmla="*/ 2353137 w 6670064"/>
                <a:gd name="connsiteY9" fmla="*/ 284499 h 2071090"/>
                <a:gd name="connsiteX10" fmla="*/ 2340437 w 6670064"/>
                <a:gd name="connsiteY10" fmla="*/ 335299 h 2071090"/>
                <a:gd name="connsiteX11" fmla="*/ 2327325 w 6670064"/>
                <a:gd name="connsiteY11" fmla="*/ 201039 h 2071090"/>
                <a:gd name="connsiteX12" fmla="*/ 1527637 w 6670064"/>
                <a:gd name="connsiteY12" fmla="*/ 335299 h 2071090"/>
                <a:gd name="connsiteX13" fmla="*/ 1400637 w 6670064"/>
                <a:gd name="connsiteY13" fmla="*/ 170199 h 2071090"/>
                <a:gd name="connsiteX14" fmla="*/ 981537 w 6670064"/>
                <a:gd name="connsiteY14" fmla="*/ 322599 h 2071090"/>
                <a:gd name="connsiteX15" fmla="*/ 778337 w 6670064"/>
                <a:gd name="connsiteY15" fmla="*/ 474999 h 2071090"/>
                <a:gd name="connsiteX16" fmla="*/ 181437 w 6670064"/>
                <a:gd name="connsiteY16" fmla="*/ 195599 h 2071090"/>
                <a:gd name="connsiteX17" fmla="*/ 168737 w 6670064"/>
                <a:gd name="connsiteY17" fmla="*/ 297199 h 2071090"/>
                <a:gd name="connsiteX18" fmla="*/ 156037 w 6670064"/>
                <a:gd name="connsiteY18" fmla="*/ 601999 h 2071090"/>
                <a:gd name="connsiteX19" fmla="*/ 16337 w 6670064"/>
                <a:gd name="connsiteY19" fmla="*/ 690899 h 2071090"/>
                <a:gd name="connsiteX20" fmla="*/ 92537 w 6670064"/>
                <a:gd name="connsiteY20" fmla="*/ 868699 h 2071090"/>
                <a:gd name="connsiteX21" fmla="*/ 270337 w 6670064"/>
                <a:gd name="connsiteY21" fmla="*/ 932199 h 2071090"/>
                <a:gd name="connsiteX22" fmla="*/ 181437 w 6670064"/>
                <a:gd name="connsiteY22" fmla="*/ 1021099 h 2071090"/>
                <a:gd name="connsiteX23" fmla="*/ 168737 w 6670064"/>
                <a:gd name="connsiteY23" fmla="*/ 1186199 h 2071090"/>
                <a:gd name="connsiteX24" fmla="*/ 295737 w 6670064"/>
                <a:gd name="connsiteY24" fmla="*/ 1427499 h 2071090"/>
                <a:gd name="connsiteX25" fmla="*/ 156037 w 6670064"/>
                <a:gd name="connsiteY25" fmla="*/ 1579899 h 2071090"/>
                <a:gd name="connsiteX26" fmla="*/ 333837 w 6670064"/>
                <a:gd name="connsiteY26" fmla="*/ 1859299 h 2071090"/>
                <a:gd name="connsiteX27" fmla="*/ 1426037 w 6670064"/>
                <a:gd name="connsiteY27" fmla="*/ 1884699 h 2071090"/>
                <a:gd name="connsiteX28" fmla="*/ 1578437 w 6670064"/>
                <a:gd name="connsiteY28" fmla="*/ 1960899 h 2071090"/>
                <a:gd name="connsiteX29" fmla="*/ 1616537 w 6670064"/>
                <a:gd name="connsiteY29" fmla="*/ 1986299 h 2071090"/>
                <a:gd name="connsiteX30" fmla="*/ 1832437 w 6670064"/>
                <a:gd name="connsiteY30" fmla="*/ 1986299 h 2071090"/>
                <a:gd name="connsiteX31" fmla="*/ 1921337 w 6670064"/>
                <a:gd name="connsiteY31" fmla="*/ 1821199 h 2071090"/>
                <a:gd name="connsiteX32" fmla="*/ 2188037 w 6670064"/>
                <a:gd name="connsiteY32" fmla="*/ 1770399 h 2071090"/>
                <a:gd name="connsiteX33" fmla="*/ 2632537 w 6670064"/>
                <a:gd name="connsiteY33" fmla="*/ 2011699 h 2071090"/>
                <a:gd name="connsiteX34" fmla="*/ 3356437 w 6670064"/>
                <a:gd name="connsiteY34" fmla="*/ 2024399 h 2071090"/>
                <a:gd name="connsiteX35" fmla="*/ 3851737 w 6670064"/>
                <a:gd name="connsiteY35" fmla="*/ 1719599 h 2071090"/>
                <a:gd name="connsiteX36" fmla="*/ 4283537 w 6670064"/>
                <a:gd name="connsiteY36" fmla="*/ 1871999 h 2071090"/>
                <a:gd name="connsiteX37" fmla="*/ 4410537 w 6670064"/>
                <a:gd name="connsiteY37" fmla="*/ 1922799 h 2071090"/>
                <a:gd name="connsiteX38" fmla="*/ 4842337 w 6670064"/>
                <a:gd name="connsiteY38" fmla="*/ 1884699 h 2071090"/>
                <a:gd name="connsiteX39" fmla="*/ 4931237 w 6670064"/>
                <a:gd name="connsiteY39" fmla="*/ 1795799 h 2071090"/>
                <a:gd name="connsiteX40" fmla="*/ 5617037 w 6670064"/>
                <a:gd name="connsiteY40" fmla="*/ 1948199 h 2071090"/>
                <a:gd name="connsiteX41" fmla="*/ 6086937 w 6670064"/>
                <a:gd name="connsiteY41" fmla="*/ 1948199 h 2071090"/>
                <a:gd name="connsiteX42" fmla="*/ 6645737 w 6670064"/>
                <a:gd name="connsiteY42" fmla="*/ 1897399 h 2071090"/>
                <a:gd name="connsiteX43" fmla="*/ 6531437 w 6670064"/>
                <a:gd name="connsiteY43" fmla="*/ 1719599 h 2071090"/>
                <a:gd name="connsiteX44" fmla="*/ 6531437 w 6670064"/>
                <a:gd name="connsiteY44" fmla="*/ 1554499 h 2071090"/>
                <a:gd name="connsiteX45" fmla="*/ 6594937 w 6670064"/>
                <a:gd name="connsiteY45" fmla="*/ 1402099 h 2071090"/>
                <a:gd name="connsiteX46" fmla="*/ 6620337 w 6670064"/>
                <a:gd name="connsiteY46" fmla="*/ 1236999 h 2071090"/>
                <a:gd name="connsiteX47" fmla="*/ 6480637 w 6670064"/>
                <a:gd name="connsiteY47" fmla="*/ 1135399 h 2071090"/>
                <a:gd name="connsiteX48" fmla="*/ 6480637 w 6670064"/>
                <a:gd name="connsiteY48" fmla="*/ 970299 h 2071090"/>
                <a:gd name="connsiteX49" fmla="*/ 6594937 w 6670064"/>
                <a:gd name="connsiteY49" fmla="*/ 779799 h 2071090"/>
                <a:gd name="connsiteX50" fmla="*/ 6556837 w 6670064"/>
                <a:gd name="connsiteY50" fmla="*/ 462299 h 2071090"/>
                <a:gd name="connsiteX51" fmla="*/ 6404437 w 6670064"/>
                <a:gd name="connsiteY51" fmla="*/ 335299 h 2071090"/>
                <a:gd name="connsiteX52" fmla="*/ 6531437 w 6670064"/>
                <a:gd name="connsiteY52" fmla="*/ 246399 h 2071090"/>
                <a:gd name="connsiteX53" fmla="*/ 6493337 w 6670064"/>
                <a:gd name="connsiteY53" fmla="*/ 144799 h 2071090"/>
                <a:gd name="connsiteX54" fmla="*/ 6175837 w 6670064"/>
                <a:gd name="connsiteY54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7 w 6670064"/>
                <a:gd name="connsiteY2" fmla="*/ 43199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795799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795799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71959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2188037 w 6670064"/>
                <a:gd name="connsiteY33" fmla="*/ 1770399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88322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81437 w 6670064"/>
                <a:gd name="connsiteY17" fmla="*/ 195599 h 2071090"/>
                <a:gd name="connsiteX18" fmla="*/ 168737 w 6670064"/>
                <a:gd name="connsiteY18" fmla="*/ 297199 h 2071090"/>
                <a:gd name="connsiteX19" fmla="*/ 156037 w 6670064"/>
                <a:gd name="connsiteY19" fmla="*/ 601999 h 2071090"/>
                <a:gd name="connsiteX20" fmla="*/ 16337 w 6670064"/>
                <a:gd name="connsiteY20" fmla="*/ 690899 h 2071090"/>
                <a:gd name="connsiteX21" fmla="*/ 92537 w 6670064"/>
                <a:gd name="connsiteY21" fmla="*/ 868699 h 2071090"/>
                <a:gd name="connsiteX22" fmla="*/ 270337 w 6670064"/>
                <a:gd name="connsiteY22" fmla="*/ 932199 h 2071090"/>
                <a:gd name="connsiteX23" fmla="*/ 181437 w 6670064"/>
                <a:gd name="connsiteY23" fmla="*/ 1021099 h 2071090"/>
                <a:gd name="connsiteX24" fmla="*/ 168737 w 6670064"/>
                <a:gd name="connsiteY24" fmla="*/ 1186199 h 2071090"/>
                <a:gd name="connsiteX25" fmla="*/ 295737 w 6670064"/>
                <a:gd name="connsiteY25" fmla="*/ 1427499 h 2071090"/>
                <a:gd name="connsiteX26" fmla="*/ 156037 w 6670064"/>
                <a:gd name="connsiteY26" fmla="*/ 1579899 h 2071090"/>
                <a:gd name="connsiteX27" fmla="*/ 333837 w 6670064"/>
                <a:gd name="connsiteY27" fmla="*/ 1859299 h 2071090"/>
                <a:gd name="connsiteX28" fmla="*/ 1426037 w 6670064"/>
                <a:gd name="connsiteY28" fmla="*/ 1884699 h 2071090"/>
                <a:gd name="connsiteX29" fmla="*/ 1578437 w 6670064"/>
                <a:gd name="connsiteY29" fmla="*/ 1960899 h 2071090"/>
                <a:gd name="connsiteX30" fmla="*/ 1616537 w 6670064"/>
                <a:gd name="connsiteY30" fmla="*/ 1986299 h 2071090"/>
                <a:gd name="connsiteX31" fmla="*/ 1832437 w 6670064"/>
                <a:gd name="connsiteY31" fmla="*/ 1986299 h 2071090"/>
                <a:gd name="connsiteX32" fmla="*/ 1921337 w 6670064"/>
                <a:gd name="connsiteY32" fmla="*/ 1821199 h 2071090"/>
                <a:gd name="connsiteX33" fmla="*/ 1924113 w 6670064"/>
                <a:gd name="connsiteY33" fmla="*/ 1922341 h 2071090"/>
                <a:gd name="connsiteX34" fmla="*/ 2632537 w 6670064"/>
                <a:gd name="connsiteY34" fmla="*/ 2011699 h 2071090"/>
                <a:gd name="connsiteX35" fmla="*/ 3356437 w 6670064"/>
                <a:gd name="connsiteY35" fmla="*/ 2024399 h 2071090"/>
                <a:gd name="connsiteX36" fmla="*/ 3851737 w 6670064"/>
                <a:gd name="connsiteY36" fmla="*/ 1883229 h 2071090"/>
                <a:gd name="connsiteX37" fmla="*/ 4283537 w 6670064"/>
                <a:gd name="connsiteY37" fmla="*/ 1871999 h 2071090"/>
                <a:gd name="connsiteX38" fmla="*/ 4410537 w 6670064"/>
                <a:gd name="connsiteY38" fmla="*/ 1922799 h 2071090"/>
                <a:gd name="connsiteX39" fmla="*/ 4842337 w 6670064"/>
                <a:gd name="connsiteY39" fmla="*/ 1884699 h 2071090"/>
                <a:gd name="connsiteX40" fmla="*/ 4931237 w 6670064"/>
                <a:gd name="connsiteY40" fmla="*/ 1865926 h 2071090"/>
                <a:gd name="connsiteX41" fmla="*/ 5617037 w 6670064"/>
                <a:gd name="connsiteY41" fmla="*/ 1948199 h 2071090"/>
                <a:gd name="connsiteX42" fmla="*/ 6086937 w 6670064"/>
                <a:gd name="connsiteY42" fmla="*/ 1948199 h 2071090"/>
                <a:gd name="connsiteX43" fmla="*/ 6645737 w 6670064"/>
                <a:gd name="connsiteY43" fmla="*/ 1897399 h 2071090"/>
                <a:gd name="connsiteX44" fmla="*/ 6531437 w 6670064"/>
                <a:gd name="connsiteY44" fmla="*/ 1719599 h 2071090"/>
                <a:gd name="connsiteX45" fmla="*/ 6531437 w 6670064"/>
                <a:gd name="connsiteY45" fmla="*/ 1554499 h 2071090"/>
                <a:gd name="connsiteX46" fmla="*/ 6594937 w 6670064"/>
                <a:gd name="connsiteY46" fmla="*/ 1402099 h 2071090"/>
                <a:gd name="connsiteX47" fmla="*/ 6620337 w 6670064"/>
                <a:gd name="connsiteY47" fmla="*/ 1236999 h 2071090"/>
                <a:gd name="connsiteX48" fmla="*/ 6480637 w 6670064"/>
                <a:gd name="connsiteY48" fmla="*/ 1135399 h 2071090"/>
                <a:gd name="connsiteX49" fmla="*/ 6480637 w 6670064"/>
                <a:gd name="connsiteY49" fmla="*/ 970299 h 2071090"/>
                <a:gd name="connsiteX50" fmla="*/ 6594937 w 6670064"/>
                <a:gd name="connsiteY50" fmla="*/ 779799 h 2071090"/>
                <a:gd name="connsiteX51" fmla="*/ 6556837 w 6670064"/>
                <a:gd name="connsiteY51" fmla="*/ 462299 h 2071090"/>
                <a:gd name="connsiteX52" fmla="*/ 6404437 w 6670064"/>
                <a:gd name="connsiteY52" fmla="*/ 335299 h 2071090"/>
                <a:gd name="connsiteX53" fmla="*/ 6531437 w 6670064"/>
                <a:gd name="connsiteY53" fmla="*/ 246399 h 2071090"/>
                <a:gd name="connsiteX54" fmla="*/ 6493337 w 6670064"/>
                <a:gd name="connsiteY54" fmla="*/ 144799 h 2071090"/>
                <a:gd name="connsiteX55" fmla="*/ 6175837 w 6670064"/>
                <a:gd name="connsiteY55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778337 w 6670064"/>
                <a:gd name="connsiteY16" fmla="*/ 474999 h 2071090"/>
                <a:gd name="connsiteX17" fmla="*/ 1103680 w 6670064"/>
                <a:gd name="connsiteY17" fmla="*/ 265322 h 2071090"/>
                <a:gd name="connsiteX18" fmla="*/ 181437 w 6670064"/>
                <a:gd name="connsiteY18" fmla="*/ 195599 h 2071090"/>
                <a:gd name="connsiteX19" fmla="*/ 168737 w 6670064"/>
                <a:gd name="connsiteY19" fmla="*/ 297199 h 2071090"/>
                <a:gd name="connsiteX20" fmla="*/ 156037 w 6670064"/>
                <a:gd name="connsiteY20" fmla="*/ 601999 h 2071090"/>
                <a:gd name="connsiteX21" fmla="*/ 16337 w 6670064"/>
                <a:gd name="connsiteY21" fmla="*/ 690899 h 2071090"/>
                <a:gd name="connsiteX22" fmla="*/ 92537 w 6670064"/>
                <a:gd name="connsiteY22" fmla="*/ 868699 h 2071090"/>
                <a:gd name="connsiteX23" fmla="*/ 270337 w 6670064"/>
                <a:gd name="connsiteY23" fmla="*/ 932199 h 2071090"/>
                <a:gd name="connsiteX24" fmla="*/ 181437 w 6670064"/>
                <a:gd name="connsiteY24" fmla="*/ 1021099 h 2071090"/>
                <a:gd name="connsiteX25" fmla="*/ 168737 w 6670064"/>
                <a:gd name="connsiteY25" fmla="*/ 1186199 h 2071090"/>
                <a:gd name="connsiteX26" fmla="*/ 295737 w 6670064"/>
                <a:gd name="connsiteY26" fmla="*/ 1427499 h 2071090"/>
                <a:gd name="connsiteX27" fmla="*/ 156037 w 6670064"/>
                <a:gd name="connsiteY27" fmla="*/ 1579899 h 2071090"/>
                <a:gd name="connsiteX28" fmla="*/ 333837 w 6670064"/>
                <a:gd name="connsiteY28" fmla="*/ 1859299 h 2071090"/>
                <a:gd name="connsiteX29" fmla="*/ 1426037 w 6670064"/>
                <a:gd name="connsiteY29" fmla="*/ 1884699 h 2071090"/>
                <a:gd name="connsiteX30" fmla="*/ 1578437 w 6670064"/>
                <a:gd name="connsiteY30" fmla="*/ 1960899 h 2071090"/>
                <a:gd name="connsiteX31" fmla="*/ 1616537 w 6670064"/>
                <a:gd name="connsiteY31" fmla="*/ 1986299 h 2071090"/>
                <a:gd name="connsiteX32" fmla="*/ 1832437 w 6670064"/>
                <a:gd name="connsiteY32" fmla="*/ 1986299 h 2071090"/>
                <a:gd name="connsiteX33" fmla="*/ 1921337 w 6670064"/>
                <a:gd name="connsiteY33" fmla="*/ 1821199 h 2071090"/>
                <a:gd name="connsiteX34" fmla="*/ 1924113 w 6670064"/>
                <a:gd name="connsiteY34" fmla="*/ 1922341 h 2071090"/>
                <a:gd name="connsiteX35" fmla="*/ 2632537 w 6670064"/>
                <a:gd name="connsiteY35" fmla="*/ 2011699 h 2071090"/>
                <a:gd name="connsiteX36" fmla="*/ 3356437 w 6670064"/>
                <a:gd name="connsiteY36" fmla="*/ 2024399 h 2071090"/>
                <a:gd name="connsiteX37" fmla="*/ 3851737 w 6670064"/>
                <a:gd name="connsiteY37" fmla="*/ 1883229 h 2071090"/>
                <a:gd name="connsiteX38" fmla="*/ 4283537 w 6670064"/>
                <a:gd name="connsiteY38" fmla="*/ 1871999 h 2071090"/>
                <a:gd name="connsiteX39" fmla="*/ 4410537 w 6670064"/>
                <a:gd name="connsiteY39" fmla="*/ 1922799 h 2071090"/>
                <a:gd name="connsiteX40" fmla="*/ 4842337 w 6670064"/>
                <a:gd name="connsiteY40" fmla="*/ 1884699 h 2071090"/>
                <a:gd name="connsiteX41" fmla="*/ 4931237 w 6670064"/>
                <a:gd name="connsiteY41" fmla="*/ 1865926 h 2071090"/>
                <a:gd name="connsiteX42" fmla="*/ 5617037 w 6670064"/>
                <a:gd name="connsiteY42" fmla="*/ 1948199 h 2071090"/>
                <a:gd name="connsiteX43" fmla="*/ 6086937 w 6670064"/>
                <a:gd name="connsiteY43" fmla="*/ 1948199 h 2071090"/>
                <a:gd name="connsiteX44" fmla="*/ 6645737 w 6670064"/>
                <a:gd name="connsiteY44" fmla="*/ 1897399 h 2071090"/>
                <a:gd name="connsiteX45" fmla="*/ 6531437 w 6670064"/>
                <a:gd name="connsiteY45" fmla="*/ 1719599 h 2071090"/>
                <a:gd name="connsiteX46" fmla="*/ 6531437 w 6670064"/>
                <a:gd name="connsiteY46" fmla="*/ 1554499 h 2071090"/>
                <a:gd name="connsiteX47" fmla="*/ 6594937 w 6670064"/>
                <a:gd name="connsiteY47" fmla="*/ 1402099 h 2071090"/>
                <a:gd name="connsiteX48" fmla="*/ 6620337 w 6670064"/>
                <a:gd name="connsiteY48" fmla="*/ 1236999 h 2071090"/>
                <a:gd name="connsiteX49" fmla="*/ 6480637 w 6670064"/>
                <a:gd name="connsiteY49" fmla="*/ 1135399 h 2071090"/>
                <a:gd name="connsiteX50" fmla="*/ 6480637 w 6670064"/>
                <a:gd name="connsiteY50" fmla="*/ 970299 h 2071090"/>
                <a:gd name="connsiteX51" fmla="*/ 6594937 w 6670064"/>
                <a:gd name="connsiteY51" fmla="*/ 779799 h 2071090"/>
                <a:gd name="connsiteX52" fmla="*/ 6556837 w 6670064"/>
                <a:gd name="connsiteY52" fmla="*/ 462299 h 2071090"/>
                <a:gd name="connsiteX53" fmla="*/ 6404437 w 6670064"/>
                <a:gd name="connsiteY53" fmla="*/ 335299 h 2071090"/>
                <a:gd name="connsiteX54" fmla="*/ 6531437 w 6670064"/>
                <a:gd name="connsiteY54" fmla="*/ 246399 h 2071090"/>
                <a:gd name="connsiteX55" fmla="*/ 6493337 w 6670064"/>
                <a:gd name="connsiteY55" fmla="*/ 144799 h 2071090"/>
                <a:gd name="connsiteX56" fmla="*/ 6175837 w 6670064"/>
                <a:gd name="connsiteY56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02243 w 6670064"/>
                <a:gd name="connsiteY16" fmla="*/ 212023 h 2071090"/>
                <a:gd name="connsiteX17" fmla="*/ 1103680 w 6670064"/>
                <a:gd name="connsiteY17" fmla="*/ 265322 h 2071090"/>
                <a:gd name="connsiteX18" fmla="*/ 181437 w 6670064"/>
                <a:gd name="connsiteY18" fmla="*/ 195599 h 2071090"/>
                <a:gd name="connsiteX19" fmla="*/ 168737 w 6670064"/>
                <a:gd name="connsiteY19" fmla="*/ 297199 h 2071090"/>
                <a:gd name="connsiteX20" fmla="*/ 156037 w 6670064"/>
                <a:gd name="connsiteY20" fmla="*/ 601999 h 2071090"/>
                <a:gd name="connsiteX21" fmla="*/ 16337 w 6670064"/>
                <a:gd name="connsiteY21" fmla="*/ 690899 h 2071090"/>
                <a:gd name="connsiteX22" fmla="*/ 92537 w 6670064"/>
                <a:gd name="connsiteY22" fmla="*/ 868699 h 2071090"/>
                <a:gd name="connsiteX23" fmla="*/ 270337 w 6670064"/>
                <a:gd name="connsiteY23" fmla="*/ 932199 h 2071090"/>
                <a:gd name="connsiteX24" fmla="*/ 181437 w 6670064"/>
                <a:gd name="connsiteY24" fmla="*/ 1021099 h 2071090"/>
                <a:gd name="connsiteX25" fmla="*/ 168737 w 6670064"/>
                <a:gd name="connsiteY25" fmla="*/ 1186199 h 2071090"/>
                <a:gd name="connsiteX26" fmla="*/ 295737 w 6670064"/>
                <a:gd name="connsiteY26" fmla="*/ 1427499 h 2071090"/>
                <a:gd name="connsiteX27" fmla="*/ 156037 w 6670064"/>
                <a:gd name="connsiteY27" fmla="*/ 1579899 h 2071090"/>
                <a:gd name="connsiteX28" fmla="*/ 333837 w 6670064"/>
                <a:gd name="connsiteY28" fmla="*/ 1859299 h 2071090"/>
                <a:gd name="connsiteX29" fmla="*/ 1426037 w 6670064"/>
                <a:gd name="connsiteY29" fmla="*/ 1884699 h 2071090"/>
                <a:gd name="connsiteX30" fmla="*/ 1578437 w 6670064"/>
                <a:gd name="connsiteY30" fmla="*/ 1960899 h 2071090"/>
                <a:gd name="connsiteX31" fmla="*/ 1616537 w 6670064"/>
                <a:gd name="connsiteY31" fmla="*/ 1986299 h 2071090"/>
                <a:gd name="connsiteX32" fmla="*/ 1832437 w 6670064"/>
                <a:gd name="connsiteY32" fmla="*/ 1986299 h 2071090"/>
                <a:gd name="connsiteX33" fmla="*/ 1921337 w 6670064"/>
                <a:gd name="connsiteY33" fmla="*/ 1821199 h 2071090"/>
                <a:gd name="connsiteX34" fmla="*/ 1924113 w 6670064"/>
                <a:gd name="connsiteY34" fmla="*/ 1922341 h 2071090"/>
                <a:gd name="connsiteX35" fmla="*/ 2632537 w 6670064"/>
                <a:gd name="connsiteY35" fmla="*/ 2011699 h 2071090"/>
                <a:gd name="connsiteX36" fmla="*/ 3356437 w 6670064"/>
                <a:gd name="connsiteY36" fmla="*/ 2024399 h 2071090"/>
                <a:gd name="connsiteX37" fmla="*/ 3851737 w 6670064"/>
                <a:gd name="connsiteY37" fmla="*/ 1883229 h 2071090"/>
                <a:gd name="connsiteX38" fmla="*/ 4283537 w 6670064"/>
                <a:gd name="connsiteY38" fmla="*/ 1871999 h 2071090"/>
                <a:gd name="connsiteX39" fmla="*/ 4410537 w 6670064"/>
                <a:gd name="connsiteY39" fmla="*/ 1922799 h 2071090"/>
                <a:gd name="connsiteX40" fmla="*/ 4842337 w 6670064"/>
                <a:gd name="connsiteY40" fmla="*/ 1884699 h 2071090"/>
                <a:gd name="connsiteX41" fmla="*/ 4931237 w 6670064"/>
                <a:gd name="connsiteY41" fmla="*/ 1865926 h 2071090"/>
                <a:gd name="connsiteX42" fmla="*/ 5617037 w 6670064"/>
                <a:gd name="connsiteY42" fmla="*/ 1948199 h 2071090"/>
                <a:gd name="connsiteX43" fmla="*/ 6086937 w 6670064"/>
                <a:gd name="connsiteY43" fmla="*/ 1948199 h 2071090"/>
                <a:gd name="connsiteX44" fmla="*/ 6645737 w 6670064"/>
                <a:gd name="connsiteY44" fmla="*/ 1897399 h 2071090"/>
                <a:gd name="connsiteX45" fmla="*/ 6531437 w 6670064"/>
                <a:gd name="connsiteY45" fmla="*/ 1719599 h 2071090"/>
                <a:gd name="connsiteX46" fmla="*/ 6531437 w 6670064"/>
                <a:gd name="connsiteY46" fmla="*/ 1554499 h 2071090"/>
                <a:gd name="connsiteX47" fmla="*/ 6594937 w 6670064"/>
                <a:gd name="connsiteY47" fmla="*/ 1402099 h 2071090"/>
                <a:gd name="connsiteX48" fmla="*/ 6620337 w 6670064"/>
                <a:gd name="connsiteY48" fmla="*/ 1236999 h 2071090"/>
                <a:gd name="connsiteX49" fmla="*/ 6480637 w 6670064"/>
                <a:gd name="connsiteY49" fmla="*/ 1135399 h 2071090"/>
                <a:gd name="connsiteX50" fmla="*/ 6480637 w 6670064"/>
                <a:gd name="connsiteY50" fmla="*/ 970299 h 2071090"/>
                <a:gd name="connsiteX51" fmla="*/ 6594937 w 6670064"/>
                <a:gd name="connsiteY51" fmla="*/ 779799 h 2071090"/>
                <a:gd name="connsiteX52" fmla="*/ 6556837 w 6670064"/>
                <a:gd name="connsiteY52" fmla="*/ 462299 h 2071090"/>
                <a:gd name="connsiteX53" fmla="*/ 6404437 w 6670064"/>
                <a:gd name="connsiteY53" fmla="*/ 335299 h 2071090"/>
                <a:gd name="connsiteX54" fmla="*/ 6531437 w 6670064"/>
                <a:gd name="connsiteY54" fmla="*/ 246399 h 2071090"/>
                <a:gd name="connsiteX55" fmla="*/ 6493337 w 6670064"/>
                <a:gd name="connsiteY55" fmla="*/ 144799 h 2071090"/>
                <a:gd name="connsiteX56" fmla="*/ 6175837 w 6670064"/>
                <a:gd name="connsiteY56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87655 w 6670064"/>
                <a:gd name="connsiteY16" fmla="*/ 236103 h 2071090"/>
                <a:gd name="connsiteX17" fmla="*/ 1102243 w 6670064"/>
                <a:gd name="connsiteY17" fmla="*/ 212023 h 2071090"/>
                <a:gd name="connsiteX18" fmla="*/ 1103680 w 6670064"/>
                <a:gd name="connsiteY18" fmla="*/ 265322 h 2071090"/>
                <a:gd name="connsiteX19" fmla="*/ 181437 w 6670064"/>
                <a:gd name="connsiteY19" fmla="*/ 195599 h 2071090"/>
                <a:gd name="connsiteX20" fmla="*/ 168737 w 6670064"/>
                <a:gd name="connsiteY20" fmla="*/ 297199 h 2071090"/>
                <a:gd name="connsiteX21" fmla="*/ 156037 w 6670064"/>
                <a:gd name="connsiteY21" fmla="*/ 601999 h 2071090"/>
                <a:gd name="connsiteX22" fmla="*/ 16337 w 6670064"/>
                <a:gd name="connsiteY22" fmla="*/ 690899 h 2071090"/>
                <a:gd name="connsiteX23" fmla="*/ 92537 w 6670064"/>
                <a:gd name="connsiteY23" fmla="*/ 868699 h 2071090"/>
                <a:gd name="connsiteX24" fmla="*/ 270337 w 6670064"/>
                <a:gd name="connsiteY24" fmla="*/ 932199 h 2071090"/>
                <a:gd name="connsiteX25" fmla="*/ 181437 w 6670064"/>
                <a:gd name="connsiteY25" fmla="*/ 1021099 h 2071090"/>
                <a:gd name="connsiteX26" fmla="*/ 168737 w 6670064"/>
                <a:gd name="connsiteY26" fmla="*/ 1186199 h 2071090"/>
                <a:gd name="connsiteX27" fmla="*/ 295737 w 6670064"/>
                <a:gd name="connsiteY27" fmla="*/ 1427499 h 2071090"/>
                <a:gd name="connsiteX28" fmla="*/ 156037 w 6670064"/>
                <a:gd name="connsiteY28" fmla="*/ 1579899 h 2071090"/>
                <a:gd name="connsiteX29" fmla="*/ 333837 w 6670064"/>
                <a:gd name="connsiteY29" fmla="*/ 1859299 h 2071090"/>
                <a:gd name="connsiteX30" fmla="*/ 1426037 w 6670064"/>
                <a:gd name="connsiteY30" fmla="*/ 1884699 h 2071090"/>
                <a:gd name="connsiteX31" fmla="*/ 1578437 w 6670064"/>
                <a:gd name="connsiteY31" fmla="*/ 1960899 h 2071090"/>
                <a:gd name="connsiteX32" fmla="*/ 1616537 w 6670064"/>
                <a:gd name="connsiteY32" fmla="*/ 1986299 h 2071090"/>
                <a:gd name="connsiteX33" fmla="*/ 1832437 w 6670064"/>
                <a:gd name="connsiteY33" fmla="*/ 1986299 h 2071090"/>
                <a:gd name="connsiteX34" fmla="*/ 1921337 w 6670064"/>
                <a:gd name="connsiteY34" fmla="*/ 1821199 h 2071090"/>
                <a:gd name="connsiteX35" fmla="*/ 1924113 w 6670064"/>
                <a:gd name="connsiteY35" fmla="*/ 1922341 h 2071090"/>
                <a:gd name="connsiteX36" fmla="*/ 2632537 w 6670064"/>
                <a:gd name="connsiteY36" fmla="*/ 2011699 h 2071090"/>
                <a:gd name="connsiteX37" fmla="*/ 3356437 w 6670064"/>
                <a:gd name="connsiteY37" fmla="*/ 2024399 h 2071090"/>
                <a:gd name="connsiteX38" fmla="*/ 3851737 w 6670064"/>
                <a:gd name="connsiteY38" fmla="*/ 1883229 h 2071090"/>
                <a:gd name="connsiteX39" fmla="*/ 4283537 w 6670064"/>
                <a:gd name="connsiteY39" fmla="*/ 1871999 h 2071090"/>
                <a:gd name="connsiteX40" fmla="*/ 4410537 w 6670064"/>
                <a:gd name="connsiteY40" fmla="*/ 1922799 h 2071090"/>
                <a:gd name="connsiteX41" fmla="*/ 4842337 w 6670064"/>
                <a:gd name="connsiteY41" fmla="*/ 1884699 h 2071090"/>
                <a:gd name="connsiteX42" fmla="*/ 4931237 w 6670064"/>
                <a:gd name="connsiteY42" fmla="*/ 1865926 h 2071090"/>
                <a:gd name="connsiteX43" fmla="*/ 5617037 w 6670064"/>
                <a:gd name="connsiteY43" fmla="*/ 1948199 h 2071090"/>
                <a:gd name="connsiteX44" fmla="*/ 6086937 w 6670064"/>
                <a:gd name="connsiteY44" fmla="*/ 1948199 h 2071090"/>
                <a:gd name="connsiteX45" fmla="*/ 6645737 w 6670064"/>
                <a:gd name="connsiteY45" fmla="*/ 1897399 h 2071090"/>
                <a:gd name="connsiteX46" fmla="*/ 6531437 w 6670064"/>
                <a:gd name="connsiteY46" fmla="*/ 1719599 h 2071090"/>
                <a:gd name="connsiteX47" fmla="*/ 6531437 w 6670064"/>
                <a:gd name="connsiteY47" fmla="*/ 1554499 h 2071090"/>
                <a:gd name="connsiteX48" fmla="*/ 6594937 w 6670064"/>
                <a:gd name="connsiteY48" fmla="*/ 1402099 h 2071090"/>
                <a:gd name="connsiteX49" fmla="*/ 6620337 w 6670064"/>
                <a:gd name="connsiteY49" fmla="*/ 1236999 h 2071090"/>
                <a:gd name="connsiteX50" fmla="*/ 6480637 w 6670064"/>
                <a:gd name="connsiteY50" fmla="*/ 1135399 h 2071090"/>
                <a:gd name="connsiteX51" fmla="*/ 6480637 w 6670064"/>
                <a:gd name="connsiteY51" fmla="*/ 970299 h 2071090"/>
                <a:gd name="connsiteX52" fmla="*/ 6594937 w 6670064"/>
                <a:gd name="connsiteY52" fmla="*/ 779799 h 2071090"/>
                <a:gd name="connsiteX53" fmla="*/ 6556837 w 6670064"/>
                <a:gd name="connsiteY53" fmla="*/ 462299 h 2071090"/>
                <a:gd name="connsiteX54" fmla="*/ 6404437 w 6670064"/>
                <a:gd name="connsiteY54" fmla="*/ 335299 h 2071090"/>
                <a:gd name="connsiteX55" fmla="*/ 6531437 w 6670064"/>
                <a:gd name="connsiteY55" fmla="*/ 246399 h 2071090"/>
                <a:gd name="connsiteX56" fmla="*/ 6493337 w 6670064"/>
                <a:gd name="connsiteY56" fmla="*/ 144799 h 2071090"/>
                <a:gd name="connsiteX57" fmla="*/ 6175837 w 6670064"/>
                <a:gd name="connsiteY57" fmla="*/ 157499 h 2071090"/>
                <a:gd name="connsiteX0" fmla="*/ 6175837 w 6670064"/>
                <a:gd name="connsiteY0" fmla="*/ 157499 h 2071090"/>
                <a:gd name="connsiteX1" fmla="*/ 4918537 w 6670064"/>
                <a:gd name="connsiteY1" fmla="*/ 144799 h 2071090"/>
                <a:gd name="connsiteX2" fmla="*/ 4651838 w 6670064"/>
                <a:gd name="connsiteY2" fmla="*/ 113326 h 2071090"/>
                <a:gd name="connsiteX3" fmla="*/ 4630657 w 6670064"/>
                <a:gd name="connsiteY3" fmla="*/ 119224 h 2071090"/>
                <a:gd name="connsiteX4" fmla="*/ 4550237 w 6670064"/>
                <a:gd name="connsiteY4" fmla="*/ 144799 h 2071090"/>
                <a:gd name="connsiteX5" fmla="*/ 4194637 w 6670064"/>
                <a:gd name="connsiteY5" fmla="*/ 119399 h 2071090"/>
                <a:gd name="connsiteX6" fmla="*/ 3978737 w 6670064"/>
                <a:gd name="connsiteY6" fmla="*/ 195599 h 2071090"/>
                <a:gd name="connsiteX7" fmla="*/ 3559638 w 6670064"/>
                <a:gd name="connsiteY7" fmla="*/ 234158 h 2071090"/>
                <a:gd name="connsiteX8" fmla="*/ 3521537 w 6670064"/>
                <a:gd name="connsiteY8" fmla="*/ 233699 h 2071090"/>
                <a:gd name="connsiteX9" fmla="*/ 3127837 w 6670064"/>
                <a:gd name="connsiteY9" fmla="*/ 195599 h 2071090"/>
                <a:gd name="connsiteX10" fmla="*/ 2353137 w 6670064"/>
                <a:gd name="connsiteY10" fmla="*/ 284499 h 2071090"/>
                <a:gd name="connsiteX11" fmla="*/ 2340437 w 6670064"/>
                <a:gd name="connsiteY11" fmla="*/ 335299 h 2071090"/>
                <a:gd name="connsiteX12" fmla="*/ 2327325 w 6670064"/>
                <a:gd name="connsiteY12" fmla="*/ 201039 h 2071090"/>
                <a:gd name="connsiteX13" fmla="*/ 1527637 w 6670064"/>
                <a:gd name="connsiteY13" fmla="*/ 335299 h 2071090"/>
                <a:gd name="connsiteX14" fmla="*/ 1400637 w 6670064"/>
                <a:gd name="connsiteY14" fmla="*/ 170199 h 2071090"/>
                <a:gd name="connsiteX15" fmla="*/ 981537 w 6670064"/>
                <a:gd name="connsiteY15" fmla="*/ 322599 h 2071090"/>
                <a:gd name="connsiteX16" fmla="*/ 1187655 w 6670064"/>
                <a:gd name="connsiteY16" fmla="*/ 236103 h 2071090"/>
                <a:gd name="connsiteX17" fmla="*/ 1102243 w 6670064"/>
                <a:gd name="connsiteY17" fmla="*/ 212023 h 2071090"/>
                <a:gd name="connsiteX18" fmla="*/ 1103680 w 6670064"/>
                <a:gd name="connsiteY18" fmla="*/ 265322 h 2071090"/>
                <a:gd name="connsiteX19" fmla="*/ 181437 w 6670064"/>
                <a:gd name="connsiteY19" fmla="*/ 195599 h 2071090"/>
                <a:gd name="connsiteX20" fmla="*/ 168737 w 6670064"/>
                <a:gd name="connsiteY20" fmla="*/ 297199 h 2071090"/>
                <a:gd name="connsiteX21" fmla="*/ 156037 w 6670064"/>
                <a:gd name="connsiteY21" fmla="*/ 601999 h 2071090"/>
                <a:gd name="connsiteX22" fmla="*/ 16337 w 6670064"/>
                <a:gd name="connsiteY22" fmla="*/ 690899 h 2071090"/>
                <a:gd name="connsiteX23" fmla="*/ 92537 w 6670064"/>
                <a:gd name="connsiteY23" fmla="*/ 868699 h 2071090"/>
                <a:gd name="connsiteX24" fmla="*/ 270337 w 6670064"/>
                <a:gd name="connsiteY24" fmla="*/ 932199 h 2071090"/>
                <a:gd name="connsiteX25" fmla="*/ 181437 w 6670064"/>
                <a:gd name="connsiteY25" fmla="*/ 1021099 h 2071090"/>
                <a:gd name="connsiteX26" fmla="*/ 168737 w 6670064"/>
                <a:gd name="connsiteY26" fmla="*/ 1186199 h 2071090"/>
                <a:gd name="connsiteX27" fmla="*/ 295737 w 6670064"/>
                <a:gd name="connsiteY27" fmla="*/ 1427499 h 2071090"/>
                <a:gd name="connsiteX28" fmla="*/ 156037 w 6670064"/>
                <a:gd name="connsiteY28" fmla="*/ 1579899 h 2071090"/>
                <a:gd name="connsiteX29" fmla="*/ 333837 w 6670064"/>
                <a:gd name="connsiteY29" fmla="*/ 1859299 h 2071090"/>
                <a:gd name="connsiteX30" fmla="*/ 1426037 w 6670064"/>
                <a:gd name="connsiteY30" fmla="*/ 1884699 h 2071090"/>
                <a:gd name="connsiteX31" fmla="*/ 1578437 w 6670064"/>
                <a:gd name="connsiteY31" fmla="*/ 1960899 h 2071090"/>
                <a:gd name="connsiteX32" fmla="*/ 1616537 w 6670064"/>
                <a:gd name="connsiteY32" fmla="*/ 1986299 h 2071090"/>
                <a:gd name="connsiteX33" fmla="*/ 1832437 w 6670064"/>
                <a:gd name="connsiteY33" fmla="*/ 1986299 h 2071090"/>
                <a:gd name="connsiteX34" fmla="*/ 1921337 w 6670064"/>
                <a:gd name="connsiteY34" fmla="*/ 1978984 h 2071090"/>
                <a:gd name="connsiteX35" fmla="*/ 1924113 w 6670064"/>
                <a:gd name="connsiteY35" fmla="*/ 1922341 h 2071090"/>
                <a:gd name="connsiteX36" fmla="*/ 2632537 w 6670064"/>
                <a:gd name="connsiteY36" fmla="*/ 2011699 h 2071090"/>
                <a:gd name="connsiteX37" fmla="*/ 3356437 w 6670064"/>
                <a:gd name="connsiteY37" fmla="*/ 2024399 h 2071090"/>
                <a:gd name="connsiteX38" fmla="*/ 3851737 w 6670064"/>
                <a:gd name="connsiteY38" fmla="*/ 1883229 h 2071090"/>
                <a:gd name="connsiteX39" fmla="*/ 4283537 w 6670064"/>
                <a:gd name="connsiteY39" fmla="*/ 1871999 h 2071090"/>
                <a:gd name="connsiteX40" fmla="*/ 4410537 w 6670064"/>
                <a:gd name="connsiteY40" fmla="*/ 1922799 h 2071090"/>
                <a:gd name="connsiteX41" fmla="*/ 4842337 w 6670064"/>
                <a:gd name="connsiteY41" fmla="*/ 1884699 h 2071090"/>
                <a:gd name="connsiteX42" fmla="*/ 4931237 w 6670064"/>
                <a:gd name="connsiteY42" fmla="*/ 1865926 h 2071090"/>
                <a:gd name="connsiteX43" fmla="*/ 5617037 w 6670064"/>
                <a:gd name="connsiteY43" fmla="*/ 1948199 h 2071090"/>
                <a:gd name="connsiteX44" fmla="*/ 6086937 w 6670064"/>
                <a:gd name="connsiteY44" fmla="*/ 1948199 h 2071090"/>
                <a:gd name="connsiteX45" fmla="*/ 6645737 w 6670064"/>
                <a:gd name="connsiteY45" fmla="*/ 1897399 h 2071090"/>
                <a:gd name="connsiteX46" fmla="*/ 6531437 w 6670064"/>
                <a:gd name="connsiteY46" fmla="*/ 1719599 h 2071090"/>
                <a:gd name="connsiteX47" fmla="*/ 6531437 w 6670064"/>
                <a:gd name="connsiteY47" fmla="*/ 1554499 h 2071090"/>
                <a:gd name="connsiteX48" fmla="*/ 6594937 w 6670064"/>
                <a:gd name="connsiteY48" fmla="*/ 1402099 h 2071090"/>
                <a:gd name="connsiteX49" fmla="*/ 6620337 w 6670064"/>
                <a:gd name="connsiteY49" fmla="*/ 1236999 h 2071090"/>
                <a:gd name="connsiteX50" fmla="*/ 6480637 w 6670064"/>
                <a:gd name="connsiteY50" fmla="*/ 1135399 h 2071090"/>
                <a:gd name="connsiteX51" fmla="*/ 6480637 w 6670064"/>
                <a:gd name="connsiteY51" fmla="*/ 970299 h 2071090"/>
                <a:gd name="connsiteX52" fmla="*/ 6594937 w 6670064"/>
                <a:gd name="connsiteY52" fmla="*/ 779799 h 2071090"/>
                <a:gd name="connsiteX53" fmla="*/ 6556837 w 6670064"/>
                <a:gd name="connsiteY53" fmla="*/ 462299 h 2071090"/>
                <a:gd name="connsiteX54" fmla="*/ 6404437 w 6670064"/>
                <a:gd name="connsiteY54" fmla="*/ 335299 h 2071090"/>
                <a:gd name="connsiteX55" fmla="*/ 6531437 w 6670064"/>
                <a:gd name="connsiteY55" fmla="*/ 246399 h 2071090"/>
                <a:gd name="connsiteX56" fmla="*/ 6493337 w 6670064"/>
                <a:gd name="connsiteY56" fmla="*/ 144799 h 2071090"/>
                <a:gd name="connsiteX57" fmla="*/ 6175837 w 6670064"/>
                <a:gd name="connsiteY57" fmla="*/ 157499 h 20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670064" h="2071090">
                  <a:moveTo>
                    <a:pt x="6175837" y="157499"/>
                  </a:moveTo>
                  <a:lnTo>
                    <a:pt x="4918537" y="144799"/>
                  </a:lnTo>
                  <a:lnTo>
                    <a:pt x="4651838" y="113326"/>
                  </a:lnTo>
                  <a:lnTo>
                    <a:pt x="4630657" y="119224"/>
                  </a:lnTo>
                  <a:lnTo>
                    <a:pt x="4550237" y="144799"/>
                  </a:lnTo>
                  <a:lnTo>
                    <a:pt x="4194637" y="119399"/>
                  </a:lnTo>
                  <a:lnTo>
                    <a:pt x="3978737" y="195599"/>
                  </a:lnTo>
                  <a:lnTo>
                    <a:pt x="3559638" y="234158"/>
                  </a:lnTo>
                  <a:lnTo>
                    <a:pt x="3521537" y="233699"/>
                  </a:lnTo>
                  <a:lnTo>
                    <a:pt x="3127837" y="195599"/>
                  </a:lnTo>
                  <a:cubicBezTo>
                    <a:pt x="2344699" y="259791"/>
                    <a:pt x="2353137" y="0"/>
                    <a:pt x="2353137" y="284499"/>
                  </a:cubicBezTo>
                  <a:lnTo>
                    <a:pt x="2340437" y="335299"/>
                  </a:lnTo>
                  <a:lnTo>
                    <a:pt x="2327325" y="201039"/>
                  </a:lnTo>
                  <a:lnTo>
                    <a:pt x="1527637" y="335299"/>
                  </a:lnTo>
                  <a:lnTo>
                    <a:pt x="1400637" y="170199"/>
                  </a:lnTo>
                  <a:lnTo>
                    <a:pt x="981537" y="322599"/>
                  </a:lnTo>
                  <a:cubicBezTo>
                    <a:pt x="912050" y="350141"/>
                    <a:pt x="1167537" y="254532"/>
                    <a:pt x="1187655" y="236103"/>
                  </a:cubicBezTo>
                  <a:cubicBezTo>
                    <a:pt x="1207773" y="217674"/>
                    <a:pt x="1082249" y="223711"/>
                    <a:pt x="1102243" y="212023"/>
                  </a:cubicBezTo>
                  <a:lnTo>
                    <a:pt x="1103680" y="265322"/>
                  </a:lnTo>
                  <a:lnTo>
                    <a:pt x="181437" y="195599"/>
                  </a:lnTo>
                  <a:lnTo>
                    <a:pt x="168737" y="297199"/>
                  </a:lnTo>
                  <a:lnTo>
                    <a:pt x="156037" y="601999"/>
                  </a:lnTo>
                  <a:cubicBezTo>
                    <a:pt x="0" y="644554"/>
                    <a:pt x="16337" y="591832"/>
                    <a:pt x="16337" y="690899"/>
                  </a:cubicBezTo>
                  <a:cubicBezTo>
                    <a:pt x="81986" y="861587"/>
                    <a:pt x="38144" y="814306"/>
                    <a:pt x="92537" y="868699"/>
                  </a:cubicBezTo>
                  <a:lnTo>
                    <a:pt x="270337" y="932199"/>
                  </a:lnTo>
                  <a:lnTo>
                    <a:pt x="181437" y="1021099"/>
                  </a:lnTo>
                  <a:lnTo>
                    <a:pt x="168737" y="1186199"/>
                  </a:lnTo>
                  <a:lnTo>
                    <a:pt x="295737" y="1427499"/>
                  </a:lnTo>
                  <a:lnTo>
                    <a:pt x="156037" y="1579899"/>
                  </a:lnTo>
                  <a:lnTo>
                    <a:pt x="333837" y="1859299"/>
                  </a:lnTo>
                  <a:lnTo>
                    <a:pt x="1426037" y="1884699"/>
                  </a:lnTo>
                  <a:cubicBezTo>
                    <a:pt x="1476837" y="1910099"/>
                    <a:pt x="1528323" y="1934171"/>
                    <a:pt x="1578437" y="1960899"/>
                  </a:cubicBezTo>
                  <a:cubicBezTo>
                    <a:pt x="1591905" y="1968082"/>
                    <a:pt x="1616537" y="1986299"/>
                    <a:pt x="1616537" y="1986299"/>
                  </a:cubicBezTo>
                  <a:cubicBezTo>
                    <a:pt x="1836663" y="1999248"/>
                    <a:pt x="1832437" y="2071090"/>
                    <a:pt x="1832437" y="1986299"/>
                  </a:cubicBezTo>
                  <a:lnTo>
                    <a:pt x="1921337" y="1978984"/>
                  </a:lnTo>
                  <a:cubicBezTo>
                    <a:pt x="2174055" y="1899178"/>
                    <a:pt x="1839070" y="1837298"/>
                    <a:pt x="1924113" y="1922341"/>
                  </a:cubicBezTo>
                  <a:lnTo>
                    <a:pt x="2632537" y="2011699"/>
                  </a:lnTo>
                  <a:lnTo>
                    <a:pt x="3356437" y="2024399"/>
                  </a:lnTo>
                  <a:lnTo>
                    <a:pt x="3851737" y="1883229"/>
                  </a:lnTo>
                  <a:cubicBezTo>
                    <a:pt x="4279896" y="2012974"/>
                    <a:pt x="4205556" y="1716037"/>
                    <a:pt x="4283537" y="1871999"/>
                  </a:cubicBezTo>
                  <a:lnTo>
                    <a:pt x="4410537" y="1922799"/>
                  </a:lnTo>
                  <a:lnTo>
                    <a:pt x="4842337" y="1884699"/>
                  </a:lnTo>
                  <a:lnTo>
                    <a:pt x="4931237" y="1865926"/>
                  </a:lnTo>
                  <a:cubicBezTo>
                    <a:pt x="5599887" y="2020230"/>
                    <a:pt x="5365718" y="1948199"/>
                    <a:pt x="5617037" y="1948199"/>
                  </a:cubicBezTo>
                  <a:lnTo>
                    <a:pt x="6086937" y="1948199"/>
                  </a:lnTo>
                  <a:lnTo>
                    <a:pt x="6645737" y="1897399"/>
                  </a:lnTo>
                  <a:lnTo>
                    <a:pt x="6531437" y="1719599"/>
                  </a:lnTo>
                  <a:lnTo>
                    <a:pt x="6531437" y="1554499"/>
                  </a:lnTo>
                  <a:lnTo>
                    <a:pt x="6594937" y="1402099"/>
                  </a:lnTo>
                  <a:cubicBezTo>
                    <a:pt x="6634489" y="1243891"/>
                    <a:pt x="6670064" y="1286726"/>
                    <a:pt x="6620337" y="1236999"/>
                  </a:cubicBezTo>
                  <a:lnTo>
                    <a:pt x="6480637" y="1135399"/>
                  </a:lnTo>
                  <a:lnTo>
                    <a:pt x="6480637" y="970299"/>
                  </a:lnTo>
                  <a:cubicBezTo>
                    <a:pt x="6584229" y="776064"/>
                    <a:pt x="6510270" y="779799"/>
                    <a:pt x="6594937" y="779799"/>
                  </a:cubicBezTo>
                  <a:lnTo>
                    <a:pt x="6556837" y="462299"/>
                  </a:lnTo>
                  <a:lnTo>
                    <a:pt x="6404437" y="335299"/>
                  </a:lnTo>
                  <a:lnTo>
                    <a:pt x="6531437" y="246399"/>
                  </a:lnTo>
                  <a:lnTo>
                    <a:pt x="6493337" y="144799"/>
                  </a:lnTo>
                  <a:lnTo>
                    <a:pt x="6175837" y="15749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0" name="مربع نص 9">
              <a:hlinkClick r:id="rId2" action="ppaction://hlinksldjump"/>
            </p:cNvPr>
            <p:cNvSpPr txBox="1"/>
            <p:nvPr/>
          </p:nvSpPr>
          <p:spPr>
            <a:xfrm>
              <a:off x="2031999" y="404586"/>
              <a:ext cx="1001485" cy="84005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خامسًا:</a:t>
              </a:r>
            </a:p>
          </p:txBody>
        </p:sp>
      </p:grpSp>
      <p:sp>
        <p:nvSpPr>
          <p:cNvPr id="13" name="مستطيل 12">
            <a:hlinkHover r:id="" action="ppaction://noaction" highlightClick="1"/>
          </p:cNvPr>
          <p:cNvSpPr/>
          <p:nvPr/>
        </p:nvSpPr>
        <p:spPr>
          <a:xfrm>
            <a:off x="1683661" y="2002975"/>
            <a:ext cx="2846964" cy="551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24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مهارات الخطابة</a:t>
            </a:r>
          </a:p>
        </p:txBody>
      </p:sp>
      <p:sp>
        <p:nvSpPr>
          <p:cNvPr id="14" name="مستطيل 13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1683661" y="2786743"/>
            <a:ext cx="2846964" cy="5515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24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مهارات ال</a:t>
            </a:r>
            <a:r>
              <a:rPr lang="ar-SA" sz="2400" b="1" cap="all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إ</a:t>
            </a:r>
            <a:r>
              <a:rPr lang="ar-EG" sz="2400" b="1" cap="all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لقاء</a:t>
            </a:r>
            <a:endParaRPr lang="ar-EG" sz="24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51" t="8159" r="2591" b="61534"/>
          <a:stretch>
            <a:fillRect/>
          </a:stretch>
        </p:blipFill>
        <p:spPr>
          <a:xfrm>
            <a:off x="1364777" y="1985748"/>
            <a:ext cx="7438029" cy="3391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51" t="38222" r="2591" b="29337"/>
          <a:stretch>
            <a:fillRect/>
          </a:stretch>
        </p:blipFill>
        <p:spPr>
          <a:xfrm>
            <a:off x="1405720" y="1746914"/>
            <a:ext cx="7438029" cy="363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51" t="70663" r="2591" b="8060"/>
          <a:stretch>
            <a:fillRect/>
          </a:stretch>
        </p:blipFill>
        <p:spPr>
          <a:xfrm>
            <a:off x="1419367" y="2593075"/>
            <a:ext cx="7438029" cy="2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5" t="8159" r="3472" b="55643"/>
          <a:stretch>
            <a:fillRect/>
          </a:stretch>
        </p:blipFill>
        <p:spPr>
          <a:xfrm>
            <a:off x="1446663" y="1392069"/>
            <a:ext cx="7356144" cy="4067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5" t="44965" r="3472" b="13735"/>
          <a:stretch>
            <a:fillRect/>
          </a:stretch>
        </p:blipFill>
        <p:spPr>
          <a:xfrm>
            <a:off x="1419368" y="1378424"/>
            <a:ext cx="7356144" cy="464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84" t="8159" r="2857" b="72588"/>
          <a:stretch>
            <a:fillRect/>
          </a:stretch>
        </p:blipFill>
        <p:spPr>
          <a:xfrm>
            <a:off x="1419367" y="2442949"/>
            <a:ext cx="7397087" cy="214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84" t="27780" r="2857" b="47816"/>
          <a:stretch>
            <a:fillRect/>
          </a:stretch>
        </p:blipFill>
        <p:spPr>
          <a:xfrm>
            <a:off x="1405719" y="2142698"/>
            <a:ext cx="7397087" cy="271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84" t="52552" r="2857" b="26109"/>
          <a:stretch>
            <a:fillRect/>
          </a:stretch>
        </p:blipFill>
        <p:spPr>
          <a:xfrm>
            <a:off x="1392071" y="1774207"/>
            <a:ext cx="7397087" cy="237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84" t="74872" r="2857" b="8856"/>
          <a:stretch>
            <a:fillRect/>
          </a:stretch>
        </p:blipFill>
        <p:spPr>
          <a:xfrm>
            <a:off x="1392071" y="2715904"/>
            <a:ext cx="7397087" cy="181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5" t="8557" r="4036" b="55991"/>
          <a:stretch>
            <a:fillRect/>
          </a:stretch>
        </p:blipFill>
        <p:spPr>
          <a:xfrm>
            <a:off x="1337481" y="1433015"/>
            <a:ext cx="7465325" cy="4067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"/>
          <p:cNvGrpSpPr/>
          <p:nvPr/>
        </p:nvGrpSpPr>
        <p:grpSpPr>
          <a:xfrm>
            <a:off x="5130800" y="223215"/>
            <a:ext cx="2788832" cy="729123"/>
            <a:chOff x="2806055" y="3415865"/>
            <a:chExt cx="2788832" cy="729123"/>
          </a:xfrm>
        </p:grpSpPr>
        <p:pic>
          <p:nvPicPr>
            <p:cNvPr id="7" name="صورة 6" descr="000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9882" y="3415865"/>
              <a:ext cx="785005" cy="729123"/>
            </a:xfrm>
            <a:prstGeom prst="rect">
              <a:avLst/>
            </a:prstGeom>
          </p:spPr>
        </p:pic>
        <p:sp>
          <p:nvSpPr>
            <p:cNvPr id="8" name="مربع نص 7"/>
            <p:cNvSpPr txBox="1"/>
            <p:nvPr/>
          </p:nvSpPr>
          <p:spPr>
            <a:xfrm>
              <a:off x="2806055" y="3538352"/>
              <a:ext cx="1990181" cy="5355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lnSpc>
                  <a:spcPct val="12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ar-EG" sz="240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AL-Bsher" pitchFamily="2" charset="-78"/>
                </a:rPr>
                <a:t>نشاطات تمهيدية</a:t>
              </a:r>
              <a:endParaRPr lang="en-GB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Bsher" pitchFamily="2" charset="-78"/>
              </a:endParaRPr>
            </a:p>
          </p:txBody>
        </p:sp>
      </p:grpSp>
      <p:pic>
        <p:nvPicPr>
          <p:cNvPr id="6" name="صورة 5" descr="13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3" t="7960" r="4036" b="54895"/>
          <a:stretch>
            <a:fillRect/>
          </a:stretch>
        </p:blipFill>
        <p:spPr>
          <a:xfrm>
            <a:off x="1378424" y="1555847"/>
            <a:ext cx="7410735" cy="42171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5" t="40678" r="4036" b="33626"/>
          <a:stretch>
            <a:fillRect/>
          </a:stretch>
        </p:blipFill>
        <p:spPr>
          <a:xfrm>
            <a:off x="1392072" y="2129050"/>
            <a:ext cx="7465325" cy="294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5" t="66136" r="4036" b="7693"/>
          <a:stretch>
            <a:fillRect/>
          </a:stretch>
        </p:blipFill>
        <p:spPr>
          <a:xfrm>
            <a:off x="1364777" y="1856095"/>
            <a:ext cx="7465325" cy="3002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صورة 45" descr="b4aaa8823ef79a2f1e17bf91fc70cd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00306"/>
            <a:ext cx="5235273" cy="193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3" t="45345" r="4036" b="8259"/>
          <a:stretch>
            <a:fillRect/>
          </a:stretch>
        </p:blipFill>
        <p:spPr>
          <a:xfrm>
            <a:off x="1528549" y="887103"/>
            <a:ext cx="7410735" cy="526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9" t="9154" r="4600" b="50156"/>
          <a:stretch>
            <a:fillRect/>
          </a:stretch>
        </p:blipFill>
        <p:spPr>
          <a:xfrm>
            <a:off x="1433015" y="1460310"/>
            <a:ext cx="7356144" cy="4585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9" t="49239" r="4600" b="9453"/>
          <a:stretch>
            <a:fillRect/>
          </a:stretch>
        </p:blipFill>
        <p:spPr>
          <a:xfrm>
            <a:off x="1569493" y="1460311"/>
            <a:ext cx="7356144" cy="465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56" b="67080"/>
          <a:stretch>
            <a:fillRect/>
          </a:stretch>
        </p:blipFill>
        <p:spPr>
          <a:xfrm>
            <a:off x="1378423" y="1992572"/>
            <a:ext cx="7374083" cy="252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920" b="51276"/>
          <a:stretch>
            <a:fillRect/>
          </a:stretch>
        </p:blipFill>
        <p:spPr>
          <a:xfrm>
            <a:off x="1392071" y="2988860"/>
            <a:ext cx="7374083" cy="1651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985" b="23716"/>
          <a:stretch>
            <a:fillRect/>
          </a:stretch>
        </p:blipFill>
        <p:spPr>
          <a:xfrm>
            <a:off x="1460310" y="2101756"/>
            <a:ext cx="7374083" cy="2852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022" b="7861"/>
          <a:stretch>
            <a:fillRect/>
          </a:stretch>
        </p:blipFill>
        <p:spPr>
          <a:xfrm>
            <a:off x="1473958" y="2702256"/>
            <a:ext cx="7374083" cy="168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تصميم مخص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تصميم مخصص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1">
        <a:spAutoFit/>
      </a:bodyPr>
      <a:lstStyle>
        <a:defPPr algn="ctr">
          <a:defRPr sz="1600" b="1" dirty="0" smtClean="0">
            <a:ln w="10541" cmpd="sng">
              <a:solidFill>
                <a:srgbClr val="0000FF"/>
              </a:solidFill>
              <a:prstDash val="solid"/>
            </a:ln>
            <a:solidFill>
              <a:srgbClr val="0000FF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1">
        <a:spAutoFit/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justLow">
          <a:defRPr b="1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indent="457200" algn="justLow">
          <a:defRPr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Low">
          <a:defRPr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1" anchor="ctr"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000" b="1" dirty="0" smtClean="0">
            <a:ln w="11430">
              <a:solidFill>
                <a:srgbClr val="00B050"/>
              </a:solidFill>
            </a:ln>
            <a:solidFill>
              <a:srgbClr val="61EC14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Monotype Koufi" pitchFamily="2" charset="-78"/>
            <a:ea typeface="Monotype Koufi" pitchFamily="2" charset="-78"/>
            <a:cs typeface="Monotype Koufi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Low">
          <a:defRPr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13323</TotalTime>
  <Words>13</Words>
  <Application>Microsoft Office PowerPoint</Application>
  <PresentationFormat>عرض على الشاشة (4:3)</PresentationFormat>
  <Paragraphs>5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Calibri</vt:lpstr>
      <vt:lpstr>Arial</vt:lpstr>
      <vt:lpstr>2_تصميم مخصص</vt:lpstr>
      <vt:lpstr>3_تصميم مخصص</vt:lpstr>
      <vt:lpstr>سمة Office</vt:lpstr>
      <vt:lpstr>1_سمة Office</vt:lpstr>
      <vt:lpstr>2_سمة Office</vt:lpstr>
      <vt:lpstr>3_سمة Office</vt:lpstr>
      <vt:lpstr>4_سمة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Abdelkhaliq</dc:creator>
  <cp:lastModifiedBy>hammoud nasser</cp:lastModifiedBy>
  <cp:revision>2114</cp:revision>
  <dcterms:created xsi:type="dcterms:W3CDTF">2011-09-18T02:35:34Z</dcterms:created>
  <dcterms:modified xsi:type="dcterms:W3CDTF">2020-09-23T21:31:39Z</dcterms:modified>
</cp:coreProperties>
</file>