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321" r:id="rId11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2"/>
    </p:embeddedFont>
    <p:embeddedFont>
      <p:font typeface="Berlin Sans FB Demi" panose="020E0802020502020306" pitchFamily="34" charset="0"/>
      <p:bold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Rockwell" panose="02060603020205020403" pitchFamily="18" charset="0"/>
      <p:regular r:id="rId18"/>
      <p:bold r:id="rId19"/>
      <p:italic r:id="rId20"/>
      <p:boldItalic r:id="rId21"/>
    </p:embeddedFont>
    <p:embeddedFont>
      <p:font typeface="Rockwell Condensed" panose="02060603050405020104" pitchFamily="18" charset="0"/>
      <p:regular r:id="rId22"/>
      <p:bold r:id="rId2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1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7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53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0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3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4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8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1130" y="1566037"/>
            <a:ext cx="7777655" cy="2792004"/>
          </a:xfrm>
        </p:spPr>
        <p:txBody>
          <a:bodyPr/>
          <a:lstStyle/>
          <a:p>
            <a:pPr rtl="0"/>
            <a:r>
              <a:rPr lang="en-US" sz="12400" dirty="0">
                <a:solidFill>
                  <a:schemeClr val="accent1">
                    <a:lumMod val="75000"/>
                  </a:schemeClr>
                </a:solidFill>
              </a:rPr>
              <a:t>Super goal 1 </a:t>
            </a:r>
            <a:endParaRPr lang="ar-SA" sz="1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55889" y="1265225"/>
            <a:ext cx="5427639" cy="4111151"/>
          </a:xfrm>
          <a:noFill/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021" y="1481624"/>
            <a:ext cx="2808908" cy="5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2435" y="1629103"/>
            <a:ext cx="7772400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16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Unit 1 </a:t>
            </a:r>
            <a:endParaRPr lang="ar-SA" sz="1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73572"/>
            <a:ext cx="8996856" cy="676061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303280" y="1082567"/>
            <a:ext cx="17131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Goodbye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035972" y="903890"/>
            <a:ext cx="28377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Hi , how are you ?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71911" y="2906106"/>
            <a:ext cx="2837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Good morning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92868" y="2948147"/>
            <a:ext cx="21283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Nice to meet you 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571305" y="6132766"/>
            <a:ext cx="19917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Good evening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34454" y="4519435"/>
            <a:ext cx="19917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Good night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8262909-4152-472C-B32D-8464B6A4F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208" y="191069"/>
            <a:ext cx="7365282" cy="641444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334812" y="1452317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61393" y="2025130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50578" y="2592687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86907" y="3139225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5996" y="3696273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45475" y="4789341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40373" y="4232295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534510" y="5362155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229712" y="5887673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am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2909"/>
          <a:stretch/>
        </p:blipFill>
        <p:spPr>
          <a:xfrm>
            <a:off x="126124" y="196247"/>
            <a:ext cx="6765995" cy="648652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781451" y="1469326"/>
            <a:ext cx="75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I’m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21491" y="2120971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He’s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02182" y="2798884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He’s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19146" y="3450526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I’m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44360" y="4102167"/>
            <a:ext cx="14294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038952" y="4764316"/>
            <a:ext cx="1198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We’re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50270" y="5415954"/>
            <a:ext cx="13243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You’re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749922" y="6062343"/>
            <a:ext cx="14294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248014" y="163773"/>
            <a:ext cx="8623032" cy="6510296"/>
            <a:chOff x="220717" y="147145"/>
            <a:chExt cx="8818179" cy="6526923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717" y="147145"/>
              <a:ext cx="8818179" cy="6526923"/>
            </a:xfrm>
            <a:prstGeom prst="rect">
              <a:avLst/>
            </a:prstGeom>
          </p:spPr>
        </p:pic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6649" y="1264355"/>
              <a:ext cx="3838575" cy="3819525"/>
            </a:xfrm>
            <a:prstGeom prst="rect">
              <a:avLst/>
            </a:prstGeom>
          </p:spPr>
        </p:pic>
      </p:grpSp>
      <p:sp>
        <p:nvSpPr>
          <p:cNvPr id="5" name="مربع نص 4"/>
          <p:cNvSpPr txBox="1"/>
          <p:nvPr/>
        </p:nvSpPr>
        <p:spPr>
          <a:xfrm>
            <a:off x="2280744" y="2291250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Her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48910" y="2722176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His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96965" y="3174118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My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448909" y="3605044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His  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932382" y="4035962"/>
            <a:ext cx="1051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Your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301763" y="4477400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Her 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61545" y="5276181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My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807780" y="5728123"/>
            <a:ext cx="982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Your  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4BF3D7D-B45E-4A57-B7FF-2A8A32B0B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95" y="341195"/>
            <a:ext cx="8527572" cy="614149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249058" y="4686356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135665" y="4691612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my 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71752" y="5101514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am   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461748" y="5080493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my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556438" y="5110926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His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411968" y="5479885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65973" y="5490396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129709" y="5900302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His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467022" y="5950654"/>
            <a:ext cx="919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your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" y="241738"/>
            <a:ext cx="8650014" cy="644284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487917" y="1051034"/>
            <a:ext cx="35630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C00000"/>
                </a:solidFill>
              </a:rPr>
              <a:t>S     c    h   o   </a:t>
            </a:r>
            <a:r>
              <a:rPr lang="en-US" sz="3200" dirty="0" err="1">
                <a:solidFill>
                  <a:srgbClr val="C00000"/>
                </a:solidFill>
              </a:rPr>
              <a:t>o</a:t>
            </a:r>
            <a:r>
              <a:rPr lang="en-US" sz="3200" dirty="0">
                <a:solidFill>
                  <a:srgbClr val="C00000"/>
                </a:solidFill>
              </a:rPr>
              <a:t>    l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316015" y="1581803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2060"/>
                </a:solidFill>
              </a:rPr>
              <a:t>S    t     u   d   e    n    t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09847" y="2186148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C00000"/>
                </a:solidFill>
              </a:rPr>
              <a:t>S    p    e    l    </a:t>
            </a:r>
            <a:r>
              <a:rPr lang="en-US" sz="3200" dirty="0" err="1">
                <a:solidFill>
                  <a:srgbClr val="C00000"/>
                </a:solidFill>
              </a:rPr>
              <a:t>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30868" y="2701152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2060"/>
                </a:solidFill>
              </a:rPr>
              <a:t>M   e   </a:t>
            </a:r>
            <a:r>
              <a:rPr lang="en-US" sz="3200" dirty="0" err="1">
                <a:solidFill>
                  <a:srgbClr val="002060"/>
                </a:solidFill>
              </a:rPr>
              <a:t>e</a:t>
            </a:r>
            <a:r>
              <a:rPr lang="en-US" sz="3200" dirty="0">
                <a:solidFill>
                  <a:srgbClr val="002060"/>
                </a:solidFill>
              </a:rPr>
              <a:t>    t 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20358" y="3216158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C00000"/>
                </a:solidFill>
              </a:rPr>
              <a:t>F    r    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en-US" sz="3200" dirty="0">
                <a:solidFill>
                  <a:srgbClr val="C00000"/>
                </a:solidFill>
              </a:rPr>
              <a:t>     e    n   d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289741" y="3794225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2060"/>
                </a:solidFill>
              </a:rPr>
              <a:t>N    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    g    h    t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899336" y="4340761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C00000"/>
                </a:solidFill>
              </a:rPr>
              <a:t>Y    o   u    r 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66894" y="4897806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2060"/>
                </a:solidFill>
              </a:rPr>
              <a:t>e    a    r  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529961" y="5444341"/>
            <a:ext cx="4251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C00000"/>
                </a:solidFill>
              </a:rPr>
              <a:t>L    a   t     e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150755" y="6138025"/>
            <a:ext cx="2364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6600"/>
                </a:solidFill>
              </a:rPr>
              <a:t>Super goal </a:t>
            </a:r>
            <a:endParaRPr lang="ar-SA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9" y="220718"/>
            <a:ext cx="8628994" cy="650590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217682" y="1639613"/>
            <a:ext cx="24489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Hello    my name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02069" y="2044260"/>
            <a:ext cx="2564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</a:rPr>
              <a:t>Hi                    I’m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37943" y="2485693"/>
            <a:ext cx="9406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my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448910" y="2937639"/>
            <a:ext cx="32056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</a:rPr>
              <a:t>his                              Sam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002224" y="3347543"/>
            <a:ext cx="24489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Nice to meet you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44264" y="3778463"/>
            <a:ext cx="2727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</a:rPr>
              <a:t>Nice to meet you too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57446" y="4209386"/>
            <a:ext cx="830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are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266500" y="5060718"/>
            <a:ext cx="22807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</a:rPr>
              <a:t>Good morning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54927" y="5496896"/>
            <a:ext cx="3426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Good morning / How are you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965437" y="5927819"/>
            <a:ext cx="22807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</a:rPr>
              <a:t>I’m fine </a:t>
            </a:r>
            <a:endParaRPr lang="ar-S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1147</TotalTime>
  <Words>140</Words>
  <Application>Microsoft Office PowerPoint</Application>
  <PresentationFormat>عرض على الشاشة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Rockwell</vt:lpstr>
      <vt:lpstr>Arial Rounded MT Bold</vt:lpstr>
      <vt:lpstr>Berlin Sans FB Demi</vt:lpstr>
      <vt:lpstr>Wingdings</vt:lpstr>
      <vt:lpstr>Rockwell Condensed</vt:lpstr>
      <vt:lpstr>Comic Sans MS</vt:lpstr>
      <vt:lpstr>نوع الخشب</vt:lpstr>
      <vt:lpstr>Super goal 1 </vt:lpstr>
      <vt:lpstr>Unit 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77</cp:revision>
  <dcterms:created xsi:type="dcterms:W3CDTF">2019-04-16T08:14:13Z</dcterms:created>
  <dcterms:modified xsi:type="dcterms:W3CDTF">2020-07-27T17:19:38Z</dcterms:modified>
</cp:coreProperties>
</file>