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1pPr>
    <a:lvl2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2pPr>
    <a:lvl3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3pPr>
    <a:lvl4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4pPr>
    <a:lvl5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5pPr>
    <a:lvl6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6pPr>
    <a:lvl7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7pPr>
    <a:lvl8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8pPr>
    <a:lvl9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1" name="Shape 121"/>
          <p:cNvSpPr/>
          <p:nvPr>
            <p:ph type="sldImg"/>
          </p:nvPr>
        </p:nvSpPr>
        <p:spPr>
          <a:xfrm>
            <a:off x="1143000" y="685800"/>
            <a:ext cx="4572000" cy="3429000"/>
          </a:xfrm>
          <a:prstGeom prst="rect">
            <a:avLst/>
          </a:prstGeom>
        </p:spPr>
        <p:txBody>
          <a:bodyPr/>
          <a:lstStyle/>
          <a:p>
            <a:pPr/>
          </a:p>
        </p:txBody>
      </p:sp>
      <p:sp>
        <p:nvSpPr>
          <p:cNvPr id="122" name="Shape 12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rtl="1" latinLnBrk="0">
      <a:defRPr sz="1400">
        <a:latin typeface="+mn-lt"/>
        <a:ea typeface="+mn-ea"/>
        <a:cs typeface="+mn-cs"/>
        <a:sym typeface="Arial"/>
      </a:defRPr>
    </a:lvl1pPr>
    <a:lvl2pPr indent="228600" rtl="1" latinLnBrk="0">
      <a:defRPr sz="1400">
        <a:latin typeface="+mn-lt"/>
        <a:ea typeface="+mn-ea"/>
        <a:cs typeface="+mn-cs"/>
        <a:sym typeface="Arial"/>
      </a:defRPr>
    </a:lvl2pPr>
    <a:lvl3pPr indent="457200" rtl="1" latinLnBrk="0">
      <a:defRPr sz="1400">
        <a:latin typeface="+mn-lt"/>
        <a:ea typeface="+mn-ea"/>
        <a:cs typeface="+mn-cs"/>
        <a:sym typeface="Arial"/>
      </a:defRPr>
    </a:lvl3pPr>
    <a:lvl4pPr indent="685800" rtl="1" latinLnBrk="0">
      <a:defRPr sz="1400">
        <a:latin typeface="+mn-lt"/>
        <a:ea typeface="+mn-ea"/>
        <a:cs typeface="+mn-cs"/>
        <a:sym typeface="Arial"/>
      </a:defRPr>
    </a:lvl4pPr>
    <a:lvl5pPr indent="914400" rtl="1" latinLnBrk="0">
      <a:defRPr sz="1400">
        <a:latin typeface="+mn-lt"/>
        <a:ea typeface="+mn-ea"/>
        <a:cs typeface="+mn-cs"/>
        <a:sym typeface="Arial"/>
      </a:defRPr>
    </a:lvl5pPr>
    <a:lvl6pPr indent="1143000" rtl="1" latinLnBrk="0">
      <a:defRPr sz="1400">
        <a:latin typeface="+mn-lt"/>
        <a:ea typeface="+mn-ea"/>
        <a:cs typeface="+mn-cs"/>
        <a:sym typeface="Arial"/>
      </a:defRPr>
    </a:lvl6pPr>
    <a:lvl7pPr indent="1371600" rtl="1" latinLnBrk="0">
      <a:defRPr sz="1400">
        <a:latin typeface="+mn-lt"/>
        <a:ea typeface="+mn-ea"/>
        <a:cs typeface="+mn-cs"/>
        <a:sym typeface="Arial"/>
      </a:defRPr>
    </a:lvl7pPr>
    <a:lvl8pPr indent="1600200" rtl="1" latinLnBrk="0">
      <a:defRPr sz="1400">
        <a:latin typeface="+mn-lt"/>
        <a:ea typeface="+mn-ea"/>
        <a:cs typeface="+mn-cs"/>
        <a:sym typeface="Arial"/>
      </a:defRPr>
    </a:lvl8pPr>
    <a:lvl9pPr indent="1828800" rtl="1" latinLnBrk="0">
      <a:defRPr sz="14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نص العنوان"/>
          <p:cNvSpPr txBox="1"/>
          <p:nvPr>
            <p:ph type="title"/>
          </p:nvPr>
        </p:nvSpPr>
        <p:spPr>
          <a:xfrm>
            <a:off x="685800" y="2130425"/>
            <a:ext cx="7772400" cy="1470001"/>
          </a:xfrm>
          <a:prstGeom prst="rect">
            <a:avLst/>
          </a:prstGeom>
        </p:spPr>
        <p:txBody>
          <a:bodyPr/>
          <a:lstStyle/>
          <a:p>
            <a:pPr/>
            <a:r>
              <a:t>نص العنوان</a:t>
            </a:r>
          </a:p>
        </p:txBody>
      </p:sp>
      <p:sp>
        <p:nvSpPr>
          <p:cNvPr id="12" name="مستوى النص الأول…"/>
          <p:cNvSpPr txBox="1"/>
          <p:nvPr>
            <p:ph type="body" sz="quarter" idx="1"/>
          </p:nvPr>
        </p:nvSpPr>
        <p:spPr>
          <a:xfrm>
            <a:off x="1371600" y="3886200"/>
            <a:ext cx="6400800" cy="1752600"/>
          </a:xfrm>
          <a:prstGeom prst="rect">
            <a:avLst/>
          </a:prstGeom>
        </p:spPr>
        <p:txBody>
          <a:bodyPr/>
          <a:lstStyle>
            <a:lvl1pPr marL="431800" indent="-406400" algn="ctr">
              <a:spcBef>
                <a:spcPts val="600"/>
              </a:spcBef>
              <a:buClrTx/>
              <a:buSzTx/>
              <a:buFontTx/>
              <a:buNone/>
              <a:defRPr>
                <a:solidFill>
                  <a:srgbClr val="888888"/>
                </a:solidFill>
              </a:defRPr>
            </a:lvl1pPr>
            <a:lvl2pPr marL="431800" indent="76200" algn="ctr">
              <a:spcBef>
                <a:spcPts val="600"/>
              </a:spcBef>
              <a:buClrTx/>
              <a:buSzTx/>
              <a:buFontTx/>
              <a:buNone/>
              <a:defRPr>
                <a:solidFill>
                  <a:srgbClr val="888888"/>
                </a:solidFill>
              </a:defRPr>
            </a:lvl2pPr>
            <a:lvl3pPr marL="431800" indent="558800" algn="ctr">
              <a:spcBef>
                <a:spcPts val="600"/>
              </a:spcBef>
              <a:buClrTx/>
              <a:buSzTx/>
              <a:buFontTx/>
              <a:buNone/>
              <a:defRPr>
                <a:solidFill>
                  <a:srgbClr val="888888"/>
                </a:solidFill>
              </a:defRPr>
            </a:lvl3pPr>
            <a:lvl4pPr marL="431800" indent="1041400" algn="ctr">
              <a:spcBef>
                <a:spcPts val="600"/>
              </a:spcBef>
              <a:buClrTx/>
              <a:buSzTx/>
              <a:buFontTx/>
              <a:buNone/>
              <a:defRPr>
                <a:solidFill>
                  <a:srgbClr val="888888"/>
                </a:solidFill>
              </a:defRPr>
            </a:lvl4pPr>
            <a:lvl5pPr marL="431800" indent="1498600" algn="ctr">
              <a:spcBef>
                <a:spcPts val="600"/>
              </a:spcBef>
              <a:buClrTx/>
              <a:buSzTx/>
              <a:buFontTx/>
              <a:buNone/>
              <a:defRPr>
                <a:solidFill>
                  <a:srgbClr val="888888"/>
                </a:solidFill>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13"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_OBJECTS">
    <p:spTree>
      <p:nvGrpSpPr>
        <p:cNvPr id="1" name=""/>
        <p:cNvGrpSpPr/>
        <p:nvPr/>
      </p:nvGrpSpPr>
      <p:grpSpPr>
        <a:xfrm>
          <a:off x="0" y="0"/>
          <a:ext cx="0" cy="0"/>
          <a:chOff x="0" y="0"/>
          <a:chExt cx="0" cy="0"/>
        </a:xfrm>
      </p:grpSpPr>
      <p:sp>
        <p:nvSpPr>
          <p:cNvPr id="94" name="نص العنوان"/>
          <p:cNvSpPr txBox="1"/>
          <p:nvPr>
            <p:ph type="title"/>
          </p:nvPr>
        </p:nvSpPr>
        <p:spPr>
          <a:prstGeom prst="rect">
            <a:avLst/>
          </a:prstGeom>
        </p:spPr>
        <p:txBody>
          <a:bodyPr/>
          <a:lstStyle/>
          <a:p>
            <a:pPr/>
            <a:r>
              <a:t>نص العنوان</a:t>
            </a:r>
          </a:p>
        </p:txBody>
      </p:sp>
      <p:sp>
        <p:nvSpPr>
          <p:cNvPr id="95" name="مستوى النص الأول…"/>
          <p:cNvSpPr txBox="1"/>
          <p:nvPr>
            <p:ph type="body" sz="half" idx="1"/>
          </p:nvPr>
        </p:nvSpPr>
        <p:spPr>
          <a:xfrm>
            <a:off x="457200" y="1600200"/>
            <a:ext cx="4038600" cy="4526101"/>
          </a:xfrm>
          <a:prstGeom prst="rect">
            <a:avLst/>
          </a:prstGeom>
        </p:spPr>
        <p:txBody>
          <a:bodyPr/>
          <a:lstStyle>
            <a:lvl1pPr indent="-406400">
              <a:spcBef>
                <a:spcPts val="500"/>
              </a:spcBef>
              <a:buSzPts val="2800"/>
              <a:defRPr sz="2800"/>
            </a:lvl1pPr>
            <a:lvl2pPr marL="977900" indent="-444500">
              <a:spcBef>
                <a:spcPts val="500"/>
              </a:spcBef>
              <a:buSzPts val="2800"/>
              <a:defRPr sz="2800"/>
            </a:lvl2pPr>
            <a:lvl3pPr marL="1513839" indent="-497839">
              <a:spcBef>
                <a:spcPts val="500"/>
              </a:spcBef>
              <a:buSzPts val="2800"/>
              <a:defRPr sz="2800"/>
            </a:lvl3pPr>
            <a:lvl4pPr marL="2019300" indent="-533400">
              <a:spcBef>
                <a:spcPts val="500"/>
              </a:spcBef>
              <a:buSzPts val="2800"/>
              <a:defRPr sz="2800"/>
            </a:lvl4pPr>
            <a:lvl5pPr marL="2476500" indent="-533400">
              <a:spcBef>
                <a:spcPts val="500"/>
              </a:spcBef>
              <a:buSzPts val="2800"/>
              <a:defRPr sz="2800"/>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96" name="Google Shape;74;p11"/>
          <p:cNvSpPr txBox="1"/>
          <p:nvPr>
            <p:ph type="body" sz="half" idx="13"/>
          </p:nvPr>
        </p:nvSpPr>
        <p:spPr>
          <a:xfrm>
            <a:off x="4648200" y="1600200"/>
            <a:ext cx="4038600" cy="4526101"/>
          </a:xfrm>
          <a:prstGeom prst="rect">
            <a:avLst/>
          </a:prstGeom>
        </p:spPr>
        <p:txBody>
          <a:bodyPr/>
          <a:lstStyle/>
          <a:p>
            <a:pPr indent="-406400" rtl="0">
              <a:spcBef>
                <a:spcPts val="500"/>
              </a:spcBef>
              <a:buSzPts val="2800"/>
              <a:defRPr sz="2800"/>
            </a:pPr>
          </a:p>
        </p:txBody>
      </p:sp>
      <p:sp>
        <p:nvSpPr>
          <p:cNvPr id="97"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104" name="نص العنوان"/>
          <p:cNvSpPr txBox="1"/>
          <p:nvPr>
            <p:ph type="title"/>
          </p:nvPr>
        </p:nvSpPr>
        <p:spPr>
          <a:xfrm>
            <a:off x="722312" y="4406900"/>
            <a:ext cx="7772401" cy="1362001"/>
          </a:xfrm>
          <a:prstGeom prst="rect">
            <a:avLst/>
          </a:prstGeom>
        </p:spPr>
        <p:txBody>
          <a:bodyPr anchor="t"/>
          <a:lstStyle>
            <a:lvl1pPr algn="l">
              <a:defRPr b="1" sz="4000"/>
            </a:lvl1pPr>
          </a:lstStyle>
          <a:p>
            <a:pPr/>
            <a:r>
              <a:t>نص العنوان</a:t>
            </a:r>
          </a:p>
        </p:txBody>
      </p:sp>
      <p:sp>
        <p:nvSpPr>
          <p:cNvPr id="105" name="مستوى النص الأول…"/>
          <p:cNvSpPr txBox="1"/>
          <p:nvPr>
            <p:ph type="body" sz="quarter" idx="1"/>
          </p:nvPr>
        </p:nvSpPr>
        <p:spPr>
          <a:xfrm>
            <a:off x="722312" y="2906713"/>
            <a:ext cx="7772401" cy="1500301"/>
          </a:xfrm>
          <a:prstGeom prst="rect">
            <a:avLst/>
          </a:prstGeom>
        </p:spPr>
        <p:txBody>
          <a:bodyPr anchor="b"/>
          <a:lstStyle>
            <a:lvl1pPr marL="228600" indent="0">
              <a:spcBef>
                <a:spcPts val="400"/>
              </a:spcBef>
              <a:buClrTx/>
              <a:buSzTx/>
              <a:buFontTx/>
              <a:buNone/>
              <a:defRPr sz="2000">
                <a:solidFill>
                  <a:srgbClr val="888888"/>
                </a:solidFill>
              </a:defRPr>
            </a:lvl1pPr>
            <a:lvl2pPr marL="228600" indent="457200">
              <a:spcBef>
                <a:spcPts val="400"/>
              </a:spcBef>
              <a:buClrTx/>
              <a:buSzTx/>
              <a:buFontTx/>
              <a:buNone/>
              <a:defRPr sz="2000">
                <a:solidFill>
                  <a:srgbClr val="888888"/>
                </a:solidFill>
              </a:defRPr>
            </a:lvl2pPr>
            <a:lvl3pPr marL="228600" indent="914400">
              <a:spcBef>
                <a:spcPts val="400"/>
              </a:spcBef>
              <a:buClrTx/>
              <a:buSzTx/>
              <a:buFontTx/>
              <a:buNone/>
              <a:defRPr sz="2000">
                <a:solidFill>
                  <a:srgbClr val="888888"/>
                </a:solidFill>
              </a:defRPr>
            </a:lvl3pPr>
            <a:lvl4pPr marL="228600" indent="1371600">
              <a:spcBef>
                <a:spcPts val="400"/>
              </a:spcBef>
              <a:buClrTx/>
              <a:buSzTx/>
              <a:buFontTx/>
              <a:buNone/>
              <a:defRPr sz="2000">
                <a:solidFill>
                  <a:srgbClr val="888888"/>
                </a:solidFill>
              </a:defRPr>
            </a:lvl4pPr>
            <a:lvl5pPr marL="228600" indent="1828800">
              <a:spcBef>
                <a:spcPts val="400"/>
              </a:spcBef>
              <a:buClrTx/>
              <a:buSzTx/>
              <a:buFontTx/>
              <a:buNone/>
              <a:defRPr sz="2000">
                <a:solidFill>
                  <a:srgbClr val="888888"/>
                </a:solidFill>
              </a:defRPr>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106"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JECT">
    <p:spTree>
      <p:nvGrpSpPr>
        <p:cNvPr id="1" name=""/>
        <p:cNvGrpSpPr/>
        <p:nvPr/>
      </p:nvGrpSpPr>
      <p:grpSpPr>
        <a:xfrm>
          <a:off x="0" y="0"/>
          <a:ext cx="0" cy="0"/>
          <a:chOff x="0" y="0"/>
          <a:chExt cx="0" cy="0"/>
        </a:xfrm>
      </p:grpSpPr>
      <p:sp>
        <p:nvSpPr>
          <p:cNvPr id="113" name="نص العنوان"/>
          <p:cNvSpPr txBox="1"/>
          <p:nvPr>
            <p:ph type="title"/>
          </p:nvPr>
        </p:nvSpPr>
        <p:spPr>
          <a:prstGeom prst="rect">
            <a:avLst/>
          </a:prstGeom>
        </p:spPr>
        <p:txBody>
          <a:bodyPr/>
          <a:lstStyle/>
          <a:p>
            <a:pPr/>
            <a:r>
              <a:t>نص العنوان</a:t>
            </a:r>
          </a:p>
        </p:txBody>
      </p:sp>
      <p:sp>
        <p:nvSpPr>
          <p:cNvPr id="114" name="مستوى النص الأول…"/>
          <p:cNvSpPr txBox="1"/>
          <p:nvPr>
            <p:ph type="body" idx="1"/>
          </p:nvPr>
        </p:nvSpPr>
        <p:spPr>
          <a:prstGeom prst="rect">
            <a:avLst/>
          </a:prstGeom>
        </p:spPr>
        <p:txBody>
          <a:bodyPr/>
          <a:lstStyle>
            <a:lvl1pPr algn="r"/>
            <a:lvl2pPr algn="r"/>
            <a:lvl3pPr algn="r"/>
            <a:lvl4pPr algn="r"/>
            <a:lvl5pPr algn="r"/>
          </a:lstStyle>
          <a:p>
            <a:pPr rtl="0">
              <a:defRPr/>
            </a:pPr>
            <a:r>
              <a:t>مستوى النص الأول</a:t>
            </a:r>
          </a:p>
          <a:p>
            <a:pPr lvl="1" rtl="0">
              <a:defRPr/>
            </a:pPr>
            <a:r>
              <a:t>مستوى النص الثاني</a:t>
            </a:r>
          </a:p>
          <a:p>
            <a:pPr lvl="2" rtl="0">
              <a:defRPr/>
            </a:pPr>
            <a:r>
              <a:t>مستوى النص الثالث</a:t>
            </a:r>
          </a:p>
          <a:p>
            <a:pPr lvl="3" rtl="0">
              <a:defRPr/>
            </a:pPr>
            <a:r>
              <a:t>مستوى النص الرابع</a:t>
            </a:r>
          </a:p>
          <a:p>
            <a:pPr lvl="4" rtl="0">
              <a:defRPr/>
            </a:pPr>
            <a:r>
              <a:t>مستوى النص الخامس</a:t>
            </a:r>
          </a:p>
        </p:txBody>
      </p:sp>
      <p:sp>
        <p:nvSpPr>
          <p:cNvPr id="115"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JECT">
    <p:spTree>
      <p:nvGrpSpPr>
        <p:cNvPr id="1" name=""/>
        <p:cNvGrpSpPr/>
        <p:nvPr/>
      </p:nvGrpSpPr>
      <p:grpSpPr>
        <a:xfrm>
          <a:off x="0" y="0"/>
          <a:ext cx="0" cy="0"/>
          <a:chOff x="0" y="0"/>
          <a:chExt cx="0" cy="0"/>
        </a:xfrm>
      </p:grpSpPr>
      <p:sp>
        <p:nvSpPr>
          <p:cNvPr id="20" name="نص العنوان"/>
          <p:cNvSpPr txBox="1"/>
          <p:nvPr>
            <p:ph type="title"/>
          </p:nvPr>
        </p:nvSpPr>
        <p:spPr>
          <a:prstGeom prst="rect">
            <a:avLst/>
          </a:prstGeom>
        </p:spPr>
        <p:txBody>
          <a:bodyPr/>
          <a:lstStyle/>
          <a:p>
            <a:pPr/>
            <a:r>
              <a:t>نص العنوان</a:t>
            </a:r>
          </a:p>
        </p:txBody>
      </p:sp>
      <p:sp>
        <p:nvSpPr>
          <p:cNvPr id="21" name="مستوى النص الأول…"/>
          <p:cNvSpPr txBox="1"/>
          <p:nvPr>
            <p:ph type="body" idx="1"/>
          </p:nvPr>
        </p:nvSpPr>
        <p:spPr>
          <a:prstGeom prst="rect">
            <a:avLst/>
          </a:prstGeom>
        </p:spPr>
        <p:txBody>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22"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29"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_TITLE_AND_VERTICAL_TEXT">
    <p:spTree>
      <p:nvGrpSpPr>
        <p:cNvPr id="1" name=""/>
        <p:cNvGrpSpPr/>
        <p:nvPr/>
      </p:nvGrpSpPr>
      <p:grpSpPr>
        <a:xfrm>
          <a:off x="0" y="0"/>
          <a:ext cx="0" cy="0"/>
          <a:chOff x="0" y="0"/>
          <a:chExt cx="0" cy="0"/>
        </a:xfrm>
      </p:grpSpPr>
      <p:sp>
        <p:nvSpPr>
          <p:cNvPr id="36" name="نص العنوان"/>
          <p:cNvSpPr txBox="1"/>
          <p:nvPr>
            <p:ph type="title"/>
          </p:nvPr>
        </p:nvSpPr>
        <p:spPr>
          <a:xfrm rot="5400000">
            <a:off x="4732349" y="2171687"/>
            <a:ext cx="5851501" cy="2057401"/>
          </a:xfrm>
          <a:prstGeom prst="rect">
            <a:avLst/>
          </a:prstGeom>
        </p:spPr>
        <p:txBody>
          <a:bodyPr/>
          <a:lstStyle/>
          <a:p>
            <a:pPr/>
            <a:r>
              <a:t>نص العنوان</a:t>
            </a:r>
          </a:p>
        </p:txBody>
      </p:sp>
      <p:sp>
        <p:nvSpPr>
          <p:cNvPr id="37" name="مستوى النص الأول…"/>
          <p:cNvSpPr txBox="1"/>
          <p:nvPr>
            <p:ph type="body" idx="1"/>
          </p:nvPr>
        </p:nvSpPr>
        <p:spPr>
          <a:xfrm rot="5400000">
            <a:off x="541349" y="190487"/>
            <a:ext cx="5851501" cy="6019801"/>
          </a:xfrm>
          <a:prstGeom prst="rect">
            <a:avLst/>
          </a:prstGeom>
        </p:spPr>
        <p:txBody>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38"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_TEXT">
    <p:spTree>
      <p:nvGrpSpPr>
        <p:cNvPr id="1" name=""/>
        <p:cNvGrpSpPr/>
        <p:nvPr/>
      </p:nvGrpSpPr>
      <p:grpSpPr>
        <a:xfrm>
          <a:off x="0" y="0"/>
          <a:ext cx="0" cy="0"/>
          <a:chOff x="0" y="0"/>
          <a:chExt cx="0" cy="0"/>
        </a:xfrm>
      </p:grpSpPr>
      <p:sp>
        <p:nvSpPr>
          <p:cNvPr id="45" name="نص العنوان"/>
          <p:cNvSpPr txBox="1"/>
          <p:nvPr>
            <p:ph type="title"/>
          </p:nvPr>
        </p:nvSpPr>
        <p:spPr>
          <a:prstGeom prst="rect">
            <a:avLst/>
          </a:prstGeom>
        </p:spPr>
        <p:txBody>
          <a:bodyPr/>
          <a:lstStyle/>
          <a:p>
            <a:pPr/>
            <a:r>
              <a:t>نص العنوان</a:t>
            </a:r>
          </a:p>
        </p:txBody>
      </p:sp>
      <p:sp>
        <p:nvSpPr>
          <p:cNvPr id="46" name="مستوى النص الأول…"/>
          <p:cNvSpPr txBox="1"/>
          <p:nvPr>
            <p:ph type="body" idx="1"/>
          </p:nvPr>
        </p:nvSpPr>
        <p:spPr>
          <a:xfrm rot="5400000">
            <a:off x="2308949" y="-251551"/>
            <a:ext cx="4526102" cy="8229601"/>
          </a:xfrm>
          <a:prstGeom prst="rect">
            <a:avLst/>
          </a:prstGeom>
        </p:spPr>
        <p:txBody>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7"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_WITH_CAPTION_TEXT">
    <p:spTree>
      <p:nvGrpSpPr>
        <p:cNvPr id="1" name=""/>
        <p:cNvGrpSpPr/>
        <p:nvPr/>
      </p:nvGrpSpPr>
      <p:grpSpPr>
        <a:xfrm>
          <a:off x="0" y="0"/>
          <a:ext cx="0" cy="0"/>
          <a:chOff x="0" y="0"/>
          <a:chExt cx="0" cy="0"/>
        </a:xfrm>
      </p:grpSpPr>
      <p:sp>
        <p:nvSpPr>
          <p:cNvPr id="54" name="نص العنوان"/>
          <p:cNvSpPr txBox="1"/>
          <p:nvPr>
            <p:ph type="title"/>
          </p:nvPr>
        </p:nvSpPr>
        <p:spPr>
          <a:xfrm>
            <a:off x="1792288" y="4800600"/>
            <a:ext cx="5486401" cy="566701"/>
          </a:xfrm>
          <a:prstGeom prst="rect">
            <a:avLst/>
          </a:prstGeom>
        </p:spPr>
        <p:txBody>
          <a:bodyPr anchor="b"/>
          <a:lstStyle>
            <a:lvl1pPr algn="l">
              <a:defRPr b="1" sz="2000"/>
            </a:lvl1pPr>
          </a:lstStyle>
          <a:p>
            <a:pPr/>
            <a:r>
              <a:t>نص العنوان</a:t>
            </a:r>
          </a:p>
        </p:txBody>
      </p:sp>
      <p:sp>
        <p:nvSpPr>
          <p:cNvPr id="55" name="Google Shape;45;p7"/>
          <p:cNvSpPr/>
          <p:nvPr>
            <p:ph type="pic" sz="half" idx="13"/>
          </p:nvPr>
        </p:nvSpPr>
        <p:spPr>
          <a:xfrm>
            <a:off x="1792288" y="612775"/>
            <a:ext cx="5486401" cy="4114800"/>
          </a:xfrm>
          <a:prstGeom prst="rect">
            <a:avLst/>
          </a:prstGeom>
        </p:spPr>
        <p:txBody>
          <a:bodyPr lIns="91439" tIns="45719" rIns="91439" bIns="45719">
            <a:noAutofit/>
          </a:bodyPr>
          <a:lstStyle/>
          <a:p>
            <a:pPr/>
          </a:p>
        </p:txBody>
      </p:sp>
      <p:sp>
        <p:nvSpPr>
          <p:cNvPr id="56" name="مستوى النص الأول…"/>
          <p:cNvSpPr txBox="1"/>
          <p:nvPr>
            <p:ph type="body" sz="quarter" idx="1"/>
          </p:nvPr>
        </p:nvSpPr>
        <p:spPr>
          <a:xfrm>
            <a:off x="1792288" y="5367337"/>
            <a:ext cx="5486401" cy="804901"/>
          </a:xfrm>
          <a:prstGeom prst="rect">
            <a:avLst/>
          </a:prstGeom>
        </p:spPr>
        <p:txBody>
          <a:bodyPr/>
          <a:lstStyle>
            <a:lvl1pPr marL="228600" indent="0">
              <a:spcBef>
                <a:spcPts val="200"/>
              </a:spcBef>
              <a:buClrTx/>
              <a:buSzTx/>
              <a:buFontTx/>
              <a:buNone/>
              <a:defRPr sz="1400"/>
            </a:lvl1pPr>
            <a:lvl2pPr marL="228600" indent="457200">
              <a:spcBef>
                <a:spcPts val="200"/>
              </a:spcBef>
              <a:buClrTx/>
              <a:buSzTx/>
              <a:buFontTx/>
              <a:buNone/>
              <a:defRPr sz="1400"/>
            </a:lvl2pPr>
            <a:lvl3pPr marL="228600" indent="914400">
              <a:spcBef>
                <a:spcPts val="200"/>
              </a:spcBef>
              <a:buClrTx/>
              <a:buSzTx/>
              <a:buFontTx/>
              <a:buNone/>
              <a:defRPr sz="1400"/>
            </a:lvl3pPr>
            <a:lvl4pPr marL="228600" indent="1371600">
              <a:spcBef>
                <a:spcPts val="200"/>
              </a:spcBef>
              <a:buClrTx/>
              <a:buSzTx/>
              <a:buFontTx/>
              <a:buNone/>
              <a:defRPr sz="1400"/>
            </a:lvl4pPr>
            <a:lvl5pPr marL="228600" indent="1828800">
              <a:spcBef>
                <a:spcPts val="200"/>
              </a:spcBef>
              <a:buClrTx/>
              <a:buSzTx/>
              <a:buFontTx/>
              <a:buNone/>
              <a:defRPr sz="1400"/>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57"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JECT_WITH_CAPTION_TEXT">
    <p:spTree>
      <p:nvGrpSpPr>
        <p:cNvPr id="1" name=""/>
        <p:cNvGrpSpPr/>
        <p:nvPr/>
      </p:nvGrpSpPr>
      <p:grpSpPr>
        <a:xfrm>
          <a:off x="0" y="0"/>
          <a:ext cx="0" cy="0"/>
          <a:chOff x="0" y="0"/>
          <a:chExt cx="0" cy="0"/>
        </a:xfrm>
      </p:grpSpPr>
      <p:sp>
        <p:nvSpPr>
          <p:cNvPr id="64" name="نص العنوان"/>
          <p:cNvSpPr txBox="1"/>
          <p:nvPr>
            <p:ph type="title"/>
          </p:nvPr>
        </p:nvSpPr>
        <p:spPr>
          <a:xfrm>
            <a:off x="457200" y="273050"/>
            <a:ext cx="3008401" cy="1162200"/>
          </a:xfrm>
          <a:prstGeom prst="rect">
            <a:avLst/>
          </a:prstGeom>
        </p:spPr>
        <p:txBody>
          <a:bodyPr anchor="b"/>
          <a:lstStyle>
            <a:lvl1pPr algn="l">
              <a:defRPr b="1" sz="2000"/>
            </a:lvl1pPr>
          </a:lstStyle>
          <a:p>
            <a:pPr/>
            <a:r>
              <a:t>نص العنوان</a:t>
            </a:r>
          </a:p>
        </p:txBody>
      </p:sp>
      <p:sp>
        <p:nvSpPr>
          <p:cNvPr id="65" name="مستوى النص الأول…"/>
          <p:cNvSpPr txBox="1"/>
          <p:nvPr>
            <p:ph type="body" idx="1"/>
          </p:nvPr>
        </p:nvSpPr>
        <p:spPr>
          <a:xfrm>
            <a:off x="3575050" y="273050"/>
            <a:ext cx="5111701" cy="5853001"/>
          </a:xfrm>
          <a:prstGeom prst="rect">
            <a:avLst/>
          </a:prstGeom>
        </p:spPr>
        <p:txBody>
          <a:bodyPr/>
          <a:lstStyle>
            <a:lvl1pPr indent="-431800">
              <a:spcBef>
                <a:spcPts val="600"/>
              </a:spcBef>
            </a:lvl1pPr>
            <a:lvl2pPr marL="972457" indent="-464457">
              <a:spcBef>
                <a:spcPts val="600"/>
              </a:spcBef>
            </a:lvl2pPr>
            <a:lvl3pPr marL="1498600" indent="-508000">
              <a:spcBef>
                <a:spcPts val="600"/>
              </a:spcBef>
            </a:lvl3pPr>
            <a:lvl4pPr marL="2042160" indent="-568960">
              <a:spcBef>
                <a:spcPts val="600"/>
              </a:spcBef>
            </a:lvl4pPr>
            <a:lvl5pPr marL="2499360" indent="-568960">
              <a:spcBef>
                <a:spcPts val="600"/>
              </a:spcBef>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66" name="Google Shape;53;p8"/>
          <p:cNvSpPr txBox="1"/>
          <p:nvPr>
            <p:ph type="body" sz="half" idx="13"/>
          </p:nvPr>
        </p:nvSpPr>
        <p:spPr>
          <a:xfrm>
            <a:off x="457199" y="1435100"/>
            <a:ext cx="3008402" cy="4691101"/>
          </a:xfrm>
          <a:prstGeom prst="rect">
            <a:avLst/>
          </a:prstGeom>
        </p:spPr>
        <p:txBody>
          <a:bodyPr/>
          <a:lstStyle/>
          <a:p>
            <a:pPr marL="228600" indent="0" rtl="0">
              <a:spcBef>
                <a:spcPts val="200"/>
              </a:spcBef>
              <a:buClrTx/>
              <a:buSzTx/>
              <a:buFontTx/>
              <a:buNone/>
              <a:defRPr sz="1400"/>
            </a:pPr>
          </a:p>
        </p:txBody>
      </p:sp>
      <p:sp>
        <p:nvSpPr>
          <p:cNvPr id="67"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74" name="نص العنوان"/>
          <p:cNvSpPr txBox="1"/>
          <p:nvPr>
            <p:ph type="title"/>
          </p:nvPr>
        </p:nvSpPr>
        <p:spPr>
          <a:prstGeom prst="rect">
            <a:avLst/>
          </a:prstGeom>
        </p:spPr>
        <p:txBody>
          <a:bodyPr/>
          <a:lstStyle/>
          <a:p>
            <a:pPr/>
            <a:r>
              <a:t>نص العنوان</a:t>
            </a:r>
          </a:p>
        </p:txBody>
      </p:sp>
      <p:sp>
        <p:nvSpPr>
          <p:cNvPr id="75"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_OBJECTS_WITH_TEXT">
    <p:spTree>
      <p:nvGrpSpPr>
        <p:cNvPr id="1" name=""/>
        <p:cNvGrpSpPr/>
        <p:nvPr/>
      </p:nvGrpSpPr>
      <p:grpSpPr>
        <a:xfrm>
          <a:off x="0" y="0"/>
          <a:ext cx="0" cy="0"/>
          <a:chOff x="0" y="0"/>
          <a:chExt cx="0" cy="0"/>
        </a:xfrm>
      </p:grpSpPr>
      <p:sp>
        <p:nvSpPr>
          <p:cNvPr id="82" name="نص العنوان"/>
          <p:cNvSpPr txBox="1"/>
          <p:nvPr>
            <p:ph type="title"/>
          </p:nvPr>
        </p:nvSpPr>
        <p:spPr>
          <a:prstGeom prst="rect">
            <a:avLst/>
          </a:prstGeom>
        </p:spPr>
        <p:txBody>
          <a:bodyPr/>
          <a:lstStyle/>
          <a:p>
            <a:pPr/>
            <a:r>
              <a:t>نص العنوان</a:t>
            </a:r>
          </a:p>
        </p:txBody>
      </p:sp>
      <p:sp>
        <p:nvSpPr>
          <p:cNvPr id="83" name="مستوى النص الأول…"/>
          <p:cNvSpPr txBox="1"/>
          <p:nvPr>
            <p:ph type="body" sz="quarter" idx="1"/>
          </p:nvPr>
        </p:nvSpPr>
        <p:spPr>
          <a:xfrm>
            <a:off x="457200" y="1535112"/>
            <a:ext cx="4040100" cy="639901"/>
          </a:xfrm>
          <a:prstGeom prst="rect">
            <a:avLst/>
          </a:prstGeom>
        </p:spPr>
        <p:txBody>
          <a:bodyPr anchor="b"/>
          <a:lstStyle>
            <a:lvl1pPr marL="228600" indent="0">
              <a:spcBef>
                <a:spcPts val="400"/>
              </a:spcBef>
              <a:buClrTx/>
              <a:buSzTx/>
              <a:buFontTx/>
              <a:buNone/>
              <a:defRPr b="1" sz="2400"/>
            </a:lvl1pPr>
            <a:lvl2pPr marL="228600" indent="457200">
              <a:spcBef>
                <a:spcPts val="400"/>
              </a:spcBef>
              <a:buClrTx/>
              <a:buSzTx/>
              <a:buFontTx/>
              <a:buNone/>
              <a:defRPr b="1" sz="2400"/>
            </a:lvl2pPr>
            <a:lvl3pPr marL="228600" indent="914400">
              <a:spcBef>
                <a:spcPts val="400"/>
              </a:spcBef>
              <a:buClrTx/>
              <a:buSzTx/>
              <a:buFontTx/>
              <a:buNone/>
              <a:defRPr b="1" sz="2400"/>
            </a:lvl3pPr>
            <a:lvl4pPr marL="228600" indent="1371600">
              <a:spcBef>
                <a:spcPts val="400"/>
              </a:spcBef>
              <a:buClrTx/>
              <a:buSzTx/>
              <a:buFontTx/>
              <a:buNone/>
              <a:defRPr b="1" sz="2400"/>
            </a:lvl4pPr>
            <a:lvl5pPr marL="228600" indent="1828800">
              <a:spcBef>
                <a:spcPts val="400"/>
              </a:spcBef>
              <a:buClrTx/>
              <a:buSzTx/>
              <a:buFontTx/>
              <a:buNone/>
              <a:defRPr b="1" sz="2400"/>
            </a:lvl5p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84" name="Google Shape;65;p10"/>
          <p:cNvSpPr txBox="1"/>
          <p:nvPr>
            <p:ph type="body" sz="half" idx="13"/>
          </p:nvPr>
        </p:nvSpPr>
        <p:spPr>
          <a:xfrm>
            <a:off x="457200" y="2174875"/>
            <a:ext cx="4040100" cy="3951300"/>
          </a:xfrm>
          <a:prstGeom prst="rect">
            <a:avLst/>
          </a:prstGeom>
        </p:spPr>
        <p:txBody>
          <a:bodyPr/>
          <a:lstStyle/>
          <a:p>
            <a:pPr indent="-381000" rtl="0">
              <a:spcBef>
                <a:spcPts val="400"/>
              </a:spcBef>
              <a:buSzPts val="2400"/>
              <a:defRPr sz="2400"/>
            </a:pPr>
          </a:p>
        </p:txBody>
      </p:sp>
      <p:sp>
        <p:nvSpPr>
          <p:cNvPr id="85" name="Google Shape;66;p10"/>
          <p:cNvSpPr txBox="1"/>
          <p:nvPr>
            <p:ph type="body" sz="quarter" idx="14"/>
          </p:nvPr>
        </p:nvSpPr>
        <p:spPr>
          <a:xfrm>
            <a:off x="4645025" y="1535112"/>
            <a:ext cx="4041901" cy="639901"/>
          </a:xfrm>
          <a:prstGeom prst="rect">
            <a:avLst/>
          </a:prstGeom>
        </p:spPr>
        <p:txBody>
          <a:bodyPr anchor="b"/>
          <a:lstStyle/>
          <a:p>
            <a:pPr marL="228600" indent="0" rtl="0">
              <a:spcBef>
                <a:spcPts val="400"/>
              </a:spcBef>
              <a:buClrTx/>
              <a:buSzTx/>
              <a:buFontTx/>
              <a:buNone/>
              <a:defRPr b="1" sz="2400"/>
            </a:pPr>
          </a:p>
        </p:txBody>
      </p:sp>
      <p:sp>
        <p:nvSpPr>
          <p:cNvPr id="86" name="Google Shape;67;p10"/>
          <p:cNvSpPr txBox="1"/>
          <p:nvPr>
            <p:ph type="body" sz="half" idx="15"/>
          </p:nvPr>
        </p:nvSpPr>
        <p:spPr>
          <a:xfrm>
            <a:off x="4645025" y="2174875"/>
            <a:ext cx="4041901" cy="3951300"/>
          </a:xfrm>
          <a:prstGeom prst="rect">
            <a:avLst/>
          </a:prstGeom>
        </p:spPr>
        <p:txBody>
          <a:bodyPr/>
          <a:lstStyle/>
          <a:p>
            <a:pPr indent="-381000" rtl="0">
              <a:spcBef>
                <a:spcPts val="400"/>
              </a:spcBef>
              <a:buSzPts val="2400"/>
              <a:defRPr sz="2400"/>
            </a:pPr>
          </a:p>
        </p:txBody>
      </p:sp>
      <p:sp>
        <p:nvSpPr>
          <p:cNvPr id="87" name="رقم الشريحة"/>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نص العنوان"/>
          <p:cNvSpPr txBox="1"/>
          <p:nvPr>
            <p:ph type="title"/>
          </p:nvPr>
        </p:nvSpPr>
        <p:spPr>
          <a:xfrm>
            <a:off x="457200" y="274636"/>
            <a:ext cx="8229600" cy="11430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normAutofit fontScale="100000" lnSpcReduction="0"/>
          </a:bodyPr>
          <a:lstStyle/>
          <a:p>
            <a:pPr/>
            <a:r>
              <a:t>نص العنوان</a:t>
            </a:r>
          </a:p>
        </p:txBody>
      </p:sp>
      <p:sp>
        <p:nvSpPr>
          <p:cNvPr id="3" name="مستوى النص الأول…"/>
          <p:cNvSpPr txBox="1"/>
          <p:nvPr>
            <p:ph type="body" idx="1"/>
          </p:nvPr>
        </p:nvSpPr>
        <p:spPr>
          <a:xfrm>
            <a:off x="457200" y="1600200"/>
            <a:ext cx="8229600" cy="45261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ormAutofit fontScale="100000" lnSpcReduction="0"/>
          </a:bodyPr>
          <a:lstStyle/>
          <a:p>
            <a:pPr/>
            <a:r>
              <a:t>مستوى النص الأول</a:t>
            </a:r>
          </a:p>
          <a:p>
            <a:pPr lvl="1"/>
            <a:r>
              <a:t>مستوى النص الثاني</a:t>
            </a:r>
          </a:p>
          <a:p>
            <a:pPr lvl="2"/>
            <a:r>
              <a:t>مستوى النص الثالث</a:t>
            </a:r>
          </a:p>
          <a:p>
            <a:pPr lvl="3"/>
            <a:r>
              <a:t>مستوى النص الرابع</a:t>
            </a:r>
          </a:p>
          <a:p>
            <a:pPr lvl="4"/>
            <a:r>
              <a:t>مستوى النص الخامس</a:t>
            </a:r>
          </a:p>
        </p:txBody>
      </p:sp>
      <p:sp>
        <p:nvSpPr>
          <p:cNvPr id="4" name="رقم الشريحة"/>
          <p:cNvSpPr txBox="1"/>
          <p:nvPr>
            <p:ph type="sldNum" sz="quarter" idx="2"/>
          </p:nvPr>
        </p:nvSpPr>
        <p:spPr>
          <a:xfrm>
            <a:off x="457200" y="6406792"/>
            <a:ext cx="264388" cy="264216"/>
          </a:xfrm>
          <a:prstGeom prst="rect">
            <a:avLst/>
          </a:prstGeom>
          <a:ln w="12700">
            <a:miter lim="400000"/>
          </a:ln>
        </p:spPr>
        <p:txBody>
          <a:bodyPr wrap="none" lIns="45699" tIns="45699" rIns="45699" bIns="45699" anchor="ctr">
            <a:spAutoFit/>
          </a:bodyPr>
          <a:lstStyle>
            <a:lvl1pP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1pPr>
      <a:lvl2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2pPr>
      <a:lvl3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3pPr>
      <a:lvl4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4pPr>
      <a:lvl5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5pPr>
      <a:lvl6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6pPr>
      <a:lvl7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7pPr>
      <a:lvl8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8pPr>
      <a:lvl9pPr marL="0" marR="0" indent="0" algn="ctr" defTabSz="914400" rtl="1"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9pPr>
    </p:titleStyle>
    <p:bodyStyle>
      <a:lvl1pPr marL="457200" marR="0" indent="-342900" algn="l" defTabSz="914400" rtl="1" latinLnBrk="0">
        <a:lnSpc>
          <a:spcPct val="100000"/>
        </a:lnSpc>
        <a:spcBef>
          <a:spcPts val="300"/>
        </a:spcBef>
        <a:spcAft>
          <a:spcPts val="0"/>
        </a:spcAft>
        <a:buClr>
          <a:srgbClr val="000000"/>
        </a:buClr>
        <a:buSzPts val="3200"/>
        <a:buFont typeface="Arial"/>
        <a:buChar char="•"/>
        <a:tabLst/>
        <a:defRPr b="0" baseline="0" cap="none" i="0" spc="0" strike="noStrike" sz="3200" u="none">
          <a:solidFill>
            <a:srgbClr val="000000"/>
          </a:solidFill>
          <a:uFillTx/>
          <a:latin typeface="Calibri"/>
          <a:ea typeface="Calibri"/>
          <a:cs typeface="Calibri"/>
          <a:sym typeface="Calibri"/>
        </a:defRPr>
      </a:lvl1pPr>
      <a:lvl2pPr marL="963385" marR="0" indent="-391885" algn="l" defTabSz="914400" rtl="1" latinLnBrk="0">
        <a:lnSpc>
          <a:spcPct val="100000"/>
        </a:lnSpc>
        <a:spcBef>
          <a:spcPts val="300"/>
        </a:spcBef>
        <a:spcAft>
          <a:spcPts val="0"/>
        </a:spcAft>
        <a:buClr>
          <a:srgbClr val="000000"/>
        </a:buClr>
        <a:buSzPts val="3200"/>
        <a:buFont typeface="Arial"/>
        <a:buChar char="–"/>
        <a:tabLst/>
        <a:defRPr b="0" baseline="0" cap="none" i="0" spc="0" strike="noStrike" sz="3200" u="none">
          <a:solidFill>
            <a:srgbClr val="000000"/>
          </a:solidFill>
          <a:uFillTx/>
          <a:latin typeface="Calibri"/>
          <a:ea typeface="Calibri"/>
          <a:cs typeface="Calibri"/>
          <a:sym typeface="Calibri"/>
        </a:defRPr>
      </a:lvl2pPr>
      <a:lvl3pPr marL="1485900" marR="0" indent="-457200" algn="l" defTabSz="914400" rtl="1" latinLnBrk="0">
        <a:lnSpc>
          <a:spcPct val="100000"/>
        </a:lnSpc>
        <a:spcBef>
          <a:spcPts val="300"/>
        </a:spcBef>
        <a:spcAft>
          <a:spcPts val="0"/>
        </a:spcAft>
        <a:buClr>
          <a:srgbClr val="000000"/>
        </a:buClr>
        <a:buSzPts val="3200"/>
        <a:buFont typeface="Arial"/>
        <a:buChar char="•"/>
        <a:tabLst/>
        <a:defRPr b="0" baseline="0" cap="none" i="0" spc="0" strike="noStrike" sz="3200" u="none">
          <a:solidFill>
            <a:srgbClr val="000000"/>
          </a:solidFill>
          <a:uFillTx/>
          <a:latin typeface="Calibri"/>
          <a:ea typeface="Calibri"/>
          <a:cs typeface="Calibri"/>
          <a:sym typeface="Calibri"/>
        </a:defRPr>
      </a:lvl3pPr>
      <a:lvl4pPr marL="2034539" marR="0" indent="-548639" algn="l" defTabSz="914400" rtl="1" latinLnBrk="0">
        <a:lnSpc>
          <a:spcPct val="100000"/>
        </a:lnSpc>
        <a:spcBef>
          <a:spcPts val="300"/>
        </a:spcBef>
        <a:spcAft>
          <a:spcPts val="0"/>
        </a:spcAft>
        <a:buClr>
          <a:srgbClr val="000000"/>
        </a:buClr>
        <a:buSzPts val="3200"/>
        <a:buFont typeface="Arial"/>
        <a:buChar char="–"/>
        <a:tabLst/>
        <a:defRPr b="0" baseline="0" cap="none" i="0" spc="0" strike="noStrike" sz="3200" u="none">
          <a:solidFill>
            <a:srgbClr val="000000"/>
          </a:solidFill>
          <a:uFillTx/>
          <a:latin typeface="Calibri"/>
          <a:ea typeface="Calibri"/>
          <a:cs typeface="Calibri"/>
          <a:sym typeface="Calibri"/>
        </a:defRPr>
      </a:lvl4pPr>
      <a:lvl5pPr marL="2491739" marR="0" indent="-548639" algn="l" defTabSz="914400" rtl="1" latinLnBrk="0">
        <a:lnSpc>
          <a:spcPct val="100000"/>
        </a:lnSpc>
        <a:spcBef>
          <a:spcPts val="300"/>
        </a:spcBef>
        <a:spcAft>
          <a:spcPts val="0"/>
        </a:spcAft>
        <a:buClr>
          <a:srgbClr val="000000"/>
        </a:buClr>
        <a:buSzPts val="3200"/>
        <a:buFont typeface="Arial"/>
        <a:buChar char="»"/>
        <a:tabLst/>
        <a:defRPr b="0" baseline="0" cap="none" i="0" spc="0" strike="noStrike" sz="3200" u="none">
          <a:solidFill>
            <a:srgbClr val="000000"/>
          </a:solidFill>
          <a:uFillTx/>
          <a:latin typeface="Calibri"/>
          <a:ea typeface="Calibri"/>
          <a:cs typeface="Calibri"/>
          <a:sym typeface="Calibri"/>
        </a:defRPr>
      </a:lvl5pPr>
      <a:lvl6pPr marL="2948939" marR="0" indent="-548639" algn="l" defTabSz="914400" rtl="1" latinLnBrk="0">
        <a:lnSpc>
          <a:spcPct val="100000"/>
        </a:lnSpc>
        <a:spcBef>
          <a:spcPts val="300"/>
        </a:spcBef>
        <a:spcAft>
          <a:spcPts val="0"/>
        </a:spcAft>
        <a:buClr>
          <a:srgbClr val="000000"/>
        </a:buClr>
        <a:buSzPts val="3200"/>
        <a:buFont typeface="Arial"/>
        <a:buChar char="•"/>
        <a:tabLst/>
        <a:defRPr b="0" baseline="0" cap="none" i="0" spc="0" strike="noStrike" sz="3200" u="none">
          <a:solidFill>
            <a:srgbClr val="000000"/>
          </a:solidFill>
          <a:uFillTx/>
          <a:latin typeface="Calibri"/>
          <a:ea typeface="Calibri"/>
          <a:cs typeface="Calibri"/>
          <a:sym typeface="Calibri"/>
        </a:defRPr>
      </a:lvl6pPr>
      <a:lvl7pPr marL="3406140" marR="0" indent="-548640" algn="l" defTabSz="914400" rtl="1" latinLnBrk="0">
        <a:lnSpc>
          <a:spcPct val="100000"/>
        </a:lnSpc>
        <a:spcBef>
          <a:spcPts val="300"/>
        </a:spcBef>
        <a:spcAft>
          <a:spcPts val="0"/>
        </a:spcAft>
        <a:buClr>
          <a:srgbClr val="000000"/>
        </a:buClr>
        <a:buSzPts val="3200"/>
        <a:buFont typeface="Arial"/>
        <a:buChar char="•"/>
        <a:tabLst/>
        <a:defRPr b="0" baseline="0" cap="none" i="0" spc="0" strike="noStrike" sz="3200" u="none">
          <a:solidFill>
            <a:srgbClr val="000000"/>
          </a:solidFill>
          <a:uFillTx/>
          <a:latin typeface="Calibri"/>
          <a:ea typeface="Calibri"/>
          <a:cs typeface="Calibri"/>
          <a:sym typeface="Calibri"/>
        </a:defRPr>
      </a:lvl7pPr>
      <a:lvl8pPr marL="3863340" marR="0" indent="-548640" algn="l" defTabSz="914400" rtl="1" latinLnBrk="0">
        <a:lnSpc>
          <a:spcPct val="100000"/>
        </a:lnSpc>
        <a:spcBef>
          <a:spcPts val="300"/>
        </a:spcBef>
        <a:spcAft>
          <a:spcPts val="0"/>
        </a:spcAft>
        <a:buClr>
          <a:srgbClr val="000000"/>
        </a:buClr>
        <a:buSzPts val="3200"/>
        <a:buFont typeface="Arial"/>
        <a:buChar char="•"/>
        <a:tabLst/>
        <a:defRPr b="0" baseline="0" cap="none" i="0" spc="0" strike="noStrike" sz="3200" u="none">
          <a:solidFill>
            <a:srgbClr val="000000"/>
          </a:solidFill>
          <a:uFillTx/>
          <a:latin typeface="Calibri"/>
          <a:ea typeface="Calibri"/>
          <a:cs typeface="Calibri"/>
          <a:sym typeface="Calibri"/>
        </a:defRPr>
      </a:lvl8pPr>
      <a:lvl9pPr marL="4320540" marR="0" indent="-548640" algn="l" defTabSz="914400" rtl="1" latinLnBrk="0">
        <a:lnSpc>
          <a:spcPct val="100000"/>
        </a:lnSpc>
        <a:spcBef>
          <a:spcPts val="300"/>
        </a:spcBef>
        <a:spcAft>
          <a:spcPts val="0"/>
        </a:spcAft>
        <a:buClr>
          <a:srgbClr val="000000"/>
        </a:buClr>
        <a:buSzPts val="3200"/>
        <a:buFont typeface="Arial"/>
        <a:buChar char="•"/>
        <a:tabLst/>
        <a:defRPr b="0" baseline="0" cap="none" i="0" spc="0" strike="noStrike" sz="3200" u="none">
          <a:solidFill>
            <a:srgbClr val="000000"/>
          </a:solidFill>
          <a:uFillTx/>
          <a:latin typeface="Calibri"/>
          <a:ea typeface="Calibri"/>
          <a:cs typeface="Calibri"/>
          <a:sym typeface="Calibri"/>
        </a:defRPr>
      </a:lvl9pPr>
    </p:bodyStyle>
    <p:otherStyle>
      <a:lvl1pPr marL="0" marR="0" indent="0" algn="l" defTabSz="914400" rtl="1"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1pPr>
      <a:lvl2pPr marL="0" marR="0" indent="0" algn="l" defTabSz="914400" rtl="1"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2pPr>
      <a:lvl3pPr marL="0" marR="0" indent="0" algn="l" defTabSz="914400" rtl="1"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3pPr>
      <a:lvl4pPr marL="0" marR="0" indent="0" algn="l" defTabSz="914400" rtl="1"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4pPr>
      <a:lvl5pPr marL="0" marR="0" indent="0" algn="l" defTabSz="914400" rtl="1"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5pPr>
      <a:lvl6pPr marL="0" marR="0" indent="0" algn="l" defTabSz="914400" rtl="1"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6pPr>
      <a:lvl7pPr marL="0" marR="0" indent="0" algn="l" defTabSz="914400" rtl="1"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7pPr>
      <a:lvl8pPr marL="0" marR="0" indent="0" algn="l" defTabSz="914400" rtl="1"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8pPr>
      <a:lvl9pPr marL="0" marR="0" indent="0" algn="l" defTabSz="914400" rtl="1"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Google Shape;88;p13"/>
          <p:cNvSpPr txBox="1"/>
          <p:nvPr>
            <p:ph type="ctrTitle"/>
          </p:nvPr>
        </p:nvSpPr>
        <p:spPr>
          <a:prstGeom prst="rect">
            <a:avLst/>
          </a:prstGeom>
        </p:spPr>
        <p:txBody>
          <a:bodyPr/>
          <a:lstStyle/>
          <a:p>
            <a:pPr rtl="0">
              <a:defRPr/>
            </a:pPr>
          </a:p>
        </p:txBody>
      </p:sp>
      <p:sp>
        <p:nvSpPr>
          <p:cNvPr id="125" name="Google Shape;89;p13"/>
          <p:cNvSpPr txBox="1"/>
          <p:nvPr>
            <p:ph type="subTitle" sz="quarter" idx="1"/>
          </p:nvPr>
        </p:nvSpPr>
        <p:spPr>
          <a:prstGeom prst="rect">
            <a:avLst/>
          </a:prstGeom>
        </p:spPr>
        <p:txBody>
          <a:bodyPr/>
          <a:lstStyle/>
          <a:p>
            <a:pPr marL="0" indent="0" rtl="0">
              <a:spcBef>
                <a:spcPts val="0"/>
              </a:spcBef>
              <a:defRPr/>
            </a:pPr>
          </a:p>
        </p:txBody>
      </p:sp>
      <p:pic>
        <p:nvPicPr>
          <p:cNvPr id="126" name="Google Shape;90;p13" descr="Google Shape;90;p13"/>
          <p:cNvPicPr>
            <a:picLocks noChangeAspect="1"/>
          </p:cNvPicPr>
          <p:nvPr/>
        </p:nvPicPr>
        <p:blipFill>
          <a:blip r:embed="rId2">
            <a:extLst/>
          </a:blip>
          <a:stretch>
            <a:fillRect/>
          </a:stretch>
        </p:blipFill>
        <p:spPr>
          <a:xfrm>
            <a:off x="-19050" y="0"/>
            <a:ext cx="9144000" cy="68580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Google Shape;402;p38"/>
          <p:cNvSpPr/>
          <p:nvPr/>
        </p:nvSpPr>
        <p:spPr>
          <a:xfrm>
            <a:off x="0" y="0"/>
            <a:ext cx="9144000" cy="6858000"/>
          </a:xfrm>
          <a:prstGeom prst="rect">
            <a:avLst/>
          </a:prstGeom>
          <a:solidFill>
            <a:srgbClr val="EDF39F"/>
          </a:solidFill>
          <a:ln>
            <a:solidFill>
              <a:srgbClr val="98B954"/>
            </a:solidFill>
            <a:miter/>
          </a:ln>
          <a:effectLst>
            <a:outerShdw sx="100000" sy="100000" kx="0" ky="0" algn="b" rotWithShape="0" blurRad="63500" dist="20000" dir="5400000">
              <a:srgbClr val="000000">
                <a:alpha val="37650"/>
              </a:srgbClr>
            </a:outerShdw>
          </a:effectLst>
        </p:spPr>
        <p:txBody>
          <a:bodyPr lIns="0" tIns="0" rIns="0" bIns="0" anchor="ctr"/>
          <a:lstStyle/>
          <a:p>
            <a:pPr algn="r" rtl="0">
              <a:defRPr sz="1800"/>
            </a:pPr>
          </a:p>
        </p:txBody>
      </p:sp>
      <p:sp>
        <p:nvSpPr>
          <p:cNvPr id="187" name="Google Shape;403;p38"/>
          <p:cNvSpPr/>
          <p:nvPr/>
        </p:nvSpPr>
        <p:spPr>
          <a:xfrm>
            <a:off x="5364995" y="1635529"/>
            <a:ext cx="3309901" cy="795316"/>
          </a:xfrm>
          <a:prstGeom prst="rect">
            <a:avLst/>
          </a:prstGeom>
          <a:gradFill>
            <a:gsLst>
              <a:gs pos="0">
                <a:schemeClr val="accent3">
                  <a:hueOff val="263624"/>
                  <a:satOff val="55948"/>
                  <a:lumOff val="27907"/>
                </a:schemeClr>
              </a:gs>
              <a:gs pos="35000">
                <a:srgbClr val="E3FEBF"/>
              </a:gs>
              <a:gs pos="100000">
                <a:srgbClr val="F4FEE6"/>
              </a:gs>
            </a:gsLst>
            <a:lin ang="16200038"/>
          </a:gradFill>
          <a:ln>
            <a:solidFill>
              <a:srgbClr val="97B853"/>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lvl1pPr algn="ctr">
              <a:defRPr sz="4300">
                <a:solidFill>
                  <a:srgbClr val="660066"/>
                </a:solidFill>
                <a:latin typeface="Calibri"/>
                <a:ea typeface="Calibri"/>
                <a:cs typeface="Calibri"/>
                <a:sym typeface="Calibri"/>
              </a:defRPr>
            </a:lvl1pPr>
          </a:lstStyle>
          <a:p>
            <a:pPr rtl="0">
              <a:defRPr/>
            </a:pPr>
            <a:r>
              <a:t>صناديق البضائع </a:t>
            </a:r>
          </a:p>
        </p:txBody>
      </p:sp>
      <p:grpSp>
        <p:nvGrpSpPr>
          <p:cNvPr id="190" name="Google Shape;404;p38"/>
          <p:cNvGrpSpPr/>
          <p:nvPr/>
        </p:nvGrpSpPr>
        <p:grpSpPr>
          <a:xfrm>
            <a:off x="2210967" y="71998"/>
            <a:ext cx="4902301" cy="1319654"/>
            <a:chOff x="-1484415" y="-1026"/>
            <a:chExt cx="4902299" cy="1319652"/>
          </a:xfrm>
        </p:grpSpPr>
        <p:sp>
          <p:nvSpPr>
            <p:cNvPr id="188" name="مستطيل"/>
            <p:cNvSpPr/>
            <p:nvPr/>
          </p:nvSpPr>
          <p:spPr>
            <a:xfrm>
              <a:off x="-1484416" y="-1"/>
              <a:ext cx="4902301" cy="1317601"/>
            </a:xfrm>
            <a:prstGeom prst="rect">
              <a:avLst/>
            </a:prstGeom>
            <a:gradFill flip="none" rotWithShape="1">
              <a:gsLst>
                <a:gs pos="0">
                  <a:srgbClr val="FFA09D"/>
                </a:gs>
                <a:gs pos="35000">
                  <a:srgbClr val="FFBCBC"/>
                </a:gs>
                <a:gs pos="100000">
                  <a:srgbClr val="FFE2E2"/>
                </a:gs>
              </a:gsLst>
              <a:lin ang="16200038" scaled="0"/>
            </a:gradFill>
            <a:ln w="9525" cap="flat">
              <a:solidFill>
                <a:srgbClr val="BD4B48"/>
              </a:solidFill>
              <a:prstDash val="solid"/>
              <a:round/>
            </a:ln>
            <a:effectLst>
              <a:outerShdw sx="100000" sy="100000" kx="0" ky="0" algn="b" rotWithShape="0" blurRad="38100" dist="20000" dir="5400000">
                <a:srgbClr val="000000">
                  <a:alpha val="37650"/>
                </a:srgbClr>
              </a:outerShdw>
            </a:effectLst>
          </p:spPr>
          <p:txBody>
            <a:bodyPr wrap="square" lIns="0" tIns="0" rIns="0" bIns="0" numCol="1" anchor="ctr">
              <a:noAutofit/>
            </a:bodyPr>
            <a:lstStyle/>
            <a:p>
              <a:pPr algn="ctr" rtl="0">
                <a:defRPr/>
              </a:pPr>
            </a:p>
          </p:txBody>
        </p:sp>
        <p:sp>
          <p:nvSpPr>
            <p:cNvPr id="189" name="أنواع الصناديق الاستثماريه"/>
            <p:cNvSpPr txBox="1"/>
            <p:nvPr/>
          </p:nvSpPr>
          <p:spPr>
            <a:xfrm>
              <a:off x="-1438691" y="-1027"/>
              <a:ext cx="4810851" cy="131965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b="1" sz="3600">
                  <a:latin typeface="Calibri"/>
                  <a:ea typeface="Calibri"/>
                  <a:cs typeface="Calibri"/>
                  <a:sym typeface="Calibri"/>
                </a:defRPr>
              </a:lvl1pPr>
            </a:lstStyle>
            <a:p>
              <a:pPr rtl="0">
                <a:defRPr/>
              </a:pPr>
              <a:r>
                <a:t>أنواع الصناديق الاستثماريه </a:t>
              </a:r>
            </a:p>
          </p:txBody>
        </p:sp>
      </p:grpSp>
      <p:sp>
        <p:nvSpPr>
          <p:cNvPr id="191" name="Google Shape;405;p38"/>
          <p:cNvSpPr/>
          <p:nvPr/>
        </p:nvSpPr>
        <p:spPr>
          <a:xfrm>
            <a:off x="5218145" y="3175163"/>
            <a:ext cx="3603600" cy="795316"/>
          </a:xfrm>
          <a:prstGeom prst="rect">
            <a:avLst/>
          </a:prstGeom>
          <a:gradFill>
            <a:gsLst>
              <a:gs pos="0">
                <a:schemeClr val="accent3">
                  <a:hueOff val="263624"/>
                  <a:satOff val="55948"/>
                  <a:lumOff val="27907"/>
                </a:schemeClr>
              </a:gs>
              <a:gs pos="35000">
                <a:srgbClr val="E3FEBF"/>
              </a:gs>
              <a:gs pos="100000">
                <a:srgbClr val="F4FEE6"/>
              </a:gs>
            </a:gsLst>
            <a:lin ang="16200038"/>
          </a:gradFill>
          <a:ln>
            <a:solidFill>
              <a:srgbClr val="97B853"/>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lvl1pPr algn="ctr">
              <a:defRPr sz="4300">
                <a:solidFill>
                  <a:srgbClr val="660066"/>
                </a:solidFill>
                <a:latin typeface="Calibri"/>
                <a:ea typeface="Calibri"/>
                <a:cs typeface="Calibri"/>
                <a:sym typeface="Calibri"/>
              </a:defRPr>
            </a:lvl1pPr>
          </a:lstStyle>
          <a:p>
            <a:pPr rtl="0">
              <a:defRPr/>
            </a:pPr>
            <a:r>
              <a:t>صناديق الأسهم</a:t>
            </a:r>
          </a:p>
        </p:txBody>
      </p:sp>
      <p:grpSp>
        <p:nvGrpSpPr>
          <p:cNvPr id="194" name="Google Shape;412;p38"/>
          <p:cNvGrpSpPr/>
          <p:nvPr/>
        </p:nvGrpSpPr>
        <p:grpSpPr>
          <a:xfrm>
            <a:off x="365125" y="244475"/>
            <a:ext cx="1195500" cy="974701"/>
            <a:chOff x="0" y="0"/>
            <a:chExt cx="1195499" cy="974700"/>
          </a:xfrm>
        </p:grpSpPr>
        <p:sp>
          <p:nvSpPr>
            <p:cNvPr id="192" name="مستطيل مستدير الزوايا"/>
            <p:cNvSpPr/>
            <p:nvPr/>
          </p:nvSpPr>
          <p:spPr>
            <a:xfrm>
              <a:off x="0" y="0"/>
              <a:ext cx="1195500" cy="974701"/>
            </a:xfrm>
            <a:prstGeom prst="roundRect">
              <a:avLst>
                <a:gd name="adj" fmla="val 16667"/>
              </a:avLst>
            </a:prstGeom>
            <a:solidFill>
              <a:schemeClr val="accent2"/>
            </a:solidFill>
            <a:ln w="38100" cap="flat">
              <a:solidFill>
                <a:srgbClr val="FFFFFF"/>
              </a:solidFill>
              <a:prstDash val="solid"/>
              <a:round/>
            </a:ln>
            <a:effectLst>
              <a:outerShdw sx="100000" sy="100000" kx="0" ky="0" algn="b" rotWithShape="0" blurRad="38100" dist="20000" dir="5400000">
                <a:srgbClr val="000000">
                  <a:alpha val="37650"/>
                </a:srgbClr>
              </a:outerShdw>
            </a:effectLst>
          </p:spPr>
          <p:txBody>
            <a:bodyPr wrap="square" lIns="0" tIns="0" rIns="0" bIns="0" numCol="1" anchor="ctr">
              <a:noAutofit/>
            </a:bodyPr>
            <a:lstStyle/>
            <a:p>
              <a:pPr algn="ctr" rtl="0">
                <a:defRPr/>
              </a:pPr>
            </a:p>
          </p:txBody>
        </p:sp>
        <p:sp>
          <p:nvSpPr>
            <p:cNvPr id="193" name="خارطة…"/>
            <p:cNvSpPr txBox="1"/>
            <p:nvPr/>
          </p:nvSpPr>
          <p:spPr>
            <a:xfrm>
              <a:off x="93306" y="103274"/>
              <a:ext cx="1008888" cy="76815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p>
              <a:pPr algn="ctr" rtl="0">
                <a:defRPr sz="2000">
                  <a:solidFill>
                    <a:srgbClr val="FFFFFF"/>
                  </a:solidFill>
                  <a:effectLst>
                    <a:outerShdw sx="100000" sy="100000" kx="0" ky="0" algn="b" rotWithShape="0" blurRad="63500" dist="0" dir="3600000">
                      <a:srgbClr val="000000">
                        <a:alpha val="70000"/>
                      </a:srgbClr>
                    </a:outerShdw>
                  </a:effectLst>
                  <a:latin typeface="Calibri"/>
                  <a:ea typeface="Calibri"/>
                  <a:cs typeface="Calibri"/>
                  <a:sym typeface="Calibri"/>
                </a:defRPr>
              </a:pPr>
              <a:r>
                <a:t>خارطة </a:t>
              </a:r>
            </a:p>
            <a:p>
              <a:pPr algn="ctr" rtl="0">
                <a:defRPr sz="2000">
                  <a:solidFill>
                    <a:srgbClr val="FFFFFF"/>
                  </a:solidFill>
                  <a:effectLst>
                    <a:outerShdw sx="100000" sy="100000" kx="0" ky="0" algn="b" rotWithShape="0" blurRad="63500" dist="0" dir="3600000">
                      <a:srgbClr val="000000">
                        <a:alpha val="70000"/>
                      </a:srgbClr>
                    </a:outerShdw>
                  </a:effectLst>
                  <a:latin typeface="Calibri"/>
                  <a:ea typeface="Calibri"/>
                  <a:cs typeface="Calibri"/>
                  <a:sym typeface="Calibri"/>
                </a:defRPr>
              </a:pPr>
              <a:r>
                <a:t>مفاهيم </a:t>
              </a:r>
            </a:p>
          </p:txBody>
        </p:sp>
      </p:grpSp>
      <p:sp>
        <p:nvSpPr>
          <p:cNvPr id="195" name="Google Shape;405;p38"/>
          <p:cNvSpPr/>
          <p:nvPr/>
        </p:nvSpPr>
        <p:spPr>
          <a:xfrm>
            <a:off x="275785" y="3185723"/>
            <a:ext cx="4614267" cy="753074"/>
          </a:xfrm>
          <a:prstGeom prst="rect">
            <a:avLst/>
          </a:prstGeom>
          <a:gradFill>
            <a:gsLst>
              <a:gs pos="0">
                <a:srgbClr val="00A1D8"/>
              </a:gs>
              <a:gs pos="100000">
                <a:srgbClr val="F4FEE6"/>
              </a:gs>
            </a:gsLst>
            <a:lin ang="16200038"/>
          </a:gradFill>
          <a:ln>
            <a:solidFill>
              <a:srgbClr val="97B853"/>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lvl1pPr algn="r">
              <a:defRPr sz="4000">
                <a:solidFill>
                  <a:srgbClr val="660066"/>
                </a:solidFill>
                <a:latin typeface="Calibri"/>
                <a:ea typeface="Calibri"/>
                <a:cs typeface="Calibri"/>
                <a:sym typeface="Calibri"/>
              </a:defRPr>
            </a:lvl1pPr>
          </a:lstStyle>
          <a:p>
            <a:pPr rtl="0">
              <a:defRPr/>
            </a:pPr>
            <a:r>
              <a:t>منها الجائز ومنهاالمحرم </a:t>
            </a:r>
          </a:p>
        </p:txBody>
      </p:sp>
      <p:sp>
        <p:nvSpPr>
          <p:cNvPr id="196" name="Google Shape;403;p38"/>
          <p:cNvSpPr/>
          <p:nvPr/>
        </p:nvSpPr>
        <p:spPr>
          <a:xfrm>
            <a:off x="485801" y="1635529"/>
            <a:ext cx="4194234" cy="753073"/>
          </a:xfrm>
          <a:prstGeom prst="rect">
            <a:avLst/>
          </a:prstGeom>
          <a:gradFill>
            <a:gsLst>
              <a:gs pos="0">
                <a:srgbClr val="00A1D8"/>
              </a:gs>
              <a:gs pos="100000">
                <a:srgbClr val="F4FEE6"/>
              </a:gs>
            </a:gsLst>
            <a:lin ang="16200038"/>
          </a:gradFill>
          <a:ln>
            <a:solidFill>
              <a:srgbClr val="97B853"/>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lvl1pPr algn="ctr">
              <a:defRPr sz="4000">
                <a:solidFill>
                  <a:srgbClr val="660066"/>
                </a:solidFill>
                <a:latin typeface="Calibri"/>
                <a:ea typeface="Calibri"/>
                <a:cs typeface="Calibri"/>
                <a:sym typeface="Calibri"/>
              </a:defRPr>
            </a:lvl1pPr>
          </a:lstStyle>
          <a:p>
            <a:pPr rtl="0">
              <a:defRPr/>
            </a:pPr>
            <a:r>
              <a:t>جائزه لو تقيد بالضوابط </a:t>
            </a:r>
          </a:p>
        </p:txBody>
      </p:sp>
      <p:sp>
        <p:nvSpPr>
          <p:cNvPr id="197" name="Google Shape;405;p38"/>
          <p:cNvSpPr/>
          <p:nvPr/>
        </p:nvSpPr>
        <p:spPr>
          <a:xfrm>
            <a:off x="5218145" y="4714796"/>
            <a:ext cx="3603600" cy="795317"/>
          </a:xfrm>
          <a:prstGeom prst="rect">
            <a:avLst/>
          </a:prstGeom>
          <a:gradFill>
            <a:gsLst>
              <a:gs pos="0">
                <a:schemeClr val="accent3">
                  <a:hueOff val="263624"/>
                  <a:satOff val="55948"/>
                  <a:lumOff val="27907"/>
                </a:schemeClr>
              </a:gs>
              <a:gs pos="35000">
                <a:srgbClr val="E3FEBF"/>
              </a:gs>
              <a:gs pos="100000">
                <a:srgbClr val="F4FEE6"/>
              </a:gs>
            </a:gsLst>
            <a:lin ang="16200038"/>
          </a:gradFill>
          <a:ln>
            <a:solidFill>
              <a:srgbClr val="97B853"/>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lvl1pPr algn="ctr">
              <a:defRPr sz="4300">
                <a:solidFill>
                  <a:srgbClr val="660066"/>
                </a:solidFill>
                <a:latin typeface="Calibri"/>
                <a:ea typeface="Calibri"/>
                <a:cs typeface="Calibri"/>
                <a:sym typeface="Calibri"/>
              </a:defRPr>
            </a:lvl1pPr>
          </a:lstStyle>
          <a:p>
            <a:pPr rtl="0">
              <a:defRPr/>
            </a:pPr>
            <a:r>
              <a:t>صناديق السندات </a:t>
            </a:r>
          </a:p>
        </p:txBody>
      </p:sp>
      <p:sp>
        <p:nvSpPr>
          <p:cNvPr id="198" name="Google Shape;405;p38"/>
          <p:cNvSpPr/>
          <p:nvPr/>
        </p:nvSpPr>
        <p:spPr>
          <a:xfrm>
            <a:off x="1202229" y="4735918"/>
            <a:ext cx="3750989" cy="753073"/>
          </a:xfrm>
          <a:prstGeom prst="rect">
            <a:avLst/>
          </a:prstGeom>
          <a:gradFill>
            <a:gsLst>
              <a:gs pos="0">
                <a:srgbClr val="00A1D8"/>
              </a:gs>
              <a:gs pos="100000">
                <a:srgbClr val="F4FEE6"/>
              </a:gs>
            </a:gsLst>
            <a:lin ang="16200038"/>
          </a:gradFill>
          <a:ln>
            <a:solidFill>
              <a:srgbClr val="97B853"/>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lvl1pPr algn="r">
              <a:defRPr sz="4000">
                <a:solidFill>
                  <a:srgbClr val="660066"/>
                </a:solidFill>
                <a:latin typeface="Calibri"/>
                <a:ea typeface="Calibri"/>
                <a:cs typeface="Calibri"/>
                <a:sym typeface="Calibri"/>
              </a:defRPr>
            </a:lvl1pPr>
          </a:lstStyle>
          <a:p>
            <a:pPr rtl="0">
              <a:defRPr/>
            </a:pPr>
            <a:r>
              <a:t>محرم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Google Shape;95;p14"/>
          <p:cNvSpPr/>
          <p:nvPr/>
        </p:nvSpPr>
        <p:spPr>
          <a:xfrm>
            <a:off x="0" y="0"/>
            <a:ext cx="9144000" cy="6858000"/>
          </a:xfrm>
          <a:prstGeom prst="rect">
            <a:avLst/>
          </a:prstGeom>
          <a:solidFill>
            <a:srgbClr val="C3D69B"/>
          </a:solidFill>
          <a:ln w="25400">
            <a:solidFill>
              <a:srgbClr val="385D8A"/>
            </a:solidFill>
            <a:miter/>
          </a:ln>
        </p:spPr>
        <p:txBody>
          <a:bodyPr lIns="0" tIns="0" rIns="0" bIns="0" anchor="ctr"/>
          <a:lstStyle/>
          <a:p>
            <a:pPr rtl="0">
              <a:defRPr sz="1800"/>
            </a:pPr>
          </a:p>
        </p:txBody>
      </p:sp>
      <p:sp>
        <p:nvSpPr>
          <p:cNvPr id="129" name="Google Shape;96;p14"/>
          <p:cNvSpPr txBox="1"/>
          <p:nvPr>
            <p:ph type="title"/>
          </p:nvPr>
        </p:nvSpPr>
        <p:spPr>
          <a:xfrm>
            <a:off x="457200" y="274637"/>
            <a:ext cx="8229600" cy="3297300"/>
          </a:xfrm>
          <a:prstGeom prst="rect">
            <a:avLst/>
          </a:prstGeom>
          <a:solidFill>
            <a:srgbClr val="FFFF99"/>
          </a:solidFill>
          <a:ln w="9525">
            <a:solidFill>
              <a:srgbClr val="953735"/>
            </a:solidFill>
            <a:miter lim="800000"/>
          </a:ln>
        </p:spPr>
        <p:txBody>
          <a:bodyPr/>
          <a:lstStyle/>
          <a:p>
            <a:pPr defTabSz="850391" rtl="0">
              <a:defRPr b="1" sz="5022"/>
            </a:pPr>
            <a:r>
              <a:t>طالبتي المبدعة :</a:t>
            </a:r>
            <a:br/>
            <a:r>
              <a:t>استرجعي أهم الأفكار التي تعرفت عليها  في الدرس السابق</a:t>
            </a:r>
          </a:p>
        </p:txBody>
      </p:sp>
      <p:sp>
        <p:nvSpPr>
          <p:cNvPr id="130" name="Google Shape;97;p14"/>
          <p:cNvSpPr/>
          <p:nvPr/>
        </p:nvSpPr>
        <p:spPr>
          <a:xfrm>
            <a:off x="225425" y="5529262"/>
            <a:ext cx="1481101" cy="806252"/>
          </a:xfrm>
          <a:prstGeom prst="rect">
            <a:avLst/>
          </a:prstGeom>
          <a:solidFill>
            <a:schemeClr val="accent2"/>
          </a:solidFill>
          <a:ln w="38100">
            <a:solidFill>
              <a:srgbClr val="FFFFFF"/>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p>
            <a:pPr algn="ctr" rtl="0">
              <a:defRPr sz="2000">
                <a:solidFill>
                  <a:srgbClr val="FFFFFF"/>
                </a:solidFill>
                <a:effectLst>
                  <a:outerShdw sx="100000" sy="100000" kx="0" ky="0" algn="b" rotWithShape="0" blurRad="63500" dist="0" dir="3600000">
                    <a:srgbClr val="000000">
                      <a:alpha val="70000"/>
                    </a:srgbClr>
                  </a:outerShdw>
                </a:effectLst>
                <a:latin typeface="Calibri"/>
                <a:ea typeface="Calibri"/>
                <a:cs typeface="Calibri"/>
                <a:sym typeface="Calibri"/>
              </a:defRPr>
            </a:pPr>
            <a:r>
              <a:t>إستراتيجية </a:t>
            </a:r>
          </a:p>
          <a:p>
            <a:pPr algn="ctr" rtl="0">
              <a:defRPr sz="2000">
                <a:solidFill>
                  <a:srgbClr val="FFFFFF"/>
                </a:solidFill>
                <a:effectLst>
                  <a:outerShdw sx="100000" sy="100000" kx="0" ky="0" algn="b" rotWithShape="0" blurRad="63500" dist="0" dir="3600000">
                    <a:srgbClr val="000000">
                      <a:alpha val="70000"/>
                    </a:srgbClr>
                  </a:outerShdw>
                </a:effectLst>
                <a:latin typeface="Calibri"/>
                <a:ea typeface="Calibri"/>
                <a:cs typeface="Calibri"/>
                <a:sym typeface="Calibri"/>
              </a:defRPr>
            </a:pPr>
            <a:r>
              <a:t>(قل شيئا)</a:t>
            </a:r>
          </a:p>
        </p:txBody>
      </p:sp>
      <p:pic>
        <p:nvPicPr>
          <p:cNvPr id="131" name="Google Shape;98;p14" descr="Google Shape;98;p14"/>
          <p:cNvPicPr>
            <a:picLocks noChangeAspect="1"/>
          </p:cNvPicPr>
          <p:nvPr/>
        </p:nvPicPr>
        <p:blipFill>
          <a:blip r:embed="rId2">
            <a:extLst/>
          </a:blip>
          <a:stretch>
            <a:fillRect/>
          </a:stretch>
        </p:blipFill>
        <p:spPr>
          <a:xfrm>
            <a:off x="4214812" y="3786187"/>
            <a:ext cx="3671888" cy="2786063"/>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Google Shape;313;p32"/>
          <p:cNvSpPr/>
          <p:nvPr/>
        </p:nvSpPr>
        <p:spPr>
          <a:xfrm>
            <a:off x="0" y="0"/>
            <a:ext cx="9144000" cy="6858000"/>
          </a:xfrm>
          <a:prstGeom prst="rect">
            <a:avLst/>
          </a:prstGeom>
          <a:solidFill>
            <a:srgbClr val="EDF39F"/>
          </a:solidFill>
          <a:ln>
            <a:solidFill>
              <a:srgbClr val="F69240"/>
            </a:solidFill>
            <a:miter/>
          </a:ln>
          <a:effectLst>
            <a:outerShdw sx="100000" sy="100000" kx="0" ky="0" algn="b" rotWithShape="0" blurRad="63500" dist="20000" dir="5400000">
              <a:srgbClr val="000000">
                <a:alpha val="37650"/>
              </a:srgbClr>
            </a:outerShdw>
          </a:effectLst>
        </p:spPr>
        <p:txBody>
          <a:bodyPr lIns="0" tIns="0" rIns="0" bIns="0" anchor="ctr"/>
          <a:lstStyle/>
          <a:p>
            <a:pPr algn="r" rtl="0">
              <a:defRPr sz="1800"/>
            </a:pPr>
          </a:p>
        </p:txBody>
      </p:sp>
      <p:grpSp>
        <p:nvGrpSpPr>
          <p:cNvPr id="136" name="Google Shape;314;p32"/>
          <p:cNvGrpSpPr/>
          <p:nvPr/>
        </p:nvGrpSpPr>
        <p:grpSpPr>
          <a:xfrm>
            <a:off x="848767" y="-32669"/>
            <a:ext cx="7446466" cy="2336340"/>
            <a:chOff x="0" y="0"/>
            <a:chExt cx="7446465" cy="2336339"/>
          </a:xfrm>
        </p:grpSpPr>
        <p:sp>
          <p:nvSpPr>
            <p:cNvPr id="134" name="مستطيل مستدير الزوايا"/>
            <p:cNvSpPr/>
            <p:nvPr/>
          </p:nvSpPr>
          <p:spPr>
            <a:xfrm>
              <a:off x="0" y="0"/>
              <a:ext cx="7446466" cy="2336340"/>
            </a:xfrm>
            <a:prstGeom prst="roundRect">
              <a:avLst>
                <a:gd name="adj" fmla="val 16667"/>
              </a:avLst>
            </a:prstGeom>
            <a:gradFill flip="none" rotWithShape="1">
              <a:gsLst>
                <a:gs pos="0">
                  <a:srgbClr val="FFA09D"/>
                </a:gs>
                <a:gs pos="35000">
                  <a:srgbClr val="FFBCBC"/>
                </a:gs>
                <a:gs pos="100000">
                  <a:srgbClr val="FFE2E2"/>
                </a:gs>
              </a:gsLst>
              <a:lin ang="16200038" scaled="0"/>
            </a:gradFill>
            <a:ln w="9525" cap="flat">
              <a:solidFill>
                <a:srgbClr val="BD4B48"/>
              </a:solidFill>
              <a:prstDash val="solid"/>
              <a:round/>
            </a:ln>
            <a:effectLst>
              <a:outerShdw sx="100000" sy="100000" kx="0" ky="0" algn="b" rotWithShape="0" blurRad="38100" dist="20000" dir="5400000">
                <a:srgbClr val="000000">
                  <a:alpha val="37650"/>
                </a:srgbClr>
              </a:outerShdw>
            </a:effectLst>
          </p:spPr>
          <p:txBody>
            <a:bodyPr wrap="square" lIns="0" tIns="0" rIns="0" bIns="0" numCol="1" anchor="ctr">
              <a:noAutofit/>
            </a:bodyPr>
            <a:lstStyle/>
            <a:p>
              <a:pPr algn="ctr" rtl="0">
                <a:defRPr/>
              </a:pPr>
            </a:p>
          </p:txBody>
        </p:sp>
        <p:sp>
          <p:nvSpPr>
            <p:cNvPr id="135" name="خصم الأوراق التجاريه"/>
            <p:cNvSpPr txBox="1"/>
            <p:nvPr/>
          </p:nvSpPr>
          <p:spPr>
            <a:xfrm>
              <a:off x="166058" y="674027"/>
              <a:ext cx="7114349" cy="9882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noAutofit/>
            </a:bodyPr>
            <a:lstStyle>
              <a:lvl1pPr algn="ctr">
                <a:defRPr b="1" sz="4800">
                  <a:latin typeface="Calibri"/>
                  <a:ea typeface="Calibri"/>
                  <a:cs typeface="Calibri"/>
                  <a:sym typeface="Calibri"/>
                </a:defRPr>
              </a:lvl1pPr>
            </a:lstStyle>
            <a:p>
              <a:pPr rtl="0">
                <a:defRPr/>
              </a:pPr>
              <a:r>
                <a:t>خصم الأوراق التجاريه</a:t>
              </a:r>
            </a:p>
          </p:txBody>
        </p:sp>
      </p:grpSp>
      <p:pic>
        <p:nvPicPr>
          <p:cNvPr id="137" name="5844B19F-14A0-4B8A-8B87-DA3FE9DBB47A-L0-001.jpeg" descr="5844B19F-14A0-4B8A-8B87-DA3FE9DBB47A-L0-001.jpeg"/>
          <p:cNvPicPr>
            <a:picLocks noChangeAspect="1"/>
          </p:cNvPicPr>
          <p:nvPr/>
        </p:nvPicPr>
        <p:blipFill>
          <a:blip r:embed="rId2">
            <a:extLst/>
          </a:blip>
          <a:stretch>
            <a:fillRect/>
          </a:stretch>
        </p:blipFill>
        <p:spPr>
          <a:xfrm>
            <a:off x="868117" y="1868082"/>
            <a:ext cx="7407766" cy="4786557"/>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Google Shape;138;p17"/>
          <p:cNvSpPr txBox="1"/>
          <p:nvPr>
            <p:ph type="ctrTitle"/>
          </p:nvPr>
        </p:nvSpPr>
        <p:spPr>
          <a:prstGeom prst="rect">
            <a:avLst/>
          </a:prstGeom>
        </p:spPr>
        <p:txBody>
          <a:bodyPr/>
          <a:lstStyle/>
          <a:p>
            <a:pPr rtl="0">
              <a:defRPr/>
            </a:pPr>
          </a:p>
        </p:txBody>
      </p:sp>
      <p:sp>
        <p:nvSpPr>
          <p:cNvPr id="140" name="Google Shape;139;p17"/>
          <p:cNvSpPr txBox="1"/>
          <p:nvPr>
            <p:ph type="subTitle" sz="quarter" idx="1"/>
          </p:nvPr>
        </p:nvSpPr>
        <p:spPr>
          <a:prstGeom prst="rect">
            <a:avLst/>
          </a:prstGeom>
        </p:spPr>
        <p:txBody>
          <a:bodyPr/>
          <a:lstStyle/>
          <a:p>
            <a:pPr marL="0" indent="0" rtl="0">
              <a:spcBef>
                <a:spcPts val="0"/>
              </a:spcBef>
              <a:defRPr/>
            </a:pPr>
          </a:p>
        </p:txBody>
      </p:sp>
      <p:grpSp>
        <p:nvGrpSpPr>
          <p:cNvPr id="143" name="Google Shape;140;p17"/>
          <p:cNvGrpSpPr/>
          <p:nvPr/>
        </p:nvGrpSpPr>
        <p:grpSpPr>
          <a:xfrm>
            <a:off x="0" y="0"/>
            <a:ext cx="9144000" cy="6858000"/>
            <a:chOff x="0" y="0"/>
            <a:chExt cx="9144000" cy="6858000"/>
          </a:xfrm>
        </p:grpSpPr>
        <p:sp>
          <p:nvSpPr>
            <p:cNvPr id="141" name="مستطيل"/>
            <p:cNvSpPr/>
            <p:nvPr/>
          </p:nvSpPr>
          <p:spPr>
            <a:xfrm>
              <a:off x="0" y="0"/>
              <a:ext cx="9144000" cy="6858000"/>
            </a:xfrm>
            <a:prstGeom prst="rect">
              <a:avLst/>
            </a:prstGeom>
            <a:solidFill>
              <a:srgbClr val="EBF1DE"/>
            </a:solidFill>
            <a:ln w="9525" cap="flat">
              <a:solidFill>
                <a:srgbClr val="BE4B48"/>
              </a:solidFill>
              <a:prstDash val="solid"/>
              <a:miter lim="800000"/>
            </a:ln>
            <a:effectLst>
              <a:outerShdw sx="100000" sy="100000" kx="0" ky="0" algn="b" rotWithShape="0" blurRad="63500" dist="20000" dir="5400000">
                <a:srgbClr val="000000">
                  <a:alpha val="37650"/>
                </a:srgbClr>
              </a:outerShdw>
            </a:effectLst>
          </p:spPr>
          <p:txBody>
            <a:bodyPr wrap="square" lIns="0" tIns="0" rIns="0" bIns="0" numCol="1" anchor="ctr">
              <a:noAutofit/>
            </a:bodyPr>
            <a:lstStyle/>
            <a:p>
              <a:pPr algn="ctr" rtl="0">
                <a:defRPr/>
              </a:pPr>
            </a:p>
          </p:txBody>
        </p:sp>
        <p:sp>
          <p:nvSpPr>
            <p:cNvPr id="142" name="النص"/>
            <p:cNvSpPr txBox="1"/>
            <p:nvPr/>
          </p:nvSpPr>
          <p:spPr>
            <a:xfrm>
              <a:off x="45724" y="2983249"/>
              <a:ext cx="9052551" cy="891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p>
              <a:pPr algn="ctr" rtl="0">
                <a:defRPr sz="1800">
                  <a:latin typeface="Calibri"/>
                  <a:ea typeface="Calibri"/>
                  <a:cs typeface="Calibri"/>
                  <a:sym typeface="Calibri"/>
                </a:defRPr>
              </a:pPr>
              <a:br/>
              <a:br/>
            </a:p>
          </p:txBody>
        </p:sp>
      </p:grpSp>
      <p:pic>
        <p:nvPicPr>
          <p:cNvPr id="144" name="Google Shape;141;p17" descr="Google Shape;141;p17"/>
          <p:cNvPicPr>
            <a:picLocks noChangeAspect="1"/>
          </p:cNvPicPr>
          <p:nvPr/>
        </p:nvPicPr>
        <p:blipFill>
          <a:blip r:embed="rId2">
            <a:extLst/>
          </a:blip>
          <a:stretch>
            <a:fillRect/>
          </a:stretch>
        </p:blipFill>
        <p:spPr>
          <a:xfrm>
            <a:off x="1071562" y="714375"/>
            <a:ext cx="7286626" cy="2000250"/>
          </a:xfrm>
          <a:prstGeom prst="rect">
            <a:avLst/>
          </a:prstGeom>
          <a:ln w="38100" cap="sq">
            <a:solidFill>
              <a:srgbClr val="00B050"/>
            </a:solidFill>
            <a:miter/>
          </a:ln>
          <a:effectLst>
            <a:outerShdw sx="100000" sy="100000" kx="0" ky="0" algn="b" rotWithShape="0" blurRad="63500" dist="38100" dir="2700000">
              <a:srgbClr val="000000">
                <a:alpha val="42750"/>
              </a:srgbClr>
            </a:outerShdw>
          </a:effectLst>
        </p:spPr>
      </p:pic>
      <p:grpSp>
        <p:nvGrpSpPr>
          <p:cNvPr id="147" name="Google Shape;142;p17"/>
          <p:cNvGrpSpPr/>
          <p:nvPr/>
        </p:nvGrpSpPr>
        <p:grpSpPr>
          <a:xfrm>
            <a:off x="570968" y="3328987"/>
            <a:ext cx="7907948" cy="2955901"/>
            <a:chOff x="0" y="3987"/>
            <a:chExt cx="7907946" cy="2955900"/>
          </a:xfrm>
        </p:grpSpPr>
        <p:sp>
          <p:nvSpPr>
            <p:cNvPr id="145" name="مستطيل"/>
            <p:cNvSpPr/>
            <p:nvPr/>
          </p:nvSpPr>
          <p:spPr>
            <a:xfrm>
              <a:off x="0" y="3987"/>
              <a:ext cx="7907947" cy="2955901"/>
            </a:xfrm>
            <a:prstGeom prst="rect">
              <a:avLst/>
            </a:prstGeom>
            <a:gradFill flip="none" rotWithShape="1">
              <a:gsLst>
                <a:gs pos="0">
                  <a:srgbClr val="FFA09D"/>
                </a:gs>
                <a:gs pos="35000">
                  <a:srgbClr val="FFBCBC"/>
                </a:gs>
                <a:gs pos="100000">
                  <a:srgbClr val="FFE2E2"/>
                </a:gs>
              </a:gsLst>
              <a:lin ang="16200038" scaled="0"/>
            </a:gradFill>
            <a:ln w="9525" cap="flat">
              <a:solidFill>
                <a:srgbClr val="BD4B48"/>
              </a:solidFill>
              <a:prstDash val="solid"/>
              <a:round/>
            </a:ln>
            <a:effectLst>
              <a:outerShdw sx="100000" sy="100000" kx="0" ky="0" algn="b" rotWithShape="0" blurRad="38100" dist="20000" dir="5400000">
                <a:srgbClr val="000000">
                  <a:alpha val="37650"/>
                </a:srgbClr>
              </a:outerShdw>
            </a:effectLst>
          </p:spPr>
          <p:txBody>
            <a:bodyPr wrap="square" lIns="0" tIns="0" rIns="0" bIns="0" numCol="1" anchor="ctr">
              <a:noAutofit/>
            </a:bodyPr>
            <a:lstStyle/>
            <a:p>
              <a:pPr algn="r" rtl="0">
                <a:defRPr/>
              </a:pPr>
            </a:p>
          </p:txBody>
        </p:sp>
        <p:sp>
          <p:nvSpPr>
            <p:cNvPr id="146" name="1-  المراد بالأوراق التجاريه…"/>
            <p:cNvSpPr/>
            <p:nvPr/>
          </p:nvSpPr>
          <p:spPr>
            <a:xfrm>
              <a:off x="466835" y="1008187"/>
              <a:ext cx="635313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p>
              <a:pPr algn="r" rtl="0">
                <a:defRPr b="1" sz="2800">
                  <a:latin typeface="Calibri"/>
                  <a:ea typeface="Calibri"/>
                  <a:cs typeface="Calibri"/>
                  <a:sym typeface="Calibri"/>
                </a:defRPr>
              </a:pPr>
              <a:r>
                <a:t>1-  المراد بالأوراق التجاريه </a:t>
              </a:r>
            </a:p>
            <a:p>
              <a:pPr algn="r" rtl="0">
                <a:defRPr b="1" sz="2800">
                  <a:latin typeface="Calibri"/>
                  <a:ea typeface="Calibri"/>
                  <a:cs typeface="Calibri"/>
                  <a:sym typeface="Calibri"/>
                </a:defRPr>
              </a:pPr>
              <a:r>
                <a:t>2- حكمها</a:t>
              </a:r>
            </a:p>
            <a:p>
              <a:pPr algn="r" rtl="0">
                <a:defRPr b="1" sz="2800">
                  <a:latin typeface="Calibri"/>
                  <a:ea typeface="Calibri"/>
                  <a:cs typeface="Calibri"/>
                  <a:sym typeface="Calibri"/>
                </a:defRPr>
              </a:pPr>
              <a:r>
                <a:t>-3المراد بالصناديق الاستثماريه .</a:t>
              </a:r>
            </a:p>
            <a:p>
              <a:pPr algn="r" rtl="0">
                <a:defRPr b="1" sz="2800">
                  <a:latin typeface="Calibri"/>
                  <a:ea typeface="Calibri"/>
                  <a:cs typeface="Calibri"/>
                  <a:sym typeface="Calibri"/>
                </a:defRPr>
              </a:pPr>
              <a:r>
                <a:t>3- أنواع الصناديق  وحكمها.</a:t>
              </a:r>
            </a:p>
          </p:txBody>
        </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Google Shape;344;p34"/>
          <p:cNvSpPr/>
          <p:nvPr/>
        </p:nvSpPr>
        <p:spPr>
          <a:xfrm>
            <a:off x="214312" y="214311"/>
            <a:ext cx="8701200" cy="6215102"/>
          </a:xfrm>
          <a:prstGeom prst="rect">
            <a:avLst/>
          </a:prstGeom>
          <a:gradFill>
            <a:gsLst>
              <a:gs pos="0">
                <a:srgbClr val="FFA2A1"/>
              </a:gs>
              <a:gs pos="35000">
                <a:srgbClr val="FFBEBD"/>
              </a:gs>
              <a:gs pos="100000">
                <a:srgbClr val="FFE5E5"/>
              </a:gs>
            </a:gsLst>
            <a:lin ang="16200038"/>
          </a:gradFill>
          <a:ln>
            <a:solidFill>
              <a:srgbClr val="BE4B48"/>
            </a:solidFill>
            <a:miter/>
          </a:ln>
          <a:effectLst>
            <a:outerShdw sx="100000" sy="100000" kx="0" ky="0" algn="b" rotWithShape="0" blurRad="63500" dist="20000" dir="5400000">
              <a:srgbClr val="000000">
                <a:alpha val="37650"/>
              </a:srgbClr>
            </a:outerShdw>
          </a:effectLst>
        </p:spPr>
        <p:txBody>
          <a:bodyPr lIns="0" tIns="0" rIns="0" bIns="0" anchor="ctr"/>
          <a:lstStyle/>
          <a:p>
            <a:pPr algn="r" rtl="0">
              <a:defRPr sz="1800"/>
            </a:pPr>
          </a:p>
        </p:txBody>
      </p:sp>
      <p:grpSp>
        <p:nvGrpSpPr>
          <p:cNvPr id="152" name="Google Shape;345;p34"/>
          <p:cNvGrpSpPr/>
          <p:nvPr/>
        </p:nvGrpSpPr>
        <p:grpSpPr>
          <a:xfrm>
            <a:off x="2374095" y="185732"/>
            <a:ext cx="4774810" cy="909939"/>
            <a:chOff x="0" y="0"/>
            <a:chExt cx="4774809" cy="909937"/>
          </a:xfrm>
        </p:grpSpPr>
        <p:sp>
          <p:nvSpPr>
            <p:cNvPr id="150" name="مستطيل"/>
            <p:cNvSpPr/>
            <p:nvPr/>
          </p:nvSpPr>
          <p:spPr>
            <a:xfrm>
              <a:off x="0" y="102437"/>
              <a:ext cx="4774810" cy="705064"/>
            </a:xfrm>
            <a:prstGeom prst="roundRect">
              <a:avLst>
                <a:gd name="adj" fmla="val 0"/>
              </a:avLst>
            </a:prstGeom>
            <a:gradFill flip="none" rotWithShape="1">
              <a:gsLst>
                <a:gs pos="0">
                  <a:srgbClr val="DAFDA7"/>
                </a:gs>
                <a:gs pos="35000">
                  <a:srgbClr val="E4FDC2"/>
                </a:gs>
                <a:gs pos="100000">
                  <a:schemeClr val="accent3">
                    <a:hueOff val="321486"/>
                    <a:satOff val="58119"/>
                    <a:lumOff val="40966"/>
                  </a:schemeClr>
                </a:gs>
              </a:gsLst>
              <a:lin ang="16200038" scaled="0"/>
            </a:gradFill>
            <a:ln w="9525" cap="flat">
              <a:solidFill>
                <a:srgbClr val="98B954"/>
              </a:solidFill>
              <a:prstDash val="solid"/>
              <a:miter lim="800000"/>
            </a:ln>
            <a:effectLst>
              <a:outerShdw sx="100000" sy="100000" kx="0" ky="0" algn="b" rotWithShape="0" blurRad="63500" dist="20000" dir="5400000">
                <a:srgbClr val="000000">
                  <a:alpha val="37650"/>
                </a:srgbClr>
              </a:outerShdw>
            </a:effectLst>
          </p:spPr>
          <p:txBody>
            <a:bodyPr wrap="square" lIns="0" tIns="0" rIns="0" bIns="0" numCol="1" anchor="ctr">
              <a:noAutofit/>
            </a:bodyPr>
            <a:lstStyle/>
            <a:p>
              <a:pPr algn="r" rtl="0">
                <a:defRPr/>
              </a:pPr>
            </a:p>
          </p:txBody>
        </p:sp>
        <p:sp>
          <p:nvSpPr>
            <p:cNvPr id="151" name="خصم الأوراق التجاريه"/>
            <p:cNvSpPr txBox="1"/>
            <p:nvPr/>
          </p:nvSpPr>
          <p:spPr>
            <a:xfrm>
              <a:off x="54164" y="0"/>
              <a:ext cx="4666481" cy="90993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noAutofit/>
            </a:bodyPr>
            <a:lstStyle/>
            <a:p>
              <a:pPr algn="r" rtl="0">
                <a:defRPr b="1" sz="4000">
                  <a:solidFill>
                    <a:srgbClr val="FFFF00"/>
                  </a:solidFill>
                  <a:latin typeface="Calibri"/>
                  <a:ea typeface="Calibri"/>
                  <a:cs typeface="Calibri"/>
                  <a:sym typeface="Calibri"/>
                </a:defRPr>
              </a:pPr>
              <a:r>
                <a:rPr>
                  <a:solidFill>
                    <a:srgbClr val="11053B"/>
                  </a:solidFill>
                </a:rPr>
                <a:t>خصم الأوراق التجاريه</a:t>
              </a:r>
              <a:r>
                <a:t> </a:t>
              </a:r>
            </a:p>
          </p:txBody>
        </p:sp>
      </p:grpSp>
      <p:grpSp>
        <p:nvGrpSpPr>
          <p:cNvPr id="155" name="Google Shape;346;p34"/>
          <p:cNvGrpSpPr/>
          <p:nvPr/>
        </p:nvGrpSpPr>
        <p:grpSpPr>
          <a:xfrm>
            <a:off x="310598" y="934776"/>
            <a:ext cx="8508628" cy="6649788"/>
            <a:chOff x="0" y="0"/>
            <a:chExt cx="8508626" cy="6649786"/>
          </a:xfrm>
        </p:grpSpPr>
        <p:sp>
          <p:nvSpPr>
            <p:cNvPr id="153" name="مستطيل"/>
            <p:cNvSpPr/>
            <p:nvPr/>
          </p:nvSpPr>
          <p:spPr>
            <a:xfrm>
              <a:off x="0" y="81210"/>
              <a:ext cx="8508627" cy="5571450"/>
            </a:xfrm>
            <a:prstGeom prst="rect">
              <a:avLst/>
            </a:prstGeom>
            <a:solidFill>
              <a:srgbClr val="000000"/>
            </a:solidFill>
            <a:ln w="25400" cap="flat">
              <a:solidFill>
                <a:schemeClr val="accent2"/>
              </a:solidFill>
              <a:prstDash val="solid"/>
              <a:miter lim="800000"/>
            </a:ln>
            <a:effectLst/>
          </p:spPr>
          <p:txBody>
            <a:bodyPr wrap="square" lIns="0" tIns="0" rIns="0" bIns="0" numCol="1" anchor="t">
              <a:noAutofit/>
            </a:bodyPr>
            <a:lstStyle/>
            <a:p>
              <a:pPr algn="r" rtl="0">
                <a:defRPr/>
              </a:pPr>
            </a:p>
          </p:txBody>
        </p:sp>
        <p:sp>
          <p:nvSpPr>
            <p:cNvPr id="154" name="يحدث في بعض المعاملات التجارية أن يشتري التاجر بضاعة بثمن مؤجل، فيكتب للبائع ورقة تتضمن المال الذي له على المشتري، لها تاريخ لاستلام المبلغ الذي تحمله؛ يستلم هذا المبلغ عند حلول وقته من نفس المشتري أو من طرف ثالث يكون مصرفاً أو غيره، تسمى هذه الورقه التجاريه"/>
            <p:cNvSpPr txBox="1"/>
            <p:nvPr/>
          </p:nvSpPr>
          <p:spPr>
            <a:xfrm>
              <a:off x="49064" y="0"/>
              <a:ext cx="8410499" cy="66497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t">
              <a:noAutofit/>
            </a:bodyPr>
            <a:lstStyle/>
            <a:p>
              <a:pPr algn="r" rtl="0">
                <a:defRPr sz="3700">
                  <a:solidFill>
                    <a:srgbClr val="C00000"/>
                  </a:solidFill>
                </a:defRPr>
              </a:pPr>
              <a:br/>
              <a:r>
                <a:rPr b="1" u="sng">
                  <a:solidFill>
                    <a:srgbClr val="FFFF00"/>
                  </a:solidFill>
                  <a:latin typeface="Calibri"/>
                  <a:ea typeface="Calibri"/>
                  <a:cs typeface="Calibri"/>
                  <a:sym typeface="Calibri"/>
                </a:rPr>
                <a:t> </a:t>
              </a:r>
              <a:r>
                <a:rPr b="1">
                  <a:solidFill>
                    <a:srgbClr val="FFFF00"/>
                  </a:solidFill>
                  <a:latin typeface="Calibri"/>
                  <a:ea typeface="Calibri"/>
                  <a:cs typeface="Calibri"/>
                  <a:sym typeface="Calibri"/>
                </a:rPr>
                <a:t>يحدث في بعض المعاملات التجارية أن يشتري التاجر بضاعة بثمن مؤجل، فيكتب للبائع ورقة تتضمن المال الذي له على المشتري، لها تاريخ لاستلام المبلغ الذي تحمله؛ يستلم هذا المبلغ عند حلول وقته من نفس المشتري أو من طرف ثالث يكون مصرفاً أو غيره، تسمى هذه الورقه التجاريه</a:t>
              </a: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55"/>
                                        </p:tgtEl>
                                        <p:attrNameLst>
                                          <p:attrName>style.visibility</p:attrName>
                                        </p:attrNameLst>
                                      </p:cBhvr>
                                      <p:to>
                                        <p:strVal val="visible"/>
                                      </p:to>
                                    </p:set>
                                    <p:animEffect filter="dissolve" transition="in">
                                      <p:cBhvr>
                                        <p:cTn id="7" dur="10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5"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Google Shape;351;p35"/>
          <p:cNvSpPr/>
          <p:nvPr/>
        </p:nvSpPr>
        <p:spPr>
          <a:xfrm>
            <a:off x="0" y="0"/>
            <a:ext cx="9144000" cy="6858000"/>
          </a:xfrm>
          <a:prstGeom prst="rect">
            <a:avLst/>
          </a:prstGeom>
          <a:solidFill>
            <a:srgbClr val="EDF39F"/>
          </a:solidFill>
          <a:ln>
            <a:solidFill>
              <a:srgbClr val="000000"/>
            </a:solidFill>
            <a:miter/>
          </a:ln>
          <a:effectLst>
            <a:outerShdw sx="100000" sy="100000" kx="0" ky="0" algn="b" rotWithShape="0" blurRad="63500" dist="20000" dir="5400000">
              <a:srgbClr val="000000">
                <a:alpha val="37650"/>
              </a:srgbClr>
            </a:outerShdw>
          </a:effectLst>
        </p:spPr>
        <p:txBody>
          <a:bodyPr lIns="0" tIns="0" rIns="0" bIns="0" anchor="ctr"/>
          <a:lstStyle/>
          <a:p>
            <a:pPr algn="r" rtl="0">
              <a:defRPr sz="1800"/>
            </a:pPr>
          </a:p>
        </p:txBody>
      </p:sp>
      <p:sp>
        <p:nvSpPr>
          <p:cNvPr id="158" name="Google Shape;352;p35"/>
          <p:cNvSpPr/>
          <p:nvPr/>
        </p:nvSpPr>
        <p:spPr>
          <a:xfrm>
            <a:off x="340591" y="2680899"/>
            <a:ext cx="8589151"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gradFill>
            <a:gsLst>
              <a:gs pos="0">
                <a:srgbClr val="FF953E"/>
              </a:gs>
              <a:gs pos="100000">
                <a:schemeClr val="accent6">
                  <a:hueOff val="-456778"/>
                  <a:satOff val="8290"/>
                  <a:lumOff val="24503"/>
                </a:schemeClr>
              </a:gs>
            </a:gsLst>
            <a:lin ang="16200000"/>
          </a:gradFill>
          <a:ln w="12700">
            <a:solidFill>
              <a:srgbClr val="000000"/>
            </a:solidFill>
            <a:miter lim="400000"/>
          </a:ln>
          <a:effectLst>
            <a:outerShdw sx="100000" sy="100000" kx="0" ky="0" algn="b" rotWithShape="0" blurRad="38100" dist="23000" dir="5400000">
              <a:srgbClr val="000000">
                <a:alpha val="35000"/>
              </a:srgbClr>
            </a:outerShdw>
          </a:effectLst>
          <a:extLst>
            <a:ext uri="{C572A759-6A51-4108-AA02-DFA0A04FC94B}">
              <ma14:wrappingTextBoxFlag xmlns:ma14="http://schemas.microsoft.com/office/mac/drawingml/2011/main" val="1"/>
            </a:ext>
          </a:extLst>
        </p:spPr>
        <p:txBody>
          <a:bodyPr lIns="45699" tIns="45699" rIns="45699" bIns="45699" anchor="ctr">
            <a:spAutoFit/>
          </a:bodyPr>
          <a:lstStyle>
            <a:lvl1pPr algn="ctr">
              <a:defRPr b="1" sz="5000"/>
            </a:lvl1pPr>
          </a:lstStyle>
          <a:p>
            <a:pPr rtl="0">
              <a:defRPr/>
            </a:pPr>
            <a:r>
              <a:t>خصم الأوراق التجارية محرم؛ لأنه يجمع بين ربا الفضل والنسيئة، فحقيقة العقد أن المزارع باع المليون المؤجلة بثمانمائة ألف حالة؛ لأن البنك حصل على مئتي ألف ريال وهي زيادة ربوية</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Google Shape;313;p32"/>
          <p:cNvSpPr/>
          <p:nvPr/>
        </p:nvSpPr>
        <p:spPr>
          <a:xfrm>
            <a:off x="0" y="0"/>
            <a:ext cx="9144000" cy="6858000"/>
          </a:xfrm>
          <a:prstGeom prst="rect">
            <a:avLst/>
          </a:prstGeom>
          <a:solidFill>
            <a:srgbClr val="EDF39F"/>
          </a:solidFill>
          <a:ln>
            <a:solidFill>
              <a:srgbClr val="F69240"/>
            </a:solidFill>
            <a:miter/>
          </a:ln>
          <a:effectLst>
            <a:outerShdw sx="100000" sy="100000" kx="0" ky="0" algn="b" rotWithShape="0" blurRad="63500" dist="20000" dir="5400000">
              <a:srgbClr val="000000">
                <a:alpha val="37650"/>
              </a:srgbClr>
            </a:outerShdw>
          </a:effectLst>
        </p:spPr>
        <p:txBody>
          <a:bodyPr lIns="0" tIns="0" rIns="0" bIns="0" anchor="ctr"/>
          <a:lstStyle/>
          <a:p>
            <a:pPr algn="r" rtl="0">
              <a:defRPr sz="1800"/>
            </a:pPr>
          </a:p>
        </p:txBody>
      </p:sp>
      <p:grpSp>
        <p:nvGrpSpPr>
          <p:cNvPr id="163" name="Google Shape;314;p32"/>
          <p:cNvGrpSpPr/>
          <p:nvPr/>
        </p:nvGrpSpPr>
        <p:grpSpPr>
          <a:xfrm>
            <a:off x="848767" y="-32669"/>
            <a:ext cx="7446466" cy="2336340"/>
            <a:chOff x="0" y="0"/>
            <a:chExt cx="7446465" cy="2336339"/>
          </a:xfrm>
        </p:grpSpPr>
        <p:sp>
          <p:nvSpPr>
            <p:cNvPr id="161" name="مستطيل مستدير الزوايا"/>
            <p:cNvSpPr/>
            <p:nvPr/>
          </p:nvSpPr>
          <p:spPr>
            <a:xfrm>
              <a:off x="0" y="0"/>
              <a:ext cx="7446466" cy="2336340"/>
            </a:xfrm>
            <a:prstGeom prst="roundRect">
              <a:avLst>
                <a:gd name="adj" fmla="val 16667"/>
              </a:avLst>
            </a:prstGeom>
            <a:gradFill flip="none" rotWithShape="1">
              <a:gsLst>
                <a:gs pos="0">
                  <a:srgbClr val="FFA09D"/>
                </a:gs>
                <a:gs pos="35000">
                  <a:srgbClr val="FFBCBC"/>
                </a:gs>
                <a:gs pos="100000">
                  <a:srgbClr val="FFE2E2"/>
                </a:gs>
              </a:gsLst>
              <a:lin ang="16200038" scaled="0"/>
            </a:gradFill>
            <a:ln w="9525" cap="flat">
              <a:solidFill>
                <a:srgbClr val="BD4B48"/>
              </a:solidFill>
              <a:prstDash val="solid"/>
              <a:round/>
            </a:ln>
            <a:effectLst>
              <a:outerShdw sx="100000" sy="100000" kx="0" ky="0" algn="b" rotWithShape="0" blurRad="38100" dist="20000" dir="5400000">
                <a:srgbClr val="000000">
                  <a:alpha val="37650"/>
                </a:srgbClr>
              </a:outerShdw>
            </a:effectLst>
          </p:spPr>
          <p:txBody>
            <a:bodyPr wrap="square" lIns="0" tIns="0" rIns="0" bIns="0" numCol="1" anchor="ctr">
              <a:noAutofit/>
            </a:bodyPr>
            <a:lstStyle/>
            <a:p>
              <a:pPr algn="ctr" rtl="0">
                <a:defRPr/>
              </a:pPr>
            </a:p>
          </p:txBody>
        </p:sp>
        <p:sp>
          <p:nvSpPr>
            <p:cNvPr id="162" name="الصناديق الاستثماريه"/>
            <p:cNvSpPr txBox="1"/>
            <p:nvPr/>
          </p:nvSpPr>
          <p:spPr>
            <a:xfrm>
              <a:off x="166058" y="674027"/>
              <a:ext cx="7114349" cy="98828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noAutofit/>
            </a:bodyPr>
            <a:lstStyle>
              <a:lvl1pPr algn="ctr">
                <a:defRPr b="1" sz="4800">
                  <a:latin typeface="Calibri"/>
                  <a:ea typeface="Calibri"/>
                  <a:cs typeface="Calibri"/>
                  <a:sym typeface="Calibri"/>
                </a:defRPr>
              </a:lvl1pPr>
            </a:lstStyle>
            <a:p>
              <a:pPr rtl="0">
                <a:defRPr/>
              </a:pPr>
              <a:r>
                <a:t>الصناديق الاستثماريه</a:t>
              </a:r>
            </a:p>
          </p:txBody>
        </p:sp>
      </p:grpSp>
      <p:pic>
        <p:nvPicPr>
          <p:cNvPr id="164" name="9EE99A66-E163-4797-BD24-8C2CD49C92F0-L0-001.jpeg" descr="9EE99A66-E163-4797-BD24-8C2CD49C92F0-L0-001.jpeg"/>
          <p:cNvPicPr>
            <a:picLocks noChangeAspect="1"/>
          </p:cNvPicPr>
          <p:nvPr/>
        </p:nvPicPr>
        <p:blipFill>
          <a:blip r:embed="rId2">
            <a:extLst/>
          </a:blip>
          <a:stretch>
            <a:fillRect/>
          </a:stretch>
        </p:blipFill>
        <p:spPr>
          <a:xfrm>
            <a:off x="1218644" y="1595704"/>
            <a:ext cx="6706712" cy="514181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blind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Google Shape;390;p37"/>
          <p:cNvSpPr txBox="1"/>
          <p:nvPr>
            <p:ph type="ctrTitle"/>
          </p:nvPr>
        </p:nvSpPr>
        <p:spPr>
          <a:prstGeom prst="rect">
            <a:avLst/>
          </a:prstGeom>
        </p:spPr>
        <p:txBody>
          <a:bodyPr/>
          <a:lstStyle/>
          <a:p>
            <a:pPr/>
          </a:p>
        </p:txBody>
      </p:sp>
      <p:sp>
        <p:nvSpPr>
          <p:cNvPr id="167" name="Google Shape;391;p37"/>
          <p:cNvSpPr txBox="1"/>
          <p:nvPr>
            <p:ph type="subTitle" sz="quarter" idx="1"/>
          </p:nvPr>
        </p:nvSpPr>
        <p:spPr>
          <a:prstGeom prst="rect">
            <a:avLst/>
          </a:prstGeom>
        </p:spPr>
        <p:txBody>
          <a:bodyPr/>
          <a:lstStyle/>
          <a:p>
            <a:pPr marL="0" indent="0" rtl="0">
              <a:spcBef>
                <a:spcPts val="0"/>
              </a:spcBef>
              <a:defRPr/>
            </a:pPr>
          </a:p>
        </p:txBody>
      </p:sp>
      <p:sp>
        <p:nvSpPr>
          <p:cNvPr id="168" name="Google Shape;392;p37"/>
          <p:cNvSpPr/>
          <p:nvPr/>
        </p:nvSpPr>
        <p:spPr>
          <a:xfrm>
            <a:off x="0" y="0"/>
            <a:ext cx="9144000" cy="6858000"/>
          </a:xfrm>
          <a:prstGeom prst="rect">
            <a:avLst/>
          </a:prstGeom>
          <a:gradFill>
            <a:gsLst>
              <a:gs pos="0">
                <a:srgbClr val="FFBE86"/>
              </a:gs>
              <a:gs pos="35000">
                <a:srgbClr val="FFD0AA"/>
              </a:gs>
              <a:gs pos="100000">
                <a:srgbClr val="FFEBDB"/>
              </a:gs>
            </a:gsLst>
            <a:lin ang="16200038"/>
          </a:gradFill>
          <a:ln>
            <a:solidFill>
              <a:srgbClr val="F69240"/>
            </a:solidFill>
            <a:miter/>
          </a:ln>
          <a:effectLst>
            <a:outerShdw sx="100000" sy="100000" kx="0" ky="0" algn="b" rotWithShape="0" blurRad="63500" dist="20000" dir="5400000">
              <a:srgbClr val="000000">
                <a:alpha val="37650"/>
              </a:srgbClr>
            </a:outerShdw>
          </a:effectLst>
        </p:spPr>
        <p:txBody>
          <a:bodyPr lIns="0" tIns="0" rIns="0" bIns="0" anchor="ctr"/>
          <a:lstStyle/>
          <a:p>
            <a:pPr algn="r" rtl="0">
              <a:defRPr sz="1800"/>
            </a:pPr>
          </a:p>
        </p:txBody>
      </p:sp>
      <p:sp>
        <p:nvSpPr>
          <p:cNvPr id="169" name="Google Shape;394;p37"/>
          <p:cNvSpPr/>
          <p:nvPr/>
        </p:nvSpPr>
        <p:spPr>
          <a:xfrm>
            <a:off x="209672" y="1812666"/>
            <a:ext cx="8345656" cy="4586359"/>
          </a:xfrm>
          <a:prstGeom prst="rect">
            <a:avLst/>
          </a:prstGeom>
          <a:solidFill>
            <a:srgbClr val="FFFFFF"/>
          </a:solidFill>
          <a:ln>
            <a:solidFill>
              <a:srgbClr val="97B853"/>
            </a:solidFill>
          </a:ln>
          <a:effectLst>
            <a:outerShdw sx="100000" sy="100000" kx="0" ky="0" algn="b" rotWithShape="0" blurRad="38100" dist="20000" dir="5400000">
              <a:srgbClr val="000000">
                <a:alpha val="37650"/>
              </a:srgbClr>
            </a:outerShdw>
          </a:effectLst>
        </p:spPr>
        <p:txBody>
          <a:bodyPr lIns="0" tIns="0" rIns="0" bIns="0" anchor="ctr"/>
          <a:lstStyle/>
          <a:p>
            <a:pPr algn="ctr" rtl="0">
              <a:defRPr b="1" sz="3200">
                <a:latin typeface="Calibri"/>
                <a:ea typeface="Calibri"/>
                <a:cs typeface="Calibri"/>
                <a:sym typeface="Calibri"/>
              </a:defRPr>
            </a:pPr>
          </a:p>
        </p:txBody>
      </p:sp>
      <p:grpSp>
        <p:nvGrpSpPr>
          <p:cNvPr id="172" name="Google Shape;395;p37"/>
          <p:cNvGrpSpPr/>
          <p:nvPr/>
        </p:nvGrpSpPr>
        <p:grpSpPr>
          <a:xfrm>
            <a:off x="825326" y="-56416"/>
            <a:ext cx="7114348" cy="1689001"/>
            <a:chOff x="0" y="0"/>
            <a:chExt cx="7114347" cy="1689000"/>
          </a:xfrm>
        </p:grpSpPr>
        <p:sp>
          <p:nvSpPr>
            <p:cNvPr id="170" name="مستطيل"/>
            <p:cNvSpPr/>
            <p:nvPr/>
          </p:nvSpPr>
          <p:spPr>
            <a:xfrm>
              <a:off x="472723" y="0"/>
              <a:ext cx="6168901" cy="1689001"/>
            </a:xfrm>
            <a:prstGeom prst="rect">
              <a:avLst/>
            </a:prstGeom>
            <a:gradFill flip="none" rotWithShape="1">
              <a:gsLst>
                <a:gs pos="0">
                  <a:schemeClr val="accent3">
                    <a:hueOff val="263624"/>
                    <a:satOff val="55948"/>
                    <a:lumOff val="27907"/>
                  </a:schemeClr>
                </a:gs>
                <a:gs pos="35000">
                  <a:srgbClr val="E3FEBF"/>
                </a:gs>
                <a:gs pos="100000">
                  <a:srgbClr val="F4FEE6"/>
                </a:gs>
              </a:gsLst>
              <a:lin ang="16200038" scaled="0"/>
            </a:gradFill>
            <a:ln w="9525" cap="flat">
              <a:solidFill>
                <a:srgbClr val="97B853"/>
              </a:solidFill>
              <a:prstDash val="solid"/>
              <a:round/>
            </a:ln>
            <a:effectLst>
              <a:outerShdw sx="100000" sy="100000" kx="0" ky="0" algn="b" rotWithShape="0" blurRad="38100" dist="20000" dir="5400000">
                <a:srgbClr val="000000">
                  <a:alpha val="37650"/>
                </a:srgbClr>
              </a:outerShdw>
            </a:effectLst>
          </p:spPr>
          <p:txBody>
            <a:bodyPr wrap="square" lIns="0" tIns="0" rIns="0" bIns="0" numCol="1" anchor="ctr">
              <a:noAutofit/>
            </a:bodyPr>
            <a:lstStyle/>
            <a:p>
              <a:pPr algn="ctr" rtl="0">
                <a:defRPr b="1" sz="3200">
                  <a:latin typeface="Calibri"/>
                  <a:ea typeface="Calibri"/>
                  <a:cs typeface="Calibri"/>
                  <a:sym typeface="Calibri"/>
                </a:defRPr>
              </a:pPr>
            </a:p>
          </p:txBody>
        </p:sp>
        <p:sp>
          <p:nvSpPr>
            <p:cNvPr id="171" name="الصناديق الاستثماريه"/>
            <p:cNvSpPr txBox="1"/>
            <p:nvPr/>
          </p:nvSpPr>
          <p:spPr>
            <a:xfrm>
              <a:off x="0" y="350356"/>
              <a:ext cx="7114348" cy="9882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noAutofit/>
            </a:bodyPr>
            <a:lstStyle>
              <a:lvl1pPr algn="ctr">
                <a:defRPr b="1" sz="4800">
                  <a:latin typeface="Calibri"/>
                  <a:ea typeface="Calibri"/>
                  <a:cs typeface="Calibri"/>
                  <a:sym typeface="Calibri"/>
                </a:defRPr>
              </a:lvl1pPr>
            </a:lstStyle>
            <a:p>
              <a:pPr rtl="0">
                <a:defRPr/>
              </a:pPr>
              <a:r>
                <a:t>الصناديق الاستثماريه</a:t>
              </a:r>
            </a:p>
          </p:txBody>
        </p:sp>
      </p:grpSp>
      <p:sp>
        <p:nvSpPr>
          <p:cNvPr id="173" name="أوعيه معنويه تنشئها المصارف لتجميع أموال المستثمرين وتنميتها بالمتاجره بها في مجالات الاستثمار المختلفه في المقابل ياخذ المصرف عموله لقاء هذه الخدمه"/>
          <p:cNvSpPr txBox="1"/>
          <p:nvPr/>
        </p:nvSpPr>
        <p:spPr>
          <a:xfrm>
            <a:off x="246964" y="1917398"/>
            <a:ext cx="8377682" cy="4251896"/>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lstStyle>
            <a:lvl1pPr algn="ctr">
              <a:defRPr b="1" sz="3800">
                <a:latin typeface="Calibri"/>
                <a:ea typeface="Calibri"/>
                <a:cs typeface="Calibri"/>
                <a:sym typeface="Calibri"/>
              </a:defRPr>
            </a:lvl1pPr>
          </a:lstStyle>
          <a:p>
            <a:pPr rtl="0">
              <a:defRPr/>
            </a:pPr>
            <a:r>
              <a:t>أوعيه معنويه تنشئها المصارف لتجميع أموال المستثمرين وتنميتها بالمتاجره بها في مجالات الاستثمار المختلفه في المقابل ياخذ المصرف عموله لقاء هذه الخدمه</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Google Shape;471;p44"/>
          <p:cNvSpPr txBox="1"/>
          <p:nvPr>
            <p:ph type="ctrTitle"/>
          </p:nvPr>
        </p:nvSpPr>
        <p:spPr>
          <a:prstGeom prst="rect">
            <a:avLst/>
          </a:prstGeom>
        </p:spPr>
        <p:txBody>
          <a:bodyPr/>
          <a:lstStyle/>
          <a:p>
            <a:pPr/>
          </a:p>
        </p:txBody>
      </p:sp>
      <p:sp>
        <p:nvSpPr>
          <p:cNvPr id="176" name="Google Shape;472;p44"/>
          <p:cNvSpPr txBox="1"/>
          <p:nvPr>
            <p:ph type="subTitle" sz="quarter" idx="1"/>
          </p:nvPr>
        </p:nvSpPr>
        <p:spPr>
          <a:prstGeom prst="rect">
            <a:avLst/>
          </a:prstGeom>
        </p:spPr>
        <p:txBody>
          <a:bodyPr/>
          <a:lstStyle/>
          <a:p>
            <a:pPr marL="0" indent="0" rtl="0">
              <a:spcBef>
                <a:spcPts val="0"/>
              </a:spcBef>
              <a:defRPr/>
            </a:pPr>
          </a:p>
        </p:txBody>
      </p:sp>
      <p:sp>
        <p:nvSpPr>
          <p:cNvPr id="177" name="Google Shape;473;p44"/>
          <p:cNvSpPr/>
          <p:nvPr/>
        </p:nvSpPr>
        <p:spPr>
          <a:xfrm>
            <a:off x="0" y="0"/>
            <a:ext cx="9144000" cy="6858000"/>
          </a:xfrm>
          <a:prstGeom prst="rect">
            <a:avLst/>
          </a:prstGeom>
          <a:solidFill>
            <a:srgbClr val="F2DCDB"/>
          </a:solidFill>
          <a:ln>
            <a:solidFill>
              <a:srgbClr val="BE4B48"/>
            </a:solidFill>
            <a:miter/>
          </a:ln>
          <a:effectLst>
            <a:outerShdw sx="100000" sy="100000" kx="0" ky="0" algn="b" rotWithShape="0" blurRad="63500" dist="20000" dir="5400000">
              <a:srgbClr val="000000">
                <a:alpha val="37650"/>
              </a:srgbClr>
            </a:outerShdw>
          </a:effectLst>
        </p:spPr>
        <p:txBody>
          <a:bodyPr lIns="0" tIns="0" rIns="0" bIns="0" anchor="ctr"/>
          <a:lstStyle/>
          <a:p>
            <a:pPr algn="r" rtl="0">
              <a:defRPr sz="1800"/>
            </a:pPr>
          </a:p>
        </p:txBody>
      </p:sp>
      <p:pic>
        <p:nvPicPr>
          <p:cNvPr id="178" name="Google Shape;475;p44" descr="Google Shape;475;p44"/>
          <p:cNvPicPr>
            <a:picLocks noChangeAspect="1"/>
          </p:cNvPicPr>
          <p:nvPr/>
        </p:nvPicPr>
        <p:blipFill>
          <a:blip r:embed="rId2">
            <a:extLst/>
          </a:blip>
          <a:stretch>
            <a:fillRect/>
          </a:stretch>
        </p:blipFill>
        <p:spPr>
          <a:xfrm>
            <a:off x="7443902" y="154145"/>
            <a:ext cx="1479193" cy="1690505"/>
          </a:xfrm>
          <a:prstGeom prst="rect">
            <a:avLst/>
          </a:prstGeom>
          <a:ln w="12700">
            <a:miter lim="400000"/>
          </a:ln>
        </p:spPr>
      </p:pic>
      <p:grpSp>
        <p:nvGrpSpPr>
          <p:cNvPr id="181" name="Google Shape;476;p44"/>
          <p:cNvGrpSpPr/>
          <p:nvPr/>
        </p:nvGrpSpPr>
        <p:grpSpPr>
          <a:xfrm>
            <a:off x="89725" y="112269"/>
            <a:ext cx="7324415" cy="1564372"/>
            <a:chOff x="0" y="0"/>
            <a:chExt cx="7324414" cy="1564371"/>
          </a:xfrm>
        </p:grpSpPr>
        <p:sp>
          <p:nvSpPr>
            <p:cNvPr id="179" name="شكل"/>
            <p:cNvSpPr/>
            <p:nvPr/>
          </p:nvSpPr>
          <p:spPr>
            <a:xfrm>
              <a:off x="0" y="0"/>
              <a:ext cx="7324415" cy="15643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4943" y="0"/>
                  </a:lnTo>
                  <a:lnTo>
                    <a:pt x="16657" y="0"/>
                  </a:lnTo>
                  <a:lnTo>
                    <a:pt x="21600" y="10800"/>
                  </a:lnTo>
                  <a:lnTo>
                    <a:pt x="16657" y="21600"/>
                  </a:lnTo>
                  <a:lnTo>
                    <a:pt x="4943" y="21600"/>
                  </a:lnTo>
                  <a:close/>
                </a:path>
              </a:pathLst>
            </a:custGeom>
            <a:solidFill>
              <a:srgbClr val="EDF39F"/>
            </a:solidFill>
            <a:ln w="25400" cap="flat">
              <a:solidFill>
                <a:srgbClr val="395E89"/>
              </a:solidFill>
              <a:prstDash val="solid"/>
              <a:round/>
            </a:ln>
            <a:effectLst/>
          </p:spPr>
          <p:txBody>
            <a:bodyPr wrap="square" lIns="0" tIns="0" rIns="0" bIns="0" numCol="1" anchor="ctr">
              <a:noAutofit/>
            </a:bodyPr>
            <a:lstStyle/>
            <a:p>
              <a:pPr algn="ctr" rtl="0">
                <a:defRPr/>
              </a:pPr>
            </a:p>
          </p:txBody>
        </p:sp>
        <p:sp>
          <p:nvSpPr>
            <p:cNvPr id="180" name="ضوابط عامه في الصناديق الاستثماريه"/>
            <p:cNvSpPr/>
            <p:nvPr/>
          </p:nvSpPr>
          <p:spPr>
            <a:xfrm>
              <a:off x="1295299" y="782185"/>
              <a:ext cx="518651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b="1" sz="3000">
                  <a:latin typeface="Calibri"/>
                  <a:ea typeface="Calibri"/>
                  <a:cs typeface="Calibri"/>
                  <a:sym typeface="Calibri"/>
                </a:defRPr>
              </a:lvl1pPr>
            </a:lstStyle>
            <a:p>
              <a:pPr rtl="0">
                <a:defRPr/>
              </a:pPr>
              <a:r>
                <a:t>ضوابط عامه في الصناديق الاستثماريه</a:t>
              </a:r>
            </a:p>
          </p:txBody>
        </p:sp>
      </p:grpSp>
      <p:sp>
        <p:nvSpPr>
          <p:cNvPr id="182" name="Google Shape;403;p38"/>
          <p:cNvSpPr/>
          <p:nvPr/>
        </p:nvSpPr>
        <p:spPr>
          <a:xfrm>
            <a:off x="490637" y="1761862"/>
            <a:ext cx="8300064" cy="1124469"/>
          </a:xfrm>
          <a:prstGeom prst="rect">
            <a:avLst/>
          </a:prstGeom>
          <a:gradFill>
            <a:gsLst>
              <a:gs pos="0">
                <a:schemeClr val="accent3">
                  <a:hueOff val="263624"/>
                  <a:satOff val="55948"/>
                  <a:lumOff val="27907"/>
                </a:schemeClr>
              </a:gs>
              <a:gs pos="35000">
                <a:srgbClr val="E3FEBF"/>
              </a:gs>
              <a:gs pos="100000">
                <a:srgbClr val="F4FEE6"/>
              </a:gs>
            </a:gsLst>
            <a:lin ang="16200038"/>
          </a:gradFill>
          <a:ln>
            <a:solidFill>
              <a:srgbClr val="97B853"/>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lvl1pPr algn="ctr">
              <a:defRPr b="1" sz="3000">
                <a:solidFill>
                  <a:srgbClr val="660066"/>
                </a:solidFill>
                <a:latin typeface="Calibri"/>
                <a:ea typeface="Calibri"/>
                <a:cs typeface="Calibri"/>
                <a:sym typeface="Calibri"/>
              </a:defRPr>
            </a:lvl1pPr>
          </a:lstStyle>
          <a:p>
            <a:pPr rtl="0">
              <a:defRPr/>
            </a:pPr>
            <a:r>
              <a:t>١-يدالمصرف يد أمانه،فهو لايضمن أموال المستثمرين إلا في حال تعديه أو تفريطه</a:t>
            </a:r>
          </a:p>
        </p:txBody>
      </p:sp>
      <p:sp>
        <p:nvSpPr>
          <p:cNvPr id="183" name="Google Shape;403;p38"/>
          <p:cNvSpPr/>
          <p:nvPr/>
        </p:nvSpPr>
        <p:spPr>
          <a:xfrm>
            <a:off x="353776" y="3266413"/>
            <a:ext cx="8268481" cy="1124469"/>
          </a:xfrm>
          <a:prstGeom prst="rect">
            <a:avLst/>
          </a:prstGeom>
          <a:gradFill>
            <a:gsLst>
              <a:gs pos="0">
                <a:schemeClr val="accent3">
                  <a:hueOff val="263624"/>
                  <a:satOff val="55948"/>
                  <a:lumOff val="27907"/>
                </a:schemeClr>
              </a:gs>
              <a:gs pos="35000">
                <a:srgbClr val="E3FEBF"/>
              </a:gs>
              <a:gs pos="100000">
                <a:srgbClr val="F4FEE6"/>
              </a:gs>
            </a:gsLst>
            <a:lin ang="16200038"/>
          </a:gradFill>
          <a:ln>
            <a:solidFill>
              <a:srgbClr val="97B853"/>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lvl1pPr algn="ctr">
              <a:defRPr b="1" sz="3000">
                <a:solidFill>
                  <a:srgbClr val="660066"/>
                </a:solidFill>
                <a:latin typeface="Calibri"/>
                <a:ea typeface="Calibri"/>
                <a:cs typeface="Calibri"/>
                <a:sym typeface="Calibri"/>
              </a:defRPr>
            </a:lvl1pPr>
          </a:lstStyle>
          <a:p>
            <a:pPr rtl="0">
              <a:defRPr/>
            </a:pPr>
            <a:r>
              <a:t>٢-لايجوز أن يضمن المصرف  للمستثمرين عدم الخسارة وبناء عليه فإن الصناديق المضمونه محرمه</a:t>
            </a:r>
          </a:p>
        </p:txBody>
      </p:sp>
      <p:sp>
        <p:nvSpPr>
          <p:cNvPr id="184" name="Google Shape;403;p38"/>
          <p:cNvSpPr/>
          <p:nvPr/>
        </p:nvSpPr>
        <p:spPr>
          <a:xfrm>
            <a:off x="337984" y="4767262"/>
            <a:ext cx="8300065" cy="1124469"/>
          </a:xfrm>
          <a:prstGeom prst="rect">
            <a:avLst/>
          </a:prstGeom>
          <a:gradFill>
            <a:gsLst>
              <a:gs pos="0">
                <a:schemeClr val="accent3">
                  <a:hueOff val="263624"/>
                  <a:satOff val="55948"/>
                  <a:lumOff val="27907"/>
                </a:schemeClr>
              </a:gs>
              <a:gs pos="35000">
                <a:srgbClr val="E3FEBF"/>
              </a:gs>
              <a:gs pos="100000">
                <a:srgbClr val="F4FEE6"/>
              </a:gs>
            </a:gsLst>
            <a:lin ang="16200038"/>
          </a:gradFill>
          <a:ln>
            <a:solidFill>
              <a:srgbClr val="97B853"/>
            </a:solidFill>
          </a:ln>
          <a:effectLst>
            <a:outerShdw sx="100000" sy="100000" kx="0" ky="0" algn="b" rotWithShape="0" blurRad="38100" dist="20000" dir="5400000">
              <a:srgbClr val="000000">
                <a:alpha val="37650"/>
              </a:srgbClr>
            </a:outerShdw>
          </a:effectLst>
          <a:extLst>
            <a:ext uri="{C572A759-6A51-4108-AA02-DFA0A04FC94B}">
              <ma14:wrappingTextBoxFlag xmlns:ma14="http://schemas.microsoft.com/office/mac/drawingml/2011/main" val="1"/>
            </a:ext>
          </a:extLst>
        </p:spPr>
        <p:txBody>
          <a:bodyPr lIns="45699" tIns="45699" rIns="45699" bIns="45699">
            <a:spAutoFit/>
          </a:bodyPr>
          <a:lstStyle>
            <a:lvl1pPr algn="ctr">
              <a:defRPr b="1" sz="3000">
                <a:solidFill>
                  <a:srgbClr val="660066"/>
                </a:solidFill>
                <a:latin typeface="Calibri"/>
                <a:ea typeface="Calibri"/>
                <a:cs typeface="Calibri"/>
                <a:sym typeface="Calibri"/>
              </a:defRPr>
            </a:lvl1pPr>
          </a:lstStyle>
          <a:p>
            <a:pPr rtl="0">
              <a:defRPr/>
            </a:pPr>
            <a:r>
              <a:t>٣-لايجوز استثمار أموال الصندوق في أنشطه محرمة كالسندات والأسهم المحرمه</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سمة Office">
  <a:themeElements>
    <a:clrScheme name="سمة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سمة Office">
      <a:majorFont>
        <a:latin typeface="Helvetica"/>
        <a:ea typeface="Helvetica"/>
        <a:cs typeface="Helvetica"/>
      </a:majorFont>
      <a:minorFont>
        <a:latin typeface="Arial"/>
        <a:ea typeface="Arial"/>
        <a:cs typeface="Arial"/>
      </a:minorFont>
    </a:fontScheme>
    <a:fmtScheme name="سمة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سمة Office">
  <a:themeElements>
    <a:clrScheme name="سمة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سمة Office">
      <a:majorFont>
        <a:latin typeface="Helvetica"/>
        <a:ea typeface="Helvetica"/>
        <a:cs typeface="Helvetica"/>
      </a:majorFont>
      <a:minorFont>
        <a:latin typeface="Arial"/>
        <a:ea typeface="Arial"/>
        <a:cs typeface="Arial"/>
      </a:minorFont>
    </a:fontScheme>
    <a:fmtScheme name="سمة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1"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