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89" r:id="rId3"/>
    <p:sldId id="271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BB700B-ED89-4938-B42A-524954F8C4F9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318C56-9CB9-4090-97AD-BDC5DAF4CC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03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117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955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356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90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479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9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614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19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79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58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9.wdp"/><Relationship Id="rId5" Type="http://schemas.openxmlformats.org/officeDocument/2006/relationships/image" Target="../media/image35.png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0.wdp"/><Relationship Id="rId11" Type="http://schemas.microsoft.com/office/2007/relationships/hdphoto" Target="../media/hdphoto13.wdp"/><Relationship Id="rId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microsoft.com/office/2007/relationships/hdphoto" Target="../media/hdphoto26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6.png"/><Relationship Id="rId12" Type="http://schemas.openxmlformats.org/officeDocument/2006/relationships/image" Target="../media/image4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4.wdp"/><Relationship Id="rId11" Type="http://schemas.microsoft.com/office/2007/relationships/hdphoto" Target="../media/hdphoto13.wdp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44.pn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8.wdp"/><Relationship Id="rId5" Type="http://schemas.openxmlformats.org/officeDocument/2006/relationships/image" Target="../media/image50.png"/><Relationship Id="rId4" Type="http://schemas.microsoft.com/office/2007/relationships/hdphoto" Target="../media/hdphoto2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9.wdp"/><Relationship Id="rId11" Type="http://schemas.microsoft.com/office/2007/relationships/hdphoto" Target="../media/hdphoto13.wdp"/><Relationship Id="rId5" Type="http://schemas.openxmlformats.org/officeDocument/2006/relationships/image" Target="../media/image52.png"/><Relationship Id="rId10" Type="http://schemas.openxmlformats.org/officeDocument/2006/relationships/image" Target="../media/image23.png"/><Relationship Id="rId4" Type="http://schemas.openxmlformats.org/officeDocument/2006/relationships/image" Target="../media/image51.pn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5" Type="http://schemas.openxmlformats.org/officeDocument/2006/relationships/image" Target="../media/image26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32.png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539552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7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653202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98779" y="4451628"/>
            <a:ext cx="3280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6</a:t>
            </a:r>
            <a:endParaRPr lang="ar-SA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499824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3721"/>
            <a:ext cx="538162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" y="1730077"/>
            <a:ext cx="5691466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4208479"/>
            <a:ext cx="2104205" cy="2312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342541" y="1484784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 want to be a designer . 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365476" y="2153044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I want to be a baker . </a:t>
            </a:r>
            <a:endParaRPr lang="en-US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270533" y="2757839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 want to be a TV reporter. </a:t>
            </a:r>
            <a:endParaRPr lang="en-U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10559" y="3386747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I want to be a scientist. </a:t>
            </a:r>
            <a:endParaRPr lang="en-US" sz="2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210559" y="4053983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6600"/>
                </a:solidFill>
                <a:latin typeface="Comic Sans MS" pitchFamily="66" charset="0"/>
              </a:rPr>
              <a:t>I want to be a writer. </a:t>
            </a:r>
            <a:endParaRPr lang="en-US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198525" y="4682891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I want to be a doctor. 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270533" y="5350127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C3300"/>
                </a:solidFill>
                <a:latin typeface="Comic Sans MS" pitchFamily="66" charset="0"/>
              </a:rPr>
              <a:t>I want to be a presenter. </a:t>
            </a:r>
            <a:endParaRPr lang="en-US" sz="28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422933" y="5998199"/>
            <a:ext cx="529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I want to be a teacher. 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7" name="مخطط انسيابي: مستند 26"/>
          <p:cNvSpPr>
            <a:spLocks noChangeArrowheads="1"/>
          </p:cNvSpPr>
          <p:nvPr/>
        </p:nvSpPr>
        <p:spPr bwMode="auto">
          <a:xfrm>
            <a:off x="5195937" y="116632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8" name="مخطط انسيابي: مستند 27"/>
          <p:cNvSpPr>
            <a:spLocks noChangeArrowheads="1"/>
          </p:cNvSpPr>
          <p:nvPr/>
        </p:nvSpPr>
        <p:spPr bwMode="auto">
          <a:xfrm>
            <a:off x="1475656" y="116632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236296" y="573325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j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22" grpId="0"/>
      <p:bldP spid="25" grpId="0"/>
      <p:bldP spid="26" grpId="0"/>
      <p:bldP spid="27" grpId="0" animBg="1"/>
      <p:bldP spid="2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64051"/>
            <a:ext cx="7252667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0776"/>
            <a:ext cx="3691061" cy="46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4" y="1677617"/>
            <a:ext cx="3416501" cy="49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563888" y="209846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95936" y="344745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91658" y="467159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067944" y="589572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خطط انسيابي: مستند 15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مخطط انسيابي: مستند 17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unit 6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92" y="65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5439"/>
            <a:ext cx="7843871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4" y="2892302"/>
            <a:ext cx="5876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0" y="4404470"/>
            <a:ext cx="2228922" cy="183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477443" y="2876743"/>
            <a:ext cx="2971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want to be a designer .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68564" y="4149080"/>
            <a:ext cx="4951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I want to be a writer. </a:t>
            </a: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31840" y="479715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006600"/>
                </a:solidFill>
                <a:latin typeface="Comic Sans MS" pitchFamily="66" charset="0"/>
              </a:rPr>
              <a:t>I want to be a designer . </a:t>
            </a:r>
            <a:endParaRPr lang="en-US" sz="36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مخطط انسيابي: مستند 14"/>
          <p:cNvSpPr>
            <a:spLocks noChangeArrowheads="1"/>
          </p:cNvSpPr>
          <p:nvPr/>
        </p:nvSpPr>
        <p:spPr bwMode="auto">
          <a:xfrm>
            <a:off x="5195937" y="326574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مخطط انسيابي: مستند 15"/>
          <p:cNvSpPr>
            <a:spLocks noChangeArrowheads="1"/>
          </p:cNvSpPr>
          <p:nvPr/>
        </p:nvSpPr>
        <p:spPr bwMode="auto">
          <a:xfrm>
            <a:off x="1475656" y="326574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380312" y="5445224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n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1340"/>
            <a:ext cx="5362575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5661"/>
            <a:ext cx="7376307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وسيلة شرح مستطيلة مستديرة الزوايا 22"/>
          <p:cNvSpPr/>
          <p:nvPr/>
        </p:nvSpPr>
        <p:spPr>
          <a:xfrm>
            <a:off x="899592" y="369559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knob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وسيلة شرح مستطيلة مستديرة الزوايا 22"/>
          <p:cNvSpPr/>
          <p:nvPr/>
        </p:nvSpPr>
        <p:spPr>
          <a:xfrm>
            <a:off x="2674420" y="369559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knock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وسيلة شرح مستطيلة مستديرة الزوايا 22"/>
          <p:cNvSpPr/>
          <p:nvPr/>
        </p:nvSpPr>
        <p:spPr>
          <a:xfrm>
            <a:off x="4690644" y="369559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knee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وسيلة شرح مستطيلة مستديرة الزوايا 22"/>
          <p:cNvSpPr/>
          <p:nvPr/>
        </p:nvSpPr>
        <p:spPr>
          <a:xfrm>
            <a:off x="6734996" y="369559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knife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وسيلة شرح مستطيلة مستديرة الزوايا 22"/>
          <p:cNvSpPr/>
          <p:nvPr/>
        </p:nvSpPr>
        <p:spPr>
          <a:xfrm>
            <a:off x="1810324" y="585583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night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وسيلة شرح مستطيلة مستديرة الزوايا 22"/>
          <p:cNvSpPr/>
          <p:nvPr/>
        </p:nvSpPr>
        <p:spPr>
          <a:xfrm>
            <a:off x="3638652" y="5855836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light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وسيلة شرح مستطيلة مستديرة الزوايا 22"/>
          <p:cNvSpPr/>
          <p:nvPr/>
        </p:nvSpPr>
        <p:spPr>
          <a:xfrm>
            <a:off x="5726884" y="5783828"/>
            <a:ext cx="1340024" cy="360040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right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خطط انسيابي: مستند 21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5" name="مخطط انسيابي: مستند 24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5983"/>
            <a:ext cx="544830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" y="1863388"/>
            <a:ext cx="6167915" cy="48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72" y="5114812"/>
            <a:ext cx="2087908" cy="155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مخطط انسيابي: مستند 12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unit 6 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245" y="1143594"/>
            <a:ext cx="719793" cy="71979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528191" cy="52819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17" y="3068960"/>
            <a:ext cx="528191" cy="52819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85" y="4221088"/>
            <a:ext cx="528191" cy="52819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29001"/>
            <a:ext cx="528191" cy="528191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89041"/>
            <a:ext cx="528191" cy="528191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7" y="5373216"/>
            <a:ext cx="528191" cy="528191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781129"/>
            <a:ext cx="528191" cy="528191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7" y="6141169"/>
            <a:ext cx="528191" cy="52819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948264" y="5981218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O 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630"/>
            <a:ext cx="8028384" cy="64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7" y="2348880"/>
            <a:ext cx="479107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00"/>
          <a:stretch/>
        </p:blipFill>
        <p:spPr bwMode="auto">
          <a:xfrm>
            <a:off x="880864" y="3821882"/>
            <a:ext cx="73256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مستدير الزوايا 11">
            <a:hlinkClick r:id="" action="ppaction://noaction"/>
          </p:cNvPr>
          <p:cNvSpPr/>
          <p:nvPr/>
        </p:nvSpPr>
        <p:spPr>
          <a:xfrm>
            <a:off x="952872" y="3101802"/>
            <a:ext cx="6696744" cy="34955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 like to count the stars 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at night</a:t>
            </a: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.. Ten </a:t>
            </a: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at a time,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Ten, twenty, 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thirty, forty</a:t>
            </a: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, fifty, 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sixty, seventy</a:t>
            </a: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, eighty, ninety,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ONE HUNDRED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  <a:endParaRPr lang="en-US" sz="3200" dirty="0">
              <a:ln w="0"/>
              <a:solidFill>
                <a:srgbClr val="FF000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3" name="مخطط انسيابي: مستند 12"/>
          <p:cNvSpPr>
            <a:spLocks noChangeArrowheads="1"/>
          </p:cNvSpPr>
          <p:nvPr/>
        </p:nvSpPr>
        <p:spPr bwMode="auto">
          <a:xfrm>
            <a:off x="5195937" y="287408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مخطط انسيابي: مستند 13"/>
          <p:cNvSpPr>
            <a:spLocks noChangeArrowheads="1"/>
          </p:cNvSpPr>
          <p:nvPr/>
        </p:nvSpPr>
        <p:spPr bwMode="auto">
          <a:xfrm>
            <a:off x="1475656" y="287408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9021"/>
            <a:ext cx="522922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51632"/>
            <a:ext cx="5760640" cy="21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472970" cy="208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5195937" y="326574"/>
            <a:ext cx="232839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مخطط انسيابي: مستند 12"/>
          <p:cNvSpPr>
            <a:spLocks noChangeArrowheads="1"/>
          </p:cNvSpPr>
          <p:nvPr/>
        </p:nvSpPr>
        <p:spPr bwMode="auto">
          <a:xfrm>
            <a:off x="1475656" y="326574"/>
            <a:ext cx="3048471" cy="726162"/>
          </a:xfrm>
          <a:prstGeom prst="flowChartDocument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unit 6 -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132" y="1942032"/>
            <a:ext cx="876164" cy="876164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043608" y="2636912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2555776" y="3501008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5364088" y="3501008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3419872" y="2636912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5292080" y="2636912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251520" y="3501008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6588224" y="5847655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elephant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3" grpId="0" animBg="1"/>
      <p:bldP spid="16" grpId="0" animBg="1"/>
      <p:bldP spid="18" grpId="0" animBg="1"/>
      <p:bldP spid="22" grpId="0" animBg="1"/>
      <p:bldP spid="25" grpId="0" animBg="1"/>
      <p:bldP spid="2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ستند 22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3975"/>
            <a:ext cx="364807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483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1" y="1916832"/>
            <a:ext cx="35181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9098"/>
            <a:ext cx="7324725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" y="2043286"/>
            <a:ext cx="5597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55" y="3915494"/>
            <a:ext cx="2333625" cy="260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4465259" y="2038210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Doctor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427984" y="2763366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Cook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454229" y="3474735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Pilot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211960" y="4203526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Teacher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83968" y="4842887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Astronaut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466798" y="5571678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Diver 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خطط انسيابي: مستند 21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5" name="مخطط انسيابي: مستند 24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092280" y="5661248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22" grpId="0" animBg="1"/>
      <p:bldP spid="2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00" y="1052736"/>
            <a:ext cx="6657069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97" y="1613116"/>
            <a:ext cx="6735020" cy="498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971600" y="3046741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875598" y="5278989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90163" y="5278989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869186" y="3843624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875598" y="3190757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47483" y="448690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882812" y="2520598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912444" y="4488726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063524" y="1678589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701733" y="5896840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990163" y="2398669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758161" y="5933412"/>
            <a:ext cx="282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956228" y="3839610"/>
            <a:ext cx="412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85458" y="6029683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7838950" y="1750597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مخطط انسيابي: مستند 32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4" name="مخطط انسيابي: مستند 33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58578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5327"/>
            <a:ext cx="7272808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403648" y="3020759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	is a doctor .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He helps sick people .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16512"/>
            <a:ext cx="2376264" cy="206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خطط انسيابي: مستند 13"/>
          <p:cNvSpPr>
            <a:spLocks noChangeArrowheads="1"/>
          </p:cNvSpPr>
          <p:nvPr/>
        </p:nvSpPr>
        <p:spPr bwMode="auto">
          <a:xfrm>
            <a:off x="5195937" y="326574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مخطط انسيابي: مستند 14"/>
          <p:cNvSpPr>
            <a:spLocks noChangeArrowheads="1"/>
          </p:cNvSpPr>
          <p:nvPr/>
        </p:nvSpPr>
        <p:spPr bwMode="auto">
          <a:xfrm>
            <a:off x="1475656" y="326574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04248" y="551723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259632" y="429309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		  is a pilot .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He flies planes .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80728"/>
            <a:ext cx="5472608" cy="42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96743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خطط انسيابي: مستند 10"/>
          <p:cNvSpPr>
            <a:spLocks noChangeArrowheads="1"/>
          </p:cNvSpPr>
          <p:nvPr/>
        </p:nvSpPr>
        <p:spPr bwMode="auto">
          <a:xfrm>
            <a:off x="5195937" y="116632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1475656" y="116632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365104"/>
            <a:ext cx="7128791" cy="23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nit 6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08" y="1379240"/>
            <a:ext cx="609600" cy="609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020272" y="5877272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144815" cy="92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71" y="1894614"/>
            <a:ext cx="2810252" cy="470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" y="2038630"/>
            <a:ext cx="5369674" cy="424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287402" y="209147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59632" y="288356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259632" y="374765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287402" y="453974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59632" y="535099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خطط انسيابي: مستند 17"/>
          <p:cNvSpPr>
            <a:spLocks noChangeArrowheads="1"/>
          </p:cNvSpPr>
          <p:nvPr/>
        </p:nvSpPr>
        <p:spPr bwMode="auto">
          <a:xfrm>
            <a:off x="5195937" y="116632"/>
            <a:ext cx="232839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2" name="مخطط انسيابي: مستند 21"/>
          <p:cNvSpPr>
            <a:spLocks noChangeArrowheads="1"/>
          </p:cNvSpPr>
          <p:nvPr/>
        </p:nvSpPr>
        <p:spPr bwMode="auto">
          <a:xfrm>
            <a:off x="1475656" y="116632"/>
            <a:ext cx="3048471" cy="726162"/>
          </a:xfrm>
          <a:prstGeom prst="flowChartDocumen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97205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" y="2204864"/>
            <a:ext cx="7427751" cy="63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" y="2979148"/>
            <a:ext cx="8034288" cy="35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5195937" y="254566"/>
            <a:ext cx="2328391" cy="726162"/>
          </a:xfrm>
          <a:prstGeom prst="flowChartDocument">
            <a:avLst/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مخطط انسيابي: مستند 12"/>
          <p:cNvSpPr>
            <a:spLocks noChangeArrowheads="1"/>
          </p:cNvSpPr>
          <p:nvPr/>
        </p:nvSpPr>
        <p:spPr bwMode="auto">
          <a:xfrm>
            <a:off x="1475656" y="254566"/>
            <a:ext cx="3048471" cy="726162"/>
          </a:xfrm>
          <a:prstGeom prst="flowChartDocument">
            <a:avLst/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44208" y="5877272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dolphin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9420"/>
            <a:ext cx="7611004" cy="141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5" y="2173914"/>
            <a:ext cx="6087062" cy="400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78" y="2727409"/>
            <a:ext cx="1817062" cy="372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خطط انسيابي: مستند 11"/>
          <p:cNvSpPr>
            <a:spLocks noChangeArrowheads="1"/>
          </p:cNvSpPr>
          <p:nvPr/>
        </p:nvSpPr>
        <p:spPr bwMode="auto">
          <a:xfrm>
            <a:off x="5195937" y="182558"/>
            <a:ext cx="2328391" cy="726162"/>
          </a:xfrm>
          <a:prstGeom prst="flowChartDocument">
            <a:avLst/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Jobs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مخطط انسيابي: مستند 13"/>
          <p:cNvSpPr>
            <a:spLocks noChangeArrowheads="1"/>
          </p:cNvSpPr>
          <p:nvPr/>
        </p:nvSpPr>
        <p:spPr bwMode="auto">
          <a:xfrm>
            <a:off x="1475656" y="182558"/>
            <a:ext cx="3048471" cy="726162"/>
          </a:xfrm>
          <a:prstGeom prst="flowChartDocument">
            <a:avLst/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Workbook 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601</TotalTime>
  <Words>192</Words>
  <Application>Microsoft Office PowerPoint</Application>
  <PresentationFormat>عرض على الشاشة (4:3)</PresentationFormat>
  <Paragraphs>95</Paragraphs>
  <Slides>16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7" baseType="lpstr">
      <vt:lpstr>Arial</vt:lpstr>
      <vt:lpstr>Calibri</vt:lpstr>
      <vt:lpstr>Comic Sans MS</vt:lpstr>
      <vt:lpstr>Cooper Black</vt:lpstr>
      <vt:lpstr>MV Boli</vt:lpstr>
      <vt:lpstr>Rockwell</vt:lpstr>
      <vt:lpstr>Rockwell Condensed</vt:lpstr>
      <vt:lpstr>Times New Roman</vt:lpstr>
      <vt:lpstr>Wingdings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81</cp:revision>
  <dcterms:created xsi:type="dcterms:W3CDTF">2016-02-06T18:27:07Z</dcterms:created>
  <dcterms:modified xsi:type="dcterms:W3CDTF">2019-10-31T17:35:45Z</dcterms:modified>
</cp:coreProperties>
</file>