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8"/>
  </p:notesMasterIdLst>
  <p:sldIdLst>
    <p:sldId id="322" r:id="rId2"/>
    <p:sldId id="342" r:id="rId3"/>
    <p:sldId id="343" r:id="rId4"/>
    <p:sldId id="344" r:id="rId5"/>
    <p:sldId id="345" r:id="rId6"/>
    <p:sldId id="346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0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020656" y="334103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التحذير من الظلم</a:t>
            </a:r>
            <a:endParaRPr lang="ar-SA" sz="24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194406" y="3267568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8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9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073096" y="778352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2082394" y="1224048"/>
            <a:ext cx="5297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حرصه على العلم وملازمته للنبي </a:t>
            </a:r>
            <a:r>
              <a:rPr lang="en-US" sz="2400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sz="2400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 </a:t>
            </a:r>
            <a:r>
              <a:rPr lang="ar-SA" sz="24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وكثرة روايته للحديث</a:t>
            </a:r>
            <a:endParaRPr lang="ar-SA" sz="24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8474080" y="2276872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8509707" y="2739984"/>
            <a:ext cx="183231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501376" y="4958584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501376" y="5345920"/>
            <a:ext cx="183231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827584" y="2182210"/>
            <a:ext cx="5963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الأساليب التعليمة التي يستخدمها النبي </a:t>
            </a:r>
            <a:r>
              <a:rPr lang="en-US" sz="20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في تعليمه لأصحابه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992650" y="3055312"/>
            <a:ext cx="179750" cy="1008112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398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23"/>
            <a:ext cx="9144000" cy="685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177897" y="620688"/>
            <a:ext cx="183231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73334" y="1206632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69566" y="1731872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69566" y="2091912"/>
            <a:ext cx="183231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55918" y="3199328"/>
            <a:ext cx="183231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155918" y="4121784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2" t="55981" r="18682" b="39546"/>
          <a:stretch/>
        </p:blipFill>
        <p:spPr bwMode="auto">
          <a:xfrm>
            <a:off x="3131840" y="5247902"/>
            <a:ext cx="3337200" cy="30673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8100392" y="2997826"/>
            <a:ext cx="653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215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979712" y="994376"/>
            <a:ext cx="49281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بالصبر </a:t>
            </a:r>
            <a:r>
              <a:rPr lang="ar-SA" sz="20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والاحتساب ورد الظلم بالعفو </a:t>
            </a:r>
            <a:r>
              <a:rPr lang="ar-SA" sz="20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ومقابلة </a:t>
            </a:r>
            <a:r>
              <a:rPr lang="ar-SA" sz="20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السيئة </a:t>
            </a:r>
            <a:r>
              <a:rPr lang="ar-SA" sz="20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بالحسنة</a:t>
            </a:r>
          </a:p>
          <a:p>
            <a:pPr algn="ctr"/>
            <a:endParaRPr lang="ar-SA" sz="400" b="1" dirty="0" smtClean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0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والخطأ بالصفح والحلم اقتداء بالنبي </a:t>
            </a:r>
            <a:r>
              <a:rPr lang="en-US" sz="20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endParaRPr lang="ar-SA" sz="2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35703" y="2363991"/>
            <a:ext cx="5728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عدم الخوف من الله – الكبر واحتقار الناس – الجهل بعواقب الظلم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11560" y="3501882"/>
            <a:ext cx="4880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من مات وعليه حقوق للناس كظلم واعتداء فتوزع حسناته لهم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131840" y="3793682"/>
            <a:ext cx="1108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ص131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86640" y="5765194"/>
            <a:ext cx="7218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واجب , ويكون التحلل بالتوبة ورد حقوق الناس لهم أو بالتحلل منهم وطلب المسامحة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-1260648" y="4550064"/>
            <a:ext cx="7218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لا , ل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قوله </a:t>
            </a:r>
            <a:r>
              <a:rPr lang="en-US" sz="2000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sz="2000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« من </a:t>
            </a:r>
            <a:r>
              <a:rPr lang="ar-SA" sz="20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أخذ أموال الناس يريد أداءها أدَّى الله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عنه »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514832" y="5189130"/>
            <a:ext cx="3761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الغيبة والنميمة والتجسس والسخرية والتنابز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591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</TotalTime>
  <Words>100</Words>
  <Application>Microsoft Office PowerPoint</Application>
  <PresentationFormat>عرض على الشاشة (3:4)‏</PresentationFormat>
  <Paragraphs>13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253</cp:revision>
  <dcterms:created xsi:type="dcterms:W3CDTF">2014-08-31T20:10:42Z</dcterms:created>
  <dcterms:modified xsi:type="dcterms:W3CDTF">2019-10-26T05:18:58Z</dcterms:modified>
</cp:coreProperties>
</file>