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1"/>
  </p:notesMasterIdLst>
  <p:sldIdLst>
    <p:sldId id="322" r:id="rId2"/>
    <p:sldId id="346" r:id="rId3"/>
    <p:sldId id="345" r:id="rId4"/>
    <p:sldId id="347" r:id="rId5"/>
    <p:sldId id="348" r:id="rId6"/>
    <p:sldId id="349" r:id="rId7"/>
    <p:sldId id="350" r:id="rId8"/>
    <p:sldId id="351" r:id="rId9"/>
    <p:sldId id="352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006600"/>
    <a:srgbClr val="00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62" autoAdjust="0"/>
    <p:restoredTop sz="86323" autoAdjust="0"/>
  </p:normalViewPr>
  <p:slideViewPr>
    <p:cSldViewPr>
      <p:cViewPr>
        <p:scale>
          <a:sx n="70" d="100"/>
          <a:sy n="70" d="100"/>
        </p:scale>
        <p:origin x="-15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93"/>
            <a:ext cx="9144000" cy="68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1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3"/>
            <a:ext cx="9144000" cy="683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6824012" y="135354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213152" y="1124744"/>
            <a:ext cx="269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المراد بالجناية ؟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2843808" y="198884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4800252" y="224957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-180528" y="2051842"/>
            <a:ext cx="269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الجناية نوعان , ما هما ؟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5383852" y="377075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763688" y="533314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الجناية على النفس ثلاثة أنواع, ما هما 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1675" r="4550" b="-1"/>
          <a:stretch/>
        </p:blipFill>
        <p:spPr bwMode="auto">
          <a:xfrm>
            <a:off x="6805661" y="2094025"/>
            <a:ext cx="2158827" cy="84366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7962492" y="52138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275856" y="33729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المراد بالقتل العمد ؟ وما حكمه ؟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2459619" y="823064"/>
            <a:ext cx="4533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7942728" y="99437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4677919" y="1282408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7948844" y="239330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323528" y="2269321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الأدلة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على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تحريم قتل النفس ؟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7637280" y="2564904"/>
            <a:ext cx="221709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7668344" y="3717032"/>
            <a:ext cx="22170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7668344" y="4553832"/>
            <a:ext cx="221709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7668344" y="5589240"/>
            <a:ext cx="221709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t="7714"/>
          <a:stretch/>
        </p:blipFill>
        <p:spPr bwMode="auto">
          <a:xfrm>
            <a:off x="107505" y="1402201"/>
            <a:ext cx="3528392" cy="33441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3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6485152" y="503968"/>
            <a:ext cx="221709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6502568" y="867776"/>
            <a:ext cx="221709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6752004" y="192031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930656" y="1708932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عدد صور القتل العمد ؟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6467933" y="2304168"/>
            <a:ext cx="20155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6471701" y="2492896"/>
            <a:ext cx="201554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6471701" y="2893880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6475469" y="3068960"/>
            <a:ext cx="201554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6485349" y="324865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6485349" y="3442648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2672496" y="374432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أن يصعقه بالكهرباء فيموت بذلك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686144" y="413602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أن يشهد عليه زورا بما يوجب قتله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686144" y="3937672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أن يقتله بالسحر </a:t>
            </a:r>
          </a:p>
        </p:txBody>
      </p:sp>
      <p:cxnSp>
        <p:nvCxnSpPr>
          <p:cNvPr id="18" name="رابط كسهم مستقيم 17"/>
          <p:cNvCxnSpPr/>
          <p:nvPr/>
        </p:nvCxnSpPr>
        <p:spPr>
          <a:xfrm flipH="1">
            <a:off x="6752004" y="449083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683568" y="4279448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يترتب على القتل العمد ثلاثة أمور . ما هي ؟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flipH="1">
            <a:off x="6512645" y="489645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0"/>
            <a:ext cx="9144000" cy="687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7952415" y="452858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7668344" y="675280"/>
            <a:ext cx="20155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7672112" y="2348880"/>
            <a:ext cx="201554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7672112" y="3617728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7308304" y="980728"/>
            <a:ext cx="1705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الحكمة من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مشروعية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القصاص ؟</a:t>
            </a:r>
          </a:p>
        </p:txBody>
      </p:sp>
      <p:sp>
        <p:nvSpPr>
          <p:cNvPr id="4" name="قوس كبير أيمن 3"/>
          <p:cNvSpPr/>
          <p:nvPr/>
        </p:nvSpPr>
        <p:spPr>
          <a:xfrm>
            <a:off x="7321952" y="836712"/>
            <a:ext cx="202376" cy="115212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7308304" y="2485345"/>
            <a:ext cx="1705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مقدار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دية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القتل العمد ؟</a:t>
            </a:r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2555776" y="3068960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7925312" y="446817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2267744" y="4248384"/>
            <a:ext cx="4585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هل يسقط القصاص بعفو أحد أولياء الدم ؟</a:t>
            </a:r>
          </a:p>
        </p:txBody>
      </p:sp>
      <p:cxnSp>
        <p:nvCxnSpPr>
          <p:cNvPr id="18" name="رابط مستقيم 17"/>
          <p:cNvCxnSpPr/>
          <p:nvPr/>
        </p:nvCxnSpPr>
        <p:spPr>
          <a:xfrm flipH="1">
            <a:off x="2699792" y="5229200"/>
            <a:ext cx="3089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6516216" y="42208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36" y="2564904"/>
            <a:ext cx="839684" cy="7805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809504" y="2492896"/>
            <a:ext cx="733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قلة الوازع الديني – الحسد –  المخدرات – العصبية القبلية –  التفكك الأسري – اتباع الشيطان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259632" y="3356992"/>
            <a:ext cx="6111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تقوى الله تعالى – اقامة الحدود – التربية الصالحة – مجالسة أهل الخير </a:t>
            </a:r>
          </a:p>
        </p:txBody>
      </p:sp>
    </p:spTree>
    <p:extLst>
      <p:ext uri="{BB962C8B-B14F-4D97-AF65-F5344CB8AC3E}">
        <p14:creationId xmlns:p14="http://schemas.microsoft.com/office/powerpoint/2010/main" val="16417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7925312" y="35384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584264" y="147696"/>
            <a:ext cx="4585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حكم الانتحار ؟ مع الدليل ؟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5724128" y="98072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4887328" y="1399128"/>
            <a:ext cx="2091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7650680" y="2016136"/>
            <a:ext cx="221709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7668344" y="2866584"/>
            <a:ext cx="221709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7681992" y="3284984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7668344" y="4766088"/>
            <a:ext cx="22170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7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99592" y="166073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ضعف الدين – الأمراض النفسية – الفقر – تعاطي المخدرات – المشكلات الأسرية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856889" y="2507418"/>
            <a:ext cx="4011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الخوف من الله – صدق التوكل على الله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513073" y="3429874"/>
            <a:ext cx="4011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في دول الغرب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23440" y="433868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بسبب الخواء الروحي وعدم ارتباطهم بالله </a:t>
            </a:r>
          </a:p>
        </p:txBody>
      </p:sp>
    </p:spTree>
    <p:extLst>
      <p:ext uri="{BB962C8B-B14F-4D97-AF65-F5344CB8AC3E}">
        <p14:creationId xmlns:p14="http://schemas.microsoft.com/office/powerpoint/2010/main" val="13238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173</Words>
  <Application>Microsoft Office PowerPoint</Application>
  <PresentationFormat>عرض على الشاشة (3:4)‏</PresentationFormat>
  <Paragraphs>26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490</cp:revision>
  <dcterms:created xsi:type="dcterms:W3CDTF">2014-08-31T20:10:42Z</dcterms:created>
  <dcterms:modified xsi:type="dcterms:W3CDTF">2019-11-15T20:31:03Z</dcterms:modified>
</cp:coreProperties>
</file>