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21/01/41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020244" y="345322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mtClean="0">
                <a:latin typeface="Sakkal Majalla" pitchFamily="2" charset="-78"/>
                <a:cs typeface="Sakkal Majalla" pitchFamily="2" charset="-78"/>
              </a:rPr>
              <a:t>أهمية </a:t>
            </a:r>
            <a:r>
              <a:rPr lang="ar-SA" sz="2400" b="1" dirty="0" smtClean="0">
                <a:latin typeface="Sakkal Majalla" pitchFamily="2" charset="-78"/>
                <a:cs typeface="Sakkal Majalla" pitchFamily="2" charset="-78"/>
              </a:rPr>
              <a:t>طلب العلم</a:t>
            </a:r>
            <a:endParaRPr lang="ar-SA" sz="2400" b="1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405840" y="325768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43484" r="16443" b="52217"/>
          <a:stretch/>
        </p:blipFill>
        <p:spPr bwMode="auto">
          <a:xfrm>
            <a:off x="1619672" y="5805264"/>
            <a:ext cx="6182437" cy="432048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56"/>
            <a:ext cx="9238872" cy="68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113847" y="5549170"/>
            <a:ext cx="6410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 ما اسمه ؟ ما مناقبه ؟ بم دعا له </a:t>
            </a:r>
            <a:r>
              <a:rPr lang="en-US" sz="20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en-US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؟ ماذا قال </a:t>
            </a:r>
            <a:r>
              <a:rPr lang="en-US" sz="20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عن قراءته ؟ متى توفي ؟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7726144" y="89507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712496" y="145748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7712496" y="283928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7677506" y="166974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7677506" y="2276872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7677506" y="2695272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7654696" y="3055312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7654696" y="383375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7654696" y="4406048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7654696" y="4635720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7668344" y="4985880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0"/>
            <a:ext cx="9144000" cy="684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515958" y="42819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565233" y="87765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604448" y="1714456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90800" y="2177568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59736" y="491387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59736" y="5359568"/>
            <a:ext cx="183231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1907705" y="305360"/>
            <a:ext cx="4606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س1: علل: العلم الشرعي أفضل العلوم وأشرفها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033482" y="979998"/>
            <a:ext cx="178532" cy="31631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754000" y="967954"/>
            <a:ext cx="824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-468560" y="1979834"/>
            <a:ext cx="3742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فوائد ضرب الأمثال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493465" y="2352648"/>
            <a:ext cx="3742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التشويق وجلب الانتباه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033728" y="2348880"/>
            <a:ext cx="3742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ترسيخ المعنى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33729" y="3010600"/>
            <a:ext cx="404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أقسام الناس في تلقي العلم ؟ وبم شبههم </a:t>
            </a:r>
            <a:r>
              <a:rPr lang="en-US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؟ 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86128" y="3933056"/>
            <a:ext cx="3742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كلا هما  انتفع ونفع غيره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187624" y="4184500"/>
            <a:ext cx="3742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كلا هما  لم ينتفع ونفع غيره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206625" y="4424052"/>
            <a:ext cx="3742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كلا هما  لم ينتفع ولم ينفع غيره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-180528" y="5112480"/>
            <a:ext cx="303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آثار فقد العلم الشرعي ؟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8" t="47668" r="16443" b="44006"/>
          <a:stretch/>
        </p:blipFill>
        <p:spPr bwMode="auto">
          <a:xfrm>
            <a:off x="87378" y="5904657"/>
            <a:ext cx="4124582" cy="836711"/>
          </a:xfrm>
          <a:prstGeom prst="round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مستطيل 25"/>
          <p:cNvSpPr/>
          <p:nvPr/>
        </p:nvSpPr>
        <p:spPr>
          <a:xfrm>
            <a:off x="8067998" y="2646792"/>
            <a:ext cx="824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8042032" y="3244914"/>
            <a:ext cx="824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9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5104" y="661632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45104" y="908720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58752" y="1161920"/>
            <a:ext cx="18323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58752" y="1889536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72400" y="251876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/>
          <p:cNvSpPr/>
          <p:nvPr/>
        </p:nvSpPr>
        <p:spPr>
          <a:xfrm>
            <a:off x="4069995" y="4221088"/>
            <a:ext cx="4102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﴿ مَثَلُ الَّذِينَ حُمِّلُوا التَّوْرَاةَ ثُمَّ لَمْ يَحْمِلُوهَا كَمَثَلِ الْحِمَار ﴾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063074" y="4581128"/>
            <a:ext cx="4123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﴿ مَثَلُ الَّذِينَ اتَّخَذُوا مِنْ دُونِ اللَّهِ أَوْلِيَاءَ كَمَثَلِ الْعَنْكَبُوت ﴾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51520" y="4190024"/>
            <a:ext cx="350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« مثل الجليس الصالح والجليس السوء ... »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-36512" y="4581716"/>
            <a:ext cx="3501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« كن في الدنيا كأنك غريب ... »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4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15" y="3439463"/>
            <a:ext cx="763349" cy="7096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345"/>
            <a:ext cx="9144000" cy="68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96" y="1241464"/>
            <a:ext cx="923652" cy="8586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92864" y="1070740"/>
            <a:ext cx="303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رفع الجهل عن الناس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2984" y="1403484"/>
            <a:ext cx="303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طريق الوصول إلى الجنة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79216" y="1759756"/>
            <a:ext cx="303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الرفعة في الدنيا والآخرة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300756" y="2165955"/>
            <a:ext cx="602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5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﴿</a:t>
            </a:r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يَرْفَعِ </a:t>
            </a:r>
            <a:r>
              <a:rPr lang="ar-SA" sz="2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اللَّهُ الَّذِينَ آمَنُوا مِنكُمْ وَالَّذِينَ أُوتُوا الْعِلْمَ دَرَجَات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﴾</a:t>
            </a:r>
          </a:p>
          <a:p>
            <a:endParaRPr lang="ar-SA" sz="3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قال </a:t>
            </a:r>
            <a:r>
              <a:rPr lang="en-US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« منْ</a:t>
            </a:r>
            <a:r>
              <a:rPr lang="ar-SA" sz="2000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 سَلَكَ طَريقًا يَبْتَغِي فِيهِ علْمًا سهَّل اللَّه لَه طَريقًا إِلَى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الجنةِ »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62696" y="2250450"/>
            <a:ext cx="61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84571" y="4657778"/>
            <a:ext cx="2263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«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ولم يقبل هدى الله </a:t>
            </a:r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»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9680" y="4973106"/>
            <a:ext cx="3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« ومثل من لم يرفع بذلك رأسا »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1560" y="5260264"/>
            <a:ext cx="3012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«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ما بعثني الله به من  الهدى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»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261350" y="5561944"/>
            <a:ext cx="1870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«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فعلم وعلم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»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55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179</Words>
  <Application>Microsoft Office PowerPoint</Application>
  <PresentationFormat>عرض على الشاشة (3:4)‏</PresentationFormat>
  <Paragraphs>30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183</cp:revision>
  <dcterms:created xsi:type="dcterms:W3CDTF">2014-08-31T20:10:42Z</dcterms:created>
  <dcterms:modified xsi:type="dcterms:W3CDTF">2019-09-20T06:16:32Z</dcterms:modified>
</cp:coreProperties>
</file>