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8"/>
  </p:notesMasterIdLst>
  <p:sldIdLst>
    <p:sldId id="322" r:id="rId2"/>
    <p:sldId id="343" r:id="rId3"/>
    <p:sldId id="344" r:id="rId4"/>
    <p:sldId id="345" r:id="rId5"/>
    <p:sldId id="346" r:id="rId6"/>
    <p:sldId id="347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9933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13/03/41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536854" y="2434536"/>
            <a:ext cx="22170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8186048" y="4810800"/>
            <a:ext cx="71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06086" y="2407240"/>
            <a:ext cx="4130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بناء المسجد – المؤاخاة بين المهاجرين والأنصار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8576592" y="3226624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842" r="23651" b="31178"/>
          <a:stretch/>
        </p:blipFill>
        <p:spPr bwMode="auto">
          <a:xfrm>
            <a:off x="4139952" y="4584896"/>
            <a:ext cx="2406037" cy="27295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رابط كسهم مستقيم 9"/>
          <p:cNvCxnSpPr/>
          <p:nvPr/>
        </p:nvCxnSpPr>
        <p:spPr>
          <a:xfrm flipH="1">
            <a:off x="8604448" y="4738792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0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8129273" y="1196752"/>
            <a:ext cx="71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9" t="68047" r="23651" b="27973"/>
          <a:stretch/>
        </p:blipFill>
        <p:spPr bwMode="auto">
          <a:xfrm>
            <a:off x="4922160" y="1268762"/>
            <a:ext cx="1723131" cy="27295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 flipH="1">
            <a:off x="8189816" y="1391592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58752" y="2029784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72400" y="2438304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72400" y="3401704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176168" y="3861048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86048" y="4481824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468"/>
            <a:ext cx="9144000" cy="686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75856" y="692696"/>
            <a:ext cx="71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حفظ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471897" y="2339874"/>
            <a:ext cx="71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1" t="71430" r="23801" b="24590"/>
          <a:stretch/>
        </p:blipFill>
        <p:spPr bwMode="auto">
          <a:xfrm>
            <a:off x="2176896" y="95536"/>
            <a:ext cx="5110758" cy="27295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رابط كسهم مستقيم 7"/>
          <p:cNvCxnSpPr/>
          <p:nvPr/>
        </p:nvCxnSpPr>
        <p:spPr>
          <a:xfrm flipH="1">
            <a:off x="8603709" y="2534714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550678" y="2938592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554446" y="3123552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550678" y="3312280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4" t="74992" r="23502" b="10680"/>
          <a:stretch/>
        </p:blipFill>
        <p:spPr bwMode="auto">
          <a:xfrm>
            <a:off x="2483893" y="5272088"/>
            <a:ext cx="4176215" cy="98264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8474080" y="3680730"/>
            <a:ext cx="71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8605892" y="3875570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117808" y="4625840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121576" y="4810800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8117808" y="4999528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H="1">
            <a:off x="4143946" y="4738792"/>
            <a:ext cx="320907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H="1">
            <a:off x="5948266" y="4913872"/>
            <a:ext cx="10225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H="1">
            <a:off x="2425408" y="4941168"/>
            <a:ext cx="112475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flipH="1">
            <a:off x="4452694" y="5126128"/>
            <a:ext cx="26521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7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" y="0"/>
            <a:ext cx="91313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577537" y="4368872"/>
            <a:ext cx="114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178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324912" y="4599418"/>
            <a:ext cx="114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179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99592" y="4841864"/>
            <a:ext cx="114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180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581880" y="5071536"/>
            <a:ext cx="114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180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20080" y="3284985"/>
            <a:ext cx="63001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قال سعد </a:t>
            </a:r>
            <a:r>
              <a:rPr lang="en-US" sz="2000" dirty="0" smtClean="0">
                <a:solidFill>
                  <a:srgbClr val="000099"/>
                </a:solidFill>
                <a:sym typeface="AGA Arabesque"/>
              </a:rPr>
              <a:t>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وهو من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الأنصار لعبد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الرحمن بن عوف </a:t>
            </a:r>
            <a:r>
              <a:rPr lang="en-US" sz="2000" dirty="0" smtClean="0">
                <a:solidFill>
                  <a:srgbClr val="000099"/>
                </a:solidFill>
                <a:sym typeface="AGA Arabesque"/>
              </a:rPr>
              <a:t></a:t>
            </a:r>
            <a:r>
              <a:rPr lang="ar-SA" sz="2000" dirty="0" smtClean="0">
                <a:solidFill>
                  <a:srgbClr val="000099"/>
                </a:solidFill>
                <a:sym typeface="AGA Arabesque"/>
              </a:rPr>
              <a:t> وهو من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المهاجرين</a:t>
            </a:r>
            <a:endParaRPr lang="ar-SA" sz="2000" dirty="0" smtClean="0">
              <a:solidFill>
                <a:srgbClr val="000099"/>
              </a:solidFill>
              <a:sym typeface="AGA Arabesque"/>
            </a:endParaRPr>
          </a:p>
          <a:p>
            <a:pPr algn="ctr"/>
            <a:endParaRPr lang="ar-SA" sz="11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  <a:sym typeface="AGA Arabesque"/>
            </a:endParaRPr>
          </a:p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« إني </a:t>
            </a:r>
            <a:r>
              <a:rPr lang="ar-SA" sz="20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أكثر الأنصار مالا فأقسم مالي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نصفين »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23528" y="6013737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الصاحب يؤثر على صاحبه في أخلاقه وسلوكه وعمله </a:t>
            </a:r>
          </a:p>
          <a:p>
            <a:pPr algn="ctr"/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سلبا أو إيجابا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73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58</Words>
  <Application>Microsoft Office PowerPoint</Application>
  <PresentationFormat>عرض على الشاشة (3:4)‏</PresentationFormat>
  <Paragraphs>15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285</cp:revision>
  <dcterms:created xsi:type="dcterms:W3CDTF">2014-08-31T20:10:42Z</dcterms:created>
  <dcterms:modified xsi:type="dcterms:W3CDTF">2019-11-10T18:20:06Z</dcterms:modified>
</cp:coreProperties>
</file>