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notesMasterIdLst>
    <p:notesMasterId r:id="rId21"/>
  </p:notesMasterIdLst>
  <p:sldIdLst>
    <p:sldId id="293" r:id="rId3"/>
    <p:sldId id="271" r:id="rId4"/>
    <p:sldId id="274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2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91" d="100"/>
          <a:sy n="91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BB700B-ED89-4938-B42A-524954F8C4F9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318C56-9CB9-4090-97AD-BDC5DAF4CCC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403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406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875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9444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944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608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6399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9734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034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0800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721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08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341346-D9E0-4D65-BDCE-2B8474B850EE}" type="datetimeFigureOut">
              <a:rPr lang="ar-SA" smtClean="0"/>
              <a:t>03/03/41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AB0E5F-07FD-4859-BCAA-CA9AAE7AAF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169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6.png"/><Relationship Id="rId7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2.wdp"/><Relationship Id="rId5" Type="http://schemas.openxmlformats.org/officeDocument/2006/relationships/image" Target="../media/image37.png"/><Relationship Id="rId4" Type="http://schemas.microsoft.com/office/2007/relationships/hdphoto" Target="../media/hdphoto2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9.png"/><Relationship Id="rId7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4.wdp"/><Relationship Id="rId5" Type="http://schemas.openxmlformats.org/officeDocument/2006/relationships/image" Target="../media/image40.png"/><Relationship Id="rId4" Type="http://schemas.microsoft.com/office/2007/relationships/hdphoto" Target="../media/hdphoto2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25.wdp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26.wdp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7.wdp"/><Relationship Id="rId5" Type="http://schemas.openxmlformats.org/officeDocument/2006/relationships/image" Target="../media/image50.png"/><Relationship Id="rId10" Type="http://schemas.microsoft.com/office/2007/relationships/hdphoto" Target="../media/hdphoto5.wdp"/><Relationship Id="rId4" Type="http://schemas.openxmlformats.org/officeDocument/2006/relationships/image" Target="../media/image49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28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8.png"/><Relationship Id="rId12" Type="http://schemas.microsoft.com/office/2007/relationships/hdphoto" Target="../media/hdphoto5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31.wdp"/><Relationship Id="rId11" Type="http://schemas.openxmlformats.org/officeDocument/2006/relationships/image" Target="../media/image11.png"/><Relationship Id="rId5" Type="http://schemas.openxmlformats.org/officeDocument/2006/relationships/image" Target="../media/image57.png"/><Relationship Id="rId10" Type="http://schemas.microsoft.com/office/2007/relationships/hdphoto" Target="../media/hdphoto8.wdp"/><Relationship Id="rId4" Type="http://schemas.openxmlformats.org/officeDocument/2006/relationships/image" Target="../media/image56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0.png"/><Relationship Id="rId7" Type="http://schemas.openxmlformats.org/officeDocument/2006/relationships/image" Target="../media/image1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4.wdp"/><Relationship Id="rId5" Type="http://schemas.openxmlformats.org/officeDocument/2006/relationships/image" Target="../media/image61.png"/><Relationship Id="rId4" Type="http://schemas.microsoft.com/office/2007/relationships/hdphoto" Target="../media/hdphoto3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microsoft.com/office/2007/relationships/hdphoto" Target="../media/hdphoto13.wdp"/><Relationship Id="rId9" Type="http://schemas.microsoft.com/office/2007/relationships/hdphoto" Target="../media/hdphoto1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8.png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5" Type="http://schemas.openxmlformats.org/officeDocument/2006/relationships/image" Target="../media/image29.png"/><Relationship Id="rId4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9.wdp"/><Relationship Id="rId5" Type="http://schemas.openxmlformats.org/officeDocument/2006/relationships/image" Target="../media/image32.png"/><Relationship Id="rId4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0.wdp"/><Relationship Id="rId5" Type="http://schemas.openxmlformats.org/officeDocument/2006/relationships/image" Target="../media/image34.png"/><Relationship Id="rId10" Type="http://schemas.microsoft.com/office/2007/relationships/hdphoto" Target="../media/hdphoto5.wdp"/><Relationship Id="rId4" Type="http://schemas.openxmlformats.org/officeDocument/2006/relationships/image" Target="../media/image3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539552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37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2653202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 smtClean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898779" y="4451628"/>
            <a:ext cx="3280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Unit 5</a:t>
            </a:r>
            <a:endParaRPr lang="ar-SA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3519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5781"/>
            <a:ext cx="4238625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8" y="2669853"/>
            <a:ext cx="5286375" cy="339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04" y="4326037"/>
            <a:ext cx="2801915" cy="198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228184" y="5733256"/>
            <a:ext cx="2304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zebra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شارة رتبة 7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" name="شارة رتبة 8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2" y="836712"/>
            <a:ext cx="710565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0112"/>
            <a:ext cx="7056784" cy="23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2" y="3645024"/>
            <a:ext cx="68838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حر 1"/>
          <p:cNvSpPr/>
          <p:nvPr/>
        </p:nvSpPr>
        <p:spPr>
          <a:xfrm>
            <a:off x="5717628" y="2406869"/>
            <a:ext cx="1114096" cy="2396359"/>
          </a:xfrm>
          <a:custGeom>
            <a:avLst/>
            <a:gdLst>
              <a:gd name="connsiteX0" fmla="*/ 0 w 1114096"/>
              <a:gd name="connsiteY0" fmla="*/ 0 h 2396359"/>
              <a:gd name="connsiteX1" fmla="*/ 52551 w 1114096"/>
              <a:gd name="connsiteY1" fmla="*/ 52552 h 2396359"/>
              <a:gd name="connsiteX2" fmla="*/ 136634 w 1114096"/>
              <a:gd name="connsiteY2" fmla="*/ 115614 h 2396359"/>
              <a:gd name="connsiteX3" fmla="*/ 189186 w 1114096"/>
              <a:gd name="connsiteY3" fmla="*/ 178676 h 2396359"/>
              <a:gd name="connsiteX4" fmla="*/ 220717 w 1114096"/>
              <a:gd name="connsiteY4" fmla="*/ 199697 h 2396359"/>
              <a:gd name="connsiteX5" fmla="*/ 231227 w 1114096"/>
              <a:gd name="connsiteY5" fmla="*/ 241738 h 2396359"/>
              <a:gd name="connsiteX6" fmla="*/ 304800 w 1114096"/>
              <a:gd name="connsiteY6" fmla="*/ 304800 h 2396359"/>
              <a:gd name="connsiteX7" fmla="*/ 346841 w 1114096"/>
              <a:gd name="connsiteY7" fmla="*/ 388883 h 2396359"/>
              <a:gd name="connsiteX8" fmla="*/ 420413 w 1114096"/>
              <a:gd name="connsiteY8" fmla="*/ 483476 h 2396359"/>
              <a:gd name="connsiteX9" fmla="*/ 441434 w 1114096"/>
              <a:gd name="connsiteY9" fmla="*/ 525517 h 2396359"/>
              <a:gd name="connsiteX10" fmla="*/ 493986 w 1114096"/>
              <a:gd name="connsiteY10" fmla="*/ 599090 h 2396359"/>
              <a:gd name="connsiteX11" fmla="*/ 504496 w 1114096"/>
              <a:gd name="connsiteY11" fmla="*/ 630621 h 2396359"/>
              <a:gd name="connsiteX12" fmla="*/ 536027 w 1114096"/>
              <a:gd name="connsiteY12" fmla="*/ 662152 h 2396359"/>
              <a:gd name="connsiteX13" fmla="*/ 557048 w 1114096"/>
              <a:gd name="connsiteY13" fmla="*/ 693683 h 2396359"/>
              <a:gd name="connsiteX14" fmla="*/ 567558 w 1114096"/>
              <a:gd name="connsiteY14" fmla="*/ 725214 h 2396359"/>
              <a:gd name="connsiteX15" fmla="*/ 609600 w 1114096"/>
              <a:gd name="connsiteY15" fmla="*/ 798786 h 2396359"/>
              <a:gd name="connsiteX16" fmla="*/ 651641 w 1114096"/>
              <a:gd name="connsiteY16" fmla="*/ 893379 h 2396359"/>
              <a:gd name="connsiteX17" fmla="*/ 662151 w 1114096"/>
              <a:gd name="connsiteY17" fmla="*/ 924910 h 2396359"/>
              <a:gd name="connsiteX18" fmla="*/ 704193 w 1114096"/>
              <a:gd name="connsiteY18" fmla="*/ 987972 h 2396359"/>
              <a:gd name="connsiteX19" fmla="*/ 725213 w 1114096"/>
              <a:gd name="connsiteY19" fmla="*/ 1051034 h 2396359"/>
              <a:gd name="connsiteX20" fmla="*/ 735724 w 1114096"/>
              <a:gd name="connsiteY20" fmla="*/ 1082565 h 2396359"/>
              <a:gd name="connsiteX21" fmla="*/ 767255 w 1114096"/>
              <a:gd name="connsiteY21" fmla="*/ 1124607 h 2396359"/>
              <a:gd name="connsiteX22" fmla="*/ 788275 w 1114096"/>
              <a:gd name="connsiteY22" fmla="*/ 1208690 h 2396359"/>
              <a:gd name="connsiteX23" fmla="*/ 798786 w 1114096"/>
              <a:gd name="connsiteY23" fmla="*/ 1324303 h 2396359"/>
              <a:gd name="connsiteX24" fmla="*/ 809296 w 1114096"/>
              <a:gd name="connsiteY24" fmla="*/ 1387365 h 2396359"/>
              <a:gd name="connsiteX25" fmla="*/ 830317 w 1114096"/>
              <a:gd name="connsiteY25" fmla="*/ 1576552 h 2396359"/>
              <a:gd name="connsiteX26" fmla="*/ 851338 w 1114096"/>
              <a:gd name="connsiteY26" fmla="*/ 1681655 h 2396359"/>
              <a:gd name="connsiteX27" fmla="*/ 861848 w 1114096"/>
              <a:gd name="connsiteY27" fmla="*/ 1765738 h 2396359"/>
              <a:gd name="connsiteX28" fmla="*/ 872358 w 1114096"/>
              <a:gd name="connsiteY28" fmla="*/ 1881352 h 2396359"/>
              <a:gd name="connsiteX29" fmla="*/ 882869 w 1114096"/>
              <a:gd name="connsiteY29" fmla="*/ 1912883 h 2396359"/>
              <a:gd name="connsiteX30" fmla="*/ 893379 w 1114096"/>
              <a:gd name="connsiteY30" fmla="*/ 1965434 h 2396359"/>
              <a:gd name="connsiteX31" fmla="*/ 914400 w 1114096"/>
              <a:gd name="connsiteY31" fmla="*/ 2028497 h 2396359"/>
              <a:gd name="connsiteX32" fmla="*/ 945931 w 1114096"/>
              <a:gd name="connsiteY32" fmla="*/ 2102069 h 2396359"/>
              <a:gd name="connsiteX33" fmla="*/ 977462 w 1114096"/>
              <a:gd name="connsiteY33" fmla="*/ 2165131 h 2396359"/>
              <a:gd name="connsiteX34" fmla="*/ 1008993 w 1114096"/>
              <a:gd name="connsiteY34" fmla="*/ 2228193 h 2396359"/>
              <a:gd name="connsiteX35" fmla="*/ 1019503 w 1114096"/>
              <a:gd name="connsiteY35" fmla="*/ 2259724 h 2396359"/>
              <a:gd name="connsiteX36" fmla="*/ 1030013 w 1114096"/>
              <a:gd name="connsiteY36" fmla="*/ 2312276 h 2396359"/>
              <a:gd name="connsiteX37" fmla="*/ 1093075 w 1114096"/>
              <a:gd name="connsiteY37" fmla="*/ 2375338 h 2396359"/>
              <a:gd name="connsiteX38" fmla="*/ 1114096 w 1114096"/>
              <a:gd name="connsiteY38" fmla="*/ 2396359 h 239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14096" h="2396359">
                <a:moveTo>
                  <a:pt x="0" y="0"/>
                </a:moveTo>
                <a:cubicBezTo>
                  <a:pt x="17517" y="17517"/>
                  <a:pt x="33640" y="36550"/>
                  <a:pt x="52551" y="52552"/>
                </a:cubicBezTo>
                <a:cubicBezTo>
                  <a:pt x="79296" y="75182"/>
                  <a:pt x="117200" y="86464"/>
                  <a:pt x="136634" y="115614"/>
                </a:cubicBezTo>
                <a:cubicBezTo>
                  <a:pt x="157303" y="146617"/>
                  <a:pt x="158839" y="153386"/>
                  <a:pt x="189186" y="178676"/>
                </a:cubicBezTo>
                <a:cubicBezTo>
                  <a:pt x="198890" y="186763"/>
                  <a:pt x="210207" y="192690"/>
                  <a:pt x="220717" y="199697"/>
                </a:cubicBezTo>
                <a:cubicBezTo>
                  <a:pt x="224220" y="213711"/>
                  <a:pt x="224060" y="229196"/>
                  <a:pt x="231227" y="241738"/>
                </a:cubicBezTo>
                <a:cubicBezTo>
                  <a:pt x="242207" y="260953"/>
                  <a:pt x="289685" y="293464"/>
                  <a:pt x="304800" y="304800"/>
                </a:cubicBezTo>
                <a:cubicBezTo>
                  <a:pt x="370718" y="403680"/>
                  <a:pt x="269700" y="247457"/>
                  <a:pt x="346841" y="388883"/>
                </a:cubicBezTo>
                <a:cubicBezTo>
                  <a:pt x="435939" y="552229"/>
                  <a:pt x="348183" y="382355"/>
                  <a:pt x="420413" y="483476"/>
                </a:cubicBezTo>
                <a:cubicBezTo>
                  <a:pt x="429520" y="496225"/>
                  <a:pt x="433660" y="511914"/>
                  <a:pt x="441434" y="525517"/>
                </a:cubicBezTo>
                <a:cubicBezTo>
                  <a:pt x="453728" y="547030"/>
                  <a:pt x="480454" y="581047"/>
                  <a:pt x="493986" y="599090"/>
                </a:cubicBezTo>
                <a:cubicBezTo>
                  <a:pt x="497489" y="609600"/>
                  <a:pt x="498351" y="621403"/>
                  <a:pt x="504496" y="630621"/>
                </a:cubicBezTo>
                <a:cubicBezTo>
                  <a:pt x="512741" y="642989"/>
                  <a:pt x="526511" y="650733"/>
                  <a:pt x="536027" y="662152"/>
                </a:cubicBezTo>
                <a:cubicBezTo>
                  <a:pt x="544114" y="671856"/>
                  <a:pt x="550041" y="683173"/>
                  <a:pt x="557048" y="693683"/>
                </a:cubicBezTo>
                <a:cubicBezTo>
                  <a:pt x="560551" y="704193"/>
                  <a:pt x="563194" y="715031"/>
                  <a:pt x="567558" y="725214"/>
                </a:cubicBezTo>
                <a:cubicBezTo>
                  <a:pt x="583559" y="762550"/>
                  <a:pt x="588490" y="767121"/>
                  <a:pt x="609600" y="798786"/>
                </a:cubicBezTo>
                <a:cubicBezTo>
                  <a:pt x="634614" y="873832"/>
                  <a:pt x="618329" y="843412"/>
                  <a:pt x="651641" y="893379"/>
                </a:cubicBezTo>
                <a:cubicBezTo>
                  <a:pt x="655144" y="903889"/>
                  <a:pt x="656771" y="915225"/>
                  <a:pt x="662151" y="924910"/>
                </a:cubicBezTo>
                <a:cubicBezTo>
                  <a:pt x="674420" y="946995"/>
                  <a:pt x="704193" y="987972"/>
                  <a:pt x="704193" y="987972"/>
                </a:cubicBezTo>
                <a:lnTo>
                  <a:pt x="725213" y="1051034"/>
                </a:lnTo>
                <a:cubicBezTo>
                  <a:pt x="728716" y="1061544"/>
                  <a:pt x="729077" y="1073702"/>
                  <a:pt x="735724" y="1082565"/>
                </a:cubicBezTo>
                <a:lnTo>
                  <a:pt x="767255" y="1124607"/>
                </a:lnTo>
                <a:cubicBezTo>
                  <a:pt x="774262" y="1152635"/>
                  <a:pt x="783769" y="1180153"/>
                  <a:pt x="788275" y="1208690"/>
                </a:cubicBezTo>
                <a:cubicBezTo>
                  <a:pt x="794310" y="1246913"/>
                  <a:pt x="794265" y="1285871"/>
                  <a:pt x="798786" y="1324303"/>
                </a:cubicBezTo>
                <a:cubicBezTo>
                  <a:pt x="801276" y="1345468"/>
                  <a:pt x="805793" y="1366344"/>
                  <a:pt x="809296" y="1387365"/>
                </a:cubicBezTo>
                <a:cubicBezTo>
                  <a:pt x="828289" y="1634284"/>
                  <a:pt x="808065" y="1443044"/>
                  <a:pt x="830317" y="1576552"/>
                </a:cubicBezTo>
                <a:cubicBezTo>
                  <a:pt x="846420" y="1673171"/>
                  <a:pt x="831192" y="1621220"/>
                  <a:pt x="851338" y="1681655"/>
                </a:cubicBezTo>
                <a:cubicBezTo>
                  <a:pt x="854841" y="1709683"/>
                  <a:pt x="858891" y="1737647"/>
                  <a:pt x="861848" y="1765738"/>
                </a:cubicBezTo>
                <a:cubicBezTo>
                  <a:pt x="865899" y="1804222"/>
                  <a:pt x="866885" y="1843044"/>
                  <a:pt x="872358" y="1881352"/>
                </a:cubicBezTo>
                <a:cubicBezTo>
                  <a:pt x="873925" y="1892320"/>
                  <a:pt x="880182" y="1902135"/>
                  <a:pt x="882869" y="1912883"/>
                </a:cubicBezTo>
                <a:cubicBezTo>
                  <a:pt x="887202" y="1930213"/>
                  <a:pt x="888679" y="1948200"/>
                  <a:pt x="893379" y="1965434"/>
                </a:cubicBezTo>
                <a:cubicBezTo>
                  <a:pt x="899209" y="1986811"/>
                  <a:pt x="909026" y="2007000"/>
                  <a:pt x="914400" y="2028497"/>
                </a:cubicBezTo>
                <a:cubicBezTo>
                  <a:pt x="927974" y="2082793"/>
                  <a:pt x="916897" y="2058519"/>
                  <a:pt x="945931" y="2102069"/>
                </a:cubicBezTo>
                <a:cubicBezTo>
                  <a:pt x="972348" y="2181323"/>
                  <a:pt x="936713" y="2083633"/>
                  <a:pt x="977462" y="2165131"/>
                </a:cubicBezTo>
                <a:cubicBezTo>
                  <a:pt x="1020977" y="2252160"/>
                  <a:pt x="948749" y="2137829"/>
                  <a:pt x="1008993" y="2228193"/>
                </a:cubicBezTo>
                <a:cubicBezTo>
                  <a:pt x="1012496" y="2238703"/>
                  <a:pt x="1016816" y="2248976"/>
                  <a:pt x="1019503" y="2259724"/>
                </a:cubicBezTo>
                <a:cubicBezTo>
                  <a:pt x="1023836" y="2277055"/>
                  <a:pt x="1020422" y="2297205"/>
                  <a:pt x="1030013" y="2312276"/>
                </a:cubicBezTo>
                <a:cubicBezTo>
                  <a:pt x="1045973" y="2337356"/>
                  <a:pt x="1072054" y="2354317"/>
                  <a:pt x="1093075" y="2375338"/>
                </a:cubicBezTo>
                <a:lnTo>
                  <a:pt x="1114096" y="2396359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6190593" y="2154621"/>
            <a:ext cx="788276" cy="1366345"/>
          </a:xfrm>
          <a:custGeom>
            <a:avLst/>
            <a:gdLst>
              <a:gd name="connsiteX0" fmla="*/ 0 w 788276"/>
              <a:gd name="connsiteY0" fmla="*/ 1366345 h 1366345"/>
              <a:gd name="connsiteX1" fmla="*/ 21021 w 788276"/>
              <a:gd name="connsiteY1" fmla="*/ 1219200 h 1366345"/>
              <a:gd name="connsiteX2" fmla="*/ 31531 w 788276"/>
              <a:gd name="connsiteY2" fmla="*/ 1156138 h 1366345"/>
              <a:gd name="connsiteX3" fmla="*/ 42041 w 788276"/>
              <a:gd name="connsiteY3" fmla="*/ 998482 h 1366345"/>
              <a:gd name="connsiteX4" fmla="*/ 94593 w 788276"/>
              <a:gd name="connsiteY4" fmla="*/ 903889 h 1366345"/>
              <a:gd name="connsiteX5" fmla="*/ 115614 w 788276"/>
              <a:gd name="connsiteY5" fmla="*/ 872358 h 1366345"/>
              <a:gd name="connsiteX6" fmla="*/ 136635 w 788276"/>
              <a:gd name="connsiteY6" fmla="*/ 830317 h 1366345"/>
              <a:gd name="connsiteX7" fmla="*/ 189186 w 788276"/>
              <a:gd name="connsiteY7" fmla="*/ 767255 h 1366345"/>
              <a:gd name="connsiteX8" fmla="*/ 199697 w 788276"/>
              <a:gd name="connsiteY8" fmla="*/ 735724 h 1366345"/>
              <a:gd name="connsiteX9" fmla="*/ 241738 w 788276"/>
              <a:gd name="connsiteY9" fmla="*/ 672662 h 1366345"/>
              <a:gd name="connsiteX10" fmla="*/ 283779 w 788276"/>
              <a:gd name="connsiteY10" fmla="*/ 588579 h 1366345"/>
              <a:gd name="connsiteX11" fmla="*/ 357352 w 788276"/>
              <a:gd name="connsiteY11" fmla="*/ 493986 h 1366345"/>
              <a:gd name="connsiteX12" fmla="*/ 441435 w 788276"/>
              <a:gd name="connsiteY12" fmla="*/ 367862 h 1366345"/>
              <a:gd name="connsiteX13" fmla="*/ 504497 w 788276"/>
              <a:gd name="connsiteY13" fmla="*/ 315310 h 1366345"/>
              <a:gd name="connsiteX14" fmla="*/ 536028 w 788276"/>
              <a:gd name="connsiteY14" fmla="*/ 273269 h 1366345"/>
              <a:gd name="connsiteX15" fmla="*/ 557048 w 788276"/>
              <a:gd name="connsiteY15" fmla="*/ 241738 h 1366345"/>
              <a:gd name="connsiteX16" fmla="*/ 588579 w 788276"/>
              <a:gd name="connsiteY16" fmla="*/ 220717 h 1366345"/>
              <a:gd name="connsiteX17" fmla="*/ 620110 w 788276"/>
              <a:gd name="connsiteY17" fmla="*/ 157655 h 1366345"/>
              <a:gd name="connsiteX18" fmla="*/ 651641 w 788276"/>
              <a:gd name="connsiteY18" fmla="*/ 126124 h 1366345"/>
              <a:gd name="connsiteX19" fmla="*/ 704193 w 788276"/>
              <a:gd name="connsiteY19" fmla="*/ 84082 h 1366345"/>
              <a:gd name="connsiteX20" fmla="*/ 725214 w 788276"/>
              <a:gd name="connsiteY20" fmla="*/ 42041 h 1366345"/>
              <a:gd name="connsiteX21" fmla="*/ 788276 w 788276"/>
              <a:gd name="connsiteY21" fmla="*/ 0 h 136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8276" h="1366345">
                <a:moveTo>
                  <a:pt x="0" y="1366345"/>
                </a:moveTo>
                <a:cubicBezTo>
                  <a:pt x="7007" y="1317297"/>
                  <a:pt x="13671" y="1268198"/>
                  <a:pt x="21021" y="1219200"/>
                </a:cubicBezTo>
                <a:cubicBezTo>
                  <a:pt x="24182" y="1198125"/>
                  <a:pt x="29511" y="1177353"/>
                  <a:pt x="31531" y="1156138"/>
                </a:cubicBezTo>
                <a:cubicBezTo>
                  <a:pt x="36524" y="1103707"/>
                  <a:pt x="36225" y="1050829"/>
                  <a:pt x="42041" y="998482"/>
                </a:cubicBezTo>
                <a:cubicBezTo>
                  <a:pt x="45741" y="965186"/>
                  <a:pt x="80157" y="925542"/>
                  <a:pt x="94593" y="903889"/>
                </a:cubicBezTo>
                <a:cubicBezTo>
                  <a:pt x="101600" y="893379"/>
                  <a:pt x="109965" y="883656"/>
                  <a:pt x="115614" y="872358"/>
                </a:cubicBezTo>
                <a:cubicBezTo>
                  <a:pt x="122621" y="858344"/>
                  <a:pt x="127528" y="843066"/>
                  <a:pt x="136635" y="830317"/>
                </a:cubicBezTo>
                <a:cubicBezTo>
                  <a:pt x="175378" y="776077"/>
                  <a:pt x="161383" y="822862"/>
                  <a:pt x="189186" y="767255"/>
                </a:cubicBezTo>
                <a:cubicBezTo>
                  <a:pt x="194141" y="757346"/>
                  <a:pt x="194317" y="745409"/>
                  <a:pt x="199697" y="735724"/>
                </a:cubicBezTo>
                <a:cubicBezTo>
                  <a:pt x="211966" y="713640"/>
                  <a:pt x="230440" y="695259"/>
                  <a:pt x="241738" y="672662"/>
                </a:cubicBezTo>
                <a:cubicBezTo>
                  <a:pt x="255752" y="644634"/>
                  <a:pt x="261621" y="610737"/>
                  <a:pt x="283779" y="588579"/>
                </a:cubicBezTo>
                <a:cubicBezTo>
                  <a:pt x="318381" y="553977"/>
                  <a:pt x="332208" y="544272"/>
                  <a:pt x="357352" y="493986"/>
                </a:cubicBezTo>
                <a:cubicBezTo>
                  <a:pt x="377838" y="453016"/>
                  <a:pt x="405205" y="392016"/>
                  <a:pt x="441435" y="367862"/>
                </a:cubicBezTo>
                <a:cubicBezTo>
                  <a:pt x="473871" y="346238"/>
                  <a:pt x="477522" y="346781"/>
                  <a:pt x="504497" y="315310"/>
                </a:cubicBezTo>
                <a:cubicBezTo>
                  <a:pt x="515897" y="302010"/>
                  <a:pt x="525846" y="287523"/>
                  <a:pt x="536028" y="273269"/>
                </a:cubicBezTo>
                <a:cubicBezTo>
                  <a:pt x="543370" y="262990"/>
                  <a:pt x="548116" y="250670"/>
                  <a:pt x="557048" y="241738"/>
                </a:cubicBezTo>
                <a:cubicBezTo>
                  <a:pt x="565980" y="232806"/>
                  <a:pt x="578069" y="227724"/>
                  <a:pt x="588579" y="220717"/>
                </a:cubicBezTo>
                <a:cubicBezTo>
                  <a:pt x="599113" y="189117"/>
                  <a:pt x="597473" y="184819"/>
                  <a:pt x="620110" y="157655"/>
                </a:cubicBezTo>
                <a:cubicBezTo>
                  <a:pt x="629626" y="146236"/>
                  <a:pt x="642125" y="137543"/>
                  <a:pt x="651641" y="126124"/>
                </a:cubicBezTo>
                <a:cubicBezTo>
                  <a:pt x="688211" y="82240"/>
                  <a:pt x="652431" y="101337"/>
                  <a:pt x="704193" y="84082"/>
                </a:cubicBezTo>
                <a:cubicBezTo>
                  <a:pt x="711200" y="70068"/>
                  <a:pt x="714135" y="53120"/>
                  <a:pt x="725214" y="42041"/>
                </a:cubicBezTo>
                <a:cubicBezTo>
                  <a:pt x="743078" y="24177"/>
                  <a:pt x="788276" y="0"/>
                  <a:pt x="788276" y="0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5938345" y="3258207"/>
            <a:ext cx="1082565" cy="1292772"/>
          </a:xfrm>
          <a:custGeom>
            <a:avLst/>
            <a:gdLst>
              <a:gd name="connsiteX0" fmla="*/ 0 w 1082565"/>
              <a:gd name="connsiteY0" fmla="*/ 1292772 h 1292772"/>
              <a:gd name="connsiteX1" fmla="*/ 42041 w 1082565"/>
              <a:gd name="connsiteY1" fmla="*/ 1240221 h 1292772"/>
              <a:gd name="connsiteX2" fmla="*/ 63062 w 1082565"/>
              <a:gd name="connsiteY2" fmla="*/ 1208690 h 1292772"/>
              <a:gd name="connsiteX3" fmla="*/ 94593 w 1082565"/>
              <a:gd name="connsiteY3" fmla="*/ 1166648 h 1292772"/>
              <a:gd name="connsiteX4" fmla="*/ 115614 w 1082565"/>
              <a:gd name="connsiteY4" fmla="*/ 1135117 h 1292772"/>
              <a:gd name="connsiteX5" fmla="*/ 147145 w 1082565"/>
              <a:gd name="connsiteY5" fmla="*/ 1103586 h 1292772"/>
              <a:gd name="connsiteX6" fmla="*/ 210207 w 1082565"/>
              <a:gd name="connsiteY6" fmla="*/ 1008993 h 1292772"/>
              <a:gd name="connsiteX7" fmla="*/ 241738 w 1082565"/>
              <a:gd name="connsiteY7" fmla="*/ 977462 h 1292772"/>
              <a:gd name="connsiteX8" fmla="*/ 294289 w 1082565"/>
              <a:gd name="connsiteY8" fmla="*/ 903890 h 1292772"/>
              <a:gd name="connsiteX9" fmla="*/ 378372 w 1082565"/>
              <a:gd name="connsiteY9" fmla="*/ 809296 h 1292772"/>
              <a:gd name="connsiteX10" fmla="*/ 430924 w 1082565"/>
              <a:gd name="connsiteY10" fmla="*/ 714703 h 1292772"/>
              <a:gd name="connsiteX11" fmla="*/ 483476 w 1082565"/>
              <a:gd name="connsiteY11" fmla="*/ 630621 h 1292772"/>
              <a:gd name="connsiteX12" fmla="*/ 536027 w 1082565"/>
              <a:gd name="connsiteY12" fmla="*/ 557048 h 1292772"/>
              <a:gd name="connsiteX13" fmla="*/ 567558 w 1082565"/>
              <a:gd name="connsiteY13" fmla="*/ 525517 h 1292772"/>
              <a:gd name="connsiteX14" fmla="*/ 609600 w 1082565"/>
              <a:gd name="connsiteY14" fmla="*/ 462455 h 1292772"/>
              <a:gd name="connsiteX15" fmla="*/ 630621 w 1082565"/>
              <a:gd name="connsiteY15" fmla="*/ 430924 h 1292772"/>
              <a:gd name="connsiteX16" fmla="*/ 662152 w 1082565"/>
              <a:gd name="connsiteY16" fmla="*/ 388883 h 1292772"/>
              <a:gd name="connsiteX17" fmla="*/ 704193 w 1082565"/>
              <a:gd name="connsiteY17" fmla="*/ 346841 h 1292772"/>
              <a:gd name="connsiteX18" fmla="*/ 746234 w 1082565"/>
              <a:gd name="connsiteY18" fmla="*/ 283779 h 1292772"/>
              <a:gd name="connsiteX19" fmla="*/ 809296 w 1082565"/>
              <a:gd name="connsiteY19" fmla="*/ 231227 h 1292772"/>
              <a:gd name="connsiteX20" fmla="*/ 840827 w 1082565"/>
              <a:gd name="connsiteY20" fmla="*/ 220717 h 1292772"/>
              <a:gd name="connsiteX21" fmla="*/ 882869 w 1082565"/>
              <a:gd name="connsiteY21" fmla="*/ 178676 h 1292772"/>
              <a:gd name="connsiteX22" fmla="*/ 914400 w 1082565"/>
              <a:gd name="connsiteY22" fmla="*/ 136634 h 1292772"/>
              <a:gd name="connsiteX23" fmla="*/ 977462 w 1082565"/>
              <a:gd name="connsiteY23" fmla="*/ 94593 h 1292772"/>
              <a:gd name="connsiteX24" fmla="*/ 1040524 w 1082565"/>
              <a:gd name="connsiteY24" fmla="*/ 21021 h 1292772"/>
              <a:gd name="connsiteX25" fmla="*/ 1082565 w 1082565"/>
              <a:gd name="connsiteY25" fmla="*/ 0 h 129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82565" h="1292772">
                <a:moveTo>
                  <a:pt x="0" y="1292772"/>
                </a:moveTo>
                <a:cubicBezTo>
                  <a:pt x="14014" y="1275255"/>
                  <a:pt x="28581" y="1258167"/>
                  <a:pt x="42041" y="1240221"/>
                </a:cubicBezTo>
                <a:cubicBezTo>
                  <a:pt x="49620" y="1230116"/>
                  <a:pt x="55720" y="1218969"/>
                  <a:pt x="63062" y="1208690"/>
                </a:cubicBezTo>
                <a:cubicBezTo>
                  <a:pt x="73244" y="1194435"/>
                  <a:pt x="84411" y="1180903"/>
                  <a:pt x="94593" y="1166648"/>
                </a:cubicBezTo>
                <a:cubicBezTo>
                  <a:pt x="101935" y="1156369"/>
                  <a:pt x="107527" y="1144821"/>
                  <a:pt x="115614" y="1135117"/>
                </a:cubicBezTo>
                <a:cubicBezTo>
                  <a:pt x="125130" y="1123698"/>
                  <a:pt x="138227" y="1115477"/>
                  <a:pt x="147145" y="1103586"/>
                </a:cubicBezTo>
                <a:cubicBezTo>
                  <a:pt x="217711" y="1009498"/>
                  <a:pt x="140675" y="1090113"/>
                  <a:pt x="210207" y="1008993"/>
                </a:cubicBezTo>
                <a:cubicBezTo>
                  <a:pt x="219880" y="997708"/>
                  <a:pt x="232222" y="988881"/>
                  <a:pt x="241738" y="977462"/>
                </a:cubicBezTo>
                <a:cubicBezTo>
                  <a:pt x="317084" y="887045"/>
                  <a:pt x="193316" y="1017484"/>
                  <a:pt x="294289" y="903890"/>
                </a:cubicBezTo>
                <a:cubicBezTo>
                  <a:pt x="398185" y="787008"/>
                  <a:pt x="304430" y="907886"/>
                  <a:pt x="378372" y="809296"/>
                </a:cubicBezTo>
                <a:cubicBezTo>
                  <a:pt x="407438" y="722102"/>
                  <a:pt x="358644" y="859260"/>
                  <a:pt x="430924" y="714703"/>
                </a:cubicBezTo>
                <a:cubicBezTo>
                  <a:pt x="463849" y="648855"/>
                  <a:pt x="437994" y="694296"/>
                  <a:pt x="483476" y="630621"/>
                </a:cubicBezTo>
                <a:cubicBezTo>
                  <a:pt x="507245" y="597344"/>
                  <a:pt x="506580" y="591403"/>
                  <a:pt x="536027" y="557048"/>
                </a:cubicBezTo>
                <a:cubicBezTo>
                  <a:pt x="545700" y="545762"/>
                  <a:pt x="557048" y="536027"/>
                  <a:pt x="567558" y="525517"/>
                </a:cubicBezTo>
                <a:cubicBezTo>
                  <a:pt x="586030" y="470105"/>
                  <a:pt x="565861" y="514942"/>
                  <a:pt x="609600" y="462455"/>
                </a:cubicBezTo>
                <a:cubicBezTo>
                  <a:pt x="617687" y="452751"/>
                  <a:pt x="623279" y="441203"/>
                  <a:pt x="630621" y="430924"/>
                </a:cubicBezTo>
                <a:cubicBezTo>
                  <a:pt x="640803" y="416670"/>
                  <a:pt x="650617" y="402066"/>
                  <a:pt x="662152" y="388883"/>
                </a:cubicBezTo>
                <a:cubicBezTo>
                  <a:pt x="675203" y="373968"/>
                  <a:pt x="691813" y="362317"/>
                  <a:pt x="704193" y="346841"/>
                </a:cubicBezTo>
                <a:cubicBezTo>
                  <a:pt x="719975" y="327113"/>
                  <a:pt x="728370" y="301643"/>
                  <a:pt x="746234" y="283779"/>
                </a:cubicBezTo>
                <a:cubicBezTo>
                  <a:pt x="769478" y="260535"/>
                  <a:pt x="780031" y="245859"/>
                  <a:pt x="809296" y="231227"/>
                </a:cubicBezTo>
                <a:cubicBezTo>
                  <a:pt x="819205" y="226272"/>
                  <a:pt x="830317" y="224220"/>
                  <a:pt x="840827" y="220717"/>
                </a:cubicBezTo>
                <a:cubicBezTo>
                  <a:pt x="854841" y="206703"/>
                  <a:pt x="869818" y="193591"/>
                  <a:pt x="882869" y="178676"/>
                </a:cubicBezTo>
                <a:cubicBezTo>
                  <a:pt x="894404" y="165493"/>
                  <a:pt x="901307" y="148272"/>
                  <a:pt x="914400" y="136634"/>
                </a:cubicBezTo>
                <a:cubicBezTo>
                  <a:pt x="933282" y="119850"/>
                  <a:pt x="962304" y="114804"/>
                  <a:pt x="977462" y="94593"/>
                </a:cubicBezTo>
                <a:cubicBezTo>
                  <a:pt x="992033" y="75165"/>
                  <a:pt x="1018565" y="35660"/>
                  <a:pt x="1040524" y="21021"/>
                </a:cubicBezTo>
                <a:cubicBezTo>
                  <a:pt x="1112986" y="-27288"/>
                  <a:pt x="1048019" y="34546"/>
                  <a:pt x="1082565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5517931" y="4109168"/>
            <a:ext cx="1418897" cy="1356211"/>
          </a:xfrm>
          <a:custGeom>
            <a:avLst/>
            <a:gdLst>
              <a:gd name="connsiteX0" fmla="*/ 0 w 1418897"/>
              <a:gd name="connsiteY0" fmla="*/ 1356211 h 1356211"/>
              <a:gd name="connsiteX1" fmla="*/ 94593 w 1418897"/>
              <a:gd name="connsiteY1" fmla="*/ 1293149 h 1356211"/>
              <a:gd name="connsiteX2" fmla="*/ 147145 w 1418897"/>
              <a:gd name="connsiteY2" fmla="*/ 1240598 h 1356211"/>
              <a:gd name="connsiteX3" fmla="*/ 168166 w 1418897"/>
              <a:gd name="connsiteY3" fmla="*/ 1209066 h 1356211"/>
              <a:gd name="connsiteX4" fmla="*/ 189186 w 1418897"/>
              <a:gd name="connsiteY4" fmla="*/ 1124984 h 1356211"/>
              <a:gd name="connsiteX5" fmla="*/ 262759 w 1418897"/>
              <a:gd name="connsiteY5" fmla="*/ 1019880 h 1356211"/>
              <a:gd name="connsiteX6" fmla="*/ 273269 w 1418897"/>
              <a:gd name="connsiteY6" fmla="*/ 988349 h 1356211"/>
              <a:gd name="connsiteX7" fmla="*/ 304800 w 1418897"/>
              <a:gd name="connsiteY7" fmla="*/ 967329 h 1356211"/>
              <a:gd name="connsiteX8" fmla="*/ 367862 w 1418897"/>
              <a:gd name="connsiteY8" fmla="*/ 904266 h 1356211"/>
              <a:gd name="connsiteX9" fmla="*/ 399393 w 1418897"/>
              <a:gd name="connsiteY9" fmla="*/ 872735 h 1356211"/>
              <a:gd name="connsiteX10" fmla="*/ 420414 w 1418897"/>
              <a:gd name="connsiteY10" fmla="*/ 841204 h 1356211"/>
              <a:gd name="connsiteX11" fmla="*/ 451945 w 1418897"/>
              <a:gd name="connsiteY11" fmla="*/ 820184 h 1356211"/>
              <a:gd name="connsiteX12" fmla="*/ 483476 w 1418897"/>
              <a:gd name="connsiteY12" fmla="*/ 767632 h 1356211"/>
              <a:gd name="connsiteX13" fmla="*/ 546538 w 1418897"/>
              <a:gd name="connsiteY13" fmla="*/ 704570 h 1356211"/>
              <a:gd name="connsiteX14" fmla="*/ 599090 w 1418897"/>
              <a:gd name="connsiteY14" fmla="*/ 620487 h 1356211"/>
              <a:gd name="connsiteX15" fmla="*/ 641131 w 1418897"/>
              <a:gd name="connsiteY15" fmla="*/ 588956 h 1356211"/>
              <a:gd name="connsiteX16" fmla="*/ 746235 w 1418897"/>
              <a:gd name="connsiteY16" fmla="*/ 473342 h 1356211"/>
              <a:gd name="connsiteX17" fmla="*/ 798786 w 1418897"/>
              <a:gd name="connsiteY17" fmla="*/ 410280 h 1356211"/>
              <a:gd name="connsiteX18" fmla="*/ 872359 w 1418897"/>
              <a:gd name="connsiteY18" fmla="*/ 357729 h 1356211"/>
              <a:gd name="connsiteX19" fmla="*/ 977462 w 1418897"/>
              <a:gd name="connsiteY19" fmla="*/ 273646 h 1356211"/>
              <a:gd name="connsiteX20" fmla="*/ 1030014 w 1418897"/>
              <a:gd name="connsiteY20" fmla="*/ 221094 h 1356211"/>
              <a:gd name="connsiteX21" fmla="*/ 1061545 w 1418897"/>
              <a:gd name="connsiteY21" fmla="*/ 210584 h 1356211"/>
              <a:gd name="connsiteX22" fmla="*/ 1103586 w 1418897"/>
              <a:gd name="connsiteY22" fmla="*/ 179053 h 1356211"/>
              <a:gd name="connsiteX23" fmla="*/ 1135117 w 1418897"/>
              <a:gd name="connsiteY23" fmla="*/ 168542 h 1356211"/>
              <a:gd name="connsiteX24" fmla="*/ 1198179 w 1418897"/>
              <a:gd name="connsiteY24" fmla="*/ 126501 h 1356211"/>
              <a:gd name="connsiteX25" fmla="*/ 1261241 w 1418897"/>
              <a:gd name="connsiteY25" fmla="*/ 105480 h 1356211"/>
              <a:gd name="connsiteX26" fmla="*/ 1345324 w 1418897"/>
              <a:gd name="connsiteY26" fmla="*/ 31908 h 1356211"/>
              <a:gd name="connsiteX27" fmla="*/ 1408386 w 1418897"/>
              <a:gd name="connsiteY27" fmla="*/ 377 h 1356211"/>
              <a:gd name="connsiteX28" fmla="*/ 1418897 w 1418897"/>
              <a:gd name="connsiteY28" fmla="*/ 377 h 135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18897" h="1356211">
                <a:moveTo>
                  <a:pt x="0" y="1356211"/>
                </a:moveTo>
                <a:cubicBezTo>
                  <a:pt x="25020" y="1341199"/>
                  <a:pt x="72698" y="1315044"/>
                  <a:pt x="94593" y="1293149"/>
                </a:cubicBezTo>
                <a:cubicBezTo>
                  <a:pt x="164658" y="1223084"/>
                  <a:pt x="63067" y="1296648"/>
                  <a:pt x="147145" y="1240598"/>
                </a:cubicBezTo>
                <a:cubicBezTo>
                  <a:pt x="154152" y="1230087"/>
                  <a:pt x="163731" y="1220894"/>
                  <a:pt x="168166" y="1209066"/>
                </a:cubicBezTo>
                <a:cubicBezTo>
                  <a:pt x="178916" y="1180399"/>
                  <a:pt x="174226" y="1151912"/>
                  <a:pt x="189186" y="1124984"/>
                </a:cubicBezTo>
                <a:cubicBezTo>
                  <a:pt x="207668" y="1091717"/>
                  <a:pt x="239144" y="1051368"/>
                  <a:pt x="262759" y="1019880"/>
                </a:cubicBezTo>
                <a:cubicBezTo>
                  <a:pt x="266262" y="1009370"/>
                  <a:pt x="266348" y="997000"/>
                  <a:pt x="273269" y="988349"/>
                </a:cubicBezTo>
                <a:cubicBezTo>
                  <a:pt x="281160" y="978485"/>
                  <a:pt x="295359" y="975721"/>
                  <a:pt x="304800" y="967329"/>
                </a:cubicBezTo>
                <a:cubicBezTo>
                  <a:pt x="327019" y="947579"/>
                  <a:pt x="346841" y="925287"/>
                  <a:pt x="367862" y="904266"/>
                </a:cubicBezTo>
                <a:cubicBezTo>
                  <a:pt x="378372" y="893756"/>
                  <a:pt x="391148" y="885102"/>
                  <a:pt x="399393" y="872735"/>
                </a:cubicBezTo>
                <a:cubicBezTo>
                  <a:pt x="406400" y="862225"/>
                  <a:pt x="411482" y="850136"/>
                  <a:pt x="420414" y="841204"/>
                </a:cubicBezTo>
                <a:cubicBezTo>
                  <a:pt x="429346" y="832272"/>
                  <a:pt x="441435" y="827191"/>
                  <a:pt x="451945" y="820184"/>
                </a:cubicBezTo>
                <a:cubicBezTo>
                  <a:pt x="462455" y="802667"/>
                  <a:pt x="470540" y="783443"/>
                  <a:pt x="483476" y="767632"/>
                </a:cubicBezTo>
                <a:cubicBezTo>
                  <a:pt x="502301" y="744624"/>
                  <a:pt x="533243" y="731159"/>
                  <a:pt x="546538" y="704570"/>
                </a:cubicBezTo>
                <a:cubicBezTo>
                  <a:pt x="563189" y="671269"/>
                  <a:pt x="571803" y="647774"/>
                  <a:pt x="599090" y="620487"/>
                </a:cubicBezTo>
                <a:cubicBezTo>
                  <a:pt x="611476" y="608100"/>
                  <a:pt x="629348" y="601918"/>
                  <a:pt x="641131" y="588956"/>
                </a:cubicBezTo>
                <a:cubicBezTo>
                  <a:pt x="763749" y="454076"/>
                  <a:pt x="651642" y="544285"/>
                  <a:pt x="746235" y="473342"/>
                </a:cubicBezTo>
                <a:cubicBezTo>
                  <a:pt x="766903" y="442338"/>
                  <a:pt x="768439" y="435569"/>
                  <a:pt x="798786" y="410280"/>
                </a:cubicBezTo>
                <a:cubicBezTo>
                  <a:pt x="867355" y="353140"/>
                  <a:pt x="789061" y="433454"/>
                  <a:pt x="872359" y="357729"/>
                </a:cubicBezTo>
                <a:cubicBezTo>
                  <a:pt x="966620" y="272037"/>
                  <a:pt x="908922" y="296492"/>
                  <a:pt x="977462" y="273646"/>
                </a:cubicBezTo>
                <a:cubicBezTo>
                  <a:pt x="994979" y="256129"/>
                  <a:pt x="1010195" y="235958"/>
                  <a:pt x="1030014" y="221094"/>
                </a:cubicBezTo>
                <a:cubicBezTo>
                  <a:pt x="1038877" y="214447"/>
                  <a:pt x="1051926" y="216081"/>
                  <a:pt x="1061545" y="210584"/>
                </a:cubicBezTo>
                <a:cubicBezTo>
                  <a:pt x="1076754" y="201893"/>
                  <a:pt x="1088377" y="187744"/>
                  <a:pt x="1103586" y="179053"/>
                </a:cubicBezTo>
                <a:cubicBezTo>
                  <a:pt x="1113205" y="173556"/>
                  <a:pt x="1125432" y="173922"/>
                  <a:pt x="1135117" y="168542"/>
                </a:cubicBezTo>
                <a:cubicBezTo>
                  <a:pt x="1157201" y="156273"/>
                  <a:pt x="1174212" y="134490"/>
                  <a:pt x="1198179" y="126501"/>
                </a:cubicBezTo>
                <a:lnTo>
                  <a:pt x="1261241" y="105480"/>
                </a:lnTo>
                <a:cubicBezTo>
                  <a:pt x="1307481" y="59241"/>
                  <a:pt x="1294666" y="68093"/>
                  <a:pt x="1345324" y="31908"/>
                </a:cubicBezTo>
                <a:cubicBezTo>
                  <a:pt x="1372989" y="12147"/>
                  <a:pt x="1376347" y="8386"/>
                  <a:pt x="1408386" y="377"/>
                </a:cubicBezTo>
                <a:cubicBezTo>
                  <a:pt x="1411785" y="-473"/>
                  <a:pt x="1415393" y="377"/>
                  <a:pt x="1418897" y="377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6300192" y="6269250"/>
            <a:ext cx="4729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شارة رتبة 13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شارة رتبة 14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8" y="1500689"/>
            <a:ext cx="7867600" cy="8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35" y="2532571"/>
            <a:ext cx="7210425" cy="110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4" y="3645024"/>
            <a:ext cx="3381375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68" y="3717032"/>
            <a:ext cx="36195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13" y="5157192"/>
            <a:ext cx="2609850" cy="130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شارة رتبة 8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" name="شارة رتبة 9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432298" cy="138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2283"/>
            <a:ext cx="7488832" cy="87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3197"/>
            <a:ext cx="8280920" cy="36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444208" y="6053226"/>
            <a:ext cx="4320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شارة رتبة 7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" name="شارة رتبة 8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23145"/>
            <a:ext cx="4686300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513037"/>
            <a:ext cx="8201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1403648" y="3142709"/>
            <a:ext cx="1229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Ring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403648" y="4149080"/>
            <a:ext cx="1342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Rock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259632" y="5229200"/>
            <a:ext cx="1728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Spring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667144" y="3144572"/>
            <a:ext cx="133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Back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724128" y="4149080"/>
            <a:ext cx="1418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Wing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724128" y="5230559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Ink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unit 5 -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072" y="1340768"/>
            <a:ext cx="753616" cy="753616"/>
          </a:xfrm>
          <a:prstGeom prst="rect">
            <a:avLst/>
          </a:prstGeom>
        </p:spPr>
      </p:pic>
      <p:sp>
        <p:nvSpPr>
          <p:cNvPr id="17" name="شارة رتبة 16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شارة رتبة 18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9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9345"/>
            <a:ext cx="7563549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0" y="2566510"/>
            <a:ext cx="7461398" cy="367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6968373" y="2716625"/>
            <a:ext cx="50405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7020272" y="3292689"/>
            <a:ext cx="50405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981970" y="3868753"/>
            <a:ext cx="50405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688453" y="4444817"/>
            <a:ext cx="50405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981970" y="5020881"/>
            <a:ext cx="50405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7700463" y="5596945"/>
            <a:ext cx="50405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SA"/>
          </a:p>
        </p:txBody>
      </p:sp>
      <p:sp>
        <p:nvSpPr>
          <p:cNvPr id="17" name="شارة رتبة 16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شارة رتبة 18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2" y="937954"/>
            <a:ext cx="6000750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7"/>
            <a:ext cx="5400599" cy="4651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88" y="3860539"/>
            <a:ext cx="27432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2666726" y="3718773"/>
            <a:ext cx="1617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r  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  n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331640" y="5590981"/>
            <a:ext cx="1220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  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637922" y="4942909"/>
            <a:ext cx="421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551680" y="2516703"/>
            <a:ext cx="4523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i </a:t>
            </a:r>
          </a:p>
          <a:p>
            <a:pPr algn="l" rtl="0"/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n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8100392" y="5446965"/>
            <a:ext cx="420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7" name="شارة رتبة 16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شارة رتبة 18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03188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5400600" cy="203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7165"/>
            <a:ext cx="6088732" cy="307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unit 5 -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5448" y="1019200"/>
            <a:ext cx="753616" cy="75361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860032" y="1671191"/>
            <a:ext cx="16962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 – l – j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828084" y="2175247"/>
            <a:ext cx="16962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– g – h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12060" y="2679303"/>
            <a:ext cx="16962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– c – b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652120" y="3183359"/>
            <a:ext cx="16962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 – d – f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شارة رتبة 13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5" name="شارة رتبة 14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8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6" grpId="0"/>
      <p:bldP spid="18" grpId="0"/>
      <p:bldP spid="22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8546"/>
            <a:ext cx="6953250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15022"/>
            <a:ext cx="5943600" cy="289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35860"/>
            <a:ext cx="2399084" cy="198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وسيلة شرح مستطيلة مستديرة الزوايا 22"/>
          <p:cNvSpPr/>
          <p:nvPr/>
        </p:nvSpPr>
        <p:spPr>
          <a:xfrm>
            <a:off x="1750688" y="2852936"/>
            <a:ext cx="1505654" cy="347381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shark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وسيلة شرح مستطيلة مستديرة الزوايا 22"/>
          <p:cNvSpPr/>
          <p:nvPr/>
        </p:nvSpPr>
        <p:spPr>
          <a:xfrm>
            <a:off x="4242018" y="2865463"/>
            <a:ext cx="1391326" cy="347381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ship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وسيلة شرح مستطيلة مستديرة الزوايا 22"/>
          <p:cNvSpPr/>
          <p:nvPr/>
        </p:nvSpPr>
        <p:spPr>
          <a:xfrm>
            <a:off x="1542690" y="3714251"/>
            <a:ext cx="2086992" cy="347381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cheese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وسيلة شرح مستطيلة مستديرة الزوايا 22"/>
          <p:cNvSpPr/>
          <p:nvPr/>
        </p:nvSpPr>
        <p:spPr>
          <a:xfrm>
            <a:off x="4083620" y="3724490"/>
            <a:ext cx="2399532" cy="347381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chocolate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وسيلة شرح مستطيلة مستديرة الزوايا 22"/>
          <p:cNvSpPr/>
          <p:nvPr/>
        </p:nvSpPr>
        <p:spPr>
          <a:xfrm>
            <a:off x="1658922" y="4506339"/>
            <a:ext cx="1613201" cy="347381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phone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وسيلة شرح مستطيلة مستديرة الزوايا 22"/>
          <p:cNvSpPr/>
          <p:nvPr/>
        </p:nvSpPr>
        <p:spPr>
          <a:xfrm>
            <a:off x="4323218" y="4506339"/>
            <a:ext cx="1613201" cy="347381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photo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وسيلة شرح مستطيلة مستديرة الزوايا 22"/>
          <p:cNvSpPr/>
          <p:nvPr/>
        </p:nvSpPr>
        <p:spPr>
          <a:xfrm>
            <a:off x="1654375" y="5334375"/>
            <a:ext cx="2086992" cy="347381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whale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وسيلة شرح مستطيلة مستديرة الزوايا 22"/>
          <p:cNvSpPr/>
          <p:nvPr/>
        </p:nvSpPr>
        <p:spPr>
          <a:xfrm>
            <a:off x="4115517" y="5298427"/>
            <a:ext cx="2086992" cy="347381"/>
          </a:xfrm>
          <a:custGeom>
            <a:avLst/>
            <a:gdLst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1200133 w 2880320"/>
              <a:gd name="connsiteY12" fmla="*/ 720080 h 720080"/>
              <a:gd name="connsiteX13" fmla="*/ 493831 w 2880320"/>
              <a:gd name="connsiteY13" fmla="*/ 1289534 h 720080"/>
              <a:gd name="connsiteX14" fmla="*/ 480053 w 2880320"/>
              <a:gd name="connsiteY14" fmla="*/ 720080 h 720080"/>
              <a:gd name="connsiteX15" fmla="*/ 120016 w 2880320"/>
              <a:gd name="connsiteY15" fmla="*/ 720080 h 720080"/>
              <a:gd name="connsiteX16" fmla="*/ 0 w 2880320"/>
              <a:gd name="connsiteY16" fmla="*/ 600064 h 720080"/>
              <a:gd name="connsiteX17" fmla="*/ 0 w 2880320"/>
              <a:gd name="connsiteY17" fmla="*/ 600067 h 720080"/>
              <a:gd name="connsiteX18" fmla="*/ 0 w 2880320"/>
              <a:gd name="connsiteY18" fmla="*/ 420047 h 720080"/>
              <a:gd name="connsiteX19" fmla="*/ 0 w 2880320"/>
              <a:gd name="connsiteY19" fmla="*/ 420047 h 720080"/>
              <a:gd name="connsiteX20" fmla="*/ 0 w 2880320"/>
              <a:gd name="connsiteY20" fmla="*/ 120016 h 720080"/>
              <a:gd name="connsiteX0" fmla="*/ 0 w 2880320"/>
              <a:gd name="connsiteY0" fmla="*/ 120016 h 1289534"/>
              <a:gd name="connsiteX1" fmla="*/ 120016 w 2880320"/>
              <a:gd name="connsiteY1" fmla="*/ 0 h 1289534"/>
              <a:gd name="connsiteX2" fmla="*/ 480053 w 2880320"/>
              <a:gd name="connsiteY2" fmla="*/ 0 h 1289534"/>
              <a:gd name="connsiteX3" fmla="*/ 480053 w 2880320"/>
              <a:gd name="connsiteY3" fmla="*/ 0 h 1289534"/>
              <a:gd name="connsiteX4" fmla="*/ 1200133 w 2880320"/>
              <a:gd name="connsiteY4" fmla="*/ 0 h 1289534"/>
              <a:gd name="connsiteX5" fmla="*/ 2760304 w 2880320"/>
              <a:gd name="connsiteY5" fmla="*/ 0 h 1289534"/>
              <a:gd name="connsiteX6" fmla="*/ 2880320 w 2880320"/>
              <a:gd name="connsiteY6" fmla="*/ 120016 h 1289534"/>
              <a:gd name="connsiteX7" fmla="*/ 2880320 w 2880320"/>
              <a:gd name="connsiteY7" fmla="*/ 420047 h 1289534"/>
              <a:gd name="connsiteX8" fmla="*/ 2880320 w 2880320"/>
              <a:gd name="connsiteY8" fmla="*/ 420047 h 1289534"/>
              <a:gd name="connsiteX9" fmla="*/ 2880320 w 2880320"/>
              <a:gd name="connsiteY9" fmla="*/ 600067 h 1289534"/>
              <a:gd name="connsiteX10" fmla="*/ 2880320 w 2880320"/>
              <a:gd name="connsiteY10" fmla="*/ 600064 h 1289534"/>
              <a:gd name="connsiteX11" fmla="*/ 2760304 w 2880320"/>
              <a:gd name="connsiteY11" fmla="*/ 720080 h 1289534"/>
              <a:gd name="connsiteX12" fmla="*/ 708813 w 2880320"/>
              <a:gd name="connsiteY12" fmla="*/ 720080 h 1289534"/>
              <a:gd name="connsiteX13" fmla="*/ 493831 w 2880320"/>
              <a:gd name="connsiteY13" fmla="*/ 1289534 h 1289534"/>
              <a:gd name="connsiteX14" fmla="*/ 480053 w 2880320"/>
              <a:gd name="connsiteY14" fmla="*/ 720080 h 1289534"/>
              <a:gd name="connsiteX15" fmla="*/ 120016 w 2880320"/>
              <a:gd name="connsiteY15" fmla="*/ 720080 h 1289534"/>
              <a:gd name="connsiteX16" fmla="*/ 0 w 2880320"/>
              <a:gd name="connsiteY16" fmla="*/ 600064 h 1289534"/>
              <a:gd name="connsiteX17" fmla="*/ 0 w 2880320"/>
              <a:gd name="connsiteY17" fmla="*/ 600067 h 1289534"/>
              <a:gd name="connsiteX18" fmla="*/ 0 w 2880320"/>
              <a:gd name="connsiteY18" fmla="*/ 420047 h 1289534"/>
              <a:gd name="connsiteX19" fmla="*/ 0 w 2880320"/>
              <a:gd name="connsiteY19" fmla="*/ 420047 h 1289534"/>
              <a:gd name="connsiteX20" fmla="*/ 0 w 2880320"/>
              <a:gd name="connsiteY20" fmla="*/ 120016 h 1289534"/>
              <a:gd name="connsiteX0" fmla="*/ 0 w 2880320"/>
              <a:gd name="connsiteY0" fmla="*/ 120016 h 720080"/>
              <a:gd name="connsiteX1" fmla="*/ 120016 w 2880320"/>
              <a:gd name="connsiteY1" fmla="*/ 0 h 720080"/>
              <a:gd name="connsiteX2" fmla="*/ 480053 w 2880320"/>
              <a:gd name="connsiteY2" fmla="*/ 0 h 720080"/>
              <a:gd name="connsiteX3" fmla="*/ 480053 w 2880320"/>
              <a:gd name="connsiteY3" fmla="*/ 0 h 720080"/>
              <a:gd name="connsiteX4" fmla="*/ 1200133 w 2880320"/>
              <a:gd name="connsiteY4" fmla="*/ 0 h 720080"/>
              <a:gd name="connsiteX5" fmla="*/ 2760304 w 2880320"/>
              <a:gd name="connsiteY5" fmla="*/ 0 h 720080"/>
              <a:gd name="connsiteX6" fmla="*/ 2880320 w 2880320"/>
              <a:gd name="connsiteY6" fmla="*/ 120016 h 720080"/>
              <a:gd name="connsiteX7" fmla="*/ 2880320 w 2880320"/>
              <a:gd name="connsiteY7" fmla="*/ 420047 h 720080"/>
              <a:gd name="connsiteX8" fmla="*/ 2880320 w 2880320"/>
              <a:gd name="connsiteY8" fmla="*/ 420047 h 720080"/>
              <a:gd name="connsiteX9" fmla="*/ 2880320 w 2880320"/>
              <a:gd name="connsiteY9" fmla="*/ 600067 h 720080"/>
              <a:gd name="connsiteX10" fmla="*/ 2880320 w 2880320"/>
              <a:gd name="connsiteY10" fmla="*/ 600064 h 720080"/>
              <a:gd name="connsiteX11" fmla="*/ 2760304 w 2880320"/>
              <a:gd name="connsiteY11" fmla="*/ 720080 h 720080"/>
              <a:gd name="connsiteX12" fmla="*/ 708813 w 2880320"/>
              <a:gd name="connsiteY12" fmla="*/ 720080 h 720080"/>
              <a:gd name="connsiteX13" fmla="*/ 480053 w 2880320"/>
              <a:gd name="connsiteY13" fmla="*/ 720080 h 720080"/>
              <a:gd name="connsiteX14" fmla="*/ 120016 w 2880320"/>
              <a:gd name="connsiteY14" fmla="*/ 720080 h 720080"/>
              <a:gd name="connsiteX15" fmla="*/ 0 w 2880320"/>
              <a:gd name="connsiteY15" fmla="*/ 600064 h 720080"/>
              <a:gd name="connsiteX16" fmla="*/ 0 w 2880320"/>
              <a:gd name="connsiteY16" fmla="*/ 600067 h 720080"/>
              <a:gd name="connsiteX17" fmla="*/ 0 w 2880320"/>
              <a:gd name="connsiteY17" fmla="*/ 420047 h 720080"/>
              <a:gd name="connsiteX18" fmla="*/ 0 w 2880320"/>
              <a:gd name="connsiteY18" fmla="*/ 420047 h 720080"/>
              <a:gd name="connsiteX19" fmla="*/ 0 w 2880320"/>
              <a:gd name="connsiteY19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0320" h="720080">
                <a:moveTo>
                  <a:pt x="0" y="120016"/>
                </a:moveTo>
                <a:cubicBezTo>
                  <a:pt x="0" y="53733"/>
                  <a:pt x="53733" y="0"/>
                  <a:pt x="120016" y="0"/>
                </a:cubicBezTo>
                <a:lnTo>
                  <a:pt x="480053" y="0"/>
                </a:lnTo>
                <a:lnTo>
                  <a:pt x="480053" y="0"/>
                </a:lnTo>
                <a:lnTo>
                  <a:pt x="1200133" y="0"/>
                </a:lnTo>
                <a:lnTo>
                  <a:pt x="2760304" y="0"/>
                </a:lnTo>
                <a:cubicBezTo>
                  <a:pt x="2826587" y="0"/>
                  <a:pt x="2880320" y="53733"/>
                  <a:pt x="2880320" y="120016"/>
                </a:cubicBezTo>
                <a:lnTo>
                  <a:pt x="2880320" y="420047"/>
                </a:lnTo>
                <a:lnTo>
                  <a:pt x="2880320" y="420047"/>
                </a:lnTo>
                <a:lnTo>
                  <a:pt x="2880320" y="600067"/>
                </a:lnTo>
                <a:lnTo>
                  <a:pt x="2880320" y="600064"/>
                </a:lnTo>
                <a:cubicBezTo>
                  <a:pt x="2880320" y="666347"/>
                  <a:pt x="2826587" y="720080"/>
                  <a:pt x="2760304" y="720080"/>
                </a:cubicBezTo>
                <a:lnTo>
                  <a:pt x="708813" y="720080"/>
                </a:lnTo>
                <a:lnTo>
                  <a:pt x="480053" y="720080"/>
                </a:lnTo>
                <a:lnTo>
                  <a:pt x="120016" y="720080"/>
                </a:lnTo>
                <a:cubicBezTo>
                  <a:pt x="53733" y="720080"/>
                  <a:pt x="0" y="666347"/>
                  <a:pt x="0" y="600064"/>
                </a:cubicBezTo>
                <a:lnTo>
                  <a:pt x="0" y="600067"/>
                </a:lnTo>
                <a:lnTo>
                  <a:pt x="0" y="420047"/>
                </a:lnTo>
                <a:lnTo>
                  <a:pt x="0" y="420047"/>
                </a:ln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white 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308304" y="5733256"/>
            <a:ext cx="3285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شارة رتبة 16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شارة رتبة 18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22" grpId="0"/>
      <p:bldP spid="25" grpId="0"/>
      <p:bldP spid="26" grpId="0"/>
      <p:bldP spid="2" grpId="0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580406"/>
            <a:ext cx="5934075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9928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شارة رتبة 5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شارة رتبة 6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7951"/>
            <a:ext cx="6513537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92" y="1587797"/>
            <a:ext cx="4675458" cy="486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38" y="4314691"/>
            <a:ext cx="2291334" cy="221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unit 5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412776"/>
            <a:ext cx="720080" cy="72008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707904" y="2204864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707904" y="3429000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707904" y="4653136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707904" y="5847655"/>
            <a:ext cx="504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5292080" y="2132856"/>
            <a:ext cx="144016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>
            <a:off x="5436096" y="3356992"/>
            <a:ext cx="0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>
            <a:off x="5436096" y="4581128"/>
            <a:ext cx="144016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flipH="1">
            <a:off x="5148064" y="5805264"/>
            <a:ext cx="2880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V="1">
            <a:off x="5436096" y="1844824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V="1">
            <a:off x="5436096" y="3068960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flipV="1">
            <a:off x="5436096" y="4293096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flipV="1">
            <a:off x="5436096" y="5517232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6732240" y="5981218"/>
            <a:ext cx="2016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watermelon 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شارة رتبة 22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4" name="شارة رتبة 23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6" grpId="0"/>
      <p:bldP spid="18" grpId="0"/>
      <p:bldP spid="22" grpId="0"/>
      <p:bldP spid="15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9049"/>
            <a:ext cx="4552950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57" y="2708920"/>
            <a:ext cx="208662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0" y="1935461"/>
            <a:ext cx="5926336" cy="422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115616" y="2636912"/>
            <a:ext cx="532859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usually go to bed at 9 o’clock </a:t>
            </a:r>
          </a:p>
          <a:p>
            <a:pPr algn="l" rtl="0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I usually go to bed at 9 o’clock </a:t>
            </a:r>
            <a:endParaRPr lang="ar-SA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 usually go to bed at 9 o’clock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971600" y="4725144"/>
            <a:ext cx="597666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Yesterday , I went to bed at 9:30 </a:t>
            </a:r>
          </a:p>
          <a:p>
            <a:pPr algn="l" rtl="0"/>
            <a:r>
              <a:rPr lang="en-US" sz="2800" dirty="0">
                <a:solidFill>
                  <a:srgbClr val="FF9933"/>
                </a:solidFill>
                <a:latin typeface="Comic Sans MS" panose="030F0702030302020204" pitchFamily="66" charset="0"/>
              </a:rPr>
              <a:t>Yesterday , I went to bed at 9:30 </a:t>
            </a:r>
          </a:p>
          <a:p>
            <a:pPr algn="l" rtl="0"/>
            <a:r>
              <a:rPr lang="en-US" sz="2800" dirty="0">
                <a:solidFill>
                  <a:srgbClr val="993300"/>
                </a:solidFill>
                <a:latin typeface="Comic Sans MS" panose="030F0702030302020204" pitchFamily="66" charset="0"/>
              </a:rPr>
              <a:t>Yesterday , I went to bed at 9:30 </a:t>
            </a:r>
          </a:p>
        </p:txBody>
      </p:sp>
      <p:sp>
        <p:nvSpPr>
          <p:cNvPr id="10" name="شارة رتبة 9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1" name="شارة رتبة 10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3907"/>
            <a:ext cx="7272808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4" y="2339330"/>
            <a:ext cx="6248400" cy="36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71" y="4389600"/>
            <a:ext cx="2065709" cy="2135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83568" y="285293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I usually go to bed at 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nine o’clock</a:t>
            </a:r>
            <a:endParaRPr lang="ar-SA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827584" y="4553833"/>
            <a:ext cx="5634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Yesterday, I went 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to bed at ten </a:t>
            </a:r>
            <a:r>
              <a:rPr lang="en-US" sz="4000" dirty="0">
                <a:solidFill>
                  <a:srgbClr val="FF0000"/>
                </a:solidFill>
                <a:latin typeface="Comic Sans MS" pitchFamily="66" charset="0"/>
              </a:rPr>
              <a:t>o’clock.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7020272" y="5991671"/>
            <a:ext cx="15841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fox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شارة رتبة 9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1" name="شارة رتبة 10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4011"/>
            <a:ext cx="2736304" cy="38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5472608" cy="14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5" y="3068191"/>
            <a:ext cx="328612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672408" cy="75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7" y="3789040"/>
            <a:ext cx="67742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ارة رتبة 8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" name="شارة رتبة 9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0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3206"/>
            <a:ext cx="4752975" cy="48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5294"/>
            <a:ext cx="5688632" cy="345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7125"/>
            <a:ext cx="2622382" cy="25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26451" y="3816053"/>
            <a:ext cx="2642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took a bath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547664" y="5512887"/>
            <a:ext cx="3881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did my homework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6732240" y="5805264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fly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شارة رتبة 9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1" name="شارة رتبة 10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4243"/>
            <a:ext cx="3533775" cy="46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3" y="3501008"/>
            <a:ext cx="3663339" cy="25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516220" cy="244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شارة رتبة 6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شارة رتبة 7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6285172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2062"/>
            <a:ext cx="8136904" cy="47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unit 5 -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0312" y="980728"/>
            <a:ext cx="609600" cy="609600"/>
          </a:xfrm>
          <a:prstGeom prst="rect">
            <a:avLst/>
          </a:prstGeom>
        </p:spPr>
      </p:pic>
      <p:cxnSp>
        <p:nvCxnSpPr>
          <p:cNvPr id="5" name="رابط كسهم مستقيم 4"/>
          <p:cNvCxnSpPr/>
          <p:nvPr/>
        </p:nvCxnSpPr>
        <p:spPr>
          <a:xfrm flipV="1">
            <a:off x="1907704" y="2492896"/>
            <a:ext cx="288032" cy="3600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4644008" y="2852936"/>
            <a:ext cx="43204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 flipH="1">
            <a:off x="7092280" y="2852936"/>
            <a:ext cx="267556" cy="3600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H="1">
            <a:off x="1475656" y="5229200"/>
            <a:ext cx="432048" cy="21602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V="1">
            <a:off x="4644008" y="4797152"/>
            <a:ext cx="0" cy="4320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>
            <a:off x="7359836" y="5229200"/>
            <a:ext cx="442286" cy="2880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V="1">
            <a:off x="1907704" y="2276872"/>
            <a:ext cx="0" cy="57606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>
            <a:off x="4644008" y="2852936"/>
            <a:ext cx="0" cy="57606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 flipH="1" flipV="1">
            <a:off x="7359836" y="2204864"/>
            <a:ext cx="20476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 flipV="1">
            <a:off x="1907704" y="4941168"/>
            <a:ext cx="648072" cy="28803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/>
          <p:nvPr/>
        </p:nvCxnSpPr>
        <p:spPr>
          <a:xfrm>
            <a:off x="4644008" y="5229200"/>
            <a:ext cx="720080" cy="36004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/>
          <p:nvPr/>
        </p:nvCxnSpPr>
        <p:spPr>
          <a:xfrm flipH="1">
            <a:off x="6948264" y="5229200"/>
            <a:ext cx="432048" cy="57606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ارة رتبة 18"/>
          <p:cNvSpPr>
            <a:spLocks noChangeArrowheads="1"/>
          </p:cNvSpPr>
          <p:nvPr/>
        </p:nvSpPr>
        <p:spPr bwMode="auto">
          <a:xfrm>
            <a:off x="403920" y="188640"/>
            <a:ext cx="3159968" cy="523220"/>
          </a:xfrm>
          <a:prstGeom prst="chevron">
            <a:avLst>
              <a:gd name="adj" fmla="val 83035"/>
            </a:avLst>
          </a:prstGeom>
          <a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Workbook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0" name="شارة رتبة 19"/>
          <p:cNvSpPr>
            <a:spLocks noChangeArrowheads="1"/>
          </p:cNvSpPr>
          <p:nvPr/>
        </p:nvSpPr>
        <p:spPr bwMode="auto">
          <a:xfrm>
            <a:off x="3707904" y="188640"/>
            <a:ext cx="4968552" cy="523220"/>
          </a:xfrm>
          <a:prstGeom prst="chevron">
            <a:avLst>
              <a:gd name="adj" fmla="val 83035"/>
            </a:avLst>
          </a:prstGeom>
          <a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tile tx="0" ty="0" sx="60000" sy="59000" flip="none" algn="tl"/>
          </a:blip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0"/>
            <a:r>
              <a:rPr lang="en-US" sz="2800" b="1" dirty="0" smtClean="0">
                <a:ln w="900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oper Black" panose="0208090404030B020404" pitchFamily="18" charset="0"/>
              </a:rPr>
              <a:t>Yesterday and Today </a:t>
            </a:r>
            <a:endParaRPr lang="ar-SA" sz="2800" b="1" dirty="0">
              <a:ln w="900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9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7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  <p:bldP spid="2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459</TotalTime>
  <Words>201</Words>
  <Application>Microsoft Office PowerPoint</Application>
  <PresentationFormat>عرض على الشاشة (4:3)</PresentationFormat>
  <Paragraphs>81</Paragraphs>
  <Slides>18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8" baseType="lpstr">
      <vt:lpstr>Arial</vt:lpstr>
      <vt:lpstr>Calibri</vt:lpstr>
      <vt:lpstr>Comic Sans MS</vt:lpstr>
      <vt:lpstr>Cooper Black</vt:lpstr>
      <vt:lpstr>Rockwell</vt:lpstr>
      <vt:lpstr>Rockwell Condensed</vt:lpstr>
      <vt:lpstr>Times New Roman</vt:lpstr>
      <vt:lpstr>Wingdings</vt:lpstr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ڪپړۑآء اڷٲﻣير</cp:lastModifiedBy>
  <cp:revision>69</cp:revision>
  <dcterms:created xsi:type="dcterms:W3CDTF">2016-02-06T18:27:07Z</dcterms:created>
  <dcterms:modified xsi:type="dcterms:W3CDTF">2019-10-31T17:33:38Z</dcterms:modified>
</cp:coreProperties>
</file>