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56" r:id="rId2"/>
    <p:sldId id="276" r:id="rId3"/>
    <p:sldId id="274" r:id="rId4"/>
    <p:sldId id="275" r:id="rId5"/>
    <p:sldId id="277" r:id="rId6"/>
    <p:sldId id="278" r:id="rId7"/>
    <p:sldId id="327" r:id="rId8"/>
    <p:sldId id="328" r:id="rId9"/>
    <p:sldId id="280" r:id="rId10"/>
    <p:sldId id="281" r:id="rId11"/>
    <p:sldId id="321" r:id="rId12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Berlin Sans FB Demi" panose="020E0802020502020306" pitchFamily="34" charset="0"/>
      <p:bold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Rockwell Condensed" panose="02060603050405020104" pitchFamily="18" charset="0"/>
      <p:regular r:id="rId23"/>
      <p:bold r:id="rId24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1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48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7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53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74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0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6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36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43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8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91533-7D80-4B01-BAD6-4B65063C671F}" type="datetimeFigureOut">
              <a:rPr lang="ar-SA" smtClean="0"/>
              <a:t>07/12/41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298ACED-E779-46CD-8C96-D098D72885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8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1130" y="1566037"/>
            <a:ext cx="7777655" cy="2792004"/>
          </a:xfrm>
        </p:spPr>
        <p:txBody>
          <a:bodyPr/>
          <a:lstStyle/>
          <a:p>
            <a:pPr rtl="0"/>
            <a:r>
              <a:rPr lang="en-US" sz="12400" dirty="0">
                <a:solidFill>
                  <a:schemeClr val="accent1">
                    <a:lumMod val="75000"/>
                  </a:schemeClr>
                </a:solidFill>
              </a:rPr>
              <a:t>Super goal 1 </a:t>
            </a:r>
            <a:endParaRPr lang="ar-SA" sz="1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150" y="840828"/>
            <a:ext cx="8267700" cy="509751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79179" y="3302596"/>
            <a:ext cx="544545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 watch 		      my father </a:t>
            </a:r>
          </a:p>
          <a:p>
            <a:pPr algn="l" rtl="0"/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A perfume 	       my mom </a:t>
            </a:r>
          </a:p>
          <a:p>
            <a:pPr algn="l" rtl="0"/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DVD 		        Ali 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671071" y="565712"/>
            <a:ext cx="239471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شراء هدية لكل فرد من العائلة وتحديد نوع الهدية </a:t>
            </a:r>
          </a:p>
        </p:txBody>
      </p:sp>
    </p:spTree>
    <p:extLst>
      <p:ext uri="{BB962C8B-B14F-4D97-AF65-F5344CB8AC3E}">
        <p14:creationId xmlns:p14="http://schemas.microsoft.com/office/powerpoint/2010/main" val="27291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55889" y="1265225"/>
            <a:ext cx="5427639" cy="4111151"/>
          </a:xfrm>
          <a:noFill/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021" y="1481624"/>
            <a:ext cx="2808908" cy="52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2435" y="1629103"/>
            <a:ext cx="7772400" cy="3048000"/>
          </a:xfrm>
        </p:spPr>
        <p:txBody>
          <a:bodyPr>
            <a:noAutofit/>
          </a:bodyPr>
          <a:lstStyle/>
          <a:p>
            <a:pPr algn="ctr" rtl="0"/>
            <a:r>
              <a:rPr lang="en-US" sz="166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Unit 3 </a:t>
            </a:r>
            <a:endParaRPr lang="ar-SA" sz="1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2F97B292-91BF-40F7-BCCA-48EA6736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981" y="251576"/>
            <a:ext cx="8558301" cy="640853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837793" y="2429930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Radio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90193" y="3276010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Car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90193" y="4137858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Air plane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90193" y="4978682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Camera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948153" y="5830018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Watch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057683" y="2424676"/>
            <a:ext cx="18025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Television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978857" y="3249736"/>
            <a:ext cx="18025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Key chains 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041918" y="4122094"/>
            <a:ext cx="18025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Bicycle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968347" y="4983939"/>
            <a:ext cx="18025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Calculator 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031408" y="5814251"/>
            <a:ext cx="18025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Robot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13954" b="21973"/>
          <a:stretch/>
        </p:blipFill>
        <p:spPr>
          <a:xfrm>
            <a:off x="169332" y="725214"/>
            <a:ext cx="8742656" cy="4215276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914400" y="2689859"/>
            <a:ext cx="7588155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</a:rPr>
              <a:t>a bicycle </a:t>
            </a:r>
            <a:r>
              <a:rPr lang="en-US" sz="3200" dirty="0"/>
              <a:t>	       a calculator      </a:t>
            </a:r>
            <a:r>
              <a:rPr lang="en-US" sz="3200" dirty="0">
                <a:solidFill>
                  <a:srgbClr val="0070C0"/>
                </a:solidFill>
              </a:rPr>
              <a:t>a watch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an airplane       </a:t>
            </a:r>
            <a:r>
              <a:rPr lang="en-US" sz="3200" dirty="0"/>
              <a:t>a radio           </a:t>
            </a:r>
            <a:r>
              <a:rPr lang="en-US" sz="3200" dirty="0">
                <a:solidFill>
                  <a:srgbClr val="0070C0"/>
                </a:solidFill>
              </a:rPr>
              <a:t>a key chain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a car </a:t>
            </a:r>
            <a:r>
              <a:rPr lang="en-US" sz="3200" dirty="0"/>
              <a:t>	         a camera        </a:t>
            </a:r>
            <a:r>
              <a:rPr lang="en-US" sz="3200" dirty="0">
                <a:solidFill>
                  <a:srgbClr val="0070C0"/>
                </a:solidFill>
              </a:rPr>
              <a:t>a robot </a:t>
            </a:r>
            <a:br>
              <a:rPr lang="en-US" sz="3200" dirty="0"/>
            </a:br>
            <a:r>
              <a:rPr lang="en-US" sz="3200" dirty="0"/>
              <a:t>		         a television</a:t>
            </a:r>
          </a:p>
        </p:txBody>
      </p:sp>
    </p:spTree>
    <p:extLst>
      <p:ext uri="{BB962C8B-B14F-4D97-AF65-F5344CB8AC3E}">
        <p14:creationId xmlns:p14="http://schemas.microsoft.com/office/powerpoint/2010/main" val="25477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0A8A272-B253-4170-B33C-D356E41E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18" y="764274"/>
            <a:ext cx="8303024" cy="530897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61063" y="2629468"/>
            <a:ext cx="368489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those ? </a:t>
            </a:r>
          </a:p>
          <a:p>
            <a:pPr algn="l" rtl="0"/>
            <a:r>
              <a:rPr lang="en-US" sz="2400" dirty="0">
                <a:latin typeface="Comic Sans MS" panose="030F0702030302020204" pitchFamily="66" charset="0"/>
              </a:rPr>
              <a:t>They’re calculators </a:t>
            </a:r>
          </a:p>
          <a:p>
            <a:pPr algn="l" rtl="0"/>
            <a:r>
              <a:rPr 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They’re pencils 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They’re my keys </a:t>
            </a:r>
          </a:p>
          <a:p>
            <a:pPr algn="l" rtl="0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Those are cars </a:t>
            </a:r>
          </a:p>
          <a:p>
            <a:pPr algn="l" rtl="0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They’re her paintings </a:t>
            </a:r>
            <a:endParaRPr lang="ar-SA" sz="2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30" y="430925"/>
            <a:ext cx="8758402" cy="582273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123091" y="3594537"/>
            <a:ext cx="30164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Please open the window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81051" y="4818988"/>
            <a:ext cx="29008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Please no  photographs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379779" y="2338552"/>
            <a:ext cx="25907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Please close the door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379779" y="3594538"/>
            <a:ext cx="24230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Please no cell phones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663546" y="4824241"/>
            <a:ext cx="21392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Please don’t talk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6859833-9918-4E6F-AD37-C067FABE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549" y="900752"/>
            <a:ext cx="7940230" cy="543163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8F6325E-7F2E-4C42-B2AD-CEEDE7105D4A}"/>
              </a:ext>
            </a:extLst>
          </p:cNvPr>
          <p:cNvSpPr txBox="1"/>
          <p:nvPr/>
        </p:nvSpPr>
        <p:spPr>
          <a:xfrm>
            <a:off x="1597572" y="5354470"/>
            <a:ext cx="30871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this ? 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It is a key chain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24262D8-186D-41BB-B0B2-7DC1C49CC326}"/>
              </a:ext>
            </a:extLst>
          </p:cNvPr>
          <p:cNvSpPr txBox="1"/>
          <p:nvPr/>
        </p:nvSpPr>
        <p:spPr>
          <a:xfrm>
            <a:off x="5347169" y="5378553"/>
            <a:ext cx="30871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are these ? 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They are eggs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98CEF95-64B7-450E-9480-C7AF4BEA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697" y="720114"/>
            <a:ext cx="7151426" cy="570062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210E2B4-DE27-401F-9D3B-AFB2E4E9EF37}"/>
              </a:ext>
            </a:extLst>
          </p:cNvPr>
          <p:cNvSpPr txBox="1"/>
          <p:nvPr/>
        </p:nvSpPr>
        <p:spPr>
          <a:xfrm>
            <a:off x="1500077" y="2129515"/>
            <a:ext cx="36865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that ?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It is a headphone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C4E0ADB-76C5-450E-9301-404DC4D07F96}"/>
              </a:ext>
            </a:extLst>
          </p:cNvPr>
          <p:cNvSpPr txBox="1"/>
          <p:nvPr/>
        </p:nvSpPr>
        <p:spPr>
          <a:xfrm>
            <a:off x="1621810" y="4775842"/>
            <a:ext cx="270452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What’s this ?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It’s a camera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4D0C434-1322-4F08-A39E-27FF00F7B5BD}"/>
              </a:ext>
            </a:extLst>
          </p:cNvPr>
          <p:cNvSpPr txBox="1"/>
          <p:nvPr/>
        </p:nvSpPr>
        <p:spPr>
          <a:xfrm>
            <a:off x="5071231" y="2153282"/>
            <a:ext cx="28403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What’s that ?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It’s an airplane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01AF36F-CE03-4A84-A044-977EF6F1EA06}"/>
              </a:ext>
            </a:extLst>
          </p:cNvPr>
          <p:cNvSpPr txBox="1"/>
          <p:nvPr/>
        </p:nvSpPr>
        <p:spPr>
          <a:xfrm>
            <a:off x="5071231" y="4765335"/>
            <a:ext cx="28403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this ?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It’s a ball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79" y="273269"/>
            <a:ext cx="8614311" cy="64008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24705" y="2019083"/>
            <a:ext cx="24121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These telephones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92869" y="2622330"/>
            <a:ext cx="21310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These watches 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682359" y="3156314"/>
            <a:ext cx="19549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These radios 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59882" y="2297605"/>
            <a:ext cx="19549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That pencil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12433" y="2875673"/>
            <a:ext cx="19549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That dinosaur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307028" y="6101241"/>
            <a:ext cx="10247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 car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14044" y="5540035"/>
            <a:ext cx="14504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 key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510119" y="5838481"/>
            <a:ext cx="19549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 key chain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309941" y="5528506"/>
            <a:ext cx="14504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 puppet 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1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1143</TotalTime>
  <Words>137</Words>
  <Application>Microsoft Office PowerPoint</Application>
  <PresentationFormat>عرض على الشاشة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Rockwell</vt:lpstr>
      <vt:lpstr>Arial Rounded MT Bold</vt:lpstr>
      <vt:lpstr>Berlin Sans FB Demi</vt:lpstr>
      <vt:lpstr>Wingdings</vt:lpstr>
      <vt:lpstr>Rockwell Condensed</vt:lpstr>
      <vt:lpstr>Comic Sans MS</vt:lpstr>
      <vt:lpstr>نوع الخشب</vt:lpstr>
      <vt:lpstr>Super goal 1 </vt:lpstr>
      <vt:lpstr>Unit 3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77</cp:revision>
  <dcterms:created xsi:type="dcterms:W3CDTF">2019-04-16T08:14:13Z</dcterms:created>
  <dcterms:modified xsi:type="dcterms:W3CDTF">2020-07-27T17:38:46Z</dcterms:modified>
</cp:coreProperties>
</file>