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4"/>
  </p:sldMasterIdLst>
  <p:sldIdLst>
    <p:sldId id="256" r:id="rId5"/>
    <p:sldId id="267" r:id="rId6"/>
    <p:sldId id="258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339EC6-A23F-494C-B8B6-FE3138A59B2F}" v="63" dt="2020-09-14T19:43:21.076"/>
    <p1510:client id="{A7E7F604-14CC-4484-82D5-C58385AF2285}" v="224" dt="2020-09-14T19:55:34.389"/>
    <p1510:client id="{DC361AFC-232F-427C-17F9-9E81C6FDDFAF}" v="192" dt="2020-09-14T17:04:22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73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صفيه بنت الفراج" userId="S::t655205@rg.moe.gov.sa::1838aafd-1c81-4c77-a28f-27f1cfdf69c2" providerId="AD" clId="Web-{49339EC6-A23F-494C-B8B6-FE3138A59B2F}"/>
    <pc:docChg chg="addSld modSld sldOrd">
      <pc:chgData name="صفيه بنت الفراج" userId="S::t655205@rg.moe.gov.sa::1838aafd-1c81-4c77-a28f-27f1cfdf69c2" providerId="AD" clId="Web-{49339EC6-A23F-494C-B8B6-FE3138A59B2F}" dt="2020-09-14T19:43:57.092" v="61"/>
      <pc:docMkLst>
        <pc:docMk/>
      </pc:docMkLst>
      <pc:sldChg chg="ord">
        <pc:chgData name="صفيه بنت الفراج" userId="S::t655205@rg.moe.gov.sa::1838aafd-1c81-4c77-a28f-27f1cfdf69c2" providerId="AD" clId="Web-{49339EC6-A23F-494C-B8B6-FE3138A59B2F}" dt="2020-09-14T19:41:07.370" v="29"/>
        <pc:sldMkLst>
          <pc:docMk/>
          <pc:sldMk cId="524433750" sldId="258"/>
        </pc:sldMkLst>
      </pc:sldChg>
      <pc:sldChg chg="addSp modSp">
        <pc:chgData name="صفيه بنت الفراج" userId="S::t655205@rg.moe.gov.sa::1838aafd-1c81-4c77-a28f-27f1cfdf69c2" providerId="AD" clId="Web-{49339EC6-A23F-494C-B8B6-FE3138A59B2F}" dt="2020-09-14T19:39:27.040" v="13" actId="20577"/>
        <pc:sldMkLst>
          <pc:docMk/>
          <pc:sldMk cId="1656028170" sldId="261"/>
        </pc:sldMkLst>
        <pc:spChg chg="add mod">
          <ac:chgData name="صفيه بنت الفراج" userId="S::t655205@rg.moe.gov.sa::1838aafd-1c81-4c77-a28f-27f1cfdf69c2" providerId="AD" clId="Web-{49339EC6-A23F-494C-B8B6-FE3138A59B2F}" dt="2020-09-14T19:39:27.040" v="13" actId="20577"/>
          <ac:spMkLst>
            <pc:docMk/>
            <pc:sldMk cId="1656028170" sldId="261"/>
            <ac:spMk id="4" creationId="{577B889F-2D70-40C8-8775-FDA457C50947}"/>
          </ac:spMkLst>
        </pc:spChg>
      </pc:sldChg>
      <pc:sldChg chg="addSp modSp">
        <pc:chgData name="صفيه بنت الفراج" userId="S::t655205@rg.moe.gov.sa::1838aafd-1c81-4c77-a28f-27f1cfdf69c2" providerId="AD" clId="Web-{49339EC6-A23F-494C-B8B6-FE3138A59B2F}" dt="2020-09-14T19:40:35.760" v="28" actId="1076"/>
        <pc:sldMkLst>
          <pc:docMk/>
          <pc:sldMk cId="321273618" sldId="262"/>
        </pc:sldMkLst>
        <pc:spChg chg="add mod">
          <ac:chgData name="صفيه بنت الفراج" userId="S::t655205@rg.moe.gov.sa::1838aafd-1c81-4c77-a28f-27f1cfdf69c2" providerId="AD" clId="Web-{49339EC6-A23F-494C-B8B6-FE3138A59B2F}" dt="2020-09-14T19:40:33.197" v="27" actId="1076"/>
          <ac:spMkLst>
            <pc:docMk/>
            <pc:sldMk cId="321273618" sldId="262"/>
            <ac:spMk id="4" creationId="{786146B5-094B-4E9C-9319-635A704C1357}"/>
          </ac:spMkLst>
        </pc:spChg>
        <pc:picChg chg="mod">
          <ac:chgData name="صفيه بنت الفراج" userId="S::t655205@rg.moe.gov.sa::1838aafd-1c81-4c77-a28f-27f1cfdf69c2" providerId="AD" clId="Web-{49339EC6-A23F-494C-B8B6-FE3138A59B2F}" dt="2020-09-14T19:40:35.760" v="28" actId="1076"/>
          <ac:picMkLst>
            <pc:docMk/>
            <pc:sldMk cId="321273618" sldId="262"/>
            <ac:picMk id="3" creationId="{5B42C943-F538-BE4D-9377-FAE8EA15BFE5}"/>
          </ac:picMkLst>
        </pc:picChg>
      </pc:sldChg>
      <pc:sldChg chg="addSp delSp modSp new mod setBg setClrOvrMap">
        <pc:chgData name="صفيه بنت الفراج" userId="S::t655205@rg.moe.gov.sa::1838aafd-1c81-4c77-a28f-27f1cfdf69c2" providerId="AD" clId="Web-{49339EC6-A23F-494C-B8B6-FE3138A59B2F}" dt="2020-09-14T19:43:57.092" v="61"/>
        <pc:sldMkLst>
          <pc:docMk/>
          <pc:sldMk cId="2556825141" sldId="266"/>
        </pc:sldMkLst>
        <pc:spChg chg="mod">
          <ac:chgData name="صفيه بنت الفراج" userId="S::t655205@rg.moe.gov.sa::1838aafd-1c81-4c77-a28f-27f1cfdf69c2" providerId="AD" clId="Web-{49339EC6-A23F-494C-B8B6-FE3138A59B2F}" dt="2020-09-14T19:43:57.092" v="61"/>
          <ac:spMkLst>
            <pc:docMk/>
            <pc:sldMk cId="2556825141" sldId="266"/>
            <ac:spMk id="2" creationId="{D33D9D3A-30FD-4E8C-A811-013BB668ED67}"/>
          </ac:spMkLst>
        </pc:spChg>
        <pc:spChg chg="del">
          <ac:chgData name="صفيه بنت الفراج" userId="S::t655205@rg.moe.gov.sa::1838aafd-1c81-4c77-a28f-27f1cfdf69c2" providerId="AD" clId="Web-{49339EC6-A23F-494C-B8B6-FE3138A59B2F}" dt="2020-09-14T19:43:21.076" v="60"/>
          <ac:spMkLst>
            <pc:docMk/>
            <pc:sldMk cId="2556825141" sldId="266"/>
            <ac:spMk id="3" creationId="{4DCDA11D-318F-4FD4-9A74-9C9FFD974ED9}"/>
          </ac:spMkLst>
        </pc:spChg>
        <pc:spChg chg="add">
          <ac:chgData name="صفيه بنت الفراج" userId="S::t655205@rg.moe.gov.sa::1838aafd-1c81-4c77-a28f-27f1cfdf69c2" providerId="AD" clId="Web-{49339EC6-A23F-494C-B8B6-FE3138A59B2F}" dt="2020-09-14T19:43:57.092" v="61"/>
          <ac:spMkLst>
            <pc:docMk/>
            <pc:sldMk cId="2556825141" sldId="266"/>
            <ac:spMk id="7" creationId="{66B332A4-D438-4773-A77F-5ED49A448D9D}"/>
          </ac:spMkLst>
        </pc:spChg>
        <pc:spChg chg="add">
          <ac:chgData name="صفيه بنت الفراج" userId="S::t655205@rg.moe.gov.sa::1838aafd-1c81-4c77-a28f-27f1cfdf69c2" providerId="AD" clId="Web-{49339EC6-A23F-494C-B8B6-FE3138A59B2F}" dt="2020-09-14T19:43:57.092" v="61"/>
          <ac:spMkLst>
            <pc:docMk/>
            <pc:sldMk cId="2556825141" sldId="266"/>
            <ac:spMk id="9" creationId="{DF9AD32D-FF05-44F4-BD4D-9CEE89B71EB9}"/>
          </ac:spMkLst>
        </pc:spChg>
      </pc:sldChg>
    </pc:docChg>
  </pc:docChgLst>
  <pc:docChgLst>
    <pc:chgData name="صفيه بنت الفراج" userId="1838aafd-1c81-4c77-a28f-27f1cfdf69c2" providerId="ADAL" clId="{21BEF3B1-781F-F24A-B005-D754B229424E}"/>
    <pc:docChg chg="undo custSel addSld delSld modSld">
      <pc:chgData name="صفيه بنت الفراج" userId="1838aafd-1c81-4c77-a28f-27f1cfdf69c2" providerId="ADAL" clId="{21BEF3B1-781F-F24A-B005-D754B229424E}" dt="2020-09-14T18:16:23.766" v="1574" actId="26606"/>
      <pc:docMkLst>
        <pc:docMk/>
      </pc:docMkLst>
      <pc:sldChg chg="addSp delSp modSp mod setBg">
        <pc:chgData name="صفيه بنت الفراج" userId="1838aafd-1c81-4c77-a28f-27f1cfdf69c2" providerId="ADAL" clId="{21BEF3B1-781F-F24A-B005-D754B229424E}" dt="2020-09-14T18:04:54.201" v="1511" actId="26606"/>
        <pc:sldMkLst>
          <pc:docMk/>
          <pc:sldMk cId="1260572318" sldId="256"/>
        </pc:sldMkLst>
        <pc:spChg chg="mod">
          <ac:chgData name="صفيه بنت الفراج" userId="1838aafd-1c81-4c77-a28f-27f1cfdf69c2" providerId="ADAL" clId="{21BEF3B1-781F-F24A-B005-D754B229424E}" dt="2020-09-14T18:04:54.201" v="1511" actId="26606"/>
          <ac:spMkLst>
            <pc:docMk/>
            <pc:sldMk cId="1260572318" sldId="256"/>
            <ac:spMk id="2" creationId="{00000000-0000-0000-0000-000000000000}"/>
          </ac:spMkLst>
        </pc:spChg>
        <pc:spChg chg="del">
          <ac:chgData name="صفيه بنت الفراج" userId="1838aafd-1c81-4c77-a28f-27f1cfdf69c2" providerId="ADAL" clId="{21BEF3B1-781F-F24A-B005-D754B229424E}" dt="2020-09-14T17:23:06.581" v="58" actId="21"/>
          <ac:spMkLst>
            <pc:docMk/>
            <pc:sldMk cId="1260572318" sldId="256"/>
            <ac:spMk id="3" creationId="{00000000-0000-0000-0000-000000000000}"/>
          </ac:spMkLst>
        </pc:spChg>
        <pc:spChg chg="add">
          <ac:chgData name="صفيه بنت الفراج" userId="1838aafd-1c81-4c77-a28f-27f1cfdf69c2" providerId="ADAL" clId="{21BEF3B1-781F-F24A-B005-D754B229424E}" dt="2020-09-14T18:04:54.201" v="1511" actId="26606"/>
          <ac:spMkLst>
            <pc:docMk/>
            <pc:sldMk cId="1260572318" sldId="256"/>
            <ac:spMk id="8" creationId="{1707FC24-6981-43D9-B525-C7832BA22463}"/>
          </ac:spMkLst>
        </pc:spChg>
        <pc:picChg chg="add mod">
          <ac:chgData name="صفيه بنت الفراج" userId="1838aafd-1c81-4c77-a28f-27f1cfdf69c2" providerId="ADAL" clId="{21BEF3B1-781F-F24A-B005-D754B229424E}" dt="2020-09-14T18:04:54.201" v="1511" actId="26606"/>
          <ac:picMkLst>
            <pc:docMk/>
            <pc:sldMk cId="1260572318" sldId="256"/>
            <ac:picMk id="3" creationId="{019D2302-C284-4E48-964D-2C86DA593B0A}"/>
          </ac:picMkLst>
        </pc:picChg>
      </pc:sldChg>
      <pc:sldChg chg="addSp delSp modSp new mod setBg modClrScheme setClrOvrMap chgLayout">
        <pc:chgData name="صفيه بنت الفراج" userId="1838aafd-1c81-4c77-a28f-27f1cfdf69c2" providerId="ADAL" clId="{21BEF3B1-781F-F24A-B005-D754B229424E}" dt="2020-09-14T18:09:12.742" v="1517" actId="26606"/>
        <pc:sldMkLst>
          <pc:docMk/>
          <pc:sldMk cId="2906314936" sldId="257"/>
        </pc:sldMkLst>
        <pc:spChg chg="mod ord">
          <ac:chgData name="صفيه بنت الفراج" userId="1838aafd-1c81-4c77-a28f-27f1cfdf69c2" providerId="ADAL" clId="{21BEF3B1-781F-F24A-B005-D754B229424E}" dt="2020-09-14T18:09:12.742" v="1517" actId="26606"/>
          <ac:spMkLst>
            <pc:docMk/>
            <pc:sldMk cId="2906314936" sldId="257"/>
            <ac:spMk id="2" creationId="{C87EEF80-2C4C-DC4A-A31A-F620589A46C4}"/>
          </ac:spMkLst>
        </pc:spChg>
        <pc:spChg chg="del mod ord">
          <ac:chgData name="صفيه بنت الفراج" userId="1838aafd-1c81-4c77-a28f-27f1cfdf69c2" providerId="ADAL" clId="{21BEF3B1-781F-F24A-B005-D754B229424E}" dt="2020-09-14T17:30:07.057" v="417" actId="21"/>
          <ac:spMkLst>
            <pc:docMk/>
            <pc:sldMk cId="2906314936" sldId="257"/>
            <ac:spMk id="3" creationId="{1DFF532C-B950-C749-9187-5C592C926C71}"/>
          </ac:spMkLst>
        </pc:spChg>
        <pc:spChg chg="add del">
          <ac:chgData name="صفيه بنت الفراج" userId="1838aafd-1c81-4c77-a28f-27f1cfdf69c2" providerId="ADAL" clId="{21BEF3B1-781F-F24A-B005-D754B229424E}" dt="2020-09-14T18:08:58.240" v="1514" actId="26606"/>
          <ac:spMkLst>
            <pc:docMk/>
            <pc:sldMk cId="2906314936" sldId="257"/>
            <ac:spMk id="8" creationId="{1707FC24-6981-43D9-B525-C7832BA22463}"/>
          </ac:spMkLst>
        </pc:spChg>
        <pc:spChg chg="add">
          <ac:chgData name="صفيه بنت الفراج" userId="1838aafd-1c81-4c77-a28f-27f1cfdf69c2" providerId="ADAL" clId="{21BEF3B1-781F-F24A-B005-D754B229424E}" dt="2020-09-14T18:09:12.742" v="1517" actId="26606"/>
          <ac:spMkLst>
            <pc:docMk/>
            <pc:sldMk cId="2906314936" sldId="257"/>
            <ac:spMk id="9" creationId="{71B2258F-86CA-4D4D-8270-BC05FCDEBFB3}"/>
          </ac:spMkLst>
        </pc:spChg>
        <pc:picChg chg="add del mod">
          <ac:chgData name="صفيه بنت الفراج" userId="1838aafd-1c81-4c77-a28f-27f1cfdf69c2" providerId="ADAL" clId="{21BEF3B1-781F-F24A-B005-D754B229424E}" dt="2020-09-14T18:08:59.129" v="1515" actId="931"/>
          <ac:picMkLst>
            <pc:docMk/>
            <pc:sldMk cId="2906314936" sldId="257"/>
            <ac:picMk id="3" creationId="{CDCB4326-85B9-E049-9879-A508226EE39C}"/>
          </ac:picMkLst>
        </pc:picChg>
        <pc:picChg chg="add mod">
          <ac:chgData name="صفيه بنت الفراج" userId="1838aafd-1c81-4c77-a28f-27f1cfdf69c2" providerId="ADAL" clId="{21BEF3B1-781F-F24A-B005-D754B229424E}" dt="2020-09-14T18:09:12.742" v="1517" actId="26606"/>
          <ac:picMkLst>
            <pc:docMk/>
            <pc:sldMk cId="2906314936" sldId="257"/>
            <ac:picMk id="4" creationId="{BF81079F-2144-8741-B226-71FE8922AFC9}"/>
          </ac:picMkLst>
        </pc:picChg>
      </pc:sldChg>
      <pc:sldChg chg="modSp new del">
        <pc:chgData name="صفيه بنت الفراج" userId="1838aafd-1c81-4c77-a28f-27f1cfdf69c2" providerId="ADAL" clId="{21BEF3B1-781F-F24A-B005-D754B229424E}" dt="2020-09-14T17:24:45.812" v="93" actId="680"/>
        <pc:sldMkLst>
          <pc:docMk/>
          <pc:sldMk cId="3257150427" sldId="257"/>
        </pc:sldMkLst>
        <pc:spChg chg="mod">
          <ac:chgData name="صفيه بنت الفراج" userId="1838aafd-1c81-4c77-a28f-27f1cfdf69c2" providerId="ADAL" clId="{21BEF3B1-781F-F24A-B005-D754B229424E}" dt="2020-09-14T17:24:45.227" v="92" actId="20577"/>
          <ac:spMkLst>
            <pc:docMk/>
            <pc:sldMk cId="3257150427" sldId="257"/>
            <ac:spMk id="2" creationId="{A23A5DFA-1D46-B542-8815-58A12A3F59A0}"/>
          </ac:spMkLst>
        </pc:spChg>
        <pc:spChg chg="mod">
          <ac:chgData name="صفيه بنت الفراج" userId="1838aafd-1c81-4c77-a28f-27f1cfdf69c2" providerId="ADAL" clId="{21BEF3B1-781F-F24A-B005-D754B229424E}" dt="2020-09-14T17:24:37.666" v="86" actId="14100"/>
          <ac:spMkLst>
            <pc:docMk/>
            <pc:sldMk cId="3257150427" sldId="257"/>
            <ac:spMk id="3" creationId="{5E48D964-2AE9-5C44-8A84-A0C1D38907BD}"/>
          </ac:spMkLst>
        </pc:spChg>
      </pc:sldChg>
      <pc:sldChg chg="addSp delSp modSp new mod setBg setClrOvrMap">
        <pc:chgData name="صفيه بنت الفراج" userId="1838aafd-1c81-4c77-a28f-27f1cfdf69c2" providerId="ADAL" clId="{21BEF3B1-781F-F24A-B005-D754B229424E}" dt="2020-09-14T18:15:43.360" v="1550" actId="26606"/>
        <pc:sldMkLst>
          <pc:docMk/>
          <pc:sldMk cId="524433750" sldId="258"/>
        </pc:sldMkLst>
        <pc:spChg chg="mod ord">
          <ac:chgData name="صفيه بنت الفراج" userId="1838aafd-1c81-4c77-a28f-27f1cfdf69c2" providerId="ADAL" clId="{21BEF3B1-781F-F24A-B005-D754B229424E}" dt="2020-09-14T18:15:43.360" v="1550" actId="26606"/>
          <ac:spMkLst>
            <pc:docMk/>
            <pc:sldMk cId="524433750" sldId="258"/>
            <ac:spMk id="2" creationId="{F7843C2C-1426-C045-B53B-9039FE7B6E02}"/>
          </ac:spMkLst>
        </pc:spChg>
        <pc:spChg chg="del">
          <ac:chgData name="صفيه بنت الفراج" userId="1838aafd-1c81-4c77-a28f-27f1cfdf69c2" providerId="ADAL" clId="{21BEF3B1-781F-F24A-B005-D754B229424E}" dt="2020-09-14T17:26:10.334" v="171" actId="21"/>
          <ac:spMkLst>
            <pc:docMk/>
            <pc:sldMk cId="524433750" sldId="258"/>
            <ac:spMk id="3" creationId="{B05600EB-52BA-FA4D-A62F-3146DE40CE65}"/>
          </ac:spMkLst>
        </pc:spChg>
        <pc:spChg chg="add">
          <ac:chgData name="صفيه بنت الفراج" userId="1838aafd-1c81-4c77-a28f-27f1cfdf69c2" providerId="ADAL" clId="{21BEF3B1-781F-F24A-B005-D754B229424E}" dt="2020-09-14T18:15:43.360" v="1550" actId="26606"/>
          <ac:spMkLst>
            <pc:docMk/>
            <pc:sldMk cId="524433750" sldId="258"/>
            <ac:spMk id="8" creationId="{5A59F003-E00A-43F9-91DC-CC54E3B87466}"/>
          </ac:spMkLst>
        </pc:spChg>
        <pc:spChg chg="add">
          <ac:chgData name="صفيه بنت الفراج" userId="1838aafd-1c81-4c77-a28f-27f1cfdf69c2" providerId="ADAL" clId="{21BEF3B1-781F-F24A-B005-D754B229424E}" dt="2020-09-14T18:15:43.360" v="1550" actId="26606"/>
          <ac:spMkLst>
            <pc:docMk/>
            <pc:sldMk cId="524433750" sldId="258"/>
            <ac:spMk id="10" creationId="{D74A4382-E3AD-430A-9A1F-DFA3E0E77A7D}"/>
          </ac:spMkLst>
        </pc:spChg>
        <pc:spChg chg="add">
          <ac:chgData name="صفيه بنت الفراج" userId="1838aafd-1c81-4c77-a28f-27f1cfdf69c2" providerId="ADAL" clId="{21BEF3B1-781F-F24A-B005-D754B229424E}" dt="2020-09-14T18:15:43.360" v="1550" actId="26606"/>
          <ac:spMkLst>
            <pc:docMk/>
            <pc:sldMk cId="524433750" sldId="258"/>
            <ac:spMk id="12" creationId="{79F40191-0F44-4FD1-82CC-ACB507C14BE6}"/>
          </ac:spMkLst>
        </pc:spChg>
        <pc:picChg chg="add mod">
          <ac:chgData name="صفيه بنت الفراج" userId="1838aafd-1c81-4c77-a28f-27f1cfdf69c2" providerId="ADAL" clId="{21BEF3B1-781F-F24A-B005-D754B229424E}" dt="2020-09-14T18:15:43.360" v="1550" actId="26606"/>
          <ac:picMkLst>
            <pc:docMk/>
            <pc:sldMk cId="524433750" sldId="258"/>
            <ac:picMk id="3" creationId="{80D7D7C9-0EAE-CF4C-9500-2B5450A00022}"/>
          </ac:picMkLst>
        </pc:picChg>
      </pc:sldChg>
      <pc:sldChg chg="new del">
        <pc:chgData name="صفيه بنت الفراج" userId="1838aafd-1c81-4c77-a28f-27f1cfdf69c2" providerId="ADAL" clId="{21BEF3B1-781F-F24A-B005-D754B229424E}" dt="2020-09-14T17:24:36.933" v="85" actId="680"/>
        <pc:sldMkLst>
          <pc:docMk/>
          <pc:sldMk cId="2415585909" sldId="258"/>
        </pc:sldMkLst>
      </pc:sldChg>
      <pc:sldChg chg="addSp modSp new mod setBg">
        <pc:chgData name="صفيه بنت الفراج" userId="1838aafd-1c81-4c77-a28f-27f1cfdf69c2" providerId="ADAL" clId="{21BEF3B1-781F-F24A-B005-D754B229424E}" dt="2020-09-14T18:09:53.235" v="1520" actId="26606"/>
        <pc:sldMkLst>
          <pc:docMk/>
          <pc:sldMk cId="1685085995" sldId="259"/>
        </pc:sldMkLst>
        <pc:spChg chg="mod">
          <ac:chgData name="صفيه بنت الفراج" userId="1838aafd-1c81-4c77-a28f-27f1cfdf69c2" providerId="ADAL" clId="{21BEF3B1-781F-F24A-B005-D754B229424E}" dt="2020-09-14T18:09:53.235" v="1520" actId="26606"/>
          <ac:spMkLst>
            <pc:docMk/>
            <pc:sldMk cId="1685085995" sldId="259"/>
            <ac:spMk id="2" creationId="{499350B7-2A54-744F-9808-754F632CB6F6}"/>
          </ac:spMkLst>
        </pc:spChg>
        <pc:spChg chg="mod">
          <ac:chgData name="صفيه بنت الفراج" userId="1838aafd-1c81-4c77-a28f-27f1cfdf69c2" providerId="ADAL" clId="{21BEF3B1-781F-F24A-B005-D754B229424E}" dt="2020-09-14T18:09:53.235" v="1520" actId="26606"/>
          <ac:spMkLst>
            <pc:docMk/>
            <pc:sldMk cId="1685085995" sldId="259"/>
            <ac:spMk id="3" creationId="{53D4CDD4-09A4-AA4A-A297-8C2975BABC8B}"/>
          </ac:spMkLst>
        </pc:spChg>
        <pc:spChg chg="add ord">
          <ac:chgData name="صفيه بنت الفراج" userId="1838aafd-1c81-4c77-a28f-27f1cfdf69c2" providerId="ADAL" clId="{21BEF3B1-781F-F24A-B005-D754B229424E}" dt="2020-09-14T18:09:53.235" v="1520" actId="26606"/>
          <ac:spMkLst>
            <pc:docMk/>
            <pc:sldMk cId="1685085995" sldId="259"/>
            <ac:spMk id="4" creationId="{88D5B681-0876-7545-8F8B-8E1F0EA87263}"/>
          </ac:spMkLst>
        </pc:spChg>
        <pc:spChg chg="add">
          <ac:chgData name="صفيه بنت الفراج" userId="1838aafd-1c81-4c77-a28f-27f1cfdf69c2" providerId="ADAL" clId="{21BEF3B1-781F-F24A-B005-D754B229424E}" dt="2020-09-14T18:09:53.235" v="1520" actId="26606"/>
          <ac:spMkLst>
            <pc:docMk/>
            <pc:sldMk cId="1685085995" sldId="259"/>
            <ac:spMk id="10" creationId="{F4C0B10B-D2C4-4A54-AFAD-3D27DF88BB37}"/>
          </ac:spMkLst>
        </pc:spChg>
        <pc:grpChg chg="add">
          <ac:chgData name="صفيه بنت الفراج" userId="1838aafd-1c81-4c77-a28f-27f1cfdf69c2" providerId="ADAL" clId="{21BEF3B1-781F-F24A-B005-D754B229424E}" dt="2020-09-14T18:09:53.235" v="1520" actId="26606"/>
          <ac:grpSpMkLst>
            <pc:docMk/>
            <pc:sldMk cId="1685085995" sldId="259"/>
            <ac:grpSpMk id="12" creationId="{B6BADB90-C74B-40D6-86DC-503F65FCE8DC}"/>
          </ac:grpSpMkLst>
        </pc:grpChg>
        <pc:picChg chg="add mod">
          <ac:chgData name="صفيه بنت الفراج" userId="1838aafd-1c81-4c77-a28f-27f1cfdf69c2" providerId="ADAL" clId="{21BEF3B1-781F-F24A-B005-D754B229424E}" dt="2020-09-14T18:09:53.235" v="1520" actId="26606"/>
          <ac:picMkLst>
            <pc:docMk/>
            <pc:sldMk cId="1685085995" sldId="259"/>
            <ac:picMk id="5" creationId="{F4EF6744-5BCD-A445-B3E0-6572E3CC6BE7}"/>
          </ac:picMkLst>
        </pc:picChg>
      </pc:sldChg>
      <pc:sldChg chg="addSp delSp modSp new mod setBg">
        <pc:chgData name="صفيه بنت الفراج" userId="1838aafd-1c81-4c77-a28f-27f1cfdf69c2" providerId="ADAL" clId="{21BEF3B1-781F-F24A-B005-D754B229424E}" dt="2020-09-14T18:10:46.994" v="1522" actId="26606"/>
        <pc:sldMkLst>
          <pc:docMk/>
          <pc:sldMk cId="2932678832" sldId="260"/>
        </pc:sldMkLst>
        <pc:spChg chg="mod">
          <ac:chgData name="صفيه بنت الفراج" userId="1838aafd-1c81-4c77-a28f-27f1cfdf69c2" providerId="ADAL" clId="{21BEF3B1-781F-F24A-B005-D754B229424E}" dt="2020-09-14T18:10:46.994" v="1522" actId="26606"/>
          <ac:spMkLst>
            <pc:docMk/>
            <pc:sldMk cId="2932678832" sldId="260"/>
            <ac:spMk id="2" creationId="{794DEEEE-5749-5748-A5FC-ED5EA18E2014}"/>
          </ac:spMkLst>
        </pc:spChg>
        <pc:spChg chg="del mod">
          <ac:chgData name="صفيه بنت الفراج" userId="1838aafd-1c81-4c77-a28f-27f1cfdf69c2" providerId="ADAL" clId="{21BEF3B1-781F-F24A-B005-D754B229424E}" dt="2020-09-14T17:42:13.404" v="915" actId="21"/>
          <ac:spMkLst>
            <pc:docMk/>
            <pc:sldMk cId="2932678832" sldId="260"/>
            <ac:spMk id="3" creationId="{06EFDEF4-F459-7544-B80F-03CD3B5C436F}"/>
          </ac:spMkLst>
        </pc:spChg>
        <pc:spChg chg="add">
          <ac:chgData name="صفيه بنت الفراج" userId="1838aafd-1c81-4c77-a28f-27f1cfdf69c2" providerId="ADAL" clId="{21BEF3B1-781F-F24A-B005-D754B229424E}" dt="2020-09-14T18:10:46.994" v="1522" actId="26606"/>
          <ac:spMkLst>
            <pc:docMk/>
            <pc:sldMk cId="2932678832" sldId="260"/>
            <ac:spMk id="8" creationId="{16C5FA50-8D52-4617-AF91-5C7B1C8352F1}"/>
          </ac:spMkLst>
        </pc:spChg>
        <pc:spChg chg="add">
          <ac:chgData name="صفيه بنت الفراج" userId="1838aafd-1c81-4c77-a28f-27f1cfdf69c2" providerId="ADAL" clId="{21BEF3B1-781F-F24A-B005-D754B229424E}" dt="2020-09-14T18:10:46.994" v="1522" actId="26606"/>
          <ac:spMkLst>
            <pc:docMk/>
            <pc:sldMk cId="2932678832" sldId="260"/>
            <ac:spMk id="10" creationId="{E223798C-12AD-4B0C-A50C-D676347D67CF}"/>
          </ac:spMkLst>
        </pc:spChg>
        <pc:picChg chg="add mod">
          <ac:chgData name="صفيه بنت الفراج" userId="1838aafd-1c81-4c77-a28f-27f1cfdf69c2" providerId="ADAL" clId="{21BEF3B1-781F-F24A-B005-D754B229424E}" dt="2020-09-14T18:10:46.994" v="1522" actId="26606"/>
          <ac:picMkLst>
            <pc:docMk/>
            <pc:sldMk cId="2932678832" sldId="260"/>
            <ac:picMk id="3" creationId="{3138431D-83EF-224C-9349-EA6E1A47A8E7}"/>
          </ac:picMkLst>
        </pc:picChg>
      </pc:sldChg>
      <pc:sldChg chg="addSp delSp modSp new mod setBg">
        <pc:chgData name="صفيه بنت الفراج" userId="1838aafd-1c81-4c77-a28f-27f1cfdf69c2" providerId="ADAL" clId="{21BEF3B1-781F-F24A-B005-D754B229424E}" dt="2020-09-14T18:11:33.658" v="1524" actId="26606"/>
        <pc:sldMkLst>
          <pc:docMk/>
          <pc:sldMk cId="1656028170" sldId="261"/>
        </pc:sldMkLst>
        <pc:spChg chg="mod ord">
          <ac:chgData name="صفيه بنت الفراج" userId="1838aafd-1c81-4c77-a28f-27f1cfdf69c2" providerId="ADAL" clId="{21BEF3B1-781F-F24A-B005-D754B229424E}" dt="2020-09-14T18:11:33.658" v="1524" actId="26606"/>
          <ac:spMkLst>
            <pc:docMk/>
            <pc:sldMk cId="1656028170" sldId="261"/>
            <ac:spMk id="2" creationId="{21D9A5B0-4F32-8741-AD62-25AC5C16B602}"/>
          </ac:spMkLst>
        </pc:spChg>
        <pc:spChg chg="del">
          <ac:chgData name="صفيه بنت الفراج" userId="1838aafd-1c81-4c77-a28f-27f1cfdf69c2" providerId="ADAL" clId="{21BEF3B1-781F-F24A-B005-D754B229424E}" dt="2020-09-14T17:44:34.650" v="1027" actId="21"/>
          <ac:spMkLst>
            <pc:docMk/>
            <pc:sldMk cId="1656028170" sldId="261"/>
            <ac:spMk id="3" creationId="{7ED3A967-D228-3241-A6A7-344BEEDC734B}"/>
          </ac:spMkLst>
        </pc:spChg>
        <pc:spChg chg="add">
          <ac:chgData name="صفيه بنت الفراج" userId="1838aafd-1c81-4c77-a28f-27f1cfdf69c2" providerId="ADAL" clId="{21BEF3B1-781F-F24A-B005-D754B229424E}" dt="2020-09-14T18:11:33.658" v="1524" actId="26606"/>
          <ac:spMkLst>
            <pc:docMk/>
            <pc:sldMk cId="1656028170" sldId="261"/>
            <ac:spMk id="8" creationId="{55666830-9A19-4E01-8505-D6C7F9AC5665}"/>
          </ac:spMkLst>
        </pc:spChg>
        <pc:spChg chg="add">
          <ac:chgData name="صفيه بنت الفراج" userId="1838aafd-1c81-4c77-a28f-27f1cfdf69c2" providerId="ADAL" clId="{21BEF3B1-781F-F24A-B005-D754B229424E}" dt="2020-09-14T18:11:33.658" v="1524" actId="26606"/>
          <ac:spMkLst>
            <pc:docMk/>
            <pc:sldMk cId="1656028170" sldId="261"/>
            <ac:spMk id="10" creationId="{AE9FC877-7FB6-4D22-9988-35420644E202}"/>
          </ac:spMkLst>
        </pc:spChg>
        <pc:spChg chg="add">
          <ac:chgData name="صفيه بنت الفراج" userId="1838aafd-1c81-4c77-a28f-27f1cfdf69c2" providerId="ADAL" clId="{21BEF3B1-781F-F24A-B005-D754B229424E}" dt="2020-09-14T18:11:33.658" v="1524" actId="26606"/>
          <ac:spMkLst>
            <pc:docMk/>
            <pc:sldMk cId="1656028170" sldId="261"/>
            <ac:spMk id="12" creationId="{E41809D1-F12E-46BB-B804-5F209D325E8B}"/>
          </ac:spMkLst>
        </pc:spChg>
        <pc:spChg chg="add">
          <ac:chgData name="صفيه بنت الفراج" userId="1838aafd-1c81-4c77-a28f-27f1cfdf69c2" providerId="ADAL" clId="{21BEF3B1-781F-F24A-B005-D754B229424E}" dt="2020-09-14T18:11:33.658" v="1524" actId="26606"/>
          <ac:spMkLst>
            <pc:docMk/>
            <pc:sldMk cId="1656028170" sldId="261"/>
            <ac:spMk id="14" creationId="{AF2F604E-43BE-4DC3-B983-E071523364F8}"/>
          </ac:spMkLst>
        </pc:spChg>
        <pc:spChg chg="add">
          <ac:chgData name="صفيه بنت الفراج" userId="1838aafd-1c81-4c77-a28f-27f1cfdf69c2" providerId="ADAL" clId="{21BEF3B1-781F-F24A-B005-D754B229424E}" dt="2020-09-14T18:11:33.658" v="1524" actId="26606"/>
          <ac:spMkLst>
            <pc:docMk/>
            <pc:sldMk cId="1656028170" sldId="261"/>
            <ac:spMk id="16" creationId="{08C9B587-E65E-4B52-B37C-ABEBB6E87928}"/>
          </ac:spMkLst>
        </pc:spChg>
        <pc:picChg chg="add mod">
          <ac:chgData name="صفيه بنت الفراج" userId="1838aafd-1c81-4c77-a28f-27f1cfdf69c2" providerId="ADAL" clId="{21BEF3B1-781F-F24A-B005-D754B229424E}" dt="2020-09-14T18:11:33.658" v="1524" actId="26606"/>
          <ac:picMkLst>
            <pc:docMk/>
            <pc:sldMk cId="1656028170" sldId="261"/>
            <ac:picMk id="3" creationId="{E89B1F10-E9DD-6840-B9A9-6A4E02B2F9B3}"/>
          </ac:picMkLst>
        </pc:picChg>
      </pc:sldChg>
      <pc:sldChg chg="addSp delSp modSp new mod setBg setClrOvrMap">
        <pc:chgData name="صفيه بنت الفراج" userId="1838aafd-1c81-4c77-a28f-27f1cfdf69c2" providerId="ADAL" clId="{21BEF3B1-781F-F24A-B005-D754B229424E}" dt="2020-09-14T18:13:57.179" v="1530" actId="26606"/>
        <pc:sldMkLst>
          <pc:docMk/>
          <pc:sldMk cId="321273618" sldId="262"/>
        </pc:sldMkLst>
        <pc:spChg chg="mod ord">
          <ac:chgData name="صفيه بنت الفراج" userId="1838aafd-1c81-4c77-a28f-27f1cfdf69c2" providerId="ADAL" clId="{21BEF3B1-781F-F24A-B005-D754B229424E}" dt="2020-09-14T18:13:57.179" v="1530" actId="26606"/>
          <ac:spMkLst>
            <pc:docMk/>
            <pc:sldMk cId="321273618" sldId="262"/>
            <ac:spMk id="2" creationId="{31A4A771-70FD-8046-ADE6-F3935AFBEC21}"/>
          </ac:spMkLst>
        </pc:spChg>
        <pc:spChg chg="del">
          <ac:chgData name="صفيه بنت الفراج" userId="1838aafd-1c81-4c77-a28f-27f1cfdf69c2" providerId="ADAL" clId="{21BEF3B1-781F-F24A-B005-D754B229424E}" dt="2020-09-14T17:45:31.966" v="1077" actId="21"/>
          <ac:spMkLst>
            <pc:docMk/>
            <pc:sldMk cId="321273618" sldId="262"/>
            <ac:spMk id="3" creationId="{8D33A067-DFCB-5C4C-8C78-4B685575613D}"/>
          </ac:spMkLst>
        </pc:spChg>
        <pc:spChg chg="add">
          <ac:chgData name="صفيه بنت الفراج" userId="1838aafd-1c81-4c77-a28f-27f1cfdf69c2" providerId="ADAL" clId="{21BEF3B1-781F-F24A-B005-D754B229424E}" dt="2020-09-14T18:13:57.179" v="1530" actId="26606"/>
          <ac:spMkLst>
            <pc:docMk/>
            <pc:sldMk cId="321273618" sldId="262"/>
            <ac:spMk id="8" creationId="{5A59F003-E00A-43F9-91DC-CC54E3B87466}"/>
          </ac:spMkLst>
        </pc:spChg>
        <pc:spChg chg="add">
          <ac:chgData name="صفيه بنت الفراج" userId="1838aafd-1c81-4c77-a28f-27f1cfdf69c2" providerId="ADAL" clId="{21BEF3B1-781F-F24A-B005-D754B229424E}" dt="2020-09-14T18:13:57.179" v="1530" actId="26606"/>
          <ac:spMkLst>
            <pc:docMk/>
            <pc:sldMk cId="321273618" sldId="262"/>
            <ac:spMk id="10" creationId="{D74A4382-E3AD-430A-9A1F-DFA3E0E77A7D}"/>
          </ac:spMkLst>
        </pc:spChg>
        <pc:spChg chg="add">
          <ac:chgData name="صفيه بنت الفراج" userId="1838aafd-1c81-4c77-a28f-27f1cfdf69c2" providerId="ADAL" clId="{21BEF3B1-781F-F24A-B005-D754B229424E}" dt="2020-09-14T18:13:57.179" v="1530" actId="26606"/>
          <ac:spMkLst>
            <pc:docMk/>
            <pc:sldMk cId="321273618" sldId="262"/>
            <ac:spMk id="12" creationId="{79F40191-0F44-4FD1-82CC-ACB507C14BE6}"/>
          </ac:spMkLst>
        </pc:spChg>
        <pc:picChg chg="add mod">
          <ac:chgData name="صفيه بنت الفراج" userId="1838aafd-1c81-4c77-a28f-27f1cfdf69c2" providerId="ADAL" clId="{21BEF3B1-781F-F24A-B005-D754B229424E}" dt="2020-09-14T18:13:57.179" v="1530" actId="26606"/>
          <ac:picMkLst>
            <pc:docMk/>
            <pc:sldMk cId="321273618" sldId="262"/>
            <ac:picMk id="3" creationId="{5B42C943-F538-BE4D-9377-FAE8EA15BFE5}"/>
          </ac:picMkLst>
        </pc:picChg>
      </pc:sldChg>
      <pc:sldChg chg="addSp delSp modSp new mod setBg">
        <pc:chgData name="صفيه بنت الفراج" userId="1838aafd-1c81-4c77-a28f-27f1cfdf69c2" providerId="ADAL" clId="{21BEF3B1-781F-F24A-B005-D754B229424E}" dt="2020-09-14T18:14:45.510" v="1533" actId="26606"/>
        <pc:sldMkLst>
          <pc:docMk/>
          <pc:sldMk cId="2132335115" sldId="263"/>
        </pc:sldMkLst>
        <pc:spChg chg="mod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2" creationId="{36C48976-EA66-314D-8CAF-491AFD0A01DE}"/>
          </ac:spMkLst>
        </pc:spChg>
        <pc:spChg chg="mod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3" creationId="{10B694CA-6FBF-B44F-9CF7-6D7959AD42BF}"/>
          </ac:spMkLst>
        </pc:spChg>
        <pc:spChg chg="add del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8" creationId="{827B839B-9ADE-406B-8590-F1CAEDED45A1}"/>
          </ac:spMkLst>
        </pc:spChg>
        <pc:spChg chg="add del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10" creationId="{CFE45BF0-46DB-408C-B5F7-7B11716805D4}"/>
          </ac:spMkLst>
        </pc:spChg>
        <pc:spChg chg="add del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12" creationId="{2AEBC8F2-97B1-41B4-93F1-2D289E197FBA}"/>
          </ac:spMkLst>
        </pc:spChg>
        <pc:spChg chg="add del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14" creationId="{472E3A19-F5D5-48FC-BB9C-48C2F68F598B}"/>
          </ac:spMkLst>
        </pc:spChg>
        <pc:spChg chg="add del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16" creationId="{7A62E32F-BB65-43A8-8EB5-92346890E549}"/>
          </ac:spMkLst>
        </pc:spChg>
        <pc:spChg chg="add del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18" creationId="{14E91B64-9FCC-451E-AFB4-A827D6329367}"/>
          </ac:spMkLst>
        </pc:spChg>
        <pc:spChg chg="add">
          <ac:chgData name="صفيه بنت الفراج" userId="1838aafd-1c81-4c77-a28f-27f1cfdf69c2" providerId="ADAL" clId="{21BEF3B1-781F-F24A-B005-D754B229424E}" dt="2020-09-14T18:14:45.510" v="1533" actId="26606"/>
          <ac:spMkLst>
            <pc:docMk/>
            <pc:sldMk cId="2132335115" sldId="263"/>
            <ac:spMk id="23" creationId="{F4C0B10B-D2C4-4A54-AFAD-3D27DF88BB37}"/>
          </ac:spMkLst>
        </pc:spChg>
        <pc:grpChg chg="add">
          <ac:chgData name="صفيه بنت الفراج" userId="1838aafd-1c81-4c77-a28f-27f1cfdf69c2" providerId="ADAL" clId="{21BEF3B1-781F-F24A-B005-D754B229424E}" dt="2020-09-14T18:14:45.510" v="1533" actId="26606"/>
          <ac:grpSpMkLst>
            <pc:docMk/>
            <pc:sldMk cId="2132335115" sldId="263"/>
            <ac:grpSpMk id="25" creationId="{B6BADB90-C74B-40D6-86DC-503F65FCE8DC}"/>
          </ac:grpSpMkLst>
        </pc:grpChg>
        <pc:picChg chg="add mod">
          <ac:chgData name="صفيه بنت الفراج" userId="1838aafd-1c81-4c77-a28f-27f1cfdf69c2" providerId="ADAL" clId="{21BEF3B1-781F-F24A-B005-D754B229424E}" dt="2020-09-14T18:14:45.510" v="1533" actId="26606"/>
          <ac:picMkLst>
            <pc:docMk/>
            <pc:sldMk cId="2132335115" sldId="263"/>
            <ac:picMk id="4" creationId="{0F8907B9-2691-A843-AF46-0568A51D94C4}"/>
          </ac:picMkLst>
        </pc:picChg>
      </pc:sldChg>
      <pc:sldChg chg="addSp delSp modSp new mod setBg setClrOvrMap">
        <pc:chgData name="صفيه بنت الفراج" userId="1838aafd-1c81-4c77-a28f-27f1cfdf69c2" providerId="ADAL" clId="{21BEF3B1-781F-F24A-B005-D754B229424E}" dt="2020-09-14T18:15:14.560" v="1548" actId="20577"/>
        <pc:sldMkLst>
          <pc:docMk/>
          <pc:sldMk cId="1253738338" sldId="264"/>
        </pc:sldMkLst>
        <pc:spChg chg="mod">
          <ac:chgData name="صفيه بنت الفراج" userId="1838aafd-1c81-4c77-a28f-27f1cfdf69c2" providerId="ADAL" clId="{21BEF3B1-781F-F24A-B005-D754B229424E}" dt="2020-09-14T18:15:14.560" v="1548" actId="20577"/>
          <ac:spMkLst>
            <pc:docMk/>
            <pc:sldMk cId="1253738338" sldId="264"/>
            <ac:spMk id="2" creationId="{57D1E975-73E7-434B-BE2D-8181D564BEB7}"/>
          </ac:spMkLst>
        </pc:spChg>
        <pc:spChg chg="del">
          <ac:chgData name="صفيه بنت الفراج" userId="1838aafd-1c81-4c77-a28f-27f1cfdf69c2" providerId="ADAL" clId="{21BEF3B1-781F-F24A-B005-D754B229424E}" dt="2020-09-14T18:14:58.208" v="1534" actId="931"/>
          <ac:spMkLst>
            <pc:docMk/>
            <pc:sldMk cId="1253738338" sldId="264"/>
            <ac:spMk id="3" creationId="{FEECDF47-7BF9-5C42-B0F4-59A19D54A8C5}"/>
          </ac:spMkLst>
        </pc:spChg>
        <pc:spChg chg="add">
          <ac:chgData name="صفيه بنت الفراج" userId="1838aafd-1c81-4c77-a28f-27f1cfdf69c2" providerId="ADAL" clId="{21BEF3B1-781F-F24A-B005-D754B229424E}" dt="2020-09-14T18:15:03.797" v="1535" actId="26606"/>
          <ac:spMkLst>
            <pc:docMk/>
            <pc:sldMk cId="1253738338" sldId="264"/>
            <ac:spMk id="9" creationId="{E49CC64F-7275-4E33-961B-0C5CDC439875}"/>
          </ac:spMkLst>
        </pc:spChg>
        <pc:picChg chg="add mod ord">
          <ac:chgData name="صفيه بنت الفراج" userId="1838aafd-1c81-4c77-a28f-27f1cfdf69c2" providerId="ADAL" clId="{21BEF3B1-781F-F24A-B005-D754B229424E}" dt="2020-09-14T18:15:03.797" v="1535" actId="26606"/>
          <ac:picMkLst>
            <pc:docMk/>
            <pc:sldMk cId="1253738338" sldId="264"/>
            <ac:picMk id="4" creationId="{FFD0B436-64DE-EA4E-9172-59F80C73DFDE}"/>
          </ac:picMkLst>
        </pc:picChg>
      </pc:sldChg>
      <pc:sldChg chg="addSp delSp modSp new mod setBg">
        <pc:chgData name="صفيه بنت الفراج" userId="1838aafd-1c81-4c77-a28f-27f1cfdf69c2" providerId="ADAL" clId="{21BEF3B1-781F-F24A-B005-D754B229424E}" dt="2020-09-14T18:16:23.766" v="1574" actId="26606"/>
        <pc:sldMkLst>
          <pc:docMk/>
          <pc:sldMk cId="407008401" sldId="265"/>
        </pc:sldMkLst>
        <pc:spChg chg="mod">
          <ac:chgData name="صفيه بنت الفراج" userId="1838aafd-1c81-4c77-a28f-27f1cfdf69c2" providerId="ADAL" clId="{21BEF3B1-781F-F24A-B005-D754B229424E}" dt="2020-09-14T18:16:23.766" v="1574" actId="26606"/>
          <ac:spMkLst>
            <pc:docMk/>
            <pc:sldMk cId="407008401" sldId="265"/>
            <ac:spMk id="2" creationId="{F214CA1C-90F3-F34A-BFC2-C0E611705CD0}"/>
          </ac:spMkLst>
        </pc:spChg>
        <pc:spChg chg="del">
          <ac:chgData name="صفيه بنت الفراج" userId="1838aafd-1c81-4c77-a28f-27f1cfdf69c2" providerId="ADAL" clId="{21BEF3B1-781F-F24A-B005-D754B229424E}" dt="2020-09-14T18:16:18.406" v="1573" actId="931"/>
          <ac:spMkLst>
            <pc:docMk/>
            <pc:sldMk cId="407008401" sldId="265"/>
            <ac:spMk id="3" creationId="{65616645-7D45-5540-8A97-90183A2C34C4}"/>
          </ac:spMkLst>
        </pc:spChg>
        <pc:spChg chg="add">
          <ac:chgData name="صفيه بنت الفراج" userId="1838aafd-1c81-4c77-a28f-27f1cfdf69c2" providerId="ADAL" clId="{21BEF3B1-781F-F24A-B005-D754B229424E}" dt="2020-09-14T18:16:23.766" v="1574" actId="26606"/>
          <ac:spMkLst>
            <pc:docMk/>
            <pc:sldMk cId="407008401" sldId="265"/>
            <ac:spMk id="9" creationId="{16C5FA50-8D52-4617-AF91-5C7B1C8352F1}"/>
          </ac:spMkLst>
        </pc:spChg>
        <pc:spChg chg="add">
          <ac:chgData name="صفيه بنت الفراج" userId="1838aafd-1c81-4c77-a28f-27f1cfdf69c2" providerId="ADAL" clId="{21BEF3B1-781F-F24A-B005-D754B229424E}" dt="2020-09-14T18:16:23.766" v="1574" actId="26606"/>
          <ac:spMkLst>
            <pc:docMk/>
            <pc:sldMk cId="407008401" sldId="265"/>
            <ac:spMk id="11" creationId="{E223798C-12AD-4B0C-A50C-D676347D67CF}"/>
          </ac:spMkLst>
        </pc:spChg>
        <pc:picChg chg="add mod ord">
          <ac:chgData name="صفيه بنت الفراج" userId="1838aafd-1c81-4c77-a28f-27f1cfdf69c2" providerId="ADAL" clId="{21BEF3B1-781F-F24A-B005-D754B229424E}" dt="2020-09-14T18:16:23.766" v="1574" actId="26606"/>
          <ac:picMkLst>
            <pc:docMk/>
            <pc:sldMk cId="407008401" sldId="265"/>
            <ac:picMk id="4" creationId="{BE331EEA-1E7E-3649-9884-DE7CC6ED9759}"/>
          </ac:picMkLst>
        </pc:picChg>
      </pc:sldChg>
    </pc:docChg>
  </pc:docChgLst>
  <pc:docChgLst>
    <pc:chgData name="صفيه بنت الفراج" userId="S::t655205@rg.moe.gov.sa::1838aafd-1c81-4c77-a28f-27f1cfdf69c2" providerId="AD" clId="Web-{DC361AFC-232F-427C-17F9-9E81C6FDDFAF}"/>
    <pc:docChg chg="modSld">
      <pc:chgData name="صفيه بنت الفراج" userId="S::t655205@rg.moe.gov.sa::1838aafd-1c81-4c77-a28f-27f1cfdf69c2" providerId="AD" clId="Web-{DC361AFC-232F-427C-17F9-9E81C6FDDFAF}" dt="2020-09-14T17:04:22.175" v="191" actId="20577"/>
      <pc:docMkLst>
        <pc:docMk/>
      </pc:docMkLst>
      <pc:sldChg chg="modSp">
        <pc:chgData name="صفيه بنت الفراج" userId="S::t655205@rg.moe.gov.sa::1838aafd-1c81-4c77-a28f-27f1cfdf69c2" providerId="AD" clId="Web-{DC361AFC-232F-427C-17F9-9E81C6FDDFAF}" dt="2020-09-14T17:04:22.175" v="190" actId="20577"/>
        <pc:sldMkLst>
          <pc:docMk/>
          <pc:sldMk cId="1260572318" sldId="256"/>
        </pc:sldMkLst>
        <pc:spChg chg="mod">
          <ac:chgData name="صفيه بنت الفراج" userId="S::t655205@rg.moe.gov.sa::1838aafd-1c81-4c77-a28f-27f1cfdf69c2" providerId="AD" clId="Web-{DC361AFC-232F-427C-17F9-9E81C6FDDFAF}" dt="2020-09-14T17:04:22.175" v="190" actId="20577"/>
          <ac:spMkLst>
            <pc:docMk/>
            <pc:sldMk cId="1260572318" sldId="256"/>
            <ac:spMk id="2" creationId="{00000000-0000-0000-0000-000000000000}"/>
          </ac:spMkLst>
        </pc:spChg>
      </pc:sldChg>
    </pc:docChg>
  </pc:docChgLst>
  <pc:docChgLst>
    <pc:chgData name="صفيه بنت الفراج" userId="S::t655205@rg.moe.gov.sa::1838aafd-1c81-4c77-a28f-27f1cfdf69c2" providerId="AD" clId="Web-{A7E7F604-14CC-4484-82D5-C58385AF2285}"/>
    <pc:docChg chg="addSld delSld modSld">
      <pc:chgData name="صفيه بنت الفراج" userId="S::t655205@rg.moe.gov.sa::1838aafd-1c81-4c77-a28f-27f1cfdf69c2" providerId="AD" clId="Web-{A7E7F604-14CC-4484-82D5-C58385AF2285}" dt="2020-09-14T19:55:34.389" v="216"/>
      <pc:docMkLst>
        <pc:docMk/>
      </pc:docMkLst>
      <pc:sldChg chg="new del">
        <pc:chgData name="صفيه بنت الفراج" userId="S::t655205@rg.moe.gov.sa::1838aafd-1c81-4c77-a28f-27f1cfdf69c2" providerId="AD" clId="Web-{A7E7F604-14CC-4484-82D5-C58385AF2285}" dt="2020-09-14T19:49:33.270" v="1"/>
        <pc:sldMkLst>
          <pc:docMk/>
          <pc:sldMk cId="185992148" sldId="267"/>
        </pc:sldMkLst>
      </pc:sldChg>
      <pc:sldChg chg="addSp delSp modSp new">
        <pc:chgData name="صفيه بنت الفراج" userId="S::t655205@rg.moe.gov.sa::1838aafd-1c81-4c77-a28f-27f1cfdf69c2" providerId="AD" clId="Web-{A7E7F604-14CC-4484-82D5-C58385AF2285}" dt="2020-09-14T19:55:34.389" v="216"/>
        <pc:sldMkLst>
          <pc:docMk/>
          <pc:sldMk cId="2500335981" sldId="267"/>
        </pc:sldMkLst>
        <pc:spChg chg="add del mod">
          <ac:chgData name="صفيه بنت الفراج" userId="S::t655205@rg.moe.gov.sa::1838aafd-1c81-4c77-a28f-27f1cfdf69c2" providerId="AD" clId="Web-{A7E7F604-14CC-4484-82D5-C58385AF2285}" dt="2020-09-14T19:53:17.402" v="135"/>
          <ac:spMkLst>
            <pc:docMk/>
            <pc:sldMk cId="2500335981" sldId="267"/>
            <ac:spMk id="3" creationId="{CBB1C074-C8C6-4268-97FB-DC86C090A745}"/>
          </ac:spMkLst>
        </pc:spChg>
        <pc:spChg chg="add del mod">
          <ac:chgData name="صفيه بنت الفراج" userId="S::t655205@rg.moe.gov.sa::1838aafd-1c81-4c77-a28f-27f1cfdf69c2" providerId="AD" clId="Web-{A7E7F604-14CC-4484-82D5-C58385AF2285}" dt="2020-09-14T19:54:24.607" v="201"/>
          <ac:spMkLst>
            <pc:docMk/>
            <pc:sldMk cId="2500335981" sldId="267"/>
            <ac:spMk id="4" creationId="{165D9EB9-350B-4C5A-A09C-4AEB581A507E}"/>
          </ac:spMkLst>
        </pc:spChg>
        <pc:spChg chg="add del mod">
          <ac:chgData name="صفيه بنت الفراج" userId="S::t655205@rg.moe.gov.sa::1838aafd-1c81-4c77-a28f-27f1cfdf69c2" providerId="AD" clId="Web-{A7E7F604-14CC-4484-82D5-C58385AF2285}" dt="2020-09-14T19:54:16.513" v="197"/>
          <ac:spMkLst>
            <pc:docMk/>
            <pc:sldMk cId="2500335981" sldId="267"/>
            <ac:spMk id="5" creationId="{770F31F1-D138-4CFA-B34B-132138C82DE4}"/>
          </ac:spMkLst>
        </pc:spChg>
        <pc:spChg chg="add mod">
          <ac:chgData name="صفيه بنت الفراج" userId="S::t655205@rg.moe.gov.sa::1838aafd-1c81-4c77-a28f-27f1cfdf69c2" providerId="AD" clId="Web-{A7E7F604-14CC-4484-82D5-C58385AF2285}" dt="2020-09-14T19:54:09.091" v="181" actId="20577"/>
          <ac:spMkLst>
            <pc:docMk/>
            <pc:sldMk cId="2500335981" sldId="267"/>
            <ac:spMk id="6" creationId="{D30F4F91-4A92-4F60-B49E-1690FE52380D}"/>
          </ac:spMkLst>
        </pc:spChg>
        <pc:spChg chg="add del">
          <ac:chgData name="صفيه بنت الفراج" userId="S::t655205@rg.moe.gov.sa::1838aafd-1c81-4c77-a28f-27f1cfdf69c2" providerId="AD" clId="Web-{A7E7F604-14CC-4484-82D5-C58385AF2285}" dt="2020-09-14T19:55:34.389" v="216"/>
          <ac:spMkLst>
            <pc:docMk/>
            <pc:sldMk cId="2500335981" sldId="267"/>
            <ac:spMk id="7" creationId="{46B0E529-DA8E-4A73-A74B-E677ECC92066}"/>
          </ac:spMkLst>
        </pc:spChg>
        <pc:graphicFrameChg chg="add mod modGraphic">
          <ac:chgData name="صفيه بنت الفراج" userId="S::t655205@rg.moe.gov.sa::1838aafd-1c81-4c77-a28f-27f1cfdf69c2" providerId="AD" clId="Web-{A7E7F604-14CC-4484-82D5-C58385AF2285}" dt="2020-09-14T19:55:23.186" v="214"/>
          <ac:graphicFrameMkLst>
            <pc:docMk/>
            <pc:sldMk cId="2500335981" sldId="267"/>
            <ac:graphicFrameMk id="2" creationId="{18EB3E37-EB57-4E74-8C79-43F1DB8ABC3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090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12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041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80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4726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582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760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447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632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843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763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AD8A0-A39F-4AAD-B08F-7E7A2E358CB0}" type="datetimeFigureOut">
              <a:rPr lang="ar-SA" smtClean="0"/>
              <a:t>27/01/1442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04940-BEA5-45D2-AE71-0B0CD02532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5286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السلاعليكم ورحمة الله وبركاته</a:t>
            </a:r>
            <a:b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اليوم /الثلاثاء</a:t>
            </a:r>
            <a:b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التاريخ /26/1</a:t>
            </a:r>
            <a:b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المادة/التاريخ</a:t>
            </a:r>
            <a:b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019D2302-C284-4E48-964D-2C86DA593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1876504"/>
            <a:ext cx="6553545" cy="3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7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2">
            <a:extLst>
              <a:ext uri="{FF2B5EF4-FFF2-40B4-BE49-F238E27FC236}">
                <a16:creationId xmlns:a16="http://schemas.microsoft.com/office/drawing/2014/main" id="{18EB3E37-EB57-4E74-8C79-43F1DB8AB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272589"/>
              </p:ext>
            </p:extLst>
          </p:nvPr>
        </p:nvGraphicFramePr>
        <p:xfrm>
          <a:off x="2214113" y="1394604"/>
          <a:ext cx="8168640" cy="425195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1120765702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2419189270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614598946"/>
                    </a:ext>
                  </a:extLst>
                </a:gridCol>
              </a:tblGrid>
              <a:tr h="744093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ماذا تعلمت من الدرس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  <a:p>
                      <a:pPr lvl="0" rtl="1">
                        <a:buNone/>
                      </a:pPr>
                      <a:r>
                        <a:rPr lang="ar-SA" dirty="0"/>
                        <a:t>ماذا تريد ان تعرف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ماذا تعرفين </a:t>
                      </a:r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630749"/>
                  </a:ext>
                </a:extLst>
              </a:tr>
              <a:tr h="1062989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  <a:p>
                      <a:pPr lvl="0" rtl="1">
                        <a:buNone/>
                      </a:pPr>
                      <a:endParaRPr lang="ar-SA" dirty="0"/>
                    </a:p>
                    <a:p>
                      <a:pPr lvl="0" rtl="1">
                        <a:buNone/>
                      </a:pP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432375"/>
                  </a:ext>
                </a:extLst>
              </a:tr>
              <a:tr h="1381886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  <a:p>
                      <a:pPr lvl="0" rtl="1">
                        <a:buNone/>
                      </a:pPr>
                      <a:endParaRPr lang="ar-SA" dirty="0"/>
                    </a:p>
                    <a:p>
                      <a:pPr lvl="0" rtl="1">
                        <a:buNone/>
                      </a:pPr>
                      <a:endParaRPr lang="ar-SA" dirty="0"/>
                    </a:p>
                    <a:p>
                      <a:pPr lvl="0" rtl="1">
                        <a:buNone/>
                      </a:pP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18054"/>
                  </a:ext>
                </a:extLst>
              </a:tr>
              <a:tr h="1062989"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  <a:p>
                      <a:pPr lvl="0" rtl="1">
                        <a:buNone/>
                      </a:pPr>
                      <a:endParaRPr lang="ar-SA" dirty="0"/>
                    </a:p>
                    <a:p>
                      <a:pPr lvl="0" rtl="1">
                        <a:buNone/>
                      </a:pP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42789"/>
                  </a:ext>
                </a:extLst>
              </a:tr>
            </a:tbl>
          </a:graphicData>
        </a:graphic>
      </p:graphicFrame>
      <p:sp>
        <p:nvSpPr>
          <p:cNvPr id="6" name="مربع نص 5">
            <a:extLst>
              <a:ext uri="{FF2B5EF4-FFF2-40B4-BE49-F238E27FC236}">
                <a16:creationId xmlns:a16="http://schemas.microsoft.com/office/drawing/2014/main" id="{D30F4F91-4A92-4F60-B49E-1690FE52380D}"/>
              </a:ext>
            </a:extLst>
          </p:cNvPr>
          <p:cNvSpPr txBox="1"/>
          <p:nvPr/>
        </p:nvSpPr>
        <p:spPr>
          <a:xfrm>
            <a:off x="5325554" y="509139"/>
            <a:ext cx="327516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ar-SA" sz="4000" dirty="0">
                <a:cs typeface="Arial"/>
              </a:rPr>
              <a:t>جدول التعلم</a:t>
            </a:r>
          </a:p>
        </p:txBody>
      </p:sp>
    </p:spTree>
    <p:extLst>
      <p:ext uri="{BB962C8B-B14F-4D97-AF65-F5344CB8AC3E}">
        <p14:creationId xmlns:p14="http://schemas.microsoft.com/office/powerpoint/2010/main" val="250033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80D7D7C9-0EAE-CF4C-9500-2B5450A000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0" r="389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F7843C2C-1426-C045-B53B-9039FE7B6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5100"/>
              <a:t>الوحدة :الثانية </a:t>
            </a:r>
            <a:br>
              <a:rPr lang="en-US" sz="5100"/>
            </a:br>
            <a:r>
              <a:rPr lang="en-US" sz="5100"/>
              <a:t>المملكة العربية السعودية والعمق التاريخي </a:t>
            </a:r>
            <a:br>
              <a:rPr lang="en-US" sz="5100"/>
            </a:br>
            <a:r>
              <a:rPr lang="en-US" sz="5100"/>
              <a:t>                   (الموقع 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33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BF81079F-2144-8741-B226-71FE8922AF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2" r="2725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عنوان 1">
            <a:extLst>
              <a:ext uri="{FF2B5EF4-FFF2-40B4-BE49-F238E27FC236}">
                <a16:creationId xmlns:a16="http://schemas.microsoft.com/office/drawing/2014/main" id="{C87EEF80-2C4C-DC4A-A31A-F620589A4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ar-SA" sz="4200">
                <a:solidFill>
                  <a:srgbClr val="FFFFFF"/>
                </a:solidFill>
              </a:rPr>
              <a:t>تتميز المملكةًالعربية السعوديةًبعمق حضاري بارز تمثل كثير من الشواهد الأثرية والحوادث التاريخية والمعالم الجغرافية المؤثرة في المنطقة وتأسست الممالك وأسواق العرب الثرية بالنشاط الحضاري </a:t>
            </a:r>
          </a:p>
        </p:txBody>
      </p:sp>
    </p:spTree>
    <p:extLst>
      <p:ext uri="{BB962C8B-B14F-4D97-AF65-F5344CB8AC3E}">
        <p14:creationId xmlns:p14="http://schemas.microsoft.com/office/powerpoint/2010/main" val="290631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عنوان 1">
            <a:extLst>
              <a:ext uri="{FF2B5EF4-FFF2-40B4-BE49-F238E27FC236}">
                <a16:creationId xmlns:a16="http://schemas.microsoft.com/office/drawing/2014/main" id="{499350B7-2A54-744F-9808-754F632CB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ar-SA" sz="4000">
                <a:solidFill>
                  <a:srgbClr val="FFFFFF"/>
                </a:solidFill>
              </a:rPr>
              <a:t>أهداف الدرس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3D4CDD4-09A4-AA4A-A297-8C2975BAB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r>
              <a:rPr lang="ar-SA" sz="2000"/>
              <a:t>ان تبين مكانة الجزيرة العربية واهمية موقعه</a:t>
            </a:r>
          </a:p>
          <a:p>
            <a:r>
              <a:rPr lang="ar-SA" sz="2000"/>
              <a:t>ان تحدد موقع الجزيرة العربية </a:t>
            </a:r>
          </a:p>
          <a:p>
            <a:r>
              <a:rPr lang="ar-SA" sz="2000"/>
              <a:t>ان تفسر مكانة موقع الجزيرة العربية قديمًا</a:t>
            </a:r>
          </a:p>
          <a:p>
            <a:r>
              <a:rPr lang="ar-SA" sz="2000"/>
              <a:t>ان تسمي البحر الأحمر في السابق</a:t>
            </a:r>
          </a:p>
          <a:p>
            <a:r>
              <a:rPr lang="ar-SA" sz="2000"/>
              <a:t>ان توضح اهم الطرق التجارية والانتقال والحج </a:t>
            </a:r>
          </a:p>
          <a:p>
            <a:r>
              <a:rPr lang="ar-SA" sz="2000"/>
              <a:t>ان تدرك مكانة المملكة العربية السعودية للعالم الإسلامي والعربي. </a:t>
            </a: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F4EF6744-5BCD-A445-B3E0-6572E3CC6B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6" b="2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88D5B681-0876-7545-8F8B-8E1F0EA87263}"/>
              </a:ext>
            </a:extLst>
          </p:cNvPr>
          <p:cNvSpPr txBox="1"/>
          <p:nvPr/>
        </p:nvSpPr>
        <p:spPr>
          <a:xfrm>
            <a:off x="5172307" y="2508405"/>
            <a:ext cx="1828800" cy="18288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85085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273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794DEEEE-5749-5748-A5FC-ED5EA18E2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بيني أهمية الجزيرة العربية ومكانتها ؟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3138431D-83EF-224C-9349-EA6E1A47A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" r="-1" b="-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3267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E89B1F10-E9DD-6840-B9A9-6A4E02B2F9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" r="18307" b="-1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21D9A5B0-4F32-8741-AD62-25AC5C16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/>
              <a:t>برأيك  مكانة الجزيرة العربية المتميز اصبح لها مكانه عالمية منذ القدم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فقاعة الكلام: مستطيلة مستديرة الزوايا 3">
            <a:extLst>
              <a:ext uri="{FF2B5EF4-FFF2-40B4-BE49-F238E27FC236}">
                <a16:creationId xmlns:a16="http://schemas.microsoft.com/office/drawing/2014/main" id="{577B889F-2D70-40C8-8775-FDA457C50947}"/>
              </a:ext>
            </a:extLst>
          </p:cNvPr>
          <p:cNvSpPr/>
          <p:nvPr/>
        </p:nvSpPr>
        <p:spPr>
          <a:xfrm>
            <a:off x="1498121" y="635393"/>
            <a:ext cx="920150" cy="61822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cs typeface="Arial"/>
              </a:rPr>
              <a:t>مهارة التفكير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56028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3">
            <a:extLst>
              <a:ext uri="{FF2B5EF4-FFF2-40B4-BE49-F238E27FC236}">
                <a16:creationId xmlns:a16="http://schemas.microsoft.com/office/drawing/2014/main" id="{5B42C943-F538-BE4D-9377-FAE8EA15B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1"/>
          <a:stretch/>
        </p:blipFill>
        <p:spPr>
          <a:xfrm>
            <a:off x="-158131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31A4A771-70FD-8046-ADE6-F3935AFB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5100"/>
              <a:t>كان للبحر الأحمر مسميات في السابق اذكريها وما هو سبب تسميته بالبحر الأحمر ؟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786146B5-094B-4E9C-9319-635A704C1357}"/>
              </a:ext>
            </a:extLst>
          </p:cNvPr>
          <p:cNvSpPr/>
          <p:nvPr/>
        </p:nvSpPr>
        <p:spPr>
          <a:xfrm>
            <a:off x="9793858" y="153838"/>
            <a:ext cx="1480866" cy="92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cs typeface="Arial"/>
              </a:rPr>
              <a:t>عصف الذهني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21273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6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عنوان 1">
            <a:extLst>
              <a:ext uri="{FF2B5EF4-FFF2-40B4-BE49-F238E27FC236}">
                <a16:creationId xmlns:a16="http://schemas.microsoft.com/office/drawing/2014/main" id="{36C48976-EA66-314D-8CAF-491AFD0A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ar-SA" sz="4000">
                <a:solidFill>
                  <a:srgbClr val="FFFFFF"/>
                </a:solidFill>
              </a:rPr>
              <a:t>ماهي ابرز الطرق البرية والبحرية التجارية :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0B694CA-6FBF-B44F-9CF7-6D7959AD4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r>
              <a:rPr lang="ar-SA" sz="2200"/>
              <a:t>طريق البخور طريقان بري وبحري نشاء في العصور القديمة لتجارة البخور من جنوب الجزيرة العربية الى أوروبا وأفريقيا واسيا </a:t>
            </a:r>
          </a:p>
          <a:p>
            <a:r>
              <a:rPr lang="ar-SA" sz="2200"/>
              <a:t>كان البخور يشتمل بكثره طقوس الرومان واليونان الدينية </a:t>
            </a:r>
          </a:p>
          <a:p>
            <a:r>
              <a:rPr lang="ar-SA" sz="2200"/>
              <a:t>2الطرق التجارية القديمة طريق الحرير </a:t>
            </a:r>
          </a:p>
          <a:p>
            <a:r>
              <a:rPr lang="ar-SA" sz="2200"/>
              <a:t>3-درب زبيدة نشا في عهد الدولة العباسية مبادره من زوجة هارون الرشيد يمتد من مكة الشمال نجد الى الكوفة </a:t>
            </a:r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0F8907B9-2691-A843-AF46-0568A51D94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7" r="14823" b="-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3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7D1E975-73E7-434B-BE2D-8181D564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052" y="1164446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ar-SA" sz="5400" dirty="0"/>
              <a:t>طريق البخور </a:t>
            </a:r>
            <a:endParaRPr lang="en-US" sz="54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FFD0B436-64DE-EA4E-9172-59F80C73D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3" r="-1" b="1703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53738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3D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F214CA1C-90F3-F34A-BFC2-C0E611705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3600">
                <a:solidFill>
                  <a:srgbClr val="FFFFFF"/>
                </a:solidFill>
              </a:rPr>
              <a:t>درب زبيدة 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BE331EEA-1E7E-3649-9884-DE7CC6ED97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" b="16730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700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D33D9D3A-30FD-4E8C-A811-013BB668E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الواجب</a:t>
            </a:r>
            <a:b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ص76</a:t>
            </a:r>
            <a:b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س1</a:t>
            </a:r>
          </a:p>
        </p:txBody>
      </p:sp>
    </p:spTree>
    <p:extLst>
      <p:ext uri="{BB962C8B-B14F-4D97-AF65-F5344CB8AC3E}">
        <p14:creationId xmlns:p14="http://schemas.microsoft.com/office/powerpoint/2010/main" val="2556825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397D7A3E6F9F47BB38A5330CFCE6F7" ma:contentTypeVersion="2" ma:contentTypeDescription="Create a new document." ma:contentTypeScope="" ma:versionID="b5d17e42517a0128f294c30bc1ca3c63">
  <xsd:schema xmlns:xsd="http://www.w3.org/2001/XMLSchema" xmlns:xs="http://www.w3.org/2001/XMLSchema" xmlns:p="http://schemas.microsoft.com/office/2006/metadata/properties" xmlns:ns2="ee4a4d9b-0493-474e-9f0b-038e3505c4b5" targetNamespace="http://schemas.microsoft.com/office/2006/metadata/properties" ma:root="true" ma:fieldsID="36b3ec717e5153d4933216d363918e15" ns2:_="">
    <xsd:import namespace="ee4a4d9b-0493-474e-9f0b-038e3505c4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4a4d9b-0493-474e-9f0b-038e3505c4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099CA0-79FC-4B85-B276-0EBBF40197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58E4A0-69FD-4C10-8AE4-F60E13D0E623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DA005B3-8C73-4080-B853-59CE18EB02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4a4d9b-0493-474e-9f0b-038e3505c4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شاشة عريضة</PresentationFormat>
  <Paragraphs>0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نسق Office</vt:lpstr>
      <vt:lpstr>السلاعليكم ورحمة الله وبركاته اليوم /الثلاثاء التاريخ /26/1 المادة/التاريخ </vt:lpstr>
      <vt:lpstr>عرض تقديمي في PowerPoint</vt:lpstr>
      <vt:lpstr>الوحدة :الثانية  المملكة العربية السعودية والعمق التاريخي                     (الموقع )</vt:lpstr>
      <vt:lpstr>تتميز المملكةًالعربية السعوديةًبعمق حضاري بارز تمثل كثير من الشواهد الأثرية والحوادث التاريخية والمعالم الجغرافية المؤثرة في المنطقة وتأسست الممالك وأسواق العرب الثرية بالنشاط الحضاري </vt:lpstr>
      <vt:lpstr>أهداف الدرس </vt:lpstr>
      <vt:lpstr>بيني أهمية الجزيرة العربية ومكانتها ؟</vt:lpstr>
      <vt:lpstr>برأيك  مكانة الجزيرة العربية المتميز اصبح لها مكانه عالمية منذ القدم </vt:lpstr>
      <vt:lpstr>كان للبحر الأحمر مسميات في السابق اذكريها وما هو سبب تسميته بالبحر الأحمر ؟</vt:lpstr>
      <vt:lpstr>ماهي ابرز الطرق البرية والبحرية التجارية :</vt:lpstr>
      <vt:lpstr>طريق البخور </vt:lpstr>
      <vt:lpstr>درب زبيدة </vt:lpstr>
      <vt:lpstr>الواجب ص76 س1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/>
  <cp:lastModifiedBy>Safa Alfaraj</cp:lastModifiedBy>
  <cp:revision>101</cp:revision>
  <dcterms:created xsi:type="dcterms:W3CDTF">2020-09-14T17:02:24Z</dcterms:created>
  <dcterms:modified xsi:type="dcterms:W3CDTF">2020-09-14T19:55:36Z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0x0101001E397D7A3E6F9F47BB38A5330CFCE6F7</vt:lpwstr>
  </property>
</Properties>
</file>