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30048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1733973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2" name="Shape 1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733973" rtl="1" latinLnBrk="0">
      <a:defRPr sz="2600">
        <a:latin typeface="+mn-lt"/>
        <a:ea typeface="+mn-ea"/>
        <a:cs typeface="+mn-cs"/>
        <a:sym typeface="Arial"/>
      </a:defRPr>
    </a:lvl1pPr>
    <a:lvl2pPr indent="228600" defTabSz="1733973" rtl="1" latinLnBrk="0">
      <a:defRPr sz="2600">
        <a:latin typeface="+mn-lt"/>
        <a:ea typeface="+mn-ea"/>
        <a:cs typeface="+mn-cs"/>
        <a:sym typeface="Arial"/>
      </a:defRPr>
    </a:lvl2pPr>
    <a:lvl3pPr indent="457200" defTabSz="1733973" rtl="1" latinLnBrk="0">
      <a:defRPr sz="2600">
        <a:latin typeface="+mn-lt"/>
        <a:ea typeface="+mn-ea"/>
        <a:cs typeface="+mn-cs"/>
        <a:sym typeface="Arial"/>
      </a:defRPr>
    </a:lvl3pPr>
    <a:lvl4pPr indent="685800" defTabSz="1733973" rtl="1" latinLnBrk="0">
      <a:defRPr sz="2600">
        <a:latin typeface="+mn-lt"/>
        <a:ea typeface="+mn-ea"/>
        <a:cs typeface="+mn-cs"/>
        <a:sym typeface="Arial"/>
      </a:defRPr>
    </a:lvl4pPr>
    <a:lvl5pPr indent="914400" defTabSz="1733973" rtl="1" latinLnBrk="0">
      <a:defRPr sz="2600">
        <a:latin typeface="+mn-lt"/>
        <a:ea typeface="+mn-ea"/>
        <a:cs typeface="+mn-cs"/>
        <a:sym typeface="Arial"/>
      </a:defRPr>
    </a:lvl5pPr>
    <a:lvl6pPr indent="1143000" defTabSz="1733973" rtl="1" latinLnBrk="0">
      <a:defRPr sz="2600">
        <a:latin typeface="+mn-lt"/>
        <a:ea typeface="+mn-ea"/>
        <a:cs typeface="+mn-cs"/>
        <a:sym typeface="Arial"/>
      </a:defRPr>
    </a:lvl6pPr>
    <a:lvl7pPr indent="1371600" defTabSz="1733973" rtl="1" latinLnBrk="0">
      <a:defRPr sz="2600">
        <a:latin typeface="+mn-lt"/>
        <a:ea typeface="+mn-ea"/>
        <a:cs typeface="+mn-cs"/>
        <a:sym typeface="Arial"/>
      </a:defRPr>
    </a:lvl7pPr>
    <a:lvl8pPr indent="1600200" defTabSz="1733973" rtl="1" latinLnBrk="0">
      <a:defRPr sz="2600">
        <a:latin typeface="+mn-lt"/>
        <a:ea typeface="+mn-ea"/>
        <a:cs typeface="+mn-cs"/>
        <a:sym typeface="Arial"/>
      </a:defRPr>
    </a:lvl8pPr>
    <a:lvl9pPr indent="1828800" defTabSz="1733973" rtl="1" latinLnBrk="0">
      <a:defRPr sz="26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975359" y="4655537"/>
            <a:ext cx="11054082" cy="209066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950719" y="7152640"/>
            <a:ext cx="9103361" cy="2492587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818820" indent="-79342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818820" indent="-31082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818820" indent="171779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818820" indent="654379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818820" indent="1111579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نص العنوان"/>
          <p:cNvSpPr txBox="1"/>
          <p:nvPr>
            <p:ph type="title"/>
          </p:nvPr>
        </p:nvSpPr>
        <p:spPr>
          <a:xfrm>
            <a:off x="650239" y="2016194"/>
            <a:ext cx="11704322" cy="16256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2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نص العنوان"/>
          <p:cNvSpPr txBox="1"/>
          <p:nvPr>
            <p:ph type="title"/>
          </p:nvPr>
        </p:nvSpPr>
        <p:spPr>
          <a:xfrm>
            <a:off x="650239" y="2016194"/>
            <a:ext cx="11704322" cy="16256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36" name="مستوى النص الأول…"/>
          <p:cNvSpPr txBox="1"/>
          <p:nvPr>
            <p:ph type="body" idx="1"/>
          </p:nvPr>
        </p:nvSpPr>
        <p:spPr>
          <a:xfrm>
            <a:off x="650239" y="3901439"/>
            <a:ext cx="11704322" cy="643712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757237" indent="-642937">
              <a:spcBef>
                <a:spcPts val="500"/>
              </a:spcBef>
            </a:lvl1pPr>
            <a:lvl2pPr marL="1306285" indent="-734785">
              <a:spcBef>
                <a:spcPts val="500"/>
              </a:spcBef>
            </a:lvl2pPr>
            <a:lvl3pPr marL="1885950" indent="-857250">
              <a:spcBef>
                <a:spcPts val="500"/>
              </a:spcBef>
            </a:lvl3pPr>
            <a:lvl4pPr marL="2514600" indent="-1028700">
              <a:spcBef>
                <a:spcPts val="500"/>
              </a:spcBef>
            </a:lvl4pPr>
            <a:lvl5pPr marL="2971800" indent="-1028700">
              <a:spcBef>
                <a:spcPts val="500"/>
              </a:spcBef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7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نص العنوان"/>
          <p:cNvSpPr txBox="1"/>
          <p:nvPr>
            <p:ph type="title"/>
          </p:nvPr>
        </p:nvSpPr>
        <p:spPr>
          <a:xfrm rot="5400000">
            <a:off x="6730453" y="4714222"/>
            <a:ext cx="8322134" cy="292608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45" name="مستوى النص الأول…"/>
          <p:cNvSpPr txBox="1"/>
          <p:nvPr>
            <p:ph type="body" idx="1"/>
          </p:nvPr>
        </p:nvSpPr>
        <p:spPr>
          <a:xfrm rot="5400000">
            <a:off x="769919" y="1896516"/>
            <a:ext cx="8322134" cy="8561494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757237" indent="-642937">
              <a:spcBef>
                <a:spcPts val="500"/>
              </a:spcBef>
            </a:lvl1pPr>
            <a:lvl2pPr marL="1306285" indent="-734785">
              <a:spcBef>
                <a:spcPts val="500"/>
              </a:spcBef>
            </a:lvl2pPr>
            <a:lvl3pPr marL="1885950" indent="-857250">
              <a:spcBef>
                <a:spcPts val="500"/>
              </a:spcBef>
            </a:lvl3pPr>
            <a:lvl4pPr marL="2514600" indent="-1028700">
              <a:spcBef>
                <a:spcPts val="500"/>
              </a:spcBef>
            </a:lvl4pPr>
            <a:lvl5pPr marL="2971800" indent="-1028700">
              <a:spcBef>
                <a:spcPts val="500"/>
              </a:spcBef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نص العنوان"/>
          <p:cNvSpPr txBox="1"/>
          <p:nvPr>
            <p:ph type="title"/>
          </p:nvPr>
        </p:nvSpPr>
        <p:spPr>
          <a:xfrm>
            <a:off x="650239" y="2016194"/>
            <a:ext cx="11704322" cy="16256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54" name="مستوى النص الأول…"/>
          <p:cNvSpPr txBox="1"/>
          <p:nvPr>
            <p:ph type="body" idx="1"/>
          </p:nvPr>
        </p:nvSpPr>
        <p:spPr>
          <a:xfrm rot="5400000">
            <a:off x="3283839" y="1267839"/>
            <a:ext cx="6437122" cy="1170432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757237" indent="-642937">
              <a:spcBef>
                <a:spcPts val="500"/>
              </a:spcBef>
            </a:lvl1pPr>
            <a:lvl2pPr marL="1306285" indent="-734785">
              <a:spcBef>
                <a:spcPts val="500"/>
              </a:spcBef>
            </a:lvl2pPr>
            <a:lvl3pPr marL="1885950" indent="-857250">
              <a:spcBef>
                <a:spcPts val="500"/>
              </a:spcBef>
            </a:lvl3pPr>
            <a:lvl4pPr marL="2514600" indent="-1028700">
              <a:spcBef>
                <a:spcPts val="500"/>
              </a:spcBef>
            </a:lvl4pPr>
            <a:lvl5pPr marL="2971800" indent="-1028700">
              <a:spcBef>
                <a:spcPts val="500"/>
              </a:spcBef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نص العنوان"/>
          <p:cNvSpPr txBox="1"/>
          <p:nvPr>
            <p:ph type="title"/>
          </p:nvPr>
        </p:nvSpPr>
        <p:spPr>
          <a:xfrm>
            <a:off x="2549031" y="8453119"/>
            <a:ext cx="7802882" cy="805975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algn="r">
              <a:defRPr b="1" sz="36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63" name="Google Shape;50;p8"/>
          <p:cNvSpPr/>
          <p:nvPr>
            <p:ph type="pic" sz="half" idx="21"/>
          </p:nvPr>
        </p:nvSpPr>
        <p:spPr>
          <a:xfrm>
            <a:off x="2549031" y="2497102"/>
            <a:ext cx="7802882" cy="5852161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64" name="مستوى النص الأول…"/>
          <p:cNvSpPr txBox="1"/>
          <p:nvPr>
            <p:ph type="body" sz="quarter" idx="1"/>
          </p:nvPr>
        </p:nvSpPr>
        <p:spPr>
          <a:xfrm>
            <a:off x="2549031" y="9259147"/>
            <a:ext cx="7802882" cy="1144747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433493" indent="-204893">
              <a:spcBef>
                <a:spcPts val="300"/>
              </a:spcBef>
              <a:buClrTx/>
              <a:buSzTx/>
              <a:buFontTx/>
              <a:buNone/>
              <a:defRPr sz="2600"/>
            </a:lvl1pPr>
            <a:lvl2pPr marL="433493" indent="252306">
              <a:spcBef>
                <a:spcPts val="300"/>
              </a:spcBef>
              <a:buClrTx/>
              <a:buSzTx/>
              <a:buFontTx/>
              <a:buNone/>
              <a:defRPr sz="2600"/>
            </a:lvl2pPr>
            <a:lvl3pPr marL="433493" indent="709506">
              <a:spcBef>
                <a:spcPts val="300"/>
              </a:spcBef>
              <a:buClrTx/>
              <a:buSzTx/>
              <a:buFontTx/>
              <a:buNone/>
              <a:defRPr sz="2600"/>
            </a:lvl3pPr>
            <a:lvl4pPr marL="433493" indent="1166706">
              <a:spcBef>
                <a:spcPts val="300"/>
              </a:spcBef>
              <a:buClrTx/>
              <a:buSzTx/>
              <a:buFontTx/>
              <a:buNone/>
              <a:defRPr sz="2600"/>
            </a:lvl4pPr>
            <a:lvl5pPr marL="433493" indent="1623906">
              <a:spcBef>
                <a:spcPts val="300"/>
              </a:spcBef>
              <a:buClrTx/>
              <a:buSzTx/>
              <a:buFontTx/>
              <a:buNone/>
              <a:defRPr sz="26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نص العنوان"/>
          <p:cNvSpPr txBox="1"/>
          <p:nvPr>
            <p:ph type="title"/>
          </p:nvPr>
        </p:nvSpPr>
        <p:spPr>
          <a:xfrm>
            <a:off x="650239" y="2013937"/>
            <a:ext cx="4278615" cy="1652908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algn="r">
              <a:defRPr b="1" sz="36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73" name="مستوى النص الأول…"/>
          <p:cNvSpPr txBox="1"/>
          <p:nvPr>
            <p:ph type="body" sz="half" idx="1"/>
          </p:nvPr>
        </p:nvSpPr>
        <p:spPr>
          <a:xfrm>
            <a:off x="5084515" y="2013937"/>
            <a:ext cx="7269974" cy="832426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4" name="Google Shape;58;p9"/>
          <p:cNvSpPr txBox="1"/>
          <p:nvPr>
            <p:ph type="body" sz="quarter" idx="21"/>
          </p:nvPr>
        </p:nvSpPr>
        <p:spPr>
          <a:xfrm>
            <a:off x="650239" y="3666631"/>
            <a:ext cx="4278615" cy="66717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33493" indent="-204893" rtl="0">
              <a:spcBef>
                <a:spcPts val="300"/>
              </a:spcBef>
              <a:buClrTx/>
              <a:buSzTx/>
              <a:buFontTx/>
              <a:buNone/>
              <a:defRPr sz="2600"/>
            </a:pPr>
          </a:p>
        </p:txBody>
      </p:sp>
      <p:sp>
        <p:nvSpPr>
          <p:cNvPr id="7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نص العنوان"/>
          <p:cNvSpPr txBox="1"/>
          <p:nvPr>
            <p:ph type="title"/>
          </p:nvPr>
        </p:nvSpPr>
        <p:spPr>
          <a:xfrm>
            <a:off x="650239" y="2016194"/>
            <a:ext cx="11704322" cy="16256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83" name="مستوى النص الأول…"/>
          <p:cNvSpPr txBox="1"/>
          <p:nvPr>
            <p:ph type="body" sz="quarter" idx="1"/>
          </p:nvPr>
        </p:nvSpPr>
        <p:spPr>
          <a:xfrm>
            <a:off x="650239" y="3808871"/>
            <a:ext cx="5745921" cy="91008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marL="433493" indent="-204893">
              <a:spcBef>
                <a:spcPts val="700"/>
              </a:spcBef>
              <a:buClrTx/>
              <a:buSzTx/>
              <a:buFontTx/>
              <a:buNone/>
              <a:defRPr b="1" sz="4400"/>
            </a:lvl1pPr>
            <a:lvl2pPr marL="433493" indent="252306">
              <a:spcBef>
                <a:spcPts val="700"/>
              </a:spcBef>
              <a:buClrTx/>
              <a:buSzTx/>
              <a:buFontTx/>
              <a:buNone/>
              <a:defRPr b="1" sz="4400"/>
            </a:lvl2pPr>
            <a:lvl3pPr marL="433493" indent="709506">
              <a:spcBef>
                <a:spcPts val="700"/>
              </a:spcBef>
              <a:buClrTx/>
              <a:buSzTx/>
              <a:buFontTx/>
              <a:buNone/>
              <a:defRPr b="1" sz="4400"/>
            </a:lvl3pPr>
            <a:lvl4pPr marL="433493" indent="1166706">
              <a:spcBef>
                <a:spcPts val="700"/>
              </a:spcBef>
              <a:buClrTx/>
              <a:buSzTx/>
              <a:buFontTx/>
              <a:buNone/>
              <a:defRPr b="1" sz="4400"/>
            </a:lvl4pPr>
            <a:lvl5pPr marL="433493" indent="1623906">
              <a:spcBef>
                <a:spcPts val="700"/>
              </a:spcBef>
              <a:buClrTx/>
              <a:buSzTx/>
              <a:buFontTx/>
              <a:buNone/>
              <a:defRPr b="1" sz="4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84" name="Google Shape;65;p10"/>
          <p:cNvSpPr txBox="1"/>
          <p:nvPr>
            <p:ph type="body" sz="quarter" idx="21"/>
          </p:nvPr>
        </p:nvSpPr>
        <p:spPr>
          <a:xfrm>
            <a:off x="650239" y="4718755"/>
            <a:ext cx="5745921" cy="561962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74700" indent="-698500" rtl="0">
              <a:spcBef>
                <a:spcPts val="700"/>
              </a:spcBef>
              <a:buSzPts val="4400"/>
              <a:defRPr sz="4400"/>
            </a:pPr>
          </a:p>
        </p:txBody>
      </p:sp>
      <p:sp>
        <p:nvSpPr>
          <p:cNvPr id="85" name="Google Shape;66;p10"/>
          <p:cNvSpPr txBox="1"/>
          <p:nvPr>
            <p:ph type="body" sz="quarter" idx="22"/>
          </p:nvPr>
        </p:nvSpPr>
        <p:spPr>
          <a:xfrm>
            <a:off x="6606258" y="3808871"/>
            <a:ext cx="5748481" cy="91008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/>
          <a:p>
            <a:pPr marL="433493" indent="-204893" rtl="0">
              <a:spcBef>
                <a:spcPts val="700"/>
              </a:spcBef>
              <a:buClrTx/>
              <a:buSzTx/>
              <a:buFontTx/>
              <a:buNone/>
              <a:defRPr b="1" sz="4400"/>
            </a:pPr>
          </a:p>
        </p:txBody>
      </p:sp>
      <p:sp>
        <p:nvSpPr>
          <p:cNvPr id="86" name="Google Shape;67;p10"/>
          <p:cNvSpPr txBox="1"/>
          <p:nvPr>
            <p:ph type="body" sz="quarter" idx="23"/>
          </p:nvPr>
        </p:nvSpPr>
        <p:spPr>
          <a:xfrm>
            <a:off x="6606258" y="4718755"/>
            <a:ext cx="5748481" cy="561962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774700" indent="-698500" rtl="0">
              <a:spcBef>
                <a:spcPts val="700"/>
              </a:spcBef>
              <a:buSzPts val="4400"/>
              <a:defRPr sz="4400"/>
            </a:pPr>
          </a:p>
        </p:txBody>
      </p:sp>
      <p:sp>
        <p:nvSpPr>
          <p:cNvPr id="87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نص العنوان"/>
          <p:cNvSpPr txBox="1"/>
          <p:nvPr>
            <p:ph type="title"/>
          </p:nvPr>
        </p:nvSpPr>
        <p:spPr>
          <a:xfrm>
            <a:off x="650239" y="2016194"/>
            <a:ext cx="11704322" cy="162560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95" name="مستوى النص الأول…"/>
          <p:cNvSpPr txBox="1"/>
          <p:nvPr>
            <p:ph type="body" sz="half" idx="1"/>
          </p:nvPr>
        </p:nvSpPr>
        <p:spPr>
          <a:xfrm>
            <a:off x="650239" y="3901439"/>
            <a:ext cx="5743788" cy="6437122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805542" indent="-754742">
              <a:spcBef>
                <a:spcPts val="900"/>
              </a:spcBef>
              <a:buSzPts val="5200"/>
              <a:defRPr sz="5200"/>
            </a:lvl1pPr>
            <a:lvl2pPr marL="1358900" indent="-825500">
              <a:spcBef>
                <a:spcPts val="900"/>
              </a:spcBef>
              <a:buSzPts val="5200"/>
              <a:defRPr sz="5200"/>
            </a:lvl2pPr>
            <a:lvl3pPr marL="1940559" indent="-924559">
              <a:spcBef>
                <a:spcPts val="900"/>
              </a:spcBef>
              <a:buSzPts val="5200"/>
              <a:defRPr sz="5200"/>
            </a:lvl3pPr>
            <a:lvl4pPr marL="2476500" indent="-990600">
              <a:spcBef>
                <a:spcPts val="900"/>
              </a:spcBef>
              <a:buSzPts val="5200"/>
              <a:defRPr sz="5200"/>
            </a:lvl4pPr>
            <a:lvl5pPr marL="2933700" indent="-990600">
              <a:spcBef>
                <a:spcPts val="900"/>
              </a:spcBef>
              <a:buSzPts val="5200"/>
              <a:defRPr sz="52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96" name="Google Shape;74;p11"/>
          <p:cNvSpPr txBox="1"/>
          <p:nvPr>
            <p:ph type="body" sz="half" idx="21"/>
          </p:nvPr>
        </p:nvSpPr>
        <p:spPr>
          <a:xfrm>
            <a:off x="6610773" y="3901439"/>
            <a:ext cx="5743787" cy="643712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805542" indent="-754742" rtl="0">
              <a:spcBef>
                <a:spcPts val="900"/>
              </a:spcBef>
              <a:buSzPts val="5200"/>
              <a:defRPr sz="5200"/>
            </a:pPr>
          </a:p>
        </p:txBody>
      </p:sp>
      <p:sp>
        <p:nvSpPr>
          <p:cNvPr id="97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نص العنوان"/>
          <p:cNvSpPr txBox="1"/>
          <p:nvPr>
            <p:ph type="title"/>
          </p:nvPr>
        </p:nvSpPr>
        <p:spPr>
          <a:xfrm>
            <a:off x="1027289" y="7893191"/>
            <a:ext cx="11054081" cy="193706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r">
              <a:defRPr b="1" sz="74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105" name="مستوى النص الأول…"/>
          <p:cNvSpPr txBox="1"/>
          <p:nvPr>
            <p:ph type="body" sz="quarter" idx="1"/>
          </p:nvPr>
        </p:nvSpPr>
        <p:spPr>
          <a:xfrm>
            <a:off x="1027289" y="5759591"/>
            <a:ext cx="11054081" cy="2133761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marL="433493" indent="-204893">
              <a:spcBef>
                <a:spcPts val="700"/>
              </a:spcBef>
              <a:buClrTx/>
              <a:buSzTx/>
              <a:buFontTx/>
              <a:buNone/>
              <a:defRPr sz="3600">
                <a:solidFill>
                  <a:srgbClr val="888888"/>
                </a:solidFill>
              </a:defRPr>
            </a:lvl1pPr>
            <a:lvl2pPr marL="433493" indent="252306">
              <a:spcBef>
                <a:spcPts val="700"/>
              </a:spcBef>
              <a:buClrTx/>
              <a:buSzTx/>
              <a:buFontTx/>
              <a:buNone/>
              <a:defRPr sz="3600">
                <a:solidFill>
                  <a:srgbClr val="888888"/>
                </a:solidFill>
              </a:defRPr>
            </a:lvl2pPr>
            <a:lvl3pPr marL="433493" indent="709506">
              <a:spcBef>
                <a:spcPts val="700"/>
              </a:spcBef>
              <a:buClrTx/>
              <a:buSzTx/>
              <a:buFontTx/>
              <a:buNone/>
              <a:defRPr sz="3600">
                <a:solidFill>
                  <a:srgbClr val="888888"/>
                </a:solidFill>
              </a:defRPr>
            </a:lvl3pPr>
            <a:lvl4pPr marL="433493" indent="1166706">
              <a:spcBef>
                <a:spcPts val="700"/>
              </a:spcBef>
              <a:buClrTx/>
              <a:buSzTx/>
              <a:buFontTx/>
              <a:buNone/>
              <a:defRPr sz="3600">
                <a:solidFill>
                  <a:srgbClr val="888888"/>
                </a:solidFill>
              </a:defRPr>
            </a:lvl4pPr>
            <a:lvl5pPr marL="433493" indent="1623906">
              <a:spcBef>
                <a:spcPts val="700"/>
              </a:spcBef>
              <a:buClrTx/>
              <a:buSzTx/>
              <a:buFontTx/>
              <a:buNone/>
              <a:defRPr sz="3600">
                <a:solidFill>
                  <a:srgbClr val="888888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0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نص العنوان"/>
          <p:cNvSpPr txBox="1"/>
          <p:nvPr>
            <p:ph type="title"/>
          </p:nvPr>
        </p:nvSpPr>
        <p:spPr>
          <a:xfrm>
            <a:off x="975359" y="4655537"/>
            <a:ext cx="11054082" cy="209066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rtl="0">
              <a:defRPr/>
            </a:lvl1pPr>
          </a:lstStyle>
          <a:p>
            <a:pPr/>
            <a:r>
              <a:t>نص العنوان</a:t>
            </a:r>
          </a:p>
        </p:txBody>
      </p:sp>
      <p:sp>
        <p:nvSpPr>
          <p:cNvPr id="114" name="مستوى النص الأول…"/>
          <p:cNvSpPr txBox="1"/>
          <p:nvPr>
            <p:ph type="body" sz="quarter" idx="1"/>
          </p:nvPr>
        </p:nvSpPr>
        <p:spPr>
          <a:xfrm>
            <a:off x="1950719" y="7152640"/>
            <a:ext cx="9103361" cy="2492587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818820" indent="-793420" algn="ctr" rtl="0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818820" indent="-310820" algn="ctr" rtl="0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818820" indent="171779" algn="ctr" rtl="0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818820" indent="654379" algn="ctr" rtl="0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818820" indent="1111579" algn="ctr" rtl="0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1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/>
          <p:nvPr>
            <p:ph type="title"/>
          </p:nvPr>
        </p:nvSpPr>
        <p:spPr>
          <a:xfrm>
            <a:off x="650239" y="1756550"/>
            <a:ext cx="11704322" cy="2144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4995" tIns="64995" rIns="64995" bIns="64995" anchor="ctr"/>
          <a:lstStyle/>
          <a:p>
            <a:pPr/>
            <a:r>
              <a:t>نص العنوان</a:t>
            </a:r>
          </a:p>
        </p:txBody>
      </p:sp>
      <p:sp>
        <p:nvSpPr>
          <p:cNvPr id="3" name="مستوى النص الأول…"/>
          <p:cNvSpPr txBox="1"/>
          <p:nvPr>
            <p:ph type="body" idx="1"/>
          </p:nvPr>
        </p:nvSpPr>
        <p:spPr>
          <a:xfrm>
            <a:off x="650239" y="39014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4995" tIns="64995" rIns="64995" bIns="64995"/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50239" y="10699843"/>
            <a:ext cx="436554" cy="451052"/>
          </a:xfrm>
          <a:prstGeom prst="rect">
            <a:avLst/>
          </a:prstGeom>
          <a:ln w="12700">
            <a:miter lim="400000"/>
          </a:ln>
        </p:spPr>
        <p:txBody>
          <a:bodyPr wrap="none" lIns="64995" tIns="64995" rIns="64995" bIns="64995" anchor="ctr">
            <a:spAutoFit/>
          </a:bodyPr>
          <a:lstStyle>
            <a:lvl1pPr>
              <a:defRPr sz="2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835025" marR="0" indent="-809625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1378857" marR="0" indent="-870857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–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943100" marR="0" indent="-9525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540000" marR="0" indent="-10668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–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997200" marR="0" indent="-10668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»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3454400" marR="0" indent="-10668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911600" marR="0" indent="-10668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4368800" marR="0" indent="-10668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826000" marR="0" indent="-1066800" algn="r" defTabSz="1733973" rtl="1" latinLnBrk="0">
        <a:lnSpc>
          <a:spcPct val="100000"/>
        </a:lnSpc>
        <a:spcBef>
          <a:spcPts val="1100"/>
        </a:spcBef>
        <a:spcAft>
          <a:spcPts val="0"/>
        </a:spcAft>
        <a:buClr>
          <a:srgbClr val="000000"/>
        </a:buClr>
        <a:buSzPts val="6000"/>
        <a:buFont typeface="Arial"/>
        <a:buChar char="•"/>
        <a:tabLst/>
        <a:defRPr b="0" baseline="0" cap="none" i="0" spc="0" strike="noStrike" sz="60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1733973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3" Type="http://schemas.openxmlformats.org/officeDocument/2006/relationships/image" Target="../media/image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3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FB5278B4-D439-4850-936C-8CA0419096BD-L0-001.jpeg" descr="FB5278B4-D439-4850-936C-8CA0419096B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57866"/>
            <a:ext cx="13004800" cy="9889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5E019F2B-B5F7-4190-B724-A4DAB63A4FC8-L0-001.jpeg" descr="5E019F2B-B5F7-4190-B724-A4DAB63A4FC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DDFC7083-985A-4AF4-A6BE-74A69D9B4A90-L0-001.jpeg" descr="DDFC7083-985A-4AF4-A6BE-74A69D9B4A9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833"/>
            <a:ext cx="13004801" cy="7376494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عناية الإسلام بالأسرة"/>
          <p:cNvSpPr txBox="1"/>
          <p:nvPr/>
        </p:nvSpPr>
        <p:spPr>
          <a:xfrm>
            <a:off x="749182" y="3384775"/>
            <a:ext cx="13908314" cy="1924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13600"/>
            </a:lvl1pPr>
          </a:lstStyle>
          <a:p>
            <a:pPr rtl="0">
              <a:defRPr/>
            </a:pPr>
            <a:r>
              <a:t>عناية الإسلام بالأسرة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01F8CC0B-975E-4483-956E-85DA796775DD-L0-001.jpeg" descr="01F8CC0B-975E-4483-956E-85DA796775DD-L0-001.jpeg"/>
          <p:cNvPicPr>
            <a:picLocks noChangeAspect="1"/>
          </p:cNvPicPr>
          <p:nvPr/>
        </p:nvPicPr>
        <p:blipFill>
          <a:blip r:embed="rId2">
            <a:extLst/>
          </a:blip>
          <a:srcRect l="0" t="17367" r="0" b="8053"/>
          <a:stretch>
            <a:fillRect/>
          </a:stretch>
        </p:blipFill>
        <p:spPr>
          <a:xfrm>
            <a:off x="-85232" y="1602226"/>
            <a:ext cx="13175312" cy="98003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Google Shape;112;p15" descr="Google Shape;112;p15"/>
          <p:cNvPicPr>
            <a:picLocks noChangeAspect="1"/>
          </p:cNvPicPr>
          <p:nvPr/>
        </p:nvPicPr>
        <p:blipFill>
          <a:blip r:embed="rId3">
            <a:extLst/>
          </a:blip>
          <a:srcRect l="13291" t="0" r="10753" b="0"/>
          <a:stretch>
            <a:fillRect/>
          </a:stretch>
        </p:blipFill>
        <p:spPr>
          <a:xfrm rot="20520000">
            <a:off x="552892" y="7270574"/>
            <a:ext cx="2498588" cy="3774169"/>
          </a:xfrm>
          <a:prstGeom prst="rect">
            <a:avLst/>
          </a:prstGeom>
          <a:ln w="50800" cap="sq">
            <a:solidFill>
              <a:srgbClr val="000000"/>
            </a:solidFill>
            <a:miter/>
          </a:ln>
          <a:effectLst>
            <a:outerShdw sx="100000" sy="100000" kx="0" ky="0" algn="b" rotWithShape="0" blurRad="88900" dist="50800" dir="2700000">
              <a:srgbClr val="000000">
                <a:alpha val="4275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09;p15"/>
          <p:cNvSpPr/>
          <p:nvPr/>
        </p:nvSpPr>
        <p:spPr>
          <a:xfrm>
            <a:off x="-1" y="1625599"/>
            <a:ext cx="13004801" cy="9753601"/>
          </a:xfrm>
          <a:prstGeom prst="rect">
            <a:avLst/>
          </a:prstGeom>
          <a:solidFill>
            <a:srgbClr val="FFFF99"/>
          </a:solidFill>
          <a:ln w="25400">
            <a:solidFill>
              <a:srgbClr val="385D8A"/>
            </a:solidFill>
            <a:miter/>
          </a:ln>
        </p:spPr>
        <p:txBody>
          <a:bodyPr lIns="0" tIns="0" rIns="0" bIns="0" anchor="ctr"/>
          <a:lstStyle/>
          <a:p>
            <a:pPr rtl="0">
              <a:defRPr sz="3400"/>
            </a:pPr>
          </a:p>
        </p:txBody>
      </p:sp>
      <p:sp>
        <p:nvSpPr>
          <p:cNvPr id="135" name="Google Shape;110;p15"/>
          <p:cNvSpPr txBox="1"/>
          <p:nvPr/>
        </p:nvSpPr>
        <p:spPr>
          <a:xfrm>
            <a:off x="6973834" y="2946375"/>
            <a:ext cx="5153352" cy="4106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4995" tIns="64995" rIns="64995" bIns="64995">
            <a:spAutoFit/>
          </a:bodyPr>
          <a:lstStyle>
            <a:lvl1pPr algn="ctr">
              <a:defRPr sz="9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ماذا تعني هذه الوثيقة ؟</a:t>
            </a:r>
          </a:p>
        </p:txBody>
      </p:sp>
      <p:grpSp>
        <p:nvGrpSpPr>
          <p:cNvPr id="138" name="Google Shape;111;p15"/>
          <p:cNvGrpSpPr/>
          <p:nvPr/>
        </p:nvGrpSpPr>
        <p:grpSpPr>
          <a:xfrm>
            <a:off x="8727985" y="9222152"/>
            <a:ext cx="3972176" cy="2383857"/>
            <a:chOff x="0" y="0"/>
            <a:chExt cx="3972175" cy="2383855"/>
          </a:xfrm>
        </p:grpSpPr>
        <p:sp>
          <p:nvSpPr>
            <p:cNvPr id="136" name="مستطيل"/>
            <p:cNvSpPr/>
            <p:nvPr/>
          </p:nvSpPr>
          <p:spPr>
            <a:xfrm>
              <a:off x="0" y="301553"/>
              <a:ext cx="3972176" cy="1780750"/>
            </a:xfrm>
            <a:prstGeom prst="rect">
              <a:avLst/>
            </a:prstGeom>
            <a:solidFill>
              <a:schemeClr val="accent2"/>
            </a:solidFill>
            <a:ln w="50800" cap="flat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88900" dist="25400" dir="5400000">
                <a:srgbClr val="000000">
                  <a:alpha val="3765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 rtl="0">
                <a:defRPr/>
              </a:pPr>
            </a:p>
          </p:txBody>
        </p:sp>
        <p:sp>
          <p:nvSpPr>
            <p:cNvPr id="137" name="إستراتيجية…"/>
            <p:cNvSpPr txBox="1"/>
            <p:nvPr/>
          </p:nvSpPr>
          <p:spPr>
            <a:xfrm>
              <a:off x="87666" y="0"/>
              <a:ext cx="3796843" cy="23838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4995" tIns="64995" rIns="64995" bIns="64995" numCol="1" anchor="ctr">
              <a:noAutofit/>
            </a:bodyPr>
            <a:lstStyle/>
            <a:p>
              <a:pPr algn="ctr" rtl="0"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إستراتيجية  </a:t>
              </a:r>
            </a:p>
            <a:p>
              <a:pPr algn="ctr" rtl="0">
                <a:defRPr sz="36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تدريس تبادلي (تنبؤ)</a:t>
              </a:r>
            </a:p>
          </p:txBody>
        </p:sp>
      </p:grpSp>
      <p:pic>
        <p:nvPicPr>
          <p:cNvPr id="139" name="Google Shape;112;p15" descr="Google Shape;112;p15"/>
          <p:cNvPicPr>
            <a:picLocks noChangeAspect="1"/>
          </p:cNvPicPr>
          <p:nvPr/>
        </p:nvPicPr>
        <p:blipFill>
          <a:blip r:embed="rId2">
            <a:extLst/>
          </a:blip>
          <a:srcRect l="13291" t="0" r="10754" b="0"/>
          <a:stretch>
            <a:fillRect/>
          </a:stretch>
        </p:blipFill>
        <p:spPr>
          <a:xfrm rot="20520000">
            <a:off x="1501421" y="2984782"/>
            <a:ext cx="4506525" cy="6807201"/>
          </a:xfrm>
          <a:prstGeom prst="rect">
            <a:avLst/>
          </a:prstGeom>
          <a:ln w="50800" cap="sq">
            <a:solidFill>
              <a:srgbClr val="000000"/>
            </a:solidFill>
            <a:miter/>
          </a:ln>
          <a:effectLst>
            <a:outerShdw sx="100000" sy="100000" kx="0" ky="0" algn="b" rotWithShape="0" blurRad="88900" dist="50800" dir="2700000">
              <a:srgbClr val="000000">
                <a:alpha val="42750"/>
              </a:srgbClr>
            </a:outerShdw>
          </a:effectLst>
        </p:spPr>
      </p:pic>
      <p:sp>
        <p:nvSpPr>
          <p:cNvPr id="140" name="Google Shape;113;p15"/>
          <p:cNvSpPr/>
          <p:nvPr/>
        </p:nvSpPr>
        <p:spPr>
          <a:xfrm>
            <a:off x="7924800" y="5892800"/>
            <a:ext cx="3727787" cy="993281"/>
          </a:xfrm>
          <a:prstGeom prst="leftArrow">
            <a:avLst>
              <a:gd name="adj1" fmla="val 2878"/>
              <a:gd name="adj2" fmla="val 50000"/>
            </a:avLst>
          </a:prstGeom>
          <a:solidFill>
            <a:schemeClr val="accent3"/>
          </a:solidFill>
          <a:ln w="25400">
            <a:solidFill>
              <a:srgbClr val="71893F"/>
            </a:solidFill>
            <a:miter/>
          </a:ln>
        </p:spPr>
        <p:txBody>
          <a:bodyPr lIns="0" tIns="0" rIns="0" bIns="0" anchor="ctr"/>
          <a:lstStyle/>
          <a:p>
            <a:pPr rtl="0">
              <a:defRPr sz="3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08;p16"/>
          <p:cNvSpPr/>
          <p:nvPr/>
        </p:nvSpPr>
        <p:spPr>
          <a:xfrm>
            <a:off x="-1" y="1625599"/>
            <a:ext cx="13004801" cy="9753601"/>
          </a:xfrm>
          <a:prstGeom prst="rect">
            <a:avLst/>
          </a:prstGeom>
          <a:gradFill>
            <a:gsLst>
              <a:gs pos="0">
                <a:srgbClr val="BCBCBC"/>
              </a:gs>
              <a:gs pos="35000">
                <a:srgbClr val="D0D0D0"/>
              </a:gs>
              <a:gs pos="100000">
                <a:srgbClr val="EDEDED"/>
              </a:gs>
            </a:gsLst>
            <a:lin ang="16200038"/>
          </a:gradFill>
          <a:ln w="12700">
            <a:solidFill>
              <a:srgbClr val="000000"/>
            </a:solidFill>
            <a:miter/>
          </a:ln>
          <a:effectLst>
            <a:outerShdw sx="100000" sy="100000" kx="0" ky="0" algn="b" rotWithShape="0" blurRad="88900" dist="25400" dir="5400000">
              <a:srgbClr val="000000">
                <a:alpha val="37650"/>
              </a:srgbClr>
            </a:outerShdw>
          </a:effectLst>
        </p:spPr>
        <p:txBody>
          <a:bodyPr lIns="0" tIns="0" rIns="0" bIns="0" anchor="ctr"/>
          <a:lstStyle/>
          <a:p>
            <a:pPr rtl="0">
              <a:defRPr sz="3400"/>
            </a:pPr>
          </a:p>
        </p:txBody>
      </p:sp>
      <p:pic>
        <p:nvPicPr>
          <p:cNvPr id="143" name="ACC4E908-56EE-480B-B778-B1D5F7AE0465-L0-001.jpeg" descr="ACC4E908-56EE-480B-B778-B1D5F7AE046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638299"/>
            <a:ext cx="13004801" cy="972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2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تفرق بين الحال التي يستحب فيها النكاح أو يجب أو يباح .…"/>
          <p:cNvSpPr txBox="1"/>
          <p:nvPr/>
        </p:nvSpPr>
        <p:spPr>
          <a:xfrm>
            <a:off x="899724" y="775396"/>
            <a:ext cx="11205352" cy="10384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962526" indent="-962526" algn="r" rtl="0">
              <a:buSzPct val="100000"/>
              <a:buAutoNum type="arabicPeriod" startAt="1"/>
              <a:defRPr b="1" sz="7200"/>
            </a:pPr>
            <a:r>
              <a:t> تفرق بين الحال التي يستحب فيها النكاح أو يجب أو يباح .</a:t>
            </a:r>
          </a:p>
          <a:p>
            <a:pPr marL="962526" indent="-962526" algn="r" rtl="0">
              <a:buSzPct val="100000"/>
              <a:buAutoNum type="arabicPeriod" startAt="1"/>
              <a:defRPr b="1" sz="7200"/>
            </a:pPr>
            <a:r>
              <a:t>تميز بين أركان النكاح وشروطه .</a:t>
            </a:r>
          </a:p>
          <a:p>
            <a:pPr marL="962526" indent="-962526" algn="r" rtl="0">
              <a:buSzPct val="100000"/>
              <a:buAutoNum type="arabicPeriod" startAt="1"/>
              <a:defRPr b="1" sz="7200"/>
            </a:pPr>
            <a:r>
              <a:t>تدرك أهمية رضا المرأة بالزواج .</a:t>
            </a:r>
          </a:p>
          <a:p>
            <a:pPr marL="962526" indent="-962526" algn="r" rtl="0">
              <a:buSzPct val="100000"/>
              <a:buAutoNum type="arabicPeriod" startAt="1"/>
              <a:defRPr b="1" sz="7200"/>
            </a:pPr>
            <a:r>
              <a:t>تعرف معنى عضل النساء وآثاره السيئة .</a:t>
            </a:r>
          </a:p>
          <a:p>
            <a:pPr marL="962526" indent="-962526" algn="r" rtl="0">
              <a:buSzPct val="100000"/>
              <a:buAutoNum type="arabicPeriod" startAt="1"/>
              <a:defRPr b="1" sz="7200"/>
            </a:pPr>
            <a:r>
              <a:t>تقدِّر أهمية الكفاءة الدينية بين الزوجين .</a:t>
            </a:r>
          </a:p>
          <a:p>
            <a:pPr marL="962526" indent="-962526" algn="r" rtl="0">
              <a:buSzPct val="100000"/>
              <a:buAutoNum type="arabicPeriod" startAt="1"/>
              <a:defRPr b="1" sz="7200"/>
            </a:pPr>
            <a:r>
              <a:t>تدرك أهمية الولي ومكانته ومسؤوليته في تزويج المرأة 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FA197133-DA81-435F-ACB4-98C01415CF8C-L0-001.jpeg" descr="FA197133-DA81-435F-ACB4-98C01415CF8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97900" y="1625599"/>
            <a:ext cx="800900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1BB452C4-CD0C-424B-BF04-E57D6C03E384-L0-001.jpeg" descr="1BB452C4-CD0C-424B-BF04-E57D6C03E38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45" y="1625599"/>
            <a:ext cx="1292331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النكاح سنة مؤكدة عن المرسلين"/>
          <p:cNvSpPr/>
          <p:nvPr/>
        </p:nvSpPr>
        <p:spPr>
          <a:xfrm>
            <a:off x="270605" y="3271075"/>
            <a:ext cx="12114444" cy="5884378"/>
          </a:xfrm>
          <a:prstGeom prst="roundRect">
            <a:avLst>
              <a:gd name="adj" fmla="val 4744"/>
            </a:avLst>
          </a:prstGeom>
          <a:gradFill>
            <a:gsLst>
              <a:gs pos="0">
                <a:srgbClr val="39B7D8"/>
              </a:gs>
              <a:gs pos="100000">
                <a:schemeClr val="accent5">
                  <a:hueOff val="249502"/>
                  <a:satOff val="48101"/>
                  <a:lumOff val="28891"/>
                </a:schemeClr>
              </a:gs>
            </a:gsLst>
            <a:lin ang="16200000"/>
          </a:gradFill>
          <a:ln w="12700">
            <a:solidFill>
              <a:srgbClr val="46AAC4"/>
            </a:solidFill>
          </a:ln>
          <a:effectLst>
            <a:outerShdw sx="100000" sy="100000" kx="0" ky="0" algn="b" rotWithShape="0" blurRad="50800" dist="254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ctr" rtl="0">
              <a:defRPr b="1" sz="10800"/>
            </a:pPr>
          </a:p>
          <a:p>
            <a:pPr algn="ctr" rtl="0">
              <a:defRPr b="1" sz="10800"/>
            </a:pPr>
            <a:r>
              <a:t>النكاح سنة مؤكدة عن المرسلين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553AB2DD-A2DB-4638-916C-CAC61FA1DBEC-L0-001.jpeg" descr="553AB2DD-A2DB-4638-916C-CAC61FA1DBE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91733"/>
            <a:ext cx="13004800" cy="98213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0A1B65E6-9B3E-4310-A371-E2EFA4A6361C-L0-001.jpeg" descr="0A1B65E6-9B3E-4310-A371-E2EFA4A6361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553AB2DD-A2DB-4638-916C-CAC61FA1DBEC-L0-001.jpeg" descr="553AB2DD-A2DB-4638-916C-CAC61FA1DBE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843" y="1625599"/>
            <a:ext cx="1291511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84192906-1EEC-4F3A-A4CD-847F50B9076C-L0-001.jpeg" descr="84192906-1EEC-4F3A-A4CD-847F50B9076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46848" y="1625599"/>
            <a:ext cx="8111103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FC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الزواج من أسمى العقود ،  ولذا عُني به الشرع عناية كبيرة ، فنظم أموره وإجراءاته ، من ذلك :…"/>
          <p:cNvSpPr txBox="1"/>
          <p:nvPr/>
        </p:nvSpPr>
        <p:spPr>
          <a:xfrm>
            <a:off x="976870" y="4088550"/>
            <a:ext cx="11051060" cy="4463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rtl="0">
              <a:defRPr b="1" sz="7500">
                <a:latin typeface="Calibri"/>
                <a:ea typeface="Calibri"/>
                <a:cs typeface="Calibri"/>
                <a:sym typeface="Calibri"/>
              </a:defRPr>
            </a:pPr>
            <a:r>
              <a:t>الزواج من أسمى العقود ،  ولذا عُني به الشرع عناية كبيرة ، فنظم أموره وإجراءاته ، من ذلك : </a:t>
            </a:r>
          </a:p>
          <a:p>
            <a:pPr algn="ctr" rtl="0">
              <a:defRPr b="1" sz="7500">
                <a:latin typeface="Calibri"/>
                <a:ea typeface="Calibri"/>
                <a:cs typeface="Calibri"/>
                <a:sym typeface="Calibri"/>
              </a:defRPr>
            </a:pPr>
            <a:r>
              <a:t>تحديد أركانه وشروطه.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أركان النكاح"/>
          <p:cNvSpPr/>
          <p:nvPr/>
        </p:nvSpPr>
        <p:spPr>
          <a:xfrm>
            <a:off x="1563535" y="563459"/>
            <a:ext cx="9877730" cy="3083401"/>
          </a:xfrm>
          <a:prstGeom prst="roundRect">
            <a:avLst>
              <a:gd name="adj" fmla="val 8787"/>
            </a:avLst>
          </a:prstGeom>
          <a:solidFill>
            <a:schemeClr val="accent3"/>
          </a:solidFill>
          <a:ln w="50800">
            <a:solidFill>
              <a:srgbClr val="FFFFFF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 algn="ctr" rtl="0">
              <a:defRPr b="1" sz="9200">
                <a:latin typeface="Calibri"/>
                <a:ea typeface="Calibri"/>
                <a:cs typeface="Calibri"/>
                <a:sym typeface="Calibri"/>
              </a:defRPr>
            </a:pPr>
            <a:r>
              <a:t>أركان النكاح</a:t>
            </a:r>
          </a:p>
        </p:txBody>
      </p:sp>
      <p:sp>
        <p:nvSpPr>
          <p:cNvPr id="164" name="الزوجان الخاليان من الموانع الشرعية ."/>
          <p:cNvSpPr txBox="1"/>
          <p:nvPr/>
        </p:nvSpPr>
        <p:spPr>
          <a:xfrm>
            <a:off x="-99936" y="4942739"/>
            <a:ext cx="12800425" cy="948284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741947" indent="-741947" algn="ctr">
              <a:buSzPct val="60000"/>
              <a:buBlip>
                <a:blip r:embed="rId2"/>
              </a:buBlip>
              <a:defRPr b="1" sz="7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الزوجان الخاليان من الموانع الشرعية .</a:t>
            </a:r>
          </a:p>
        </p:txBody>
      </p:sp>
      <p:sp>
        <p:nvSpPr>
          <p:cNvPr id="165" name="الإيجاب ."/>
          <p:cNvSpPr txBox="1"/>
          <p:nvPr/>
        </p:nvSpPr>
        <p:spPr>
          <a:xfrm>
            <a:off x="448674" y="8260950"/>
            <a:ext cx="11593144" cy="948285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الإيجاب .</a:t>
            </a:r>
          </a:p>
        </p:txBody>
      </p:sp>
      <p:sp>
        <p:nvSpPr>
          <p:cNvPr id="166" name="القبول ."/>
          <p:cNvSpPr txBox="1"/>
          <p:nvPr/>
        </p:nvSpPr>
        <p:spPr>
          <a:xfrm>
            <a:off x="368632" y="10229204"/>
            <a:ext cx="11650365" cy="948284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القبول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B20DEAD0-A842-48A4-8255-16D52F0C1AF9-L0-001.jpeg" descr="B20DEAD0-A842-48A4-8255-16D52F0C1AF9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553AB2DD-A2DB-4638-916C-CAC61FA1DBEC-L0-001.jpeg" descr="553AB2DD-A2DB-4638-916C-CAC61FA1DBE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843" y="1625599"/>
            <a:ext cx="1291511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B9AAAF6C-79AA-4341-BE04-0B897FFFACD3-L0-001.jpeg" descr="B9AAAF6C-79AA-4341-BE04-0B897FFFACD3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0134" y="1625599"/>
            <a:ext cx="8164532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شروط النكاح"/>
          <p:cNvSpPr/>
          <p:nvPr/>
        </p:nvSpPr>
        <p:spPr>
          <a:xfrm>
            <a:off x="1563535" y="563459"/>
            <a:ext cx="9877730" cy="3083401"/>
          </a:xfrm>
          <a:prstGeom prst="roundRect">
            <a:avLst>
              <a:gd name="adj" fmla="val 8787"/>
            </a:avLst>
          </a:prstGeom>
          <a:solidFill>
            <a:schemeClr val="accent3"/>
          </a:solidFill>
          <a:ln w="50800">
            <a:solidFill>
              <a:srgbClr val="FFFFFF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 algn="ctr" rtl="0">
              <a:defRPr b="1" sz="9200">
                <a:latin typeface="Calibri"/>
                <a:ea typeface="Calibri"/>
                <a:cs typeface="Calibri"/>
                <a:sym typeface="Calibri"/>
              </a:defRPr>
            </a:pPr>
            <a:r>
              <a:t>شروط النكاح</a:t>
            </a:r>
          </a:p>
        </p:txBody>
      </p:sp>
      <p:sp>
        <p:nvSpPr>
          <p:cNvPr id="175" name="تعيين الزوجين."/>
          <p:cNvSpPr txBox="1"/>
          <p:nvPr/>
        </p:nvSpPr>
        <p:spPr>
          <a:xfrm>
            <a:off x="630924" y="4917467"/>
            <a:ext cx="11742953" cy="948284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effectLst>
                  <a:outerShdw sx="100000" sy="100000" kx="0" ky="0" algn="b" rotWithShape="0" blurRad="50800" dist="39000" dir="5460000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تعيين الزوجين. </a:t>
            </a:r>
          </a:p>
        </p:txBody>
      </p:sp>
      <p:sp>
        <p:nvSpPr>
          <p:cNvPr id="176" name="رضا الزوجين."/>
          <p:cNvSpPr txBox="1"/>
          <p:nvPr/>
        </p:nvSpPr>
        <p:spPr>
          <a:xfrm>
            <a:off x="598205" y="6649473"/>
            <a:ext cx="11593144" cy="948284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effectLst>
                  <a:outerShdw sx="100000" sy="100000" kx="0" ky="0" algn="b" rotWithShape="0" blurRad="50800" dist="39000" dir="5460000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رضا الزوجين.</a:t>
            </a:r>
          </a:p>
        </p:txBody>
      </p:sp>
      <p:sp>
        <p:nvSpPr>
          <p:cNvPr id="177" name="الولي للمرأة."/>
          <p:cNvSpPr txBox="1"/>
          <p:nvPr/>
        </p:nvSpPr>
        <p:spPr>
          <a:xfrm>
            <a:off x="723887" y="8574344"/>
            <a:ext cx="11650365" cy="948285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effectLst>
                  <a:outerShdw sx="100000" sy="100000" kx="0" ky="0" algn="b" rotWithShape="0" blurRad="50800" dist="39000" dir="5460000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الولي للمرأة.</a:t>
            </a:r>
          </a:p>
        </p:txBody>
      </p:sp>
      <p:sp>
        <p:nvSpPr>
          <p:cNvPr id="178" name="الشهود."/>
          <p:cNvSpPr txBox="1"/>
          <p:nvPr/>
        </p:nvSpPr>
        <p:spPr>
          <a:xfrm>
            <a:off x="723887" y="10769227"/>
            <a:ext cx="11650365" cy="948285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effectLst>
                  <a:outerShdw sx="100000" sy="100000" kx="0" ky="0" algn="b" rotWithShape="0" blurRad="50800" dist="39000" dir="5460000">
                    <a:srgbClr val="000000">
                      <a:alpha val="38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الشهود.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688043BA-C7BB-4565-A73B-9D294B366EE0-L0-001.jpeg" descr="688043BA-C7BB-4565-A73B-9D294B366EE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325;p31"/>
          <p:cNvSpPr/>
          <p:nvPr/>
        </p:nvSpPr>
        <p:spPr>
          <a:xfrm>
            <a:off x="414321" y="10996041"/>
            <a:ext cx="3561350" cy="1683187"/>
          </a:xfrm>
          <a:prstGeom prst="rect">
            <a:avLst/>
          </a:prstGeom>
          <a:solidFill>
            <a:srgbClr val="E63B7A"/>
          </a:solidFill>
          <a:ln w="50800">
            <a:solidFill>
              <a:srgbClr val="FFFFFF"/>
            </a:solidFill>
          </a:ln>
          <a:effectLst>
            <a:outerShdw sx="100000" sy="100000" kx="0" ky="0" algn="b" rotWithShape="0" blurRad="50800" dist="25400" dir="5400000">
              <a:srgbClr val="000000">
                <a:alpha val="3765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4995" tIns="64995" rIns="64995" bIns="64995">
            <a:spAutoFit/>
          </a:bodyPr>
          <a:lstStyle/>
          <a:p>
            <a:pPr algn="ctr" rtl="0">
              <a:defRPr sz="5200">
                <a:solidFill>
                  <a:srgbClr val="FFFFFF"/>
                </a:solidFill>
              </a:defRPr>
            </a:pPr>
            <a:r>
              <a:t>إستراتيجية </a:t>
            </a:r>
          </a:p>
          <a:p>
            <a:pPr algn="ctr" rtl="0">
              <a:defRPr sz="5200">
                <a:solidFill>
                  <a:srgbClr val="FFFFFF"/>
                </a:solidFill>
              </a:defRPr>
            </a:pPr>
            <a:r>
              <a:t>الزوايا الأربعة</a:t>
            </a:r>
          </a:p>
        </p:txBody>
      </p:sp>
      <p:pic>
        <p:nvPicPr>
          <p:cNvPr id="183" name="Google Shape;329;p31" descr="Google Shape;329;p3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485" y="5478826"/>
            <a:ext cx="4143022" cy="4036908"/>
          </a:xfrm>
          <a:prstGeom prst="rect">
            <a:avLst/>
          </a:prstGeom>
          <a:ln w="50800" cap="sq">
            <a:solidFill>
              <a:srgbClr val="000000"/>
            </a:solidFill>
            <a:miter/>
          </a:ln>
          <a:effectLst>
            <a:outerShdw sx="100000" sy="100000" kx="0" ky="0" algn="b" rotWithShape="0" blurRad="88900" dist="50800" dir="2700000">
              <a:srgbClr val="000000">
                <a:alpha val="42750"/>
              </a:srgbClr>
            </a:outerShdw>
          </a:effectLst>
        </p:spPr>
      </p:pic>
      <p:sp>
        <p:nvSpPr>
          <p:cNvPr id="184" name="مستطيل مستدير الزوايا"/>
          <p:cNvSpPr/>
          <p:nvPr/>
        </p:nvSpPr>
        <p:spPr>
          <a:xfrm>
            <a:off x="258162" y="360335"/>
            <a:ext cx="12488476" cy="4229001"/>
          </a:xfrm>
          <a:prstGeom prst="roundRect">
            <a:avLst>
              <a:gd name="adj" fmla="val 4505"/>
            </a:avLst>
          </a:prstGeom>
          <a:solidFill>
            <a:srgbClr val="EBF37F"/>
          </a:solidFill>
          <a:ln w="25400">
            <a:solidFill>
              <a:schemeClr val="accent2"/>
            </a:solidFill>
          </a:ln>
        </p:spPr>
        <p:txBody>
          <a:bodyPr lIns="0" tIns="0" rIns="0" bIns="0"/>
          <a:lstStyle/>
          <a:p>
            <a:pPr algn="ctr" rtl="0">
              <a:defRPr b="1" sz="5600">
                <a:latin typeface="Arial Rounded"/>
                <a:ea typeface="Arial Rounded"/>
                <a:cs typeface="Arial Rounded"/>
                <a:sym typeface="Arial Rounded"/>
              </a:defRPr>
            </a:pPr>
          </a:p>
        </p:txBody>
      </p:sp>
      <p:sp>
        <p:nvSpPr>
          <p:cNvPr id="185" name="التأخر عن الزواج بلا سبب وجيه…"/>
          <p:cNvSpPr txBox="1"/>
          <p:nvPr/>
        </p:nvSpPr>
        <p:spPr>
          <a:xfrm>
            <a:off x="1793168" y="291486"/>
            <a:ext cx="9672464" cy="4173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rtl="0">
              <a:defRPr b="1" sz="6600">
                <a:latin typeface="Calibri"/>
                <a:ea typeface="Calibri"/>
                <a:cs typeface="Calibri"/>
                <a:sym typeface="Calibri"/>
              </a:defRPr>
            </a:pPr>
            <a:r>
              <a:t>التأخر عن الزواج بلا سبب وجيه</a:t>
            </a:r>
          </a:p>
          <a:p>
            <a:pPr algn="ctr" rtl="0">
              <a:defRPr b="1" sz="6600">
                <a:latin typeface="Calibri"/>
                <a:ea typeface="Calibri"/>
                <a:cs typeface="Calibri"/>
                <a:sym typeface="Calibri"/>
              </a:defRPr>
            </a:pPr>
            <a:r>
              <a:t> دون عذر شرعي </a:t>
            </a:r>
          </a:p>
          <a:p>
            <a:pPr algn="ctr" rtl="0">
              <a:defRPr b="1" sz="6600">
                <a:latin typeface="Calibri"/>
                <a:ea typeface="Calibri"/>
                <a:cs typeface="Calibri"/>
                <a:sym typeface="Calibri"/>
              </a:defRPr>
            </a:pPr>
            <a:r>
              <a:t>مناف للنصوص المُرغبة في النكاح</a:t>
            </a:r>
          </a:p>
        </p:txBody>
      </p:sp>
      <p:sp>
        <p:nvSpPr>
          <p:cNvPr id="186" name="مستطيل مستدير الزوايا"/>
          <p:cNvSpPr/>
          <p:nvPr/>
        </p:nvSpPr>
        <p:spPr>
          <a:xfrm>
            <a:off x="8583516" y="5182445"/>
            <a:ext cx="3999874" cy="1905001"/>
          </a:xfrm>
          <a:prstGeom prst="roundRect">
            <a:avLst>
              <a:gd name="adj" fmla="val 10000"/>
            </a:avLst>
          </a:prstGeom>
          <a:solidFill>
            <a:srgbClr val="E292FE"/>
          </a:solidFill>
          <a:ln w="25400">
            <a:solidFill>
              <a:schemeClr val="accent1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7" name="أوافق"/>
          <p:cNvSpPr txBox="1"/>
          <p:nvPr/>
        </p:nvSpPr>
        <p:spPr>
          <a:xfrm>
            <a:off x="9539864" y="5431404"/>
            <a:ext cx="2087179" cy="1157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9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أوافق</a:t>
            </a:r>
          </a:p>
        </p:txBody>
      </p:sp>
      <p:sp>
        <p:nvSpPr>
          <p:cNvPr id="188" name="مستطيل مستدير الزوايا"/>
          <p:cNvSpPr/>
          <p:nvPr/>
        </p:nvSpPr>
        <p:spPr>
          <a:xfrm>
            <a:off x="8583516" y="8177687"/>
            <a:ext cx="3999874" cy="1905001"/>
          </a:xfrm>
          <a:prstGeom prst="roundRect">
            <a:avLst>
              <a:gd name="adj" fmla="val 10000"/>
            </a:avLst>
          </a:prstGeom>
          <a:solidFill>
            <a:srgbClr val="E292FE"/>
          </a:solidFill>
          <a:ln w="25400">
            <a:solidFill>
              <a:schemeClr val="accent1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9" name="لا أوافق"/>
          <p:cNvSpPr txBox="1"/>
          <p:nvPr/>
        </p:nvSpPr>
        <p:spPr>
          <a:xfrm>
            <a:off x="9093379" y="8553646"/>
            <a:ext cx="2980148" cy="11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9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لا أوافق</a:t>
            </a:r>
          </a:p>
        </p:txBody>
      </p:sp>
      <p:sp>
        <p:nvSpPr>
          <p:cNvPr id="190" name="مستطيل مستدير الزوايا"/>
          <p:cNvSpPr/>
          <p:nvPr/>
        </p:nvSpPr>
        <p:spPr>
          <a:xfrm>
            <a:off x="4502463" y="5182445"/>
            <a:ext cx="3999874" cy="1905001"/>
          </a:xfrm>
          <a:prstGeom prst="roundRect">
            <a:avLst>
              <a:gd name="adj" fmla="val 10000"/>
            </a:avLst>
          </a:prstGeom>
          <a:solidFill>
            <a:srgbClr val="E292FE"/>
          </a:solidFill>
          <a:ln w="25400">
            <a:solidFill>
              <a:schemeClr val="accent1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1" name="غير متأكد"/>
          <p:cNvSpPr txBox="1"/>
          <p:nvPr/>
        </p:nvSpPr>
        <p:spPr>
          <a:xfrm>
            <a:off x="4273093" y="5517181"/>
            <a:ext cx="4109468" cy="997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b="1" sz="79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غير متأكد</a:t>
            </a:r>
          </a:p>
        </p:txBody>
      </p:sp>
      <p:sp>
        <p:nvSpPr>
          <p:cNvPr id="192" name="مستطيل مستدير الزوايا"/>
          <p:cNvSpPr/>
          <p:nvPr/>
        </p:nvSpPr>
        <p:spPr>
          <a:xfrm>
            <a:off x="4502463" y="8177687"/>
            <a:ext cx="3999874" cy="1905001"/>
          </a:xfrm>
          <a:prstGeom prst="roundRect">
            <a:avLst>
              <a:gd name="adj" fmla="val 10000"/>
            </a:avLst>
          </a:prstGeom>
          <a:solidFill>
            <a:srgbClr val="E292FE"/>
          </a:solidFill>
          <a:ln w="25400">
            <a:solidFill>
              <a:schemeClr val="accent1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3" name="لا أعلم"/>
          <p:cNvSpPr txBox="1"/>
          <p:nvPr/>
        </p:nvSpPr>
        <p:spPr>
          <a:xfrm>
            <a:off x="5068416" y="8164987"/>
            <a:ext cx="2867968" cy="11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defRPr b="1" sz="9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لا أعلم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C160D1B9-B4FB-44EA-AB40-F83AA0E03877-L0-001.jpeg" descr="C160D1B9-B4FB-44EA-AB40-F83AA0E03877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4278" y="1625599"/>
            <a:ext cx="725624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d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54685EE3-B1FC-418D-9190-3F09CDE463FD-L0-001.jpeg" descr="54685EE3-B1FC-418D-9190-3F09CDE463F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23" y="2335903"/>
            <a:ext cx="13004801" cy="9567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5C2239C7-CA5F-4E96-8996-62D7B63538E3-L0-001.png" descr="5C2239C7-CA5F-4E96-8996-62D7B63538E3-L0-001.png"/>
          <p:cNvPicPr>
            <a:picLocks noChangeAspect="1"/>
          </p:cNvPicPr>
          <p:nvPr/>
        </p:nvPicPr>
        <p:blipFill>
          <a:blip r:embed="rId3">
            <a:extLst/>
          </a:blip>
          <a:srcRect l="0" t="27267" r="0" b="35367"/>
          <a:stretch>
            <a:fillRect/>
          </a:stretch>
        </p:blipFill>
        <p:spPr>
          <a:xfrm>
            <a:off x="2151346" y="-703065"/>
            <a:ext cx="9525001" cy="3559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قال تعالى :﴿ فَإِنْ عَلِمْتُمُوهُنَّ مُؤْمِنَاتٍ فَلَا تَرْجِعُوهُنَّ إِلَى الْكُفَّارِلَا هُنَّ حِلٌّ لَهُمْ وَلَا هُمْ يَحِلُّونَ لَهُنَّ وَآَتُوهُمْ مَا أَنْفَقُوا ﴾…"/>
          <p:cNvSpPr txBox="1"/>
          <p:nvPr/>
        </p:nvSpPr>
        <p:spPr>
          <a:xfrm>
            <a:off x="183420" y="851731"/>
            <a:ext cx="12637960" cy="10470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 defTabSz="866986">
              <a:defRPr sz="6000"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rPr>
                <a:solidFill>
                  <a:srgbClr val="E22400"/>
                </a:solidFill>
              </a:rPr>
              <a:t>قال تعالى :﴿</a:t>
            </a:r>
            <a:r>
              <a:t> فَإِنْ عَلِمْتُمُوهُنَّ مُؤْمِنَاتٍ فَلَا تَرْجِعُوهُنَّ إِلَى الْكُفَّارِلَا هُنَّ حِلٌّ لَهُمْ وَلَا هُمْ يَحِلُّونَ لَهُنَّ وَآَتُوهُمْ مَا أَنْفَقُوا </a:t>
            </a:r>
            <a:r>
              <a:rPr>
                <a:solidFill>
                  <a:srgbClr val="E22400"/>
                </a:solidFill>
              </a:rPr>
              <a:t>﴾</a:t>
            </a:r>
            <a:endParaRPr>
              <a:solidFill>
                <a:srgbClr val="E22400"/>
              </a:solidFill>
            </a:endParaRPr>
          </a:p>
          <a:p>
            <a:pPr algn="ctr" defTabSz="866986">
              <a:defRPr sz="6000"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rPr>
                <a:solidFill>
                  <a:srgbClr val="E22400"/>
                </a:solidFill>
              </a:rPr>
              <a:t>وقال تعالى : ﴿ </a:t>
            </a:r>
            <a:r>
              <a:t>وَلَا تُنْكِحُوا الْمُشْرِكِينَ حَتَّى يُؤْمِنُوا وَلَعَبْدٌ مُؤْمِنٌ خَيْرٌ مِنْ مُشْرِكٍ وَلَوْ أَعْجَبَكُمْ</a:t>
            </a:r>
            <a:r>
              <a:rPr>
                <a:solidFill>
                  <a:srgbClr val="E22400"/>
                </a:solidFill>
              </a:rPr>
              <a:t> ﴾</a:t>
            </a:r>
            <a:endParaRPr>
              <a:solidFill>
                <a:srgbClr val="E22400"/>
              </a:solidFill>
            </a:endParaRPr>
          </a:p>
          <a:p>
            <a:pPr algn="ctr" defTabSz="866986">
              <a:defRPr sz="6000">
                <a:latin typeface="Geeza Pro Bold"/>
                <a:ea typeface="Geeza Pro Bold"/>
                <a:cs typeface="Geeza Pro Bold"/>
                <a:sym typeface="Geeza Pro Bold"/>
              </a:defRPr>
            </a:pPr>
            <a:endParaRPr>
              <a:solidFill>
                <a:srgbClr val="E22400"/>
              </a:solidFill>
            </a:endParaRPr>
          </a:p>
          <a:p>
            <a:pPr algn="ctr" defTabSz="866986">
              <a:defRPr sz="6000"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rPr>
                <a:solidFill>
                  <a:srgbClr val="E22400"/>
                </a:solidFill>
              </a:rPr>
              <a:t>قال تعالى : ﴿ </a:t>
            </a:r>
            <a:r>
              <a:t>الزَّانِي لَا يَنْكِحُ إلَّا زَانِيَةً أَوْ مُشْرِكَةً وَالزَّانِيَةُ لَا يَنْكِحُهَا إِلَّا زَانٍ أَوْ مُشْرِكٌ وَحُرِّمَ ذَلِكَ عَلَى الْمُؤْمِنِينَ</a:t>
            </a:r>
            <a:r>
              <a:rPr>
                <a:solidFill>
                  <a:srgbClr val="E22400"/>
                </a:solidFill>
              </a:rPr>
              <a:t>﴾</a:t>
            </a:r>
          </a:p>
        </p:txBody>
      </p:sp>
      <p:sp>
        <p:nvSpPr>
          <p:cNvPr id="201" name="مستطيل مستدير الزوايا"/>
          <p:cNvSpPr/>
          <p:nvPr/>
        </p:nvSpPr>
        <p:spPr>
          <a:xfrm>
            <a:off x="3465500" y="7362625"/>
            <a:ext cx="6822706" cy="363513"/>
          </a:xfrm>
          <a:prstGeom prst="roundRect">
            <a:avLst>
              <a:gd name="adj" fmla="val 50000"/>
            </a:avLst>
          </a:prstGeom>
          <a:solidFill>
            <a:srgbClr val="76BB40"/>
          </a:solidFill>
          <a:ln w="25400">
            <a:solidFill>
              <a:schemeClr val="accent1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FEE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لا يجوز تزويج المسلمة من الكافر.…"/>
          <p:cNvSpPr txBox="1"/>
          <p:nvPr>
            <p:ph type="body" idx="1"/>
          </p:nvPr>
        </p:nvSpPr>
        <p:spPr>
          <a:xfrm>
            <a:off x="33778" y="2623736"/>
            <a:ext cx="12522632" cy="7408182"/>
          </a:xfrm>
          <a:prstGeom prst="rect">
            <a:avLst/>
          </a:prstGeom>
        </p:spPr>
        <p:txBody>
          <a:bodyPr/>
          <a:lstStyle/>
          <a:p>
            <a:pPr marL="800100" indent="-720090" defTabSz="1213781" rtl="0">
              <a:spcBef>
                <a:spcPts val="300"/>
              </a:spcBef>
              <a:buSzPts val="6700"/>
              <a:defRPr b="1" sz="6719"/>
            </a:pPr>
            <a:r>
              <a:t>لا يجوز تزويج المسلمة من الكافر.</a:t>
            </a:r>
          </a:p>
          <a:p>
            <a:pPr marL="800100" indent="-720090" defTabSz="1213781" rtl="0">
              <a:spcBef>
                <a:spcPts val="300"/>
              </a:spcBef>
              <a:buSzPts val="6700"/>
              <a:defRPr b="1" sz="6719"/>
            </a:pPr>
            <a:r>
              <a:t>لا يجوز تزويج  المرأة المصلية بتارك الصلاة .                   </a:t>
            </a:r>
          </a:p>
          <a:p>
            <a:pPr marL="800100" indent="-720090" defTabSz="1213781" rtl="0">
              <a:spcBef>
                <a:spcPts val="300"/>
              </a:spcBef>
              <a:buSzPts val="6700"/>
              <a:defRPr b="1" sz="6719"/>
            </a:pPr>
            <a:r>
              <a:t>لا يجوز تزويج المسلمة العفيفة الصالحة بالفاجر الذي يمارس الزنا أو يدمن المخدرات .</a:t>
            </a:r>
          </a:p>
        </p:txBody>
      </p:sp>
      <p:sp>
        <p:nvSpPr>
          <p:cNvPr id="204" name="مستطيل مستدير الزوايا"/>
          <p:cNvSpPr/>
          <p:nvPr/>
        </p:nvSpPr>
        <p:spPr>
          <a:xfrm>
            <a:off x="5733705" y="2623736"/>
            <a:ext cx="6822705" cy="363513"/>
          </a:xfrm>
          <a:prstGeom prst="roundRect">
            <a:avLst>
              <a:gd name="adj" fmla="val 50000"/>
            </a:avLst>
          </a:prstGeom>
          <a:solidFill>
            <a:srgbClr val="76BB40"/>
          </a:solidFill>
          <a:ln w="25400">
            <a:solidFill>
              <a:schemeClr val="accent1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553AB2DD-A2DB-4638-916C-CAC61FA1DBEC-L0-001.jpeg" descr="553AB2DD-A2DB-4638-916C-CAC61FA1DBE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843" y="1625599"/>
            <a:ext cx="12915114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8AF34723-4D1A-4DEE-8220-59E20D394E5C-L0-001.jpeg" descr="8AF34723-4D1A-4DEE-8220-59E20D394E5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16756" y="1625599"/>
            <a:ext cx="7571288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عضل النساء عن الزواج."/>
          <p:cNvSpPr txBox="1"/>
          <p:nvPr/>
        </p:nvSpPr>
        <p:spPr>
          <a:xfrm>
            <a:off x="737643" y="4942739"/>
            <a:ext cx="11015206" cy="1098309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72026" indent="-772026" algn="r">
              <a:buSzPct val="60000"/>
              <a:buBlip>
                <a:blip r:embed="rId2"/>
              </a:buBlip>
              <a:defRPr b="1" sz="7700"/>
            </a:lvl1pPr>
          </a:lstStyle>
          <a:p>
            <a:pPr rtl="0">
              <a:defRPr/>
            </a:pPr>
            <a:r>
              <a:t>عضل النساء عن الزواج.</a:t>
            </a:r>
          </a:p>
        </p:txBody>
      </p:sp>
      <p:sp>
        <p:nvSpPr>
          <p:cNvPr id="211" name="التحجير."/>
          <p:cNvSpPr txBox="1"/>
          <p:nvPr/>
        </p:nvSpPr>
        <p:spPr>
          <a:xfrm>
            <a:off x="885835" y="9610907"/>
            <a:ext cx="10898828" cy="948285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التحجير.</a:t>
            </a:r>
          </a:p>
        </p:txBody>
      </p:sp>
      <p:sp>
        <p:nvSpPr>
          <p:cNvPr id="212" name="إجبار النساء على الزواج ممن لا يرضينه."/>
          <p:cNvSpPr txBox="1"/>
          <p:nvPr/>
        </p:nvSpPr>
        <p:spPr>
          <a:xfrm>
            <a:off x="857226" y="6579728"/>
            <a:ext cx="10956048" cy="2103984"/>
          </a:xfrm>
          <a:prstGeom prst="rect">
            <a:avLst/>
          </a:prstGeom>
          <a:solidFill>
            <a:srgbClr val="F9D3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741947" indent="-741947" algn="r">
              <a:buSzPct val="60000"/>
              <a:buBlip>
                <a:blip r:embed="rId2"/>
              </a:buBlip>
              <a:defRPr b="1" sz="7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rtl="0">
              <a:defRPr/>
            </a:pPr>
            <a:r>
              <a:t>إجبار النساء على الزواج ممن لا يرضينه.</a:t>
            </a:r>
          </a:p>
        </p:txBody>
      </p:sp>
      <p:sp>
        <p:nvSpPr>
          <p:cNvPr id="213" name="مستطيل مستدير الزوايا"/>
          <p:cNvSpPr/>
          <p:nvPr/>
        </p:nvSpPr>
        <p:spPr>
          <a:xfrm>
            <a:off x="1563535" y="563459"/>
            <a:ext cx="9877730" cy="3083401"/>
          </a:xfrm>
          <a:prstGeom prst="roundRect">
            <a:avLst>
              <a:gd name="adj" fmla="val 8787"/>
            </a:avLst>
          </a:prstGeom>
          <a:solidFill>
            <a:schemeClr val="accent3"/>
          </a:solidFill>
          <a:ln w="50800">
            <a:solidFill>
              <a:srgbClr val="FFFFFF"/>
            </a:solidFill>
          </a:ln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4" name="من العادات المحرمة…"/>
          <p:cNvSpPr txBox="1"/>
          <p:nvPr/>
        </p:nvSpPr>
        <p:spPr>
          <a:xfrm>
            <a:off x="3033848" y="945884"/>
            <a:ext cx="6937104" cy="1917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rtl="0">
              <a:defRPr b="1" sz="6800">
                <a:latin typeface="Calibri"/>
                <a:ea typeface="Calibri"/>
                <a:cs typeface="Calibri"/>
                <a:sym typeface="Calibri"/>
              </a:defRPr>
            </a:pPr>
            <a:r>
              <a:t>من العادات المحرمة </a:t>
            </a:r>
          </a:p>
          <a:p>
            <a:pPr algn="ctr" rtl="0">
              <a:defRPr b="1" sz="6800">
                <a:latin typeface="Calibri"/>
                <a:ea typeface="Calibri"/>
                <a:cs typeface="Calibri"/>
                <a:sym typeface="Calibri"/>
              </a:defRPr>
            </a:pPr>
            <a:r>
              <a:t>المتعلقة بتزويج النساء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3BE32180-7F39-4D85-AFB6-8183A2166765-L0-001.jpeg" descr="3BE32180-7F39-4D85-AFB6-8183A216676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966404"/>
            <a:ext cx="13004801" cy="9643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5C2239C7-CA5F-4E96-8996-62D7B63538E3-L0-001.png" descr="5C2239C7-CA5F-4E96-8996-62D7B63538E3-L0-001.png"/>
          <p:cNvPicPr>
            <a:picLocks noChangeAspect="1"/>
          </p:cNvPicPr>
          <p:nvPr/>
        </p:nvPicPr>
        <p:blipFill>
          <a:blip r:embed="rId3">
            <a:extLst/>
          </a:blip>
          <a:srcRect l="0" t="27267" r="0" b="35367"/>
          <a:stretch>
            <a:fillRect/>
          </a:stretch>
        </p:blipFill>
        <p:spPr>
          <a:xfrm>
            <a:off x="1431314" y="-343049"/>
            <a:ext cx="9525001" cy="3559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7E84BC89-0BB1-4445-BC69-1AFB98904935-L0-001.jpeg" descr="7E84BC89-0BB1-4445-BC69-1AFB98904935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886182"/>
            <a:ext cx="13004801" cy="7232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5FA4988C-84CC-4730-8AEB-48954EEFCA2D-L0-001.jpeg" descr="5FA4988C-84CC-4730-8AEB-48954EEFCA2D-L0-001.jpeg"/>
          <p:cNvPicPr>
            <a:picLocks noChangeAspect="1"/>
          </p:cNvPicPr>
          <p:nvPr/>
        </p:nvPicPr>
        <p:blipFill>
          <a:blip r:embed="rId2">
            <a:extLst/>
          </a:blip>
          <a:srcRect l="17589" t="0" r="8233" b="6693"/>
          <a:stretch>
            <a:fillRect/>
          </a:stretch>
        </p:blipFill>
        <p:spPr>
          <a:xfrm>
            <a:off x="5601878" y="3328882"/>
            <a:ext cx="2881241" cy="5026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5FA4988C-84CC-4730-8AEB-48954EEFCA2D-L0-001.jpeg" descr="5FA4988C-84CC-4730-8AEB-48954EEFCA2D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698" y="1288336"/>
            <a:ext cx="12866333" cy="3794362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طالبتي الجميلة فاننتقل…"/>
          <p:cNvSpPr/>
          <p:nvPr/>
        </p:nvSpPr>
        <p:spPr>
          <a:xfrm>
            <a:off x="520022" y="8026651"/>
            <a:ext cx="11964757" cy="442539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rtl="0">
              <a:defRPr b="1" sz="4900"/>
            </a:pPr>
          </a:p>
          <a:p>
            <a:pPr algn="ctr" rtl="0">
              <a:defRPr b="1" sz="7000"/>
            </a:pPr>
            <a:r>
              <a:t>طالبتي الجميلة فاننتقل </a:t>
            </a:r>
          </a:p>
          <a:p>
            <a:pPr algn="ctr" rtl="0">
              <a:defRPr b="1" sz="7000"/>
            </a:pPr>
            <a:r>
              <a:t>لقراءة الباركود ص 29</a:t>
            </a:r>
          </a:p>
          <a:p>
            <a:pPr algn="ctr" rtl="0">
              <a:defRPr b="1" sz="7000"/>
            </a:pPr>
            <a:r>
              <a:t>ولنقيّم أنفسنا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3D22B845-91A7-4C95-BF4C-ECA55036953A-L0-001.jpeg" descr="3D22B845-91A7-4C95-BF4C-ECA55036953A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11B9AEBA-1EAA-4207-8C78-8C128810545D-L0-001.jpeg" descr="11B9AEBA-1EAA-4207-8C78-8C128810545D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967" y="1410557"/>
            <a:ext cx="12279364" cy="10183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سمة Office">
  <a:themeElements>
    <a:clrScheme name="سمة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سمة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سمة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733973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254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733973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سمة Office">
  <a:themeElements>
    <a:clrScheme name="سمة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سمة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سمة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50800" dist="254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733973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254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733973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