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292" r:id="rId3"/>
    <p:sldId id="312" r:id="rId4"/>
    <p:sldId id="305" r:id="rId5"/>
    <p:sldId id="306" r:id="rId6"/>
    <p:sldId id="314" r:id="rId7"/>
    <p:sldId id="293" r:id="rId8"/>
    <p:sldId id="321" r:id="rId9"/>
    <p:sldId id="315" r:id="rId10"/>
    <p:sldId id="316" r:id="rId11"/>
    <p:sldId id="307" r:id="rId12"/>
    <p:sldId id="317" r:id="rId13"/>
    <p:sldId id="309" r:id="rId14"/>
    <p:sldId id="322" r:id="rId15"/>
    <p:sldId id="310" r:id="rId16"/>
    <p:sldId id="294" r:id="rId17"/>
    <p:sldId id="304" r:id="rId18"/>
  </p:sldIdLst>
  <p:sldSz cx="9144000" cy="6858000" type="screen4x3"/>
  <p:notesSz cx="6858000" cy="9144000"/>
  <p:embeddedFontLst>
    <p:embeddedFont>
      <p:font typeface="Aharoni" panose="02010803020104030203" pitchFamily="2" charset="-79"/>
      <p:bold r:id="rId19"/>
    </p:embeddedFont>
    <p:embeddedFont>
      <p:font typeface="Calibri" panose="020F0502020204030204" pitchFamily="34" charset="0"/>
      <p:regular r:id="rId20"/>
      <p:bold r:id="rId21"/>
    </p:embeddedFont>
    <p:embeddedFont>
      <p:font typeface="Calibri Light" panose="020F0302020204030204" pitchFamily="34" charset="0"/>
      <p:regular r:id="rId22"/>
    </p:embeddedFont>
    <p:embeddedFont>
      <p:font typeface="Comic Sans MS" panose="030F0702030302020204" pitchFamily="66"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00009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0" d="100"/>
          <a:sy n="70" d="100"/>
        </p:scale>
        <p:origin x="6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25/01/42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25/01/42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25/01/42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25/01/42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25/01/42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25/01/42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25/01/42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25/01/42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25/01/42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25/01/42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25/01/42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2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25/01/42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3</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62541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5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F8F9664F-588B-4244-855D-87510754B660}"/>
              </a:ext>
            </a:extLst>
          </p:cNvPr>
          <p:cNvSpPr txBox="1"/>
          <p:nvPr/>
        </p:nvSpPr>
        <p:spPr>
          <a:xfrm>
            <a:off x="3487003" y="425125"/>
            <a:ext cx="3672822" cy="769441"/>
          </a:xfrm>
          <a:prstGeom prst="rect">
            <a:avLst/>
          </a:prstGeom>
          <a:noFill/>
        </p:spPr>
        <p:txBody>
          <a:bodyPr wrap="square" rtlCol="1">
            <a:spAutoFit/>
          </a:bodyPr>
          <a:lstStyle/>
          <a:p>
            <a:pPr algn="ctr"/>
            <a:r>
              <a:rPr lang="en-US" sz="4400" b="1" dirty="0">
                <a:solidFill>
                  <a:srgbClr val="FF0000"/>
                </a:solidFill>
                <a:highlight>
                  <a:srgbClr val="C0C0C0"/>
                </a:highlight>
              </a:rPr>
              <a:t>Listen and say </a:t>
            </a:r>
            <a:endParaRPr lang="ar-SA" sz="4400" b="1" dirty="0">
              <a:solidFill>
                <a:srgbClr val="FF0000"/>
              </a:solidFill>
              <a:highlight>
                <a:srgbClr val="C0C0C0"/>
              </a:highlight>
            </a:endParaRPr>
          </a:p>
        </p:txBody>
      </p:sp>
      <p:pic>
        <p:nvPicPr>
          <p:cNvPr id="2" name="صورة 1">
            <a:extLst>
              <a:ext uri="{FF2B5EF4-FFF2-40B4-BE49-F238E27FC236}">
                <a16:creationId xmlns:a16="http://schemas.microsoft.com/office/drawing/2014/main" id="{61BF0A5B-8E9F-4203-824C-4959F1BFAE9A}"/>
              </a:ext>
            </a:extLst>
          </p:cNvPr>
          <p:cNvPicPr>
            <a:picLocks noChangeAspect="1"/>
          </p:cNvPicPr>
          <p:nvPr/>
        </p:nvPicPr>
        <p:blipFill>
          <a:blip r:embed="rId2"/>
          <a:stretch>
            <a:fillRect/>
          </a:stretch>
        </p:blipFill>
        <p:spPr>
          <a:xfrm>
            <a:off x="382137" y="1427031"/>
            <a:ext cx="6209732" cy="4755314"/>
          </a:xfrm>
          <a:prstGeom prst="rect">
            <a:avLst/>
          </a:prstGeom>
        </p:spPr>
      </p:pic>
    </p:spTree>
    <p:extLst>
      <p:ext uri="{BB962C8B-B14F-4D97-AF65-F5344CB8AC3E}">
        <p14:creationId xmlns:p14="http://schemas.microsoft.com/office/powerpoint/2010/main" val="348875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6332559" y="130103"/>
            <a:ext cx="2538484" cy="830997"/>
          </a:xfrm>
          <a:prstGeom prst="rect">
            <a:avLst/>
          </a:prstGeom>
          <a:noFill/>
        </p:spPr>
        <p:txBody>
          <a:bodyPr wrap="square" rtlCol="1">
            <a:spAutoFit/>
          </a:bodyPr>
          <a:lstStyle/>
          <a:p>
            <a:r>
              <a:rPr lang="en-US" sz="2400" dirty="0">
                <a:solidFill>
                  <a:srgbClr val="7030A0"/>
                </a:solidFill>
                <a:latin typeface="Comic Sans MS" panose="030F0702030302020204" pitchFamily="66" charset="0"/>
              </a:rPr>
              <a:t>Listen and say </a:t>
            </a:r>
            <a:endParaRPr lang="en-US" dirty="0">
              <a:solidFill>
                <a:srgbClr val="7030A0"/>
              </a:solidFill>
            </a:endParaRPr>
          </a:p>
          <a:p>
            <a:r>
              <a:rPr lang="ar-SA" sz="2400" dirty="0">
                <a:solidFill>
                  <a:srgbClr val="C00000"/>
                </a:solidFill>
                <a:cs typeface="+mj-cs"/>
              </a:rPr>
              <a:t>استمع ثم اقراء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5577690" y="265822"/>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2" name="صورة 1">
            <a:extLst>
              <a:ext uri="{FF2B5EF4-FFF2-40B4-BE49-F238E27FC236}">
                <a16:creationId xmlns:a16="http://schemas.microsoft.com/office/drawing/2014/main" id="{59AFDAAE-DBD2-4276-9DD7-E61F9BAF8110}"/>
              </a:ext>
            </a:extLst>
          </p:cNvPr>
          <p:cNvPicPr>
            <a:picLocks noChangeAspect="1"/>
          </p:cNvPicPr>
          <p:nvPr/>
        </p:nvPicPr>
        <p:blipFill>
          <a:blip r:embed="rId4"/>
          <a:stretch>
            <a:fillRect/>
          </a:stretch>
        </p:blipFill>
        <p:spPr>
          <a:xfrm>
            <a:off x="532263" y="1042987"/>
            <a:ext cx="5977719" cy="5308812"/>
          </a:xfrm>
          <a:prstGeom prst="rect">
            <a:avLst/>
          </a:prstGeom>
        </p:spPr>
      </p:pic>
      <p:pic>
        <p:nvPicPr>
          <p:cNvPr id="7" name="We Can 3 (2020) SB_CD 1_48">
            <a:hlinkClick r:id="" action="ppaction://media"/>
            <a:extLst>
              <a:ext uri="{FF2B5EF4-FFF2-40B4-BE49-F238E27FC236}">
                <a16:creationId xmlns:a16="http://schemas.microsoft.com/office/drawing/2014/main" id="{42C1F548-A2DE-4A49-8CF0-3368E846184D}"/>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FilmGrain/>
                    </a14:imgEffect>
                  </a14:imgLayer>
                </a14:imgProps>
              </a:ext>
            </a:extLst>
          </a:blip>
          <a:stretch>
            <a:fillRect/>
          </a:stretch>
        </p:blipFill>
        <p:spPr>
          <a:xfrm flipH="1">
            <a:off x="6942162" y="2182505"/>
            <a:ext cx="1110018" cy="1110018"/>
          </a:xfrm>
          <a:prstGeom prst="rect">
            <a:avLst/>
          </a:prstGeom>
        </p:spPr>
      </p:pic>
    </p:spTree>
    <p:extLst>
      <p:ext uri="{BB962C8B-B14F-4D97-AF65-F5344CB8AC3E}">
        <p14:creationId xmlns:p14="http://schemas.microsoft.com/office/powerpoint/2010/main" val="3325144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5543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7"/>
                </p:tgtEl>
              </p:cMediaNode>
            </p:audio>
          </p:childTnLst>
        </p:cTn>
      </p:par>
    </p:tnLst>
    <p:bldLst>
      <p:bldP spid="5"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2534763" y="175742"/>
            <a:ext cx="6172510" cy="707886"/>
          </a:xfrm>
          <a:prstGeom prst="rect">
            <a:avLst/>
          </a:prstGeom>
          <a:noFill/>
        </p:spPr>
        <p:txBody>
          <a:bodyPr wrap="square" rtlCol="1">
            <a:spAutoFit/>
          </a:bodyPr>
          <a:lstStyle/>
          <a:p>
            <a:r>
              <a:rPr lang="en-US" sz="2000" dirty="0">
                <a:solidFill>
                  <a:srgbClr val="7030A0"/>
                </a:solidFill>
                <a:latin typeface="Comic Sans MS" panose="030F0702030302020204" pitchFamily="66" charset="0"/>
              </a:rPr>
              <a:t>Practice and act out the talks in pairs and groups</a:t>
            </a:r>
            <a:endParaRPr lang="en-US" sz="1600" dirty="0">
              <a:solidFill>
                <a:srgbClr val="7030A0"/>
              </a:solidFill>
            </a:endParaRPr>
          </a:p>
          <a:p>
            <a:r>
              <a:rPr lang="ar-SA" sz="2000" dirty="0">
                <a:solidFill>
                  <a:srgbClr val="C00000"/>
                </a:solidFill>
                <a:cs typeface="+mj-cs"/>
              </a:rPr>
              <a:t>تدرب على المحادثة مع زميلك أو مع مجموعة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988853" y="291128"/>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8" name="صورة 7">
            <a:extLst>
              <a:ext uri="{FF2B5EF4-FFF2-40B4-BE49-F238E27FC236}">
                <a16:creationId xmlns:a16="http://schemas.microsoft.com/office/drawing/2014/main" id="{1E11A88C-64BC-4454-9E0C-897A8A5D1275}"/>
              </a:ext>
            </a:extLst>
          </p:cNvPr>
          <p:cNvPicPr>
            <a:picLocks noChangeAspect="1"/>
          </p:cNvPicPr>
          <p:nvPr/>
        </p:nvPicPr>
        <p:blipFill>
          <a:blip r:embed="rId2"/>
          <a:stretch>
            <a:fillRect/>
          </a:stretch>
        </p:blipFill>
        <p:spPr>
          <a:xfrm>
            <a:off x="532263" y="1042987"/>
            <a:ext cx="5977719" cy="5308812"/>
          </a:xfrm>
          <a:prstGeom prst="rect">
            <a:avLst/>
          </a:prstGeom>
        </p:spPr>
      </p:pic>
    </p:spTree>
    <p:extLst>
      <p:ext uri="{BB962C8B-B14F-4D97-AF65-F5344CB8AC3E}">
        <p14:creationId xmlns:p14="http://schemas.microsoft.com/office/powerpoint/2010/main" val="2079735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929536CC-3D9C-4A31-BB4D-B3834041B93C}"/>
              </a:ext>
            </a:extLst>
          </p:cNvPr>
          <p:cNvPicPr>
            <a:picLocks noChangeAspect="1"/>
          </p:cNvPicPr>
          <p:nvPr/>
        </p:nvPicPr>
        <p:blipFill>
          <a:blip r:embed="rId4"/>
          <a:stretch>
            <a:fillRect/>
          </a:stretch>
        </p:blipFill>
        <p:spPr>
          <a:xfrm>
            <a:off x="3844261" y="69587"/>
            <a:ext cx="2629539" cy="905095"/>
          </a:xfrm>
          <a:prstGeom prst="rect">
            <a:avLst/>
          </a:prstGeom>
        </p:spPr>
      </p:pic>
      <p:sp>
        <p:nvSpPr>
          <p:cNvPr id="5" name="مربع نص 4">
            <a:extLst>
              <a:ext uri="{FF2B5EF4-FFF2-40B4-BE49-F238E27FC236}">
                <a16:creationId xmlns:a16="http://schemas.microsoft.com/office/drawing/2014/main" id="{3869CD2B-005D-4D56-BC00-731054CEEEB9}"/>
              </a:ext>
            </a:extLst>
          </p:cNvPr>
          <p:cNvSpPr txBox="1"/>
          <p:nvPr/>
        </p:nvSpPr>
        <p:spPr>
          <a:xfrm>
            <a:off x="6473800" y="349672"/>
            <a:ext cx="1919576" cy="646331"/>
          </a:xfrm>
          <a:prstGeom prst="rect">
            <a:avLst/>
          </a:prstGeom>
          <a:noFill/>
        </p:spPr>
        <p:txBody>
          <a:bodyPr wrap="square" rtlCol="1">
            <a:spAutoFit/>
          </a:bodyPr>
          <a:lstStyle/>
          <a:p>
            <a:pPr algn="ctr"/>
            <a:r>
              <a:rPr lang="ar-SA" sz="3600" dirty="0">
                <a:solidFill>
                  <a:srgbClr val="C00000"/>
                </a:solidFill>
                <a:cs typeface="+mj-cs"/>
              </a:rPr>
              <a:t>وقت المرح </a:t>
            </a:r>
          </a:p>
        </p:txBody>
      </p:sp>
      <p:sp>
        <p:nvSpPr>
          <p:cNvPr id="6" name="مربع نص 5">
            <a:extLst>
              <a:ext uri="{FF2B5EF4-FFF2-40B4-BE49-F238E27FC236}">
                <a16:creationId xmlns:a16="http://schemas.microsoft.com/office/drawing/2014/main" id="{1173F834-E4B5-4EEF-B69F-965139B91A97}"/>
              </a:ext>
            </a:extLst>
          </p:cNvPr>
          <p:cNvSpPr txBox="1"/>
          <p:nvPr/>
        </p:nvSpPr>
        <p:spPr>
          <a:xfrm>
            <a:off x="2066744" y="1004323"/>
            <a:ext cx="6184572" cy="830997"/>
          </a:xfrm>
          <a:prstGeom prst="rect">
            <a:avLst/>
          </a:prstGeom>
          <a:noFill/>
        </p:spPr>
        <p:txBody>
          <a:bodyPr wrap="square" rtlCol="1">
            <a:spAutoFit/>
          </a:bodyPr>
          <a:lstStyle/>
          <a:p>
            <a:r>
              <a:rPr lang="en-US" sz="2400" dirty="0">
                <a:solidFill>
                  <a:srgbClr val="7030A0"/>
                </a:solidFill>
                <a:latin typeface="Comic Sans MS" panose="030F0702030302020204" pitchFamily="66" charset="0"/>
                <a:cs typeface="+mj-cs"/>
              </a:rPr>
              <a:t>“ Good Morning ! ” chant </a:t>
            </a:r>
            <a:r>
              <a:rPr lang="ar-SA" sz="2400" dirty="0">
                <a:solidFill>
                  <a:srgbClr val="C00000"/>
                </a:solidFill>
                <a:latin typeface="Comic Sans MS" panose="030F0702030302020204" pitchFamily="66" charset="0"/>
                <a:cs typeface="+mj-cs"/>
              </a:rPr>
              <a:t>انشودة " صباح الخير "</a:t>
            </a:r>
            <a:endParaRPr lang="en-US" sz="2400" dirty="0">
              <a:solidFill>
                <a:srgbClr val="C00000"/>
              </a:solidFill>
              <a:latin typeface="Comic Sans MS" panose="030F0702030302020204" pitchFamily="66" charset="0"/>
              <a:cs typeface="+mj-cs"/>
            </a:endParaRPr>
          </a:p>
          <a:p>
            <a:r>
              <a:rPr lang="en-US" sz="2400" dirty="0">
                <a:solidFill>
                  <a:srgbClr val="7030A0"/>
                </a:solidFill>
                <a:latin typeface="Comic Sans MS" panose="030F0702030302020204" pitchFamily="66" charset="0"/>
                <a:cs typeface="+mj-cs"/>
              </a:rPr>
              <a:t>Listen and chant </a:t>
            </a:r>
            <a:r>
              <a:rPr lang="ar-SA" sz="2400" dirty="0">
                <a:solidFill>
                  <a:srgbClr val="C00000"/>
                </a:solidFill>
                <a:latin typeface="Comic Sans MS" panose="030F0702030302020204" pitchFamily="66" charset="0"/>
                <a:cs typeface="+mj-cs"/>
              </a:rPr>
              <a:t>استمع ثم ردد الأنشودة </a:t>
            </a:r>
            <a:endParaRPr lang="ar-SA" sz="2400" dirty="0">
              <a:solidFill>
                <a:srgbClr val="C0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1405720" y="1140042"/>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2" name="صورة 1">
            <a:extLst>
              <a:ext uri="{FF2B5EF4-FFF2-40B4-BE49-F238E27FC236}">
                <a16:creationId xmlns:a16="http://schemas.microsoft.com/office/drawing/2014/main" id="{2F088471-2939-416D-8F01-5614A3AE56DE}"/>
              </a:ext>
            </a:extLst>
          </p:cNvPr>
          <p:cNvPicPr>
            <a:picLocks noChangeAspect="1"/>
          </p:cNvPicPr>
          <p:nvPr/>
        </p:nvPicPr>
        <p:blipFill>
          <a:blip r:embed="rId5"/>
          <a:stretch>
            <a:fillRect/>
          </a:stretch>
        </p:blipFill>
        <p:spPr>
          <a:xfrm>
            <a:off x="152746" y="1864962"/>
            <a:ext cx="6527477" cy="4426656"/>
          </a:xfrm>
          <a:prstGeom prst="rect">
            <a:avLst/>
          </a:prstGeom>
        </p:spPr>
      </p:pic>
      <p:pic>
        <p:nvPicPr>
          <p:cNvPr id="3" name="We Can 3 (2020) SB_CD 1_49">
            <a:hlinkClick r:id="" action="ppaction://media"/>
            <a:extLst>
              <a:ext uri="{FF2B5EF4-FFF2-40B4-BE49-F238E27FC236}">
                <a16:creationId xmlns:a16="http://schemas.microsoft.com/office/drawing/2014/main" id="{D91C50F1-41B6-4B84-80AB-CA732127C4AD}"/>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rgbClr val="552579">
                <a:tint val="45000"/>
                <a:satMod val="400000"/>
              </a:srgbClr>
            </a:duotone>
            <a:extLst>
              <a:ext uri="{BEBA8EAE-BF5A-486C-A8C5-ECC9F3942E4B}">
                <a14:imgProps xmlns:a14="http://schemas.microsoft.com/office/drawing/2010/main">
                  <a14:imgLayer r:embed="rId7">
                    <a14:imgEffect>
                      <a14:artisticGlass/>
                    </a14:imgEffect>
                  </a14:imgLayer>
                </a14:imgProps>
              </a:ext>
            </a:extLst>
          </a:blip>
          <a:stretch>
            <a:fillRect/>
          </a:stretch>
        </p:blipFill>
        <p:spPr>
          <a:xfrm flipH="1">
            <a:off x="7250480" y="2578289"/>
            <a:ext cx="1000836" cy="1000836"/>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1292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
                </p:tgtEl>
              </p:cMediaNode>
            </p:audio>
          </p:childTnLst>
        </p:cTn>
      </p:par>
    </p:tnLst>
    <p:bldLst>
      <p:bldP spid="5" grpId="0"/>
      <p:bldP spid="6" grpId="0"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1173F834-E4B5-4EEF-B69F-965139B91A97}"/>
              </a:ext>
            </a:extLst>
          </p:cNvPr>
          <p:cNvSpPr txBox="1"/>
          <p:nvPr/>
        </p:nvSpPr>
        <p:spPr>
          <a:xfrm>
            <a:off x="2653594" y="678377"/>
            <a:ext cx="5193865" cy="461665"/>
          </a:xfrm>
          <a:prstGeom prst="rect">
            <a:avLst/>
          </a:prstGeom>
          <a:noFill/>
        </p:spPr>
        <p:txBody>
          <a:bodyPr wrap="square" rtlCol="1">
            <a:spAutoFit/>
          </a:bodyPr>
          <a:lstStyle/>
          <a:p>
            <a:r>
              <a:rPr lang="en-US" sz="2400" dirty="0">
                <a:solidFill>
                  <a:srgbClr val="7030A0"/>
                </a:solidFill>
                <a:latin typeface="Comic Sans MS" panose="030F0702030302020204" pitchFamily="66" charset="0"/>
                <a:cs typeface="+mj-cs"/>
              </a:rPr>
              <a:t>Write </a:t>
            </a:r>
            <a:r>
              <a:rPr lang="ar-SA" sz="2400" dirty="0">
                <a:solidFill>
                  <a:srgbClr val="C00000"/>
                </a:solidFill>
                <a:latin typeface="Comic Sans MS" panose="030F0702030302020204" pitchFamily="66" charset="0"/>
                <a:cs typeface="+mj-cs"/>
              </a:rPr>
              <a:t>اكتب التحية المناسبة في الفراغ المناسب </a:t>
            </a:r>
            <a:endParaRPr lang="en-US" sz="2400" dirty="0">
              <a:solidFill>
                <a:srgbClr val="C00000"/>
              </a:solidFill>
              <a:latin typeface="Comic Sans MS" panose="030F0702030302020204" pitchFamily="66" charset="0"/>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2006218" y="62943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4</a:t>
            </a:r>
            <a:endParaRPr lang="ar-SA" sz="3200" dirty="0"/>
          </a:p>
        </p:txBody>
      </p:sp>
      <p:pic>
        <p:nvPicPr>
          <p:cNvPr id="8" name="صورة 7">
            <a:extLst>
              <a:ext uri="{FF2B5EF4-FFF2-40B4-BE49-F238E27FC236}">
                <a16:creationId xmlns:a16="http://schemas.microsoft.com/office/drawing/2014/main" id="{DA2F3B19-7E69-4B7A-8E46-97596A2CAD3F}"/>
              </a:ext>
            </a:extLst>
          </p:cNvPr>
          <p:cNvPicPr>
            <a:picLocks noChangeAspect="1"/>
          </p:cNvPicPr>
          <p:nvPr/>
        </p:nvPicPr>
        <p:blipFill>
          <a:blip r:embed="rId2"/>
          <a:stretch>
            <a:fillRect/>
          </a:stretch>
        </p:blipFill>
        <p:spPr>
          <a:xfrm>
            <a:off x="198226" y="2347416"/>
            <a:ext cx="8609579" cy="2442948"/>
          </a:xfrm>
          <a:prstGeom prst="rect">
            <a:avLst/>
          </a:prstGeom>
        </p:spPr>
      </p:pic>
      <p:sp>
        <p:nvSpPr>
          <p:cNvPr id="9" name="مربع نص 8">
            <a:extLst>
              <a:ext uri="{FF2B5EF4-FFF2-40B4-BE49-F238E27FC236}">
                <a16:creationId xmlns:a16="http://schemas.microsoft.com/office/drawing/2014/main" id="{7BCF5BC2-952D-416A-84C8-332D29F33D8C}"/>
              </a:ext>
            </a:extLst>
          </p:cNvPr>
          <p:cNvSpPr txBox="1"/>
          <p:nvPr/>
        </p:nvSpPr>
        <p:spPr>
          <a:xfrm>
            <a:off x="198226" y="1596792"/>
            <a:ext cx="8754705" cy="461665"/>
          </a:xfrm>
          <a:prstGeom prst="rect">
            <a:avLst/>
          </a:prstGeom>
          <a:solidFill>
            <a:schemeClr val="accent4">
              <a:lumMod val="20000"/>
              <a:lumOff val="80000"/>
            </a:schemeClr>
          </a:solidFill>
          <a:ln>
            <a:solidFill>
              <a:schemeClr val="accent4">
                <a:lumMod val="50000"/>
              </a:schemeClr>
            </a:solidFill>
          </a:ln>
        </p:spPr>
        <p:txBody>
          <a:bodyPr wrap="square" rtlCol="1">
            <a:spAutoFit/>
          </a:bodyPr>
          <a:lstStyle/>
          <a:p>
            <a:pPr algn="ctr"/>
            <a:r>
              <a:rPr lang="en-US" sz="2400" dirty="0">
                <a:latin typeface="Comic Sans MS" panose="030F0702030302020204" pitchFamily="66" charset="0"/>
              </a:rPr>
              <a:t>Good night – Good morning – Good evening – Good afternoon </a:t>
            </a:r>
            <a:endParaRPr lang="ar-SA" sz="2400" dirty="0">
              <a:latin typeface="Comic Sans MS" panose="030F0702030302020204" pitchFamily="66" charset="0"/>
            </a:endParaRPr>
          </a:p>
        </p:txBody>
      </p:sp>
      <p:sp>
        <p:nvSpPr>
          <p:cNvPr id="10" name="مربع نص 9">
            <a:extLst>
              <a:ext uri="{FF2B5EF4-FFF2-40B4-BE49-F238E27FC236}">
                <a16:creationId xmlns:a16="http://schemas.microsoft.com/office/drawing/2014/main" id="{5001DF08-7441-40EA-A94E-B82DE3A27C66}"/>
              </a:ext>
            </a:extLst>
          </p:cNvPr>
          <p:cNvSpPr txBox="1"/>
          <p:nvPr/>
        </p:nvSpPr>
        <p:spPr>
          <a:xfrm>
            <a:off x="1828802" y="2579431"/>
            <a:ext cx="2579427" cy="523220"/>
          </a:xfrm>
          <a:prstGeom prst="rect">
            <a:avLst/>
          </a:prstGeom>
          <a:noFill/>
        </p:spPr>
        <p:txBody>
          <a:bodyPr wrap="square" rtlCol="1">
            <a:spAutoFit/>
          </a:bodyPr>
          <a:lstStyle/>
          <a:p>
            <a:r>
              <a:rPr lang="en-US" sz="2800" dirty="0">
                <a:solidFill>
                  <a:srgbClr val="0070C0"/>
                </a:solidFill>
                <a:latin typeface="Comic Sans MS" panose="030F0702030302020204" pitchFamily="66" charset="0"/>
              </a:rPr>
              <a:t>Good morning </a:t>
            </a:r>
            <a:endParaRPr lang="ar-SA" sz="2800" dirty="0">
              <a:solidFill>
                <a:srgbClr val="0070C0"/>
              </a:solidFill>
              <a:latin typeface="Comic Sans MS" panose="030F0702030302020204" pitchFamily="66" charset="0"/>
            </a:endParaRPr>
          </a:p>
        </p:txBody>
      </p:sp>
      <p:sp>
        <p:nvSpPr>
          <p:cNvPr id="11" name="مربع نص 10">
            <a:extLst>
              <a:ext uri="{FF2B5EF4-FFF2-40B4-BE49-F238E27FC236}">
                <a16:creationId xmlns:a16="http://schemas.microsoft.com/office/drawing/2014/main" id="{63F0BDF1-3D43-4F18-B5B5-06121EB7D526}"/>
              </a:ext>
            </a:extLst>
          </p:cNvPr>
          <p:cNvSpPr txBox="1"/>
          <p:nvPr/>
        </p:nvSpPr>
        <p:spPr>
          <a:xfrm>
            <a:off x="6266610" y="2595352"/>
            <a:ext cx="2579427" cy="523220"/>
          </a:xfrm>
          <a:prstGeom prst="rect">
            <a:avLst/>
          </a:prstGeom>
          <a:noFill/>
        </p:spPr>
        <p:txBody>
          <a:bodyPr wrap="square" rtlCol="1">
            <a:spAutoFit/>
          </a:bodyPr>
          <a:lstStyle/>
          <a:p>
            <a:r>
              <a:rPr lang="en-US" sz="2800" dirty="0">
                <a:solidFill>
                  <a:srgbClr val="0070C0"/>
                </a:solidFill>
                <a:latin typeface="Comic Sans MS" panose="030F0702030302020204" pitchFamily="66" charset="0"/>
              </a:rPr>
              <a:t>Good evening  </a:t>
            </a:r>
            <a:endParaRPr lang="ar-SA" sz="2800" dirty="0">
              <a:solidFill>
                <a:srgbClr val="0070C0"/>
              </a:solidFill>
              <a:latin typeface="Comic Sans MS" panose="030F0702030302020204" pitchFamily="66" charset="0"/>
            </a:endParaRPr>
          </a:p>
        </p:txBody>
      </p:sp>
      <p:sp>
        <p:nvSpPr>
          <p:cNvPr id="12" name="مربع نص 11">
            <a:extLst>
              <a:ext uri="{FF2B5EF4-FFF2-40B4-BE49-F238E27FC236}">
                <a16:creationId xmlns:a16="http://schemas.microsoft.com/office/drawing/2014/main" id="{04B9F31D-0726-47A2-9181-9416F9810C65}"/>
              </a:ext>
            </a:extLst>
          </p:cNvPr>
          <p:cNvSpPr txBox="1"/>
          <p:nvPr/>
        </p:nvSpPr>
        <p:spPr>
          <a:xfrm>
            <a:off x="1653652" y="3769063"/>
            <a:ext cx="2809164" cy="523220"/>
          </a:xfrm>
          <a:prstGeom prst="rect">
            <a:avLst/>
          </a:prstGeom>
          <a:noFill/>
        </p:spPr>
        <p:txBody>
          <a:bodyPr wrap="square" rtlCol="1">
            <a:spAutoFit/>
          </a:bodyPr>
          <a:lstStyle/>
          <a:p>
            <a:r>
              <a:rPr lang="en-US" sz="2800" dirty="0">
                <a:solidFill>
                  <a:srgbClr val="0070C0"/>
                </a:solidFill>
                <a:latin typeface="Comic Sans MS" panose="030F0702030302020204" pitchFamily="66" charset="0"/>
              </a:rPr>
              <a:t>Good afternoon  </a:t>
            </a:r>
            <a:endParaRPr lang="ar-SA" sz="2800" dirty="0">
              <a:solidFill>
                <a:srgbClr val="0070C0"/>
              </a:solidFill>
              <a:latin typeface="Comic Sans MS" panose="030F0702030302020204" pitchFamily="66" charset="0"/>
            </a:endParaRPr>
          </a:p>
        </p:txBody>
      </p:sp>
      <p:sp>
        <p:nvSpPr>
          <p:cNvPr id="13" name="مربع نص 12">
            <a:extLst>
              <a:ext uri="{FF2B5EF4-FFF2-40B4-BE49-F238E27FC236}">
                <a16:creationId xmlns:a16="http://schemas.microsoft.com/office/drawing/2014/main" id="{1B8B2F5D-56C0-4557-BA40-887B1E39D280}"/>
              </a:ext>
            </a:extLst>
          </p:cNvPr>
          <p:cNvSpPr txBox="1"/>
          <p:nvPr/>
        </p:nvSpPr>
        <p:spPr>
          <a:xfrm>
            <a:off x="6430386" y="3769064"/>
            <a:ext cx="2249594" cy="523220"/>
          </a:xfrm>
          <a:prstGeom prst="rect">
            <a:avLst/>
          </a:prstGeom>
          <a:noFill/>
        </p:spPr>
        <p:txBody>
          <a:bodyPr wrap="square" rtlCol="1">
            <a:spAutoFit/>
          </a:bodyPr>
          <a:lstStyle/>
          <a:p>
            <a:r>
              <a:rPr lang="en-US" sz="2800" dirty="0">
                <a:solidFill>
                  <a:srgbClr val="0070C0"/>
                </a:solidFill>
                <a:latin typeface="Comic Sans MS" panose="030F0702030302020204" pitchFamily="66" charset="0"/>
              </a:rPr>
              <a:t>Good night  </a:t>
            </a:r>
            <a:endParaRPr lang="ar-SA" sz="28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970031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9" grpId="0" animBg="1"/>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1869743" y="172017"/>
            <a:ext cx="7028598" cy="2161749"/>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 :</a:t>
            </a:r>
            <a:endParaRPr lang="ar-SA" sz="4800" dirty="0">
              <a:cs typeface="+mj-cs"/>
            </a:endParaRPr>
          </a:p>
          <a:p>
            <a:pPr algn="ctr"/>
            <a:r>
              <a:rPr lang="ar-SA" sz="2800" dirty="0">
                <a:cs typeface="+mj-cs"/>
              </a:rPr>
              <a:t>أن يتمكن الطالب من التعريف أو تقديم شخص إلى آخر </a:t>
            </a:r>
          </a:p>
          <a:p>
            <a:pPr algn="ctr"/>
            <a:r>
              <a:rPr lang="ar-SA" sz="2800" dirty="0">
                <a:cs typeface="+mj-cs"/>
              </a:rPr>
              <a:t>أن يردد الطالب الأنشودة ويحدد التحية المناسبة للوقت المناسب من اليوم</a:t>
            </a:r>
          </a:p>
        </p:txBody>
      </p:sp>
      <p:pic>
        <p:nvPicPr>
          <p:cNvPr id="3" name="صورة 2">
            <a:extLst>
              <a:ext uri="{FF2B5EF4-FFF2-40B4-BE49-F238E27FC236}">
                <a16:creationId xmlns:a16="http://schemas.microsoft.com/office/drawing/2014/main" id="{69F2F9CE-74EE-4179-862F-13EF87B19727}"/>
              </a:ext>
            </a:extLst>
          </p:cNvPr>
          <p:cNvPicPr>
            <a:picLocks noChangeAspect="1"/>
          </p:cNvPicPr>
          <p:nvPr/>
        </p:nvPicPr>
        <p:blipFill>
          <a:blip r:embed="rId2"/>
          <a:stretch>
            <a:fillRect/>
          </a:stretch>
        </p:blipFill>
        <p:spPr>
          <a:xfrm>
            <a:off x="280348" y="2714625"/>
            <a:ext cx="7494060" cy="2161748"/>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368490" y="1982450"/>
            <a:ext cx="8434316" cy="1569660"/>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Friends , Actions , Things </a:t>
            </a:r>
          </a:p>
          <a:p>
            <a:pPr algn="ctr"/>
            <a:r>
              <a:rPr lang="ar-SA" sz="4800" b="1" dirty="0">
                <a:solidFill>
                  <a:srgbClr val="552579"/>
                </a:solidFill>
                <a:latin typeface="Comic Sans MS" panose="030F0702030302020204" pitchFamily="66" charset="0"/>
                <a:cs typeface="+mj-cs"/>
              </a:rPr>
              <a:t>الأصدقاء ، الأحداث ، الأشياء </a:t>
            </a:r>
            <a:endParaRPr lang="ar-SA" sz="4800" dirty="0">
              <a:solidFill>
                <a:srgbClr val="552579"/>
              </a:solidFill>
              <a:latin typeface="Comic Sans MS" panose="030F0702030302020204" pitchFamily="66" charset="0"/>
              <a:cs typeface="AGA Dimnah Regular" pitchFamily="2" charset="-78"/>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641445" y="1982450"/>
            <a:ext cx="7861110" cy="2800767"/>
          </a:xfrm>
          <a:prstGeom prst="rect">
            <a:avLst/>
          </a:prstGeom>
          <a:noFill/>
        </p:spPr>
        <p:txBody>
          <a:bodyPr wrap="square" rtlCol="1">
            <a:spAutoFit/>
          </a:bodyPr>
          <a:lstStyle/>
          <a:p>
            <a:pPr algn="ctr"/>
            <a:r>
              <a:rPr lang="en-US" sz="8800" b="1" dirty="0">
                <a:solidFill>
                  <a:srgbClr val="552579"/>
                </a:solidFill>
                <a:latin typeface="Comic Sans MS" panose="030F0702030302020204" pitchFamily="66" charset="0"/>
              </a:rPr>
              <a:t>Talk Time </a:t>
            </a:r>
          </a:p>
          <a:p>
            <a:pPr algn="ctr"/>
            <a:r>
              <a:rPr lang="ar-SA" sz="8800" b="1" dirty="0">
                <a:solidFill>
                  <a:srgbClr val="552579"/>
                </a:solidFill>
                <a:latin typeface="Comic Sans MS" panose="030F0702030302020204" pitchFamily="66" charset="0"/>
                <a:cs typeface="+mj-cs"/>
              </a:rPr>
              <a:t>وقت التحدث</a:t>
            </a:r>
            <a:endParaRPr lang="ar-SA" sz="88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955694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1221474" y="1023582"/>
            <a:ext cx="6701051" cy="3534770"/>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a:latin typeface="Comic Sans MS" panose="030F0702030302020204" pitchFamily="66" charset="0"/>
              </a:rPr>
              <a:t>Materials :</a:t>
            </a:r>
          </a:p>
          <a:p>
            <a:pPr algn="ctr"/>
            <a:endParaRPr lang="en-US" sz="3200" dirty="0">
              <a:latin typeface="Comic Sans MS" panose="030F0702030302020204" pitchFamily="66" charset="0"/>
            </a:endParaRPr>
          </a:p>
          <a:p>
            <a:r>
              <a:rPr lang="en-US" sz="3200" dirty="0">
                <a:latin typeface="Comic Sans MS" panose="030F0702030302020204" pitchFamily="66" charset="0"/>
              </a:rPr>
              <a:t>Action words flashcards </a:t>
            </a:r>
          </a:p>
          <a:p>
            <a:r>
              <a:rPr lang="en-US" sz="3200" dirty="0">
                <a:latin typeface="Comic Sans MS" panose="030F0702030302020204" pitchFamily="66" charset="0"/>
              </a:rPr>
              <a:t>Sport and activities flashcards </a:t>
            </a: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119116" y="136478"/>
            <a:ext cx="7710986" cy="4899546"/>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Strategy</a:t>
            </a:r>
            <a:r>
              <a:rPr lang="en-US" sz="2000" dirty="0">
                <a:latin typeface="Comic Sans MS" panose="030F0702030302020204" pitchFamily="66" charset="0"/>
              </a:rPr>
              <a:t>  </a:t>
            </a:r>
          </a:p>
          <a:p>
            <a:r>
              <a:rPr lang="en-US" sz="2000" dirty="0">
                <a:latin typeface="Comic Sans MS" panose="030F0702030302020204" pitchFamily="66" charset="0"/>
              </a:rPr>
              <a:t>It’s morning . Good morning : </a:t>
            </a:r>
          </a:p>
          <a:p>
            <a:r>
              <a:rPr lang="en-US" sz="2000" dirty="0">
                <a:latin typeface="Comic Sans MS" panose="030F0702030302020204" pitchFamily="66" charset="0"/>
              </a:rPr>
              <a:t>Write morning, afternoon, evening, night on the board. Mime eating lunch and have students say what time of day it is and “Let’s eat lunch!” Place the flashcards, face down on the desk and have students stand around the desk in pairs or groups. Ask them to pick a flashcard. Tell them not to let students from other pairs/ groups see it. Have them mime the action or activity. The rest of the students have to say what time of day it is and make a sentence with “Let’s (action/activity)!” Both pairs/ groups get a point for miming well and answering</a:t>
            </a:r>
          </a:p>
          <a:p>
            <a:r>
              <a:rPr lang="en-US" sz="2000" dirty="0">
                <a:latin typeface="Comic Sans MS" panose="030F0702030302020204" pitchFamily="66" charset="0"/>
              </a:rPr>
              <a:t>correctly. If students cannot mime effectively or answer correctly they miss a turn.</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charRg st="42" end="592"/>
                                            </p:txEl>
                                          </p:spTgt>
                                        </p:tgtEl>
                                        <p:attrNameLst>
                                          <p:attrName>style.visibility</p:attrName>
                                        </p:attrNameLst>
                                      </p:cBhvr>
                                      <p:to>
                                        <p:strVal val="visible"/>
                                      </p:to>
                                    </p:set>
                                    <p:animEffect transition="in" filter="fade">
                                      <p:cBhvr>
                                        <p:cTn id="22" dur="500"/>
                                        <p:tgtEl>
                                          <p:spTgt spid="4">
                                            <p:txEl>
                                              <p:charRg st="42" end="59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charRg st="592" end="677"/>
                                            </p:txEl>
                                          </p:spTgt>
                                        </p:tgtEl>
                                        <p:attrNameLst>
                                          <p:attrName>style.visibility</p:attrName>
                                        </p:attrNameLst>
                                      </p:cBhvr>
                                      <p:to>
                                        <p:strVal val="visible"/>
                                      </p:to>
                                    </p:set>
                                    <p:animEffect transition="in" filter="fade">
                                      <p:cBhvr>
                                        <p:cTn id="27" dur="500"/>
                                        <p:tgtEl>
                                          <p:spTgt spid="4">
                                            <p:txEl>
                                              <p:charRg st="592" end="67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84495" y="1674674"/>
            <a:ext cx="8175009"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Review the previous unit </a:t>
            </a:r>
          </a:p>
          <a:p>
            <a:pPr algn="ctr"/>
            <a:r>
              <a:rPr lang="ar-SA" sz="6000" b="1" dirty="0">
                <a:solidFill>
                  <a:srgbClr val="552579"/>
                </a:solidFill>
                <a:latin typeface="Comic Sans MS" panose="030F0702030302020204" pitchFamily="66" charset="0"/>
                <a:cs typeface="+mj-cs"/>
              </a:rPr>
              <a:t>مراجعة سريعة للوحدة السابق</a:t>
            </a:r>
            <a:endParaRPr lang="ar-SA" sz="60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627798" y="3428999"/>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A173A7E1-DE91-4480-ACE1-168B8EBF80BF}"/>
              </a:ext>
            </a:extLst>
          </p:cNvPr>
          <p:cNvSpPr txBox="1"/>
          <p:nvPr/>
        </p:nvSpPr>
        <p:spPr>
          <a:xfrm>
            <a:off x="2652741" y="240353"/>
            <a:ext cx="4138770" cy="830997"/>
          </a:xfrm>
          <a:prstGeom prst="rect">
            <a:avLst/>
          </a:prstGeom>
          <a:noFill/>
        </p:spPr>
        <p:txBody>
          <a:bodyPr wrap="square" rtlCol="1">
            <a:spAutoFit/>
          </a:bodyPr>
          <a:lstStyle/>
          <a:p>
            <a:pPr algn="ctr"/>
            <a:r>
              <a:rPr lang="en-US" sz="4800" b="1" dirty="0">
                <a:solidFill>
                  <a:srgbClr val="FF0000"/>
                </a:solidFill>
                <a:highlight>
                  <a:srgbClr val="C0C0C0"/>
                </a:highlight>
              </a:rPr>
              <a:t>Listen and say </a:t>
            </a:r>
            <a:endParaRPr lang="ar-SA" sz="4800" b="1" dirty="0">
              <a:solidFill>
                <a:srgbClr val="FF0000"/>
              </a:solidFill>
              <a:highlight>
                <a:srgbClr val="C0C0C0"/>
              </a:highlight>
            </a:endParaRPr>
          </a:p>
        </p:txBody>
      </p:sp>
      <p:pic>
        <p:nvPicPr>
          <p:cNvPr id="5" name="Picture 2" descr="Months of the Year Poster | Months in a year, Spanish lessons for kids,  English posters">
            <a:extLst>
              <a:ext uri="{FF2B5EF4-FFF2-40B4-BE49-F238E27FC236}">
                <a16:creationId xmlns:a16="http://schemas.microsoft.com/office/drawing/2014/main" id="{9B439310-8DD6-453C-BFA4-8C2209F77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07" y="1419366"/>
            <a:ext cx="3738027" cy="4918457"/>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a:extLst>
              <a:ext uri="{FF2B5EF4-FFF2-40B4-BE49-F238E27FC236}">
                <a16:creationId xmlns:a16="http://schemas.microsoft.com/office/drawing/2014/main" id="{2322BA96-AFEB-4749-A9BA-54CDD5EC2F00}"/>
              </a:ext>
            </a:extLst>
          </p:cNvPr>
          <p:cNvPicPr>
            <a:picLocks noChangeAspect="1"/>
          </p:cNvPicPr>
          <p:nvPr/>
        </p:nvPicPr>
        <p:blipFill>
          <a:blip r:embed="rId3"/>
          <a:stretch>
            <a:fillRect/>
          </a:stretch>
        </p:blipFill>
        <p:spPr>
          <a:xfrm>
            <a:off x="5583899" y="1419366"/>
            <a:ext cx="3007341" cy="3411943"/>
          </a:xfrm>
          <a:prstGeom prst="rect">
            <a:avLst/>
          </a:prstGeom>
          <a:ln>
            <a:solidFill>
              <a:srgbClr val="0070C0"/>
            </a:solidFill>
          </a:ln>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84A1B32-F6D1-45BC-9D36-F1839565E501}"/>
              </a:ext>
            </a:extLst>
          </p:cNvPr>
          <p:cNvSpPr>
            <a:spLocks noGrp="1"/>
          </p:cNvSpPr>
          <p:nvPr>
            <p:ph idx="1"/>
          </p:nvPr>
        </p:nvSpPr>
        <p:spPr>
          <a:xfrm>
            <a:off x="627795" y="1252419"/>
            <a:ext cx="7888406" cy="1313360"/>
          </a:xfrm>
        </p:spPr>
        <p:txBody>
          <a:bodyPr>
            <a:noAutofit/>
          </a:bodyPr>
          <a:lstStyle/>
          <a:p>
            <a:pPr marL="0" indent="0" algn="ctr" rtl="0">
              <a:buNone/>
            </a:pPr>
            <a:r>
              <a:rPr lang="en-US" sz="4000" b="1" dirty="0">
                <a:solidFill>
                  <a:srgbClr val="FF0000"/>
                </a:solidFill>
                <a:latin typeface="Aharoni" panose="02010803020104030203" pitchFamily="2" charset="-79"/>
                <a:cs typeface="Aharoni" panose="02010803020104030203" pitchFamily="2" charset="-79"/>
              </a:rPr>
              <a:t>Can you match the opposites ? </a:t>
            </a:r>
          </a:p>
          <a:p>
            <a:pPr marL="0" indent="0" algn="ctr" rtl="0">
              <a:buNone/>
            </a:pPr>
            <a:r>
              <a:rPr lang="ar-SA" sz="4000" b="1" dirty="0">
                <a:solidFill>
                  <a:srgbClr val="FF0000"/>
                </a:solidFill>
                <a:latin typeface="Aharoni" panose="02010803020104030203" pitchFamily="2" charset="-79"/>
                <a:cs typeface="Aharoni" panose="02010803020104030203" pitchFamily="2" charset="-79"/>
              </a:rPr>
              <a:t>هل تستطيع أن تصل الكلمات المتعاكسة ؟ </a:t>
            </a:r>
            <a:endParaRPr lang="en-US" sz="4000" b="1" dirty="0">
              <a:solidFill>
                <a:srgbClr val="FF0000"/>
              </a:solidFill>
              <a:latin typeface="Aharoni" panose="02010803020104030203" pitchFamily="2" charset="-79"/>
              <a:cs typeface="Aharoni" panose="02010803020104030203" pitchFamily="2" charset="-79"/>
            </a:endParaRPr>
          </a:p>
        </p:txBody>
      </p:sp>
      <p:pic>
        <p:nvPicPr>
          <p:cNvPr id="1026" name="Picture 2" descr="Thinking Clip Art Brain , Transparent Cartoon, Free Cliparts &amp; Silhouettes  - NetClipart">
            <a:extLst>
              <a:ext uri="{FF2B5EF4-FFF2-40B4-BE49-F238E27FC236}">
                <a16:creationId xmlns:a16="http://schemas.microsoft.com/office/drawing/2014/main" id="{F79B141A-E5CC-4CDA-A0EC-A63D313B1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557" y="2783007"/>
            <a:ext cx="4194883" cy="299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43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36B7F445-DECA-4EC3-8261-2B64A8C7CF6C}"/>
              </a:ext>
            </a:extLst>
          </p:cNvPr>
          <p:cNvPicPr>
            <a:picLocks noChangeAspect="1"/>
          </p:cNvPicPr>
          <p:nvPr/>
        </p:nvPicPr>
        <p:blipFill>
          <a:blip r:embed="rId2"/>
          <a:stretch>
            <a:fillRect/>
          </a:stretch>
        </p:blipFill>
        <p:spPr>
          <a:xfrm>
            <a:off x="4207149" y="4940490"/>
            <a:ext cx="2300916" cy="1416880"/>
          </a:xfrm>
          <a:prstGeom prst="rect">
            <a:avLst/>
          </a:prstGeom>
        </p:spPr>
      </p:pic>
      <p:pic>
        <p:nvPicPr>
          <p:cNvPr id="9" name="صورة 8">
            <a:extLst>
              <a:ext uri="{FF2B5EF4-FFF2-40B4-BE49-F238E27FC236}">
                <a16:creationId xmlns:a16="http://schemas.microsoft.com/office/drawing/2014/main" id="{A93142A8-26F5-4BE5-AAB0-985FF43409D7}"/>
              </a:ext>
            </a:extLst>
          </p:cNvPr>
          <p:cNvPicPr>
            <a:picLocks noChangeAspect="1"/>
          </p:cNvPicPr>
          <p:nvPr/>
        </p:nvPicPr>
        <p:blipFill>
          <a:blip r:embed="rId3"/>
          <a:stretch>
            <a:fillRect/>
          </a:stretch>
        </p:blipFill>
        <p:spPr>
          <a:xfrm>
            <a:off x="5905357" y="3429000"/>
            <a:ext cx="2200514" cy="1247350"/>
          </a:xfrm>
          <a:prstGeom prst="rect">
            <a:avLst/>
          </a:prstGeom>
        </p:spPr>
      </p:pic>
      <p:pic>
        <p:nvPicPr>
          <p:cNvPr id="10" name="صورة 9">
            <a:extLst>
              <a:ext uri="{FF2B5EF4-FFF2-40B4-BE49-F238E27FC236}">
                <a16:creationId xmlns:a16="http://schemas.microsoft.com/office/drawing/2014/main" id="{A27F54D9-AE75-492E-A0FC-7842F448B2C7}"/>
              </a:ext>
            </a:extLst>
          </p:cNvPr>
          <p:cNvPicPr>
            <a:picLocks noChangeAspect="1"/>
          </p:cNvPicPr>
          <p:nvPr/>
        </p:nvPicPr>
        <p:blipFill>
          <a:blip r:embed="rId4"/>
          <a:stretch>
            <a:fillRect/>
          </a:stretch>
        </p:blipFill>
        <p:spPr>
          <a:xfrm>
            <a:off x="6339692" y="1943031"/>
            <a:ext cx="2237428" cy="1328099"/>
          </a:xfrm>
          <a:prstGeom prst="rect">
            <a:avLst/>
          </a:prstGeom>
        </p:spPr>
      </p:pic>
      <p:pic>
        <p:nvPicPr>
          <p:cNvPr id="11" name="صورة 10">
            <a:extLst>
              <a:ext uri="{FF2B5EF4-FFF2-40B4-BE49-F238E27FC236}">
                <a16:creationId xmlns:a16="http://schemas.microsoft.com/office/drawing/2014/main" id="{09FC520E-9E12-4235-B3D1-2D437C8C1EBD}"/>
              </a:ext>
            </a:extLst>
          </p:cNvPr>
          <p:cNvPicPr>
            <a:picLocks noChangeAspect="1"/>
          </p:cNvPicPr>
          <p:nvPr/>
        </p:nvPicPr>
        <p:blipFill>
          <a:blip r:embed="rId5"/>
          <a:stretch>
            <a:fillRect/>
          </a:stretch>
        </p:blipFill>
        <p:spPr>
          <a:xfrm>
            <a:off x="6629884" y="181262"/>
            <a:ext cx="2217348" cy="1328099"/>
          </a:xfrm>
          <a:prstGeom prst="rect">
            <a:avLst/>
          </a:prstGeom>
        </p:spPr>
      </p:pic>
      <p:pic>
        <p:nvPicPr>
          <p:cNvPr id="12" name="صورة 11">
            <a:extLst>
              <a:ext uri="{FF2B5EF4-FFF2-40B4-BE49-F238E27FC236}">
                <a16:creationId xmlns:a16="http://schemas.microsoft.com/office/drawing/2014/main" id="{0A0F687E-E0EB-425E-A6F2-576C8C554480}"/>
              </a:ext>
            </a:extLst>
          </p:cNvPr>
          <p:cNvPicPr>
            <a:picLocks noChangeAspect="1"/>
          </p:cNvPicPr>
          <p:nvPr/>
        </p:nvPicPr>
        <p:blipFill>
          <a:blip r:embed="rId6"/>
          <a:stretch>
            <a:fillRect/>
          </a:stretch>
        </p:blipFill>
        <p:spPr>
          <a:xfrm>
            <a:off x="1143567" y="464022"/>
            <a:ext cx="2825318" cy="5580263"/>
          </a:xfrm>
          <a:prstGeom prst="rect">
            <a:avLst/>
          </a:prstGeom>
        </p:spPr>
      </p:pic>
      <p:sp>
        <p:nvSpPr>
          <p:cNvPr id="13" name="شكل حر: شكل 12">
            <a:extLst>
              <a:ext uri="{FF2B5EF4-FFF2-40B4-BE49-F238E27FC236}">
                <a16:creationId xmlns:a16="http://schemas.microsoft.com/office/drawing/2014/main" id="{E64EC5AA-4505-4EE8-840C-4EDF54CCA298}"/>
              </a:ext>
            </a:extLst>
          </p:cNvPr>
          <p:cNvSpPr/>
          <p:nvPr/>
        </p:nvSpPr>
        <p:spPr>
          <a:xfrm>
            <a:off x="3875964" y="1392072"/>
            <a:ext cx="1310185" cy="4244453"/>
          </a:xfrm>
          <a:custGeom>
            <a:avLst/>
            <a:gdLst>
              <a:gd name="connsiteX0" fmla="*/ 0 w 1310185"/>
              <a:gd name="connsiteY0" fmla="*/ 0 h 4244453"/>
              <a:gd name="connsiteX1" fmla="*/ 191069 w 1310185"/>
              <a:gd name="connsiteY1" fmla="*/ 81886 h 4244453"/>
              <a:gd name="connsiteX2" fmla="*/ 272955 w 1310185"/>
              <a:gd name="connsiteY2" fmla="*/ 150125 h 4244453"/>
              <a:gd name="connsiteX3" fmla="*/ 313899 w 1310185"/>
              <a:gd name="connsiteY3" fmla="*/ 177421 h 4244453"/>
              <a:gd name="connsiteX4" fmla="*/ 354842 w 1310185"/>
              <a:gd name="connsiteY4" fmla="*/ 232012 h 4244453"/>
              <a:gd name="connsiteX5" fmla="*/ 395785 w 1310185"/>
              <a:gd name="connsiteY5" fmla="*/ 272955 h 4244453"/>
              <a:gd name="connsiteX6" fmla="*/ 409433 w 1310185"/>
              <a:gd name="connsiteY6" fmla="*/ 313898 h 4244453"/>
              <a:gd name="connsiteX7" fmla="*/ 436729 w 1310185"/>
              <a:gd name="connsiteY7" fmla="*/ 354841 h 4244453"/>
              <a:gd name="connsiteX8" fmla="*/ 504967 w 1310185"/>
              <a:gd name="connsiteY8" fmla="*/ 450376 h 4244453"/>
              <a:gd name="connsiteX9" fmla="*/ 518615 w 1310185"/>
              <a:gd name="connsiteY9" fmla="*/ 491319 h 4244453"/>
              <a:gd name="connsiteX10" fmla="*/ 573206 w 1310185"/>
              <a:gd name="connsiteY10" fmla="*/ 586853 h 4244453"/>
              <a:gd name="connsiteX11" fmla="*/ 600502 w 1310185"/>
              <a:gd name="connsiteY11" fmla="*/ 682388 h 4244453"/>
              <a:gd name="connsiteX12" fmla="*/ 627797 w 1310185"/>
              <a:gd name="connsiteY12" fmla="*/ 736979 h 4244453"/>
              <a:gd name="connsiteX13" fmla="*/ 655093 w 1310185"/>
              <a:gd name="connsiteY13" fmla="*/ 832513 h 4244453"/>
              <a:gd name="connsiteX14" fmla="*/ 682388 w 1310185"/>
              <a:gd name="connsiteY14" fmla="*/ 900752 h 4244453"/>
              <a:gd name="connsiteX15" fmla="*/ 723332 w 1310185"/>
              <a:gd name="connsiteY15" fmla="*/ 1078173 h 4244453"/>
              <a:gd name="connsiteX16" fmla="*/ 777923 w 1310185"/>
              <a:gd name="connsiteY16" fmla="*/ 1228298 h 4244453"/>
              <a:gd name="connsiteX17" fmla="*/ 805218 w 1310185"/>
              <a:gd name="connsiteY17" fmla="*/ 1473958 h 4244453"/>
              <a:gd name="connsiteX18" fmla="*/ 818866 w 1310185"/>
              <a:gd name="connsiteY18" fmla="*/ 1569492 h 4244453"/>
              <a:gd name="connsiteX19" fmla="*/ 846161 w 1310185"/>
              <a:gd name="connsiteY19" fmla="*/ 3234519 h 4244453"/>
              <a:gd name="connsiteX20" fmla="*/ 873457 w 1310185"/>
              <a:gd name="connsiteY20" fmla="*/ 3466531 h 4244453"/>
              <a:gd name="connsiteX21" fmla="*/ 887105 w 1310185"/>
              <a:gd name="connsiteY21" fmla="*/ 3548418 h 4244453"/>
              <a:gd name="connsiteX22" fmla="*/ 914400 w 1310185"/>
              <a:gd name="connsiteY22" fmla="*/ 3589361 h 4244453"/>
              <a:gd name="connsiteX23" fmla="*/ 928048 w 1310185"/>
              <a:gd name="connsiteY23" fmla="*/ 3684895 h 4244453"/>
              <a:gd name="connsiteX24" fmla="*/ 982639 w 1310185"/>
              <a:gd name="connsiteY24" fmla="*/ 3821373 h 4244453"/>
              <a:gd name="connsiteX25" fmla="*/ 996287 w 1310185"/>
              <a:gd name="connsiteY25" fmla="*/ 3875964 h 4244453"/>
              <a:gd name="connsiteX26" fmla="*/ 1023582 w 1310185"/>
              <a:gd name="connsiteY26" fmla="*/ 3916907 h 4244453"/>
              <a:gd name="connsiteX27" fmla="*/ 1050878 w 1310185"/>
              <a:gd name="connsiteY27" fmla="*/ 3971498 h 4244453"/>
              <a:gd name="connsiteX28" fmla="*/ 1064526 w 1310185"/>
              <a:gd name="connsiteY28" fmla="*/ 4026089 h 4244453"/>
              <a:gd name="connsiteX29" fmla="*/ 1105469 w 1310185"/>
              <a:gd name="connsiteY29" fmla="*/ 4067032 h 4244453"/>
              <a:gd name="connsiteX30" fmla="*/ 1187355 w 1310185"/>
              <a:gd name="connsiteY30" fmla="*/ 4162567 h 4244453"/>
              <a:gd name="connsiteX31" fmla="*/ 1228299 w 1310185"/>
              <a:gd name="connsiteY31" fmla="*/ 4176215 h 4244453"/>
              <a:gd name="connsiteX32" fmla="*/ 1255594 w 1310185"/>
              <a:gd name="connsiteY32" fmla="*/ 4217158 h 4244453"/>
              <a:gd name="connsiteX33" fmla="*/ 1296537 w 1310185"/>
              <a:gd name="connsiteY33" fmla="*/ 4230806 h 4244453"/>
              <a:gd name="connsiteX34" fmla="*/ 1310185 w 1310185"/>
              <a:gd name="connsiteY34" fmla="*/ 4244453 h 424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10185" h="4244453">
                <a:moveTo>
                  <a:pt x="0" y="0"/>
                </a:moveTo>
                <a:cubicBezTo>
                  <a:pt x="65730" y="26291"/>
                  <a:pt x="126524" y="49613"/>
                  <a:pt x="191069" y="81886"/>
                </a:cubicBezTo>
                <a:cubicBezTo>
                  <a:pt x="241894" y="107299"/>
                  <a:pt x="227682" y="112398"/>
                  <a:pt x="272955" y="150125"/>
                </a:cubicBezTo>
                <a:cubicBezTo>
                  <a:pt x="285556" y="160626"/>
                  <a:pt x="300251" y="168322"/>
                  <a:pt x="313899" y="177421"/>
                </a:cubicBezTo>
                <a:cubicBezTo>
                  <a:pt x="327547" y="195618"/>
                  <a:pt x="340039" y="214742"/>
                  <a:pt x="354842" y="232012"/>
                </a:cubicBezTo>
                <a:cubicBezTo>
                  <a:pt x="367403" y="246666"/>
                  <a:pt x="385079" y="256896"/>
                  <a:pt x="395785" y="272955"/>
                </a:cubicBezTo>
                <a:cubicBezTo>
                  <a:pt x="403765" y="284925"/>
                  <a:pt x="402999" y="301031"/>
                  <a:pt x="409433" y="313898"/>
                </a:cubicBezTo>
                <a:cubicBezTo>
                  <a:pt x="416769" y="328569"/>
                  <a:pt x="427195" y="341494"/>
                  <a:pt x="436729" y="354841"/>
                </a:cubicBezTo>
                <a:cubicBezTo>
                  <a:pt x="447037" y="369272"/>
                  <a:pt x="494243" y="428928"/>
                  <a:pt x="504967" y="450376"/>
                </a:cubicBezTo>
                <a:cubicBezTo>
                  <a:pt x="511401" y="463243"/>
                  <a:pt x="512948" y="478096"/>
                  <a:pt x="518615" y="491319"/>
                </a:cubicBezTo>
                <a:cubicBezTo>
                  <a:pt x="590406" y="658827"/>
                  <a:pt x="504667" y="449774"/>
                  <a:pt x="573206" y="586853"/>
                </a:cubicBezTo>
                <a:cubicBezTo>
                  <a:pt x="589703" y="619847"/>
                  <a:pt x="587384" y="647406"/>
                  <a:pt x="600502" y="682388"/>
                </a:cubicBezTo>
                <a:cubicBezTo>
                  <a:pt x="607645" y="701437"/>
                  <a:pt x="619783" y="718279"/>
                  <a:pt x="627797" y="736979"/>
                </a:cubicBezTo>
                <a:cubicBezTo>
                  <a:pt x="647513" y="782983"/>
                  <a:pt x="637778" y="780569"/>
                  <a:pt x="655093" y="832513"/>
                </a:cubicBezTo>
                <a:cubicBezTo>
                  <a:pt x="662840" y="855754"/>
                  <a:pt x="675348" y="877287"/>
                  <a:pt x="682388" y="900752"/>
                </a:cubicBezTo>
                <a:cubicBezTo>
                  <a:pt x="699114" y="956505"/>
                  <a:pt x="697331" y="1026170"/>
                  <a:pt x="723332" y="1078173"/>
                </a:cubicBezTo>
                <a:cubicBezTo>
                  <a:pt x="758222" y="1147955"/>
                  <a:pt x="756784" y="1136695"/>
                  <a:pt x="777923" y="1228298"/>
                </a:cubicBezTo>
                <a:cubicBezTo>
                  <a:pt x="797164" y="1311677"/>
                  <a:pt x="796025" y="1386624"/>
                  <a:pt x="805218" y="1473958"/>
                </a:cubicBezTo>
                <a:cubicBezTo>
                  <a:pt x="808586" y="1505949"/>
                  <a:pt x="814317" y="1537647"/>
                  <a:pt x="818866" y="1569492"/>
                </a:cubicBezTo>
                <a:cubicBezTo>
                  <a:pt x="828070" y="2526718"/>
                  <a:pt x="807177" y="2610764"/>
                  <a:pt x="846161" y="3234519"/>
                </a:cubicBezTo>
                <a:cubicBezTo>
                  <a:pt x="858576" y="3433164"/>
                  <a:pt x="840126" y="3366539"/>
                  <a:pt x="873457" y="3466531"/>
                </a:cubicBezTo>
                <a:cubicBezTo>
                  <a:pt x="878006" y="3493827"/>
                  <a:pt x="878354" y="3522166"/>
                  <a:pt x="887105" y="3548418"/>
                </a:cubicBezTo>
                <a:cubicBezTo>
                  <a:pt x="892292" y="3563979"/>
                  <a:pt x="909687" y="3573650"/>
                  <a:pt x="914400" y="3589361"/>
                </a:cubicBezTo>
                <a:cubicBezTo>
                  <a:pt x="923643" y="3620172"/>
                  <a:pt x="920815" y="3653551"/>
                  <a:pt x="928048" y="3684895"/>
                </a:cubicBezTo>
                <a:cubicBezTo>
                  <a:pt x="957514" y="3812583"/>
                  <a:pt x="945489" y="3722309"/>
                  <a:pt x="982639" y="3821373"/>
                </a:cubicBezTo>
                <a:cubicBezTo>
                  <a:pt x="989225" y="3838936"/>
                  <a:pt x="988898" y="3858724"/>
                  <a:pt x="996287" y="3875964"/>
                </a:cubicBezTo>
                <a:cubicBezTo>
                  <a:pt x="1002748" y="3891040"/>
                  <a:pt x="1015444" y="3902666"/>
                  <a:pt x="1023582" y="3916907"/>
                </a:cubicBezTo>
                <a:cubicBezTo>
                  <a:pt x="1033676" y="3934571"/>
                  <a:pt x="1043734" y="3952448"/>
                  <a:pt x="1050878" y="3971498"/>
                </a:cubicBezTo>
                <a:cubicBezTo>
                  <a:pt x="1057464" y="3989061"/>
                  <a:pt x="1055220" y="4009803"/>
                  <a:pt x="1064526" y="4026089"/>
                </a:cubicBezTo>
                <a:cubicBezTo>
                  <a:pt x="1074102" y="4042847"/>
                  <a:pt x="1092908" y="4052378"/>
                  <a:pt x="1105469" y="4067032"/>
                </a:cubicBezTo>
                <a:cubicBezTo>
                  <a:pt x="1130697" y="4096465"/>
                  <a:pt x="1153488" y="4139989"/>
                  <a:pt x="1187355" y="4162567"/>
                </a:cubicBezTo>
                <a:cubicBezTo>
                  <a:pt x="1199325" y="4170547"/>
                  <a:pt x="1214651" y="4171666"/>
                  <a:pt x="1228299" y="4176215"/>
                </a:cubicBezTo>
                <a:cubicBezTo>
                  <a:pt x="1237397" y="4189863"/>
                  <a:pt x="1242786" y="4206911"/>
                  <a:pt x="1255594" y="4217158"/>
                </a:cubicBezTo>
                <a:cubicBezTo>
                  <a:pt x="1266827" y="4226145"/>
                  <a:pt x="1283670" y="4224373"/>
                  <a:pt x="1296537" y="4230806"/>
                </a:cubicBezTo>
                <a:cubicBezTo>
                  <a:pt x="1302291" y="4233683"/>
                  <a:pt x="1305636" y="4239904"/>
                  <a:pt x="1310185" y="424445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شكل حر: شكل 13">
            <a:extLst>
              <a:ext uri="{FF2B5EF4-FFF2-40B4-BE49-F238E27FC236}">
                <a16:creationId xmlns:a16="http://schemas.microsoft.com/office/drawing/2014/main" id="{4165CEE2-951E-4304-9F3E-091EE35C7967}"/>
              </a:ext>
            </a:extLst>
          </p:cNvPr>
          <p:cNvSpPr/>
          <p:nvPr/>
        </p:nvSpPr>
        <p:spPr>
          <a:xfrm>
            <a:off x="3302758" y="2470245"/>
            <a:ext cx="3466532" cy="1624578"/>
          </a:xfrm>
          <a:custGeom>
            <a:avLst/>
            <a:gdLst>
              <a:gd name="connsiteX0" fmla="*/ 0 w 3466532"/>
              <a:gd name="connsiteY0" fmla="*/ 0 h 1624578"/>
              <a:gd name="connsiteX1" fmla="*/ 95535 w 3466532"/>
              <a:gd name="connsiteY1" fmla="*/ 40943 h 1624578"/>
              <a:gd name="connsiteX2" fmla="*/ 177421 w 3466532"/>
              <a:gd name="connsiteY2" fmla="*/ 54591 h 1624578"/>
              <a:gd name="connsiteX3" fmla="*/ 218364 w 3466532"/>
              <a:gd name="connsiteY3" fmla="*/ 68239 h 1624578"/>
              <a:gd name="connsiteX4" fmla="*/ 341194 w 3466532"/>
              <a:gd name="connsiteY4" fmla="*/ 95534 h 1624578"/>
              <a:gd name="connsiteX5" fmla="*/ 395785 w 3466532"/>
              <a:gd name="connsiteY5" fmla="*/ 122830 h 1624578"/>
              <a:gd name="connsiteX6" fmla="*/ 450376 w 3466532"/>
              <a:gd name="connsiteY6" fmla="*/ 136477 h 1624578"/>
              <a:gd name="connsiteX7" fmla="*/ 532263 w 3466532"/>
              <a:gd name="connsiteY7" fmla="*/ 163773 h 1624578"/>
              <a:gd name="connsiteX8" fmla="*/ 641445 w 3466532"/>
              <a:gd name="connsiteY8" fmla="*/ 218364 h 1624578"/>
              <a:gd name="connsiteX9" fmla="*/ 682388 w 3466532"/>
              <a:gd name="connsiteY9" fmla="*/ 245659 h 1624578"/>
              <a:gd name="connsiteX10" fmla="*/ 736979 w 3466532"/>
              <a:gd name="connsiteY10" fmla="*/ 259307 h 1624578"/>
              <a:gd name="connsiteX11" fmla="*/ 777923 w 3466532"/>
              <a:gd name="connsiteY11" fmla="*/ 272955 h 1624578"/>
              <a:gd name="connsiteX12" fmla="*/ 887105 w 3466532"/>
              <a:gd name="connsiteY12" fmla="*/ 327546 h 1624578"/>
              <a:gd name="connsiteX13" fmla="*/ 982639 w 3466532"/>
              <a:gd name="connsiteY13" fmla="*/ 368489 h 1624578"/>
              <a:gd name="connsiteX14" fmla="*/ 1023582 w 3466532"/>
              <a:gd name="connsiteY14" fmla="*/ 395785 h 1624578"/>
              <a:gd name="connsiteX15" fmla="*/ 1078173 w 3466532"/>
              <a:gd name="connsiteY15" fmla="*/ 436728 h 1624578"/>
              <a:gd name="connsiteX16" fmla="*/ 1119117 w 3466532"/>
              <a:gd name="connsiteY16" fmla="*/ 450376 h 1624578"/>
              <a:gd name="connsiteX17" fmla="*/ 1214651 w 3466532"/>
              <a:gd name="connsiteY17" fmla="*/ 504967 h 1624578"/>
              <a:gd name="connsiteX18" fmla="*/ 1255594 w 3466532"/>
              <a:gd name="connsiteY18" fmla="*/ 518615 h 1624578"/>
              <a:gd name="connsiteX19" fmla="*/ 1337481 w 3466532"/>
              <a:gd name="connsiteY19" fmla="*/ 573206 h 1624578"/>
              <a:gd name="connsiteX20" fmla="*/ 1378424 w 3466532"/>
              <a:gd name="connsiteY20" fmla="*/ 586854 h 1624578"/>
              <a:gd name="connsiteX21" fmla="*/ 1501254 w 3466532"/>
              <a:gd name="connsiteY21" fmla="*/ 655092 h 1624578"/>
              <a:gd name="connsiteX22" fmla="*/ 1583141 w 3466532"/>
              <a:gd name="connsiteY22" fmla="*/ 709683 h 1624578"/>
              <a:gd name="connsiteX23" fmla="*/ 1651379 w 3466532"/>
              <a:gd name="connsiteY23" fmla="*/ 736979 h 1624578"/>
              <a:gd name="connsiteX24" fmla="*/ 1733266 w 3466532"/>
              <a:gd name="connsiteY24" fmla="*/ 791570 h 1624578"/>
              <a:gd name="connsiteX25" fmla="*/ 1815152 w 3466532"/>
              <a:gd name="connsiteY25" fmla="*/ 832513 h 1624578"/>
              <a:gd name="connsiteX26" fmla="*/ 1856096 w 3466532"/>
              <a:gd name="connsiteY26" fmla="*/ 846161 h 1624578"/>
              <a:gd name="connsiteX27" fmla="*/ 1897039 w 3466532"/>
              <a:gd name="connsiteY27" fmla="*/ 887104 h 1624578"/>
              <a:gd name="connsiteX28" fmla="*/ 1978926 w 3466532"/>
              <a:gd name="connsiteY28" fmla="*/ 928048 h 1624578"/>
              <a:gd name="connsiteX29" fmla="*/ 2019869 w 3466532"/>
              <a:gd name="connsiteY29" fmla="*/ 968991 h 1624578"/>
              <a:gd name="connsiteX30" fmla="*/ 2074460 w 3466532"/>
              <a:gd name="connsiteY30" fmla="*/ 982639 h 1624578"/>
              <a:gd name="connsiteX31" fmla="*/ 2129051 w 3466532"/>
              <a:gd name="connsiteY31" fmla="*/ 1009934 h 1624578"/>
              <a:gd name="connsiteX32" fmla="*/ 2210938 w 3466532"/>
              <a:gd name="connsiteY32" fmla="*/ 1064525 h 1624578"/>
              <a:gd name="connsiteX33" fmla="*/ 2251881 w 3466532"/>
              <a:gd name="connsiteY33" fmla="*/ 1078173 h 1624578"/>
              <a:gd name="connsiteX34" fmla="*/ 2292824 w 3466532"/>
              <a:gd name="connsiteY34" fmla="*/ 1105468 h 1624578"/>
              <a:gd name="connsiteX35" fmla="*/ 2402006 w 3466532"/>
              <a:gd name="connsiteY35" fmla="*/ 1187355 h 1624578"/>
              <a:gd name="connsiteX36" fmla="*/ 2497541 w 3466532"/>
              <a:gd name="connsiteY36" fmla="*/ 1241946 h 1624578"/>
              <a:gd name="connsiteX37" fmla="*/ 2538484 w 3466532"/>
              <a:gd name="connsiteY37" fmla="*/ 1255594 h 1624578"/>
              <a:gd name="connsiteX38" fmla="*/ 2579427 w 3466532"/>
              <a:gd name="connsiteY38" fmla="*/ 1282889 h 1624578"/>
              <a:gd name="connsiteX39" fmla="*/ 2620370 w 3466532"/>
              <a:gd name="connsiteY39" fmla="*/ 1296537 h 1624578"/>
              <a:gd name="connsiteX40" fmla="*/ 2661314 w 3466532"/>
              <a:gd name="connsiteY40" fmla="*/ 1323833 h 1624578"/>
              <a:gd name="connsiteX41" fmla="*/ 2715905 w 3466532"/>
              <a:gd name="connsiteY41" fmla="*/ 1351128 h 1624578"/>
              <a:gd name="connsiteX42" fmla="*/ 2756848 w 3466532"/>
              <a:gd name="connsiteY42" fmla="*/ 1378424 h 1624578"/>
              <a:gd name="connsiteX43" fmla="*/ 2811439 w 3466532"/>
              <a:gd name="connsiteY43" fmla="*/ 1392071 h 1624578"/>
              <a:gd name="connsiteX44" fmla="*/ 2893326 w 3466532"/>
              <a:gd name="connsiteY44" fmla="*/ 1433015 h 1624578"/>
              <a:gd name="connsiteX45" fmla="*/ 2934269 w 3466532"/>
              <a:gd name="connsiteY45" fmla="*/ 1460310 h 1624578"/>
              <a:gd name="connsiteX46" fmla="*/ 3029803 w 3466532"/>
              <a:gd name="connsiteY46" fmla="*/ 1501254 h 1624578"/>
              <a:gd name="connsiteX47" fmla="*/ 3166281 w 3466532"/>
              <a:gd name="connsiteY47" fmla="*/ 1583140 h 1624578"/>
              <a:gd name="connsiteX48" fmla="*/ 3234520 w 3466532"/>
              <a:gd name="connsiteY48" fmla="*/ 1596788 h 1624578"/>
              <a:gd name="connsiteX49" fmla="*/ 3275463 w 3466532"/>
              <a:gd name="connsiteY49" fmla="*/ 1610436 h 1624578"/>
              <a:gd name="connsiteX50" fmla="*/ 3466532 w 3466532"/>
              <a:gd name="connsiteY50" fmla="*/ 1624083 h 162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66532" h="1624578">
                <a:moveTo>
                  <a:pt x="0" y="0"/>
                </a:moveTo>
                <a:cubicBezTo>
                  <a:pt x="31845" y="13648"/>
                  <a:pt x="62421" y="30754"/>
                  <a:pt x="95535" y="40943"/>
                </a:cubicBezTo>
                <a:cubicBezTo>
                  <a:pt x="121983" y="49081"/>
                  <a:pt x="150408" y="48588"/>
                  <a:pt x="177421" y="54591"/>
                </a:cubicBezTo>
                <a:cubicBezTo>
                  <a:pt x="191464" y="57712"/>
                  <a:pt x="204408" y="64750"/>
                  <a:pt x="218364" y="68239"/>
                </a:cubicBezTo>
                <a:cubicBezTo>
                  <a:pt x="244314" y="74726"/>
                  <a:pt x="313166" y="85023"/>
                  <a:pt x="341194" y="95534"/>
                </a:cubicBezTo>
                <a:cubicBezTo>
                  <a:pt x="360244" y="102678"/>
                  <a:pt x="376735" y="115686"/>
                  <a:pt x="395785" y="122830"/>
                </a:cubicBezTo>
                <a:cubicBezTo>
                  <a:pt x="413348" y="129416"/>
                  <a:pt x="432410" y="131087"/>
                  <a:pt x="450376" y="136477"/>
                </a:cubicBezTo>
                <a:cubicBezTo>
                  <a:pt x="477935" y="144745"/>
                  <a:pt x="532263" y="163773"/>
                  <a:pt x="532263" y="163773"/>
                </a:cubicBezTo>
                <a:cubicBezTo>
                  <a:pt x="609915" y="241425"/>
                  <a:pt x="529875" y="176525"/>
                  <a:pt x="641445" y="218364"/>
                </a:cubicBezTo>
                <a:cubicBezTo>
                  <a:pt x="656803" y="224123"/>
                  <a:pt x="667312" y="239198"/>
                  <a:pt x="682388" y="245659"/>
                </a:cubicBezTo>
                <a:cubicBezTo>
                  <a:pt x="699628" y="253048"/>
                  <a:pt x="718944" y="254154"/>
                  <a:pt x="736979" y="259307"/>
                </a:cubicBezTo>
                <a:cubicBezTo>
                  <a:pt x="750812" y="263259"/>
                  <a:pt x="764275" y="268406"/>
                  <a:pt x="777923" y="272955"/>
                </a:cubicBezTo>
                <a:cubicBezTo>
                  <a:pt x="872780" y="336195"/>
                  <a:pt x="753556" y="260771"/>
                  <a:pt x="887105" y="327546"/>
                </a:cubicBezTo>
                <a:cubicBezTo>
                  <a:pt x="981356" y="374671"/>
                  <a:pt x="869022" y="340086"/>
                  <a:pt x="982639" y="368489"/>
                </a:cubicBezTo>
                <a:cubicBezTo>
                  <a:pt x="996287" y="377588"/>
                  <a:pt x="1010235" y="386251"/>
                  <a:pt x="1023582" y="395785"/>
                </a:cubicBezTo>
                <a:cubicBezTo>
                  <a:pt x="1042091" y="409006"/>
                  <a:pt x="1058424" y="425443"/>
                  <a:pt x="1078173" y="436728"/>
                </a:cubicBezTo>
                <a:cubicBezTo>
                  <a:pt x="1090664" y="443866"/>
                  <a:pt x="1105894" y="444709"/>
                  <a:pt x="1119117" y="450376"/>
                </a:cubicBezTo>
                <a:cubicBezTo>
                  <a:pt x="1286585" y="522147"/>
                  <a:pt x="1077604" y="436442"/>
                  <a:pt x="1214651" y="504967"/>
                </a:cubicBezTo>
                <a:cubicBezTo>
                  <a:pt x="1227518" y="511401"/>
                  <a:pt x="1243018" y="511629"/>
                  <a:pt x="1255594" y="518615"/>
                </a:cubicBezTo>
                <a:cubicBezTo>
                  <a:pt x="1284271" y="534547"/>
                  <a:pt x="1306359" y="562832"/>
                  <a:pt x="1337481" y="573206"/>
                </a:cubicBezTo>
                <a:cubicBezTo>
                  <a:pt x="1351129" y="577755"/>
                  <a:pt x="1365848" y="579868"/>
                  <a:pt x="1378424" y="586854"/>
                </a:cubicBezTo>
                <a:cubicBezTo>
                  <a:pt x="1519203" y="665065"/>
                  <a:pt x="1408612" y="624213"/>
                  <a:pt x="1501254" y="655092"/>
                </a:cubicBezTo>
                <a:cubicBezTo>
                  <a:pt x="1528550" y="673289"/>
                  <a:pt x="1552682" y="697499"/>
                  <a:pt x="1583141" y="709683"/>
                </a:cubicBezTo>
                <a:cubicBezTo>
                  <a:pt x="1605887" y="718782"/>
                  <a:pt x="1629872" y="725248"/>
                  <a:pt x="1651379" y="736979"/>
                </a:cubicBezTo>
                <a:cubicBezTo>
                  <a:pt x="1680179" y="752688"/>
                  <a:pt x="1702144" y="781196"/>
                  <a:pt x="1733266" y="791570"/>
                </a:cubicBezTo>
                <a:cubicBezTo>
                  <a:pt x="1836181" y="825876"/>
                  <a:pt x="1709322" y="779599"/>
                  <a:pt x="1815152" y="832513"/>
                </a:cubicBezTo>
                <a:cubicBezTo>
                  <a:pt x="1828019" y="838947"/>
                  <a:pt x="1842448" y="841612"/>
                  <a:pt x="1856096" y="846161"/>
                </a:cubicBezTo>
                <a:cubicBezTo>
                  <a:pt x="1869744" y="859809"/>
                  <a:pt x="1880980" y="876398"/>
                  <a:pt x="1897039" y="887104"/>
                </a:cubicBezTo>
                <a:cubicBezTo>
                  <a:pt x="2020145" y="969175"/>
                  <a:pt x="1850072" y="820670"/>
                  <a:pt x="1978926" y="928048"/>
                </a:cubicBezTo>
                <a:cubicBezTo>
                  <a:pt x="1993753" y="940404"/>
                  <a:pt x="2003111" y="959415"/>
                  <a:pt x="2019869" y="968991"/>
                </a:cubicBezTo>
                <a:cubicBezTo>
                  <a:pt x="2036155" y="978297"/>
                  <a:pt x="2056897" y="976053"/>
                  <a:pt x="2074460" y="982639"/>
                </a:cubicBezTo>
                <a:cubicBezTo>
                  <a:pt x="2093509" y="989782"/>
                  <a:pt x="2111605" y="999467"/>
                  <a:pt x="2129051" y="1009934"/>
                </a:cubicBezTo>
                <a:cubicBezTo>
                  <a:pt x="2157181" y="1026812"/>
                  <a:pt x="2179816" y="1054151"/>
                  <a:pt x="2210938" y="1064525"/>
                </a:cubicBezTo>
                <a:cubicBezTo>
                  <a:pt x="2224586" y="1069074"/>
                  <a:pt x="2239014" y="1071739"/>
                  <a:pt x="2251881" y="1078173"/>
                </a:cubicBezTo>
                <a:cubicBezTo>
                  <a:pt x="2266552" y="1085508"/>
                  <a:pt x="2279559" y="1095821"/>
                  <a:pt x="2292824" y="1105468"/>
                </a:cubicBezTo>
                <a:cubicBezTo>
                  <a:pt x="2329615" y="1132225"/>
                  <a:pt x="2364154" y="1162120"/>
                  <a:pt x="2402006" y="1187355"/>
                </a:cubicBezTo>
                <a:cubicBezTo>
                  <a:pt x="2443129" y="1214771"/>
                  <a:pt x="2449051" y="1221165"/>
                  <a:pt x="2497541" y="1241946"/>
                </a:cubicBezTo>
                <a:cubicBezTo>
                  <a:pt x="2510764" y="1247613"/>
                  <a:pt x="2525617" y="1249160"/>
                  <a:pt x="2538484" y="1255594"/>
                </a:cubicBezTo>
                <a:cubicBezTo>
                  <a:pt x="2553155" y="1262929"/>
                  <a:pt x="2564756" y="1275554"/>
                  <a:pt x="2579427" y="1282889"/>
                </a:cubicBezTo>
                <a:cubicBezTo>
                  <a:pt x="2592294" y="1289323"/>
                  <a:pt x="2607503" y="1290103"/>
                  <a:pt x="2620370" y="1296537"/>
                </a:cubicBezTo>
                <a:cubicBezTo>
                  <a:pt x="2635041" y="1303873"/>
                  <a:pt x="2647072" y="1315695"/>
                  <a:pt x="2661314" y="1323833"/>
                </a:cubicBezTo>
                <a:cubicBezTo>
                  <a:pt x="2678978" y="1333927"/>
                  <a:pt x="2698241" y="1341034"/>
                  <a:pt x="2715905" y="1351128"/>
                </a:cubicBezTo>
                <a:cubicBezTo>
                  <a:pt x="2730146" y="1359266"/>
                  <a:pt x="2741772" y="1371963"/>
                  <a:pt x="2756848" y="1378424"/>
                </a:cubicBezTo>
                <a:cubicBezTo>
                  <a:pt x="2774088" y="1385813"/>
                  <a:pt x="2793242" y="1387522"/>
                  <a:pt x="2811439" y="1392071"/>
                </a:cubicBezTo>
                <a:cubicBezTo>
                  <a:pt x="2928765" y="1470290"/>
                  <a:pt x="2780326" y="1376516"/>
                  <a:pt x="2893326" y="1433015"/>
                </a:cubicBezTo>
                <a:cubicBezTo>
                  <a:pt x="2907997" y="1440350"/>
                  <a:pt x="2919598" y="1452975"/>
                  <a:pt x="2934269" y="1460310"/>
                </a:cubicBezTo>
                <a:cubicBezTo>
                  <a:pt x="3047218" y="1516784"/>
                  <a:pt x="2887809" y="1416057"/>
                  <a:pt x="3029803" y="1501254"/>
                </a:cubicBezTo>
                <a:cubicBezTo>
                  <a:pt x="3068737" y="1524614"/>
                  <a:pt x="3119484" y="1567541"/>
                  <a:pt x="3166281" y="1583140"/>
                </a:cubicBezTo>
                <a:cubicBezTo>
                  <a:pt x="3188287" y="1590475"/>
                  <a:pt x="3212016" y="1591162"/>
                  <a:pt x="3234520" y="1596788"/>
                </a:cubicBezTo>
                <a:cubicBezTo>
                  <a:pt x="3248476" y="1600277"/>
                  <a:pt x="3261356" y="1607615"/>
                  <a:pt x="3275463" y="1610436"/>
                </a:cubicBezTo>
                <a:cubicBezTo>
                  <a:pt x="3366216" y="1628586"/>
                  <a:pt x="3374771" y="1624083"/>
                  <a:pt x="3466532" y="1624083"/>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شكل حر: شكل 14">
            <a:extLst>
              <a:ext uri="{FF2B5EF4-FFF2-40B4-BE49-F238E27FC236}">
                <a16:creationId xmlns:a16="http://schemas.microsoft.com/office/drawing/2014/main" id="{EE41AE37-64BD-44F7-9F9F-C133982523AE}"/>
              </a:ext>
            </a:extLst>
          </p:cNvPr>
          <p:cNvSpPr/>
          <p:nvPr/>
        </p:nvSpPr>
        <p:spPr>
          <a:xfrm>
            <a:off x="3002507" y="2548547"/>
            <a:ext cx="3835021" cy="1532134"/>
          </a:xfrm>
          <a:custGeom>
            <a:avLst/>
            <a:gdLst>
              <a:gd name="connsiteX0" fmla="*/ 0 w 3835021"/>
              <a:gd name="connsiteY0" fmla="*/ 1532134 h 1532134"/>
              <a:gd name="connsiteX1" fmla="*/ 259308 w 3835021"/>
              <a:gd name="connsiteY1" fmla="*/ 1518486 h 1532134"/>
              <a:gd name="connsiteX2" fmla="*/ 341194 w 3835021"/>
              <a:gd name="connsiteY2" fmla="*/ 1491190 h 1532134"/>
              <a:gd name="connsiteX3" fmla="*/ 450377 w 3835021"/>
              <a:gd name="connsiteY3" fmla="*/ 1463895 h 1532134"/>
              <a:gd name="connsiteX4" fmla="*/ 504968 w 3835021"/>
              <a:gd name="connsiteY4" fmla="*/ 1450247 h 1532134"/>
              <a:gd name="connsiteX5" fmla="*/ 559559 w 3835021"/>
              <a:gd name="connsiteY5" fmla="*/ 1436599 h 1532134"/>
              <a:gd name="connsiteX6" fmla="*/ 600502 w 3835021"/>
              <a:gd name="connsiteY6" fmla="*/ 1422952 h 1532134"/>
              <a:gd name="connsiteX7" fmla="*/ 655093 w 3835021"/>
              <a:gd name="connsiteY7" fmla="*/ 1395656 h 1532134"/>
              <a:gd name="connsiteX8" fmla="*/ 723332 w 3835021"/>
              <a:gd name="connsiteY8" fmla="*/ 1382008 h 1532134"/>
              <a:gd name="connsiteX9" fmla="*/ 764275 w 3835021"/>
              <a:gd name="connsiteY9" fmla="*/ 1354713 h 1532134"/>
              <a:gd name="connsiteX10" fmla="*/ 818866 w 3835021"/>
              <a:gd name="connsiteY10" fmla="*/ 1341065 h 1532134"/>
              <a:gd name="connsiteX11" fmla="*/ 859809 w 3835021"/>
              <a:gd name="connsiteY11" fmla="*/ 1327417 h 1532134"/>
              <a:gd name="connsiteX12" fmla="*/ 968992 w 3835021"/>
              <a:gd name="connsiteY12" fmla="*/ 1272826 h 1532134"/>
              <a:gd name="connsiteX13" fmla="*/ 1023583 w 3835021"/>
              <a:gd name="connsiteY13" fmla="*/ 1245531 h 1532134"/>
              <a:gd name="connsiteX14" fmla="*/ 1064526 w 3835021"/>
              <a:gd name="connsiteY14" fmla="*/ 1231883 h 1532134"/>
              <a:gd name="connsiteX15" fmla="*/ 1105469 w 3835021"/>
              <a:gd name="connsiteY15" fmla="*/ 1204587 h 1532134"/>
              <a:gd name="connsiteX16" fmla="*/ 1173708 w 3835021"/>
              <a:gd name="connsiteY16" fmla="*/ 1190940 h 1532134"/>
              <a:gd name="connsiteX17" fmla="*/ 1228299 w 3835021"/>
              <a:gd name="connsiteY17" fmla="*/ 1163644 h 1532134"/>
              <a:gd name="connsiteX18" fmla="*/ 1323833 w 3835021"/>
              <a:gd name="connsiteY18" fmla="*/ 1109053 h 1532134"/>
              <a:gd name="connsiteX19" fmla="*/ 1433015 w 3835021"/>
              <a:gd name="connsiteY19" fmla="*/ 1068110 h 1532134"/>
              <a:gd name="connsiteX20" fmla="*/ 1473959 w 3835021"/>
              <a:gd name="connsiteY20" fmla="*/ 1040814 h 1532134"/>
              <a:gd name="connsiteX21" fmla="*/ 1528550 w 3835021"/>
              <a:gd name="connsiteY21" fmla="*/ 1013519 h 1532134"/>
              <a:gd name="connsiteX22" fmla="*/ 1610436 w 3835021"/>
              <a:gd name="connsiteY22" fmla="*/ 958928 h 1532134"/>
              <a:gd name="connsiteX23" fmla="*/ 1719618 w 3835021"/>
              <a:gd name="connsiteY23" fmla="*/ 904337 h 1532134"/>
              <a:gd name="connsiteX24" fmla="*/ 1787857 w 3835021"/>
              <a:gd name="connsiteY24" fmla="*/ 863393 h 1532134"/>
              <a:gd name="connsiteX25" fmla="*/ 1828800 w 3835021"/>
              <a:gd name="connsiteY25" fmla="*/ 822450 h 1532134"/>
              <a:gd name="connsiteX26" fmla="*/ 1951630 w 3835021"/>
              <a:gd name="connsiteY26" fmla="*/ 754211 h 1532134"/>
              <a:gd name="connsiteX27" fmla="*/ 2060812 w 3835021"/>
              <a:gd name="connsiteY27" fmla="*/ 685972 h 1532134"/>
              <a:gd name="connsiteX28" fmla="*/ 2115403 w 3835021"/>
              <a:gd name="connsiteY28" fmla="*/ 645029 h 1532134"/>
              <a:gd name="connsiteX29" fmla="*/ 2197290 w 3835021"/>
              <a:gd name="connsiteY29" fmla="*/ 617734 h 1532134"/>
              <a:gd name="connsiteX30" fmla="*/ 2292824 w 3835021"/>
              <a:gd name="connsiteY30" fmla="*/ 549495 h 1532134"/>
              <a:gd name="connsiteX31" fmla="*/ 2361063 w 3835021"/>
              <a:gd name="connsiteY31" fmla="*/ 494904 h 1532134"/>
              <a:gd name="connsiteX32" fmla="*/ 2388359 w 3835021"/>
              <a:gd name="connsiteY32" fmla="*/ 453960 h 1532134"/>
              <a:gd name="connsiteX33" fmla="*/ 2429302 w 3835021"/>
              <a:gd name="connsiteY33" fmla="*/ 440313 h 1532134"/>
              <a:gd name="connsiteX34" fmla="*/ 2497541 w 3835021"/>
              <a:gd name="connsiteY34" fmla="*/ 399369 h 1532134"/>
              <a:gd name="connsiteX35" fmla="*/ 2634018 w 3835021"/>
              <a:gd name="connsiteY35" fmla="*/ 303835 h 1532134"/>
              <a:gd name="connsiteX36" fmla="*/ 2674962 w 3835021"/>
              <a:gd name="connsiteY36" fmla="*/ 290187 h 1532134"/>
              <a:gd name="connsiteX37" fmla="*/ 2756848 w 3835021"/>
              <a:gd name="connsiteY37" fmla="*/ 235596 h 1532134"/>
              <a:gd name="connsiteX38" fmla="*/ 2852383 w 3835021"/>
              <a:gd name="connsiteY38" fmla="*/ 194653 h 1532134"/>
              <a:gd name="connsiteX39" fmla="*/ 2947917 w 3835021"/>
              <a:gd name="connsiteY39" fmla="*/ 153710 h 1532134"/>
              <a:gd name="connsiteX40" fmla="*/ 3002508 w 3835021"/>
              <a:gd name="connsiteY40" fmla="*/ 126414 h 1532134"/>
              <a:gd name="connsiteX41" fmla="*/ 3084394 w 3835021"/>
              <a:gd name="connsiteY41" fmla="*/ 99119 h 1532134"/>
              <a:gd name="connsiteX42" fmla="*/ 3152633 w 3835021"/>
              <a:gd name="connsiteY42" fmla="*/ 71823 h 1532134"/>
              <a:gd name="connsiteX43" fmla="*/ 3248168 w 3835021"/>
              <a:gd name="connsiteY43" fmla="*/ 58175 h 1532134"/>
              <a:gd name="connsiteX44" fmla="*/ 3302759 w 3835021"/>
              <a:gd name="connsiteY44" fmla="*/ 44528 h 1532134"/>
              <a:gd name="connsiteX45" fmla="*/ 3384645 w 3835021"/>
              <a:gd name="connsiteY45" fmla="*/ 17232 h 1532134"/>
              <a:gd name="connsiteX46" fmla="*/ 3835021 w 3835021"/>
              <a:gd name="connsiteY46" fmla="*/ 3584 h 153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835021" h="1532134">
                <a:moveTo>
                  <a:pt x="0" y="1532134"/>
                </a:moveTo>
                <a:cubicBezTo>
                  <a:pt x="86436" y="1527585"/>
                  <a:pt x="173369" y="1528799"/>
                  <a:pt x="259308" y="1518486"/>
                </a:cubicBezTo>
                <a:cubicBezTo>
                  <a:pt x="287875" y="1515058"/>
                  <a:pt x="313529" y="1499094"/>
                  <a:pt x="341194" y="1491190"/>
                </a:cubicBezTo>
                <a:cubicBezTo>
                  <a:pt x="377265" y="1480884"/>
                  <a:pt x="413983" y="1472993"/>
                  <a:pt x="450377" y="1463895"/>
                </a:cubicBezTo>
                <a:lnTo>
                  <a:pt x="504968" y="1450247"/>
                </a:lnTo>
                <a:cubicBezTo>
                  <a:pt x="523165" y="1445698"/>
                  <a:pt x="541764" y="1442530"/>
                  <a:pt x="559559" y="1436599"/>
                </a:cubicBezTo>
                <a:cubicBezTo>
                  <a:pt x="573207" y="1432050"/>
                  <a:pt x="587279" y="1428619"/>
                  <a:pt x="600502" y="1422952"/>
                </a:cubicBezTo>
                <a:cubicBezTo>
                  <a:pt x="619202" y="1414938"/>
                  <a:pt x="635792" y="1402090"/>
                  <a:pt x="655093" y="1395656"/>
                </a:cubicBezTo>
                <a:cubicBezTo>
                  <a:pt x="677099" y="1388320"/>
                  <a:pt x="700586" y="1386557"/>
                  <a:pt x="723332" y="1382008"/>
                </a:cubicBezTo>
                <a:cubicBezTo>
                  <a:pt x="736980" y="1372910"/>
                  <a:pt x="749199" y="1361174"/>
                  <a:pt x="764275" y="1354713"/>
                </a:cubicBezTo>
                <a:cubicBezTo>
                  <a:pt x="781515" y="1347324"/>
                  <a:pt x="800831" y="1346218"/>
                  <a:pt x="818866" y="1341065"/>
                </a:cubicBezTo>
                <a:cubicBezTo>
                  <a:pt x="832698" y="1337113"/>
                  <a:pt x="846161" y="1331966"/>
                  <a:pt x="859809" y="1327417"/>
                </a:cubicBezTo>
                <a:cubicBezTo>
                  <a:pt x="908914" y="1253762"/>
                  <a:pt x="860029" y="1305514"/>
                  <a:pt x="968992" y="1272826"/>
                </a:cubicBezTo>
                <a:cubicBezTo>
                  <a:pt x="988479" y="1266980"/>
                  <a:pt x="1004883" y="1253545"/>
                  <a:pt x="1023583" y="1245531"/>
                </a:cubicBezTo>
                <a:cubicBezTo>
                  <a:pt x="1036806" y="1239864"/>
                  <a:pt x="1051659" y="1238317"/>
                  <a:pt x="1064526" y="1231883"/>
                </a:cubicBezTo>
                <a:cubicBezTo>
                  <a:pt x="1079197" y="1224547"/>
                  <a:pt x="1090111" y="1210346"/>
                  <a:pt x="1105469" y="1204587"/>
                </a:cubicBezTo>
                <a:cubicBezTo>
                  <a:pt x="1127189" y="1196442"/>
                  <a:pt x="1150962" y="1195489"/>
                  <a:pt x="1173708" y="1190940"/>
                </a:cubicBezTo>
                <a:cubicBezTo>
                  <a:pt x="1191905" y="1181841"/>
                  <a:pt x="1210635" y="1173738"/>
                  <a:pt x="1228299" y="1163644"/>
                </a:cubicBezTo>
                <a:cubicBezTo>
                  <a:pt x="1278691" y="1134849"/>
                  <a:pt x="1263849" y="1131548"/>
                  <a:pt x="1323833" y="1109053"/>
                </a:cubicBezTo>
                <a:cubicBezTo>
                  <a:pt x="1421535" y="1072414"/>
                  <a:pt x="1336295" y="1123378"/>
                  <a:pt x="1433015" y="1068110"/>
                </a:cubicBezTo>
                <a:cubicBezTo>
                  <a:pt x="1447257" y="1059972"/>
                  <a:pt x="1459717" y="1048952"/>
                  <a:pt x="1473959" y="1040814"/>
                </a:cubicBezTo>
                <a:cubicBezTo>
                  <a:pt x="1491623" y="1030720"/>
                  <a:pt x="1511104" y="1023986"/>
                  <a:pt x="1528550" y="1013519"/>
                </a:cubicBezTo>
                <a:cubicBezTo>
                  <a:pt x="1556680" y="996641"/>
                  <a:pt x="1581953" y="975204"/>
                  <a:pt x="1610436" y="958928"/>
                </a:cubicBezTo>
                <a:cubicBezTo>
                  <a:pt x="1645765" y="938740"/>
                  <a:pt x="1684727" y="925272"/>
                  <a:pt x="1719618" y="904337"/>
                </a:cubicBezTo>
                <a:cubicBezTo>
                  <a:pt x="1742364" y="890689"/>
                  <a:pt x="1766636" y="879309"/>
                  <a:pt x="1787857" y="863393"/>
                </a:cubicBezTo>
                <a:cubicBezTo>
                  <a:pt x="1803298" y="851813"/>
                  <a:pt x="1813565" y="834299"/>
                  <a:pt x="1828800" y="822450"/>
                </a:cubicBezTo>
                <a:cubicBezTo>
                  <a:pt x="1899192" y="767701"/>
                  <a:pt x="1889855" y="774803"/>
                  <a:pt x="1951630" y="754211"/>
                </a:cubicBezTo>
                <a:cubicBezTo>
                  <a:pt x="2106277" y="638226"/>
                  <a:pt x="1910941" y="779642"/>
                  <a:pt x="2060812" y="685972"/>
                </a:cubicBezTo>
                <a:cubicBezTo>
                  <a:pt x="2080101" y="673917"/>
                  <a:pt x="2095058" y="655201"/>
                  <a:pt x="2115403" y="645029"/>
                </a:cubicBezTo>
                <a:cubicBezTo>
                  <a:pt x="2141138" y="632162"/>
                  <a:pt x="2197290" y="617734"/>
                  <a:pt x="2197290" y="617734"/>
                </a:cubicBezTo>
                <a:cubicBezTo>
                  <a:pt x="2220535" y="602237"/>
                  <a:pt x="2275899" y="566420"/>
                  <a:pt x="2292824" y="549495"/>
                </a:cubicBezTo>
                <a:cubicBezTo>
                  <a:pt x="2354557" y="487763"/>
                  <a:pt x="2281355" y="521474"/>
                  <a:pt x="2361063" y="494904"/>
                </a:cubicBezTo>
                <a:cubicBezTo>
                  <a:pt x="2370162" y="481256"/>
                  <a:pt x="2375551" y="464207"/>
                  <a:pt x="2388359" y="453960"/>
                </a:cubicBezTo>
                <a:cubicBezTo>
                  <a:pt x="2399592" y="444973"/>
                  <a:pt x="2416435" y="446747"/>
                  <a:pt x="2429302" y="440313"/>
                </a:cubicBezTo>
                <a:cubicBezTo>
                  <a:pt x="2453028" y="428450"/>
                  <a:pt x="2475470" y="414083"/>
                  <a:pt x="2497541" y="399369"/>
                </a:cubicBezTo>
                <a:cubicBezTo>
                  <a:pt x="2528682" y="378608"/>
                  <a:pt x="2604876" y="313549"/>
                  <a:pt x="2634018" y="303835"/>
                </a:cubicBezTo>
                <a:cubicBezTo>
                  <a:pt x="2647666" y="299286"/>
                  <a:pt x="2662386" y="297174"/>
                  <a:pt x="2674962" y="290187"/>
                </a:cubicBezTo>
                <a:cubicBezTo>
                  <a:pt x="2703639" y="274255"/>
                  <a:pt x="2727506" y="250267"/>
                  <a:pt x="2756848" y="235596"/>
                </a:cubicBezTo>
                <a:cubicBezTo>
                  <a:pt x="2824307" y="201867"/>
                  <a:pt x="2792138" y="214735"/>
                  <a:pt x="2852383" y="194653"/>
                </a:cubicBezTo>
                <a:cubicBezTo>
                  <a:pt x="2935357" y="139336"/>
                  <a:pt x="2847196" y="191480"/>
                  <a:pt x="2947917" y="153710"/>
                </a:cubicBezTo>
                <a:cubicBezTo>
                  <a:pt x="2966967" y="146566"/>
                  <a:pt x="2983618" y="133970"/>
                  <a:pt x="3002508" y="126414"/>
                </a:cubicBezTo>
                <a:cubicBezTo>
                  <a:pt x="3029222" y="115728"/>
                  <a:pt x="3057680" y="109805"/>
                  <a:pt x="3084394" y="99119"/>
                </a:cubicBezTo>
                <a:cubicBezTo>
                  <a:pt x="3107140" y="90020"/>
                  <a:pt x="3128866" y="77765"/>
                  <a:pt x="3152633" y="71823"/>
                </a:cubicBezTo>
                <a:cubicBezTo>
                  <a:pt x="3183841" y="64021"/>
                  <a:pt x="3216519" y="63929"/>
                  <a:pt x="3248168" y="58175"/>
                </a:cubicBezTo>
                <a:cubicBezTo>
                  <a:pt x="3266622" y="54820"/>
                  <a:pt x="3284793" y="49918"/>
                  <a:pt x="3302759" y="44528"/>
                </a:cubicBezTo>
                <a:cubicBezTo>
                  <a:pt x="3330317" y="36260"/>
                  <a:pt x="3356095" y="20801"/>
                  <a:pt x="3384645" y="17232"/>
                </a:cubicBezTo>
                <a:cubicBezTo>
                  <a:pt x="3606680" y="-10523"/>
                  <a:pt x="3457150" y="3584"/>
                  <a:pt x="3835021" y="3584"/>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شكل حر: شكل 15">
            <a:extLst>
              <a:ext uri="{FF2B5EF4-FFF2-40B4-BE49-F238E27FC236}">
                <a16:creationId xmlns:a16="http://schemas.microsoft.com/office/drawing/2014/main" id="{97617701-ACC1-4986-BCB6-4D7E37EC1F9F}"/>
              </a:ext>
            </a:extLst>
          </p:cNvPr>
          <p:cNvSpPr/>
          <p:nvPr/>
        </p:nvSpPr>
        <p:spPr>
          <a:xfrm>
            <a:off x="3002507" y="1473958"/>
            <a:ext cx="3957851" cy="4094329"/>
          </a:xfrm>
          <a:custGeom>
            <a:avLst/>
            <a:gdLst>
              <a:gd name="connsiteX0" fmla="*/ 0 w 3957851"/>
              <a:gd name="connsiteY0" fmla="*/ 4094329 h 4094329"/>
              <a:gd name="connsiteX1" fmla="*/ 109183 w 3957851"/>
              <a:gd name="connsiteY1" fmla="*/ 4039738 h 4094329"/>
              <a:gd name="connsiteX2" fmla="*/ 150126 w 3957851"/>
              <a:gd name="connsiteY2" fmla="*/ 3998794 h 4094329"/>
              <a:gd name="connsiteX3" fmla="*/ 232012 w 3957851"/>
              <a:gd name="connsiteY3" fmla="*/ 3944203 h 4094329"/>
              <a:gd name="connsiteX4" fmla="*/ 409433 w 3957851"/>
              <a:gd name="connsiteY4" fmla="*/ 3821373 h 4094329"/>
              <a:gd name="connsiteX5" fmla="*/ 464024 w 3957851"/>
              <a:gd name="connsiteY5" fmla="*/ 3780430 h 4094329"/>
              <a:gd name="connsiteX6" fmla="*/ 504968 w 3957851"/>
              <a:gd name="connsiteY6" fmla="*/ 3753135 h 4094329"/>
              <a:gd name="connsiteX7" fmla="*/ 545911 w 3957851"/>
              <a:gd name="connsiteY7" fmla="*/ 3712191 h 4094329"/>
              <a:gd name="connsiteX8" fmla="*/ 573206 w 3957851"/>
              <a:gd name="connsiteY8" fmla="*/ 3671248 h 4094329"/>
              <a:gd name="connsiteX9" fmla="*/ 627797 w 3957851"/>
              <a:gd name="connsiteY9" fmla="*/ 3643952 h 4094329"/>
              <a:gd name="connsiteX10" fmla="*/ 764275 w 3957851"/>
              <a:gd name="connsiteY10" fmla="*/ 3507475 h 4094329"/>
              <a:gd name="connsiteX11" fmla="*/ 805218 w 3957851"/>
              <a:gd name="connsiteY11" fmla="*/ 3466532 h 4094329"/>
              <a:gd name="connsiteX12" fmla="*/ 832514 w 3957851"/>
              <a:gd name="connsiteY12" fmla="*/ 3425588 h 4094329"/>
              <a:gd name="connsiteX13" fmla="*/ 873457 w 3957851"/>
              <a:gd name="connsiteY13" fmla="*/ 3370997 h 4094329"/>
              <a:gd name="connsiteX14" fmla="*/ 955344 w 3957851"/>
              <a:gd name="connsiteY14" fmla="*/ 3234520 h 4094329"/>
              <a:gd name="connsiteX15" fmla="*/ 996287 w 3957851"/>
              <a:gd name="connsiteY15" fmla="*/ 3193576 h 4094329"/>
              <a:gd name="connsiteX16" fmla="*/ 1050878 w 3957851"/>
              <a:gd name="connsiteY16" fmla="*/ 3084394 h 4094329"/>
              <a:gd name="connsiteX17" fmla="*/ 1105469 w 3957851"/>
              <a:gd name="connsiteY17" fmla="*/ 2988860 h 4094329"/>
              <a:gd name="connsiteX18" fmla="*/ 1119117 w 3957851"/>
              <a:gd name="connsiteY18" fmla="*/ 2947917 h 4094329"/>
              <a:gd name="connsiteX19" fmla="*/ 1173708 w 3957851"/>
              <a:gd name="connsiteY19" fmla="*/ 2866030 h 4094329"/>
              <a:gd name="connsiteX20" fmla="*/ 1214651 w 3957851"/>
              <a:gd name="connsiteY20" fmla="*/ 2784143 h 4094329"/>
              <a:gd name="connsiteX21" fmla="*/ 1228299 w 3957851"/>
              <a:gd name="connsiteY21" fmla="*/ 2743200 h 4094329"/>
              <a:gd name="connsiteX22" fmla="*/ 1269242 w 3957851"/>
              <a:gd name="connsiteY22" fmla="*/ 2688609 h 4094329"/>
              <a:gd name="connsiteX23" fmla="*/ 1351129 w 3957851"/>
              <a:gd name="connsiteY23" fmla="*/ 2538484 h 4094329"/>
              <a:gd name="connsiteX24" fmla="*/ 1392072 w 3957851"/>
              <a:gd name="connsiteY24" fmla="*/ 2483893 h 4094329"/>
              <a:gd name="connsiteX25" fmla="*/ 1433015 w 3957851"/>
              <a:gd name="connsiteY25" fmla="*/ 2388358 h 4094329"/>
              <a:gd name="connsiteX26" fmla="*/ 1460311 w 3957851"/>
              <a:gd name="connsiteY26" fmla="*/ 2347415 h 4094329"/>
              <a:gd name="connsiteX27" fmla="*/ 1501254 w 3957851"/>
              <a:gd name="connsiteY27" fmla="*/ 2320120 h 4094329"/>
              <a:gd name="connsiteX28" fmla="*/ 1555845 w 3957851"/>
              <a:gd name="connsiteY28" fmla="*/ 2251881 h 4094329"/>
              <a:gd name="connsiteX29" fmla="*/ 1569493 w 3957851"/>
              <a:gd name="connsiteY29" fmla="*/ 2210938 h 4094329"/>
              <a:gd name="connsiteX30" fmla="*/ 1610436 w 3957851"/>
              <a:gd name="connsiteY30" fmla="*/ 2169994 h 4094329"/>
              <a:gd name="connsiteX31" fmla="*/ 1678675 w 3957851"/>
              <a:gd name="connsiteY31" fmla="*/ 2074460 h 4094329"/>
              <a:gd name="connsiteX32" fmla="*/ 1692323 w 3957851"/>
              <a:gd name="connsiteY32" fmla="*/ 2033517 h 4094329"/>
              <a:gd name="connsiteX33" fmla="*/ 1733266 w 3957851"/>
              <a:gd name="connsiteY33" fmla="*/ 1978926 h 4094329"/>
              <a:gd name="connsiteX34" fmla="*/ 1760562 w 3957851"/>
              <a:gd name="connsiteY34" fmla="*/ 1937982 h 4094329"/>
              <a:gd name="connsiteX35" fmla="*/ 1801505 w 3957851"/>
              <a:gd name="connsiteY35" fmla="*/ 1856096 h 4094329"/>
              <a:gd name="connsiteX36" fmla="*/ 1815153 w 3957851"/>
              <a:gd name="connsiteY36" fmla="*/ 1815152 h 4094329"/>
              <a:gd name="connsiteX37" fmla="*/ 1869744 w 3957851"/>
              <a:gd name="connsiteY37" fmla="*/ 1733266 h 4094329"/>
              <a:gd name="connsiteX38" fmla="*/ 1883392 w 3957851"/>
              <a:gd name="connsiteY38" fmla="*/ 1692323 h 4094329"/>
              <a:gd name="connsiteX39" fmla="*/ 1924335 w 3957851"/>
              <a:gd name="connsiteY39" fmla="*/ 1637732 h 4094329"/>
              <a:gd name="connsiteX40" fmla="*/ 1951630 w 3957851"/>
              <a:gd name="connsiteY40" fmla="*/ 1596788 h 4094329"/>
              <a:gd name="connsiteX41" fmla="*/ 1978926 w 3957851"/>
              <a:gd name="connsiteY41" fmla="*/ 1542197 h 4094329"/>
              <a:gd name="connsiteX42" fmla="*/ 2060812 w 3957851"/>
              <a:gd name="connsiteY42" fmla="*/ 1460311 h 4094329"/>
              <a:gd name="connsiteX43" fmla="*/ 2156347 w 3957851"/>
              <a:gd name="connsiteY43" fmla="*/ 1351129 h 4094329"/>
              <a:gd name="connsiteX44" fmla="*/ 2197290 w 3957851"/>
              <a:gd name="connsiteY44" fmla="*/ 1310185 h 4094329"/>
              <a:gd name="connsiteX45" fmla="*/ 2251881 w 3957851"/>
              <a:gd name="connsiteY45" fmla="*/ 1269242 h 4094329"/>
              <a:gd name="connsiteX46" fmla="*/ 2292824 w 3957851"/>
              <a:gd name="connsiteY46" fmla="*/ 1214651 h 4094329"/>
              <a:gd name="connsiteX47" fmla="*/ 2374711 w 3957851"/>
              <a:gd name="connsiteY47" fmla="*/ 1173708 h 4094329"/>
              <a:gd name="connsiteX48" fmla="*/ 2429302 w 3957851"/>
              <a:gd name="connsiteY48" fmla="*/ 1119117 h 4094329"/>
              <a:gd name="connsiteX49" fmla="*/ 2483893 w 3957851"/>
              <a:gd name="connsiteY49" fmla="*/ 1078173 h 4094329"/>
              <a:gd name="connsiteX50" fmla="*/ 2524836 w 3957851"/>
              <a:gd name="connsiteY50" fmla="*/ 1050878 h 4094329"/>
              <a:gd name="connsiteX51" fmla="*/ 2579427 w 3957851"/>
              <a:gd name="connsiteY51" fmla="*/ 996287 h 4094329"/>
              <a:gd name="connsiteX52" fmla="*/ 2620371 w 3957851"/>
              <a:gd name="connsiteY52" fmla="*/ 968991 h 4094329"/>
              <a:gd name="connsiteX53" fmla="*/ 2715905 w 3957851"/>
              <a:gd name="connsiteY53" fmla="*/ 887105 h 4094329"/>
              <a:gd name="connsiteX54" fmla="*/ 2743200 w 3957851"/>
              <a:gd name="connsiteY54" fmla="*/ 846161 h 4094329"/>
              <a:gd name="connsiteX55" fmla="*/ 2866030 w 3957851"/>
              <a:gd name="connsiteY55" fmla="*/ 777923 h 4094329"/>
              <a:gd name="connsiteX56" fmla="*/ 2947917 w 3957851"/>
              <a:gd name="connsiteY56" fmla="*/ 696036 h 4094329"/>
              <a:gd name="connsiteX57" fmla="*/ 3057099 w 3957851"/>
              <a:gd name="connsiteY57" fmla="*/ 641445 h 4094329"/>
              <a:gd name="connsiteX58" fmla="*/ 3111690 w 3957851"/>
              <a:gd name="connsiteY58" fmla="*/ 600502 h 4094329"/>
              <a:gd name="connsiteX59" fmla="*/ 3193577 w 3957851"/>
              <a:gd name="connsiteY59" fmla="*/ 518615 h 4094329"/>
              <a:gd name="connsiteX60" fmla="*/ 3234520 w 3957851"/>
              <a:gd name="connsiteY60" fmla="*/ 504967 h 4094329"/>
              <a:gd name="connsiteX61" fmla="*/ 3316406 w 3957851"/>
              <a:gd name="connsiteY61" fmla="*/ 450376 h 4094329"/>
              <a:gd name="connsiteX62" fmla="*/ 3411941 w 3957851"/>
              <a:gd name="connsiteY62" fmla="*/ 382138 h 4094329"/>
              <a:gd name="connsiteX63" fmla="*/ 3493827 w 3957851"/>
              <a:gd name="connsiteY63" fmla="*/ 327546 h 4094329"/>
              <a:gd name="connsiteX64" fmla="*/ 3534771 w 3957851"/>
              <a:gd name="connsiteY64" fmla="*/ 300251 h 4094329"/>
              <a:gd name="connsiteX65" fmla="*/ 3575714 w 3957851"/>
              <a:gd name="connsiteY65" fmla="*/ 259308 h 4094329"/>
              <a:gd name="connsiteX66" fmla="*/ 3657600 w 3957851"/>
              <a:gd name="connsiteY66" fmla="*/ 204717 h 4094329"/>
              <a:gd name="connsiteX67" fmla="*/ 3739487 w 3957851"/>
              <a:gd name="connsiteY67" fmla="*/ 150126 h 4094329"/>
              <a:gd name="connsiteX68" fmla="*/ 3875965 w 3957851"/>
              <a:gd name="connsiteY68" fmla="*/ 54591 h 4094329"/>
              <a:gd name="connsiteX69" fmla="*/ 3916908 w 3957851"/>
              <a:gd name="connsiteY69" fmla="*/ 40943 h 4094329"/>
              <a:gd name="connsiteX70" fmla="*/ 3957851 w 3957851"/>
              <a:gd name="connsiteY70" fmla="*/ 0 h 409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57851" h="4094329">
                <a:moveTo>
                  <a:pt x="0" y="4094329"/>
                </a:moveTo>
                <a:cubicBezTo>
                  <a:pt x="36394" y="4076132"/>
                  <a:pt x="74854" y="4061584"/>
                  <a:pt x="109183" y="4039738"/>
                </a:cubicBezTo>
                <a:cubicBezTo>
                  <a:pt x="125466" y="4029376"/>
                  <a:pt x="134891" y="4010644"/>
                  <a:pt x="150126" y="3998794"/>
                </a:cubicBezTo>
                <a:cubicBezTo>
                  <a:pt x="176021" y="3978654"/>
                  <a:pt x="203882" y="3961081"/>
                  <a:pt x="232012" y="3944203"/>
                </a:cubicBezTo>
                <a:cubicBezTo>
                  <a:pt x="504857" y="3780498"/>
                  <a:pt x="287386" y="3925985"/>
                  <a:pt x="409433" y="3821373"/>
                </a:cubicBezTo>
                <a:cubicBezTo>
                  <a:pt x="426703" y="3806570"/>
                  <a:pt x="445515" y="3793651"/>
                  <a:pt x="464024" y="3780430"/>
                </a:cubicBezTo>
                <a:cubicBezTo>
                  <a:pt x="477371" y="3770896"/>
                  <a:pt x="492367" y="3763636"/>
                  <a:pt x="504968" y="3753135"/>
                </a:cubicBezTo>
                <a:cubicBezTo>
                  <a:pt x="519795" y="3740779"/>
                  <a:pt x="533555" y="3727019"/>
                  <a:pt x="545911" y="3712191"/>
                </a:cubicBezTo>
                <a:cubicBezTo>
                  <a:pt x="556411" y="3699590"/>
                  <a:pt x="560605" y="3681749"/>
                  <a:pt x="573206" y="3671248"/>
                </a:cubicBezTo>
                <a:cubicBezTo>
                  <a:pt x="588835" y="3658223"/>
                  <a:pt x="612051" y="3656835"/>
                  <a:pt x="627797" y="3643952"/>
                </a:cubicBezTo>
                <a:cubicBezTo>
                  <a:pt x="627803" y="3643947"/>
                  <a:pt x="738277" y="3533473"/>
                  <a:pt x="764275" y="3507475"/>
                </a:cubicBezTo>
                <a:cubicBezTo>
                  <a:pt x="777923" y="3493827"/>
                  <a:pt x="794512" y="3482591"/>
                  <a:pt x="805218" y="3466532"/>
                </a:cubicBezTo>
                <a:cubicBezTo>
                  <a:pt x="814317" y="3452884"/>
                  <a:pt x="822980" y="3438936"/>
                  <a:pt x="832514" y="3425588"/>
                </a:cubicBezTo>
                <a:cubicBezTo>
                  <a:pt x="845735" y="3407079"/>
                  <a:pt x="861402" y="3390286"/>
                  <a:pt x="873457" y="3370997"/>
                </a:cubicBezTo>
                <a:cubicBezTo>
                  <a:pt x="909356" y="3313559"/>
                  <a:pt x="899252" y="3290613"/>
                  <a:pt x="955344" y="3234520"/>
                </a:cubicBezTo>
                <a:cubicBezTo>
                  <a:pt x="968992" y="3220872"/>
                  <a:pt x="984706" y="3209017"/>
                  <a:pt x="996287" y="3193576"/>
                </a:cubicBezTo>
                <a:cubicBezTo>
                  <a:pt x="1081412" y="3080076"/>
                  <a:pt x="1008894" y="3168360"/>
                  <a:pt x="1050878" y="3084394"/>
                </a:cubicBezTo>
                <a:cubicBezTo>
                  <a:pt x="1119412" y="2947327"/>
                  <a:pt x="1033687" y="3156353"/>
                  <a:pt x="1105469" y="2988860"/>
                </a:cubicBezTo>
                <a:cubicBezTo>
                  <a:pt x="1111136" y="2975637"/>
                  <a:pt x="1112131" y="2960493"/>
                  <a:pt x="1119117" y="2947917"/>
                </a:cubicBezTo>
                <a:cubicBezTo>
                  <a:pt x="1135049" y="2919240"/>
                  <a:pt x="1163334" y="2897152"/>
                  <a:pt x="1173708" y="2866030"/>
                </a:cubicBezTo>
                <a:cubicBezTo>
                  <a:pt x="1208012" y="2763119"/>
                  <a:pt x="1161738" y="2889970"/>
                  <a:pt x="1214651" y="2784143"/>
                </a:cubicBezTo>
                <a:cubicBezTo>
                  <a:pt x="1221085" y="2771276"/>
                  <a:pt x="1221162" y="2755690"/>
                  <a:pt x="1228299" y="2743200"/>
                </a:cubicBezTo>
                <a:cubicBezTo>
                  <a:pt x="1239584" y="2723451"/>
                  <a:pt x="1256625" y="2707535"/>
                  <a:pt x="1269242" y="2688609"/>
                </a:cubicBezTo>
                <a:cubicBezTo>
                  <a:pt x="1361047" y="2550902"/>
                  <a:pt x="1257874" y="2693910"/>
                  <a:pt x="1351129" y="2538484"/>
                </a:cubicBezTo>
                <a:cubicBezTo>
                  <a:pt x="1362832" y="2518979"/>
                  <a:pt x="1378424" y="2502090"/>
                  <a:pt x="1392072" y="2483893"/>
                </a:cubicBezTo>
                <a:cubicBezTo>
                  <a:pt x="1407383" y="2437961"/>
                  <a:pt x="1406033" y="2435576"/>
                  <a:pt x="1433015" y="2388358"/>
                </a:cubicBezTo>
                <a:cubicBezTo>
                  <a:pt x="1441153" y="2374117"/>
                  <a:pt x="1448713" y="2359013"/>
                  <a:pt x="1460311" y="2347415"/>
                </a:cubicBezTo>
                <a:cubicBezTo>
                  <a:pt x="1471909" y="2335817"/>
                  <a:pt x="1487606" y="2329218"/>
                  <a:pt x="1501254" y="2320120"/>
                </a:cubicBezTo>
                <a:cubicBezTo>
                  <a:pt x="1535558" y="2217207"/>
                  <a:pt x="1485294" y="2340068"/>
                  <a:pt x="1555845" y="2251881"/>
                </a:cubicBezTo>
                <a:cubicBezTo>
                  <a:pt x="1564832" y="2240648"/>
                  <a:pt x="1561513" y="2222908"/>
                  <a:pt x="1569493" y="2210938"/>
                </a:cubicBezTo>
                <a:cubicBezTo>
                  <a:pt x="1580199" y="2194879"/>
                  <a:pt x="1599218" y="2185700"/>
                  <a:pt x="1610436" y="2169994"/>
                </a:cubicBezTo>
                <a:cubicBezTo>
                  <a:pt x="1700251" y="2044253"/>
                  <a:pt x="1572225" y="2180910"/>
                  <a:pt x="1678675" y="2074460"/>
                </a:cubicBezTo>
                <a:cubicBezTo>
                  <a:pt x="1683224" y="2060812"/>
                  <a:pt x="1685186" y="2046007"/>
                  <a:pt x="1692323" y="2033517"/>
                </a:cubicBezTo>
                <a:cubicBezTo>
                  <a:pt x="1703608" y="2013768"/>
                  <a:pt x="1720045" y="1997435"/>
                  <a:pt x="1733266" y="1978926"/>
                </a:cubicBezTo>
                <a:cubicBezTo>
                  <a:pt x="1742800" y="1965578"/>
                  <a:pt x="1751463" y="1951630"/>
                  <a:pt x="1760562" y="1937982"/>
                </a:cubicBezTo>
                <a:cubicBezTo>
                  <a:pt x="1794863" y="1835075"/>
                  <a:pt x="1748594" y="1961917"/>
                  <a:pt x="1801505" y="1856096"/>
                </a:cubicBezTo>
                <a:cubicBezTo>
                  <a:pt x="1807939" y="1843229"/>
                  <a:pt x="1808166" y="1827728"/>
                  <a:pt x="1815153" y="1815152"/>
                </a:cubicBezTo>
                <a:cubicBezTo>
                  <a:pt x="1831085" y="1786475"/>
                  <a:pt x="1859370" y="1764387"/>
                  <a:pt x="1869744" y="1733266"/>
                </a:cubicBezTo>
                <a:cubicBezTo>
                  <a:pt x="1874293" y="1719618"/>
                  <a:pt x="1876255" y="1704813"/>
                  <a:pt x="1883392" y="1692323"/>
                </a:cubicBezTo>
                <a:cubicBezTo>
                  <a:pt x="1894677" y="1672574"/>
                  <a:pt x="1911114" y="1656241"/>
                  <a:pt x="1924335" y="1637732"/>
                </a:cubicBezTo>
                <a:cubicBezTo>
                  <a:pt x="1933869" y="1624385"/>
                  <a:pt x="1943492" y="1611030"/>
                  <a:pt x="1951630" y="1596788"/>
                </a:cubicBezTo>
                <a:cubicBezTo>
                  <a:pt x="1961724" y="1579124"/>
                  <a:pt x="1966217" y="1558084"/>
                  <a:pt x="1978926" y="1542197"/>
                </a:cubicBezTo>
                <a:cubicBezTo>
                  <a:pt x="2003040" y="1512054"/>
                  <a:pt x="2039400" y="1492429"/>
                  <a:pt x="2060812" y="1460311"/>
                </a:cubicBezTo>
                <a:cubicBezTo>
                  <a:pt x="2158625" y="1313590"/>
                  <a:pt x="2071045" y="1422214"/>
                  <a:pt x="2156347" y="1351129"/>
                </a:cubicBezTo>
                <a:cubicBezTo>
                  <a:pt x="2171174" y="1338773"/>
                  <a:pt x="2182636" y="1322746"/>
                  <a:pt x="2197290" y="1310185"/>
                </a:cubicBezTo>
                <a:cubicBezTo>
                  <a:pt x="2214560" y="1295382"/>
                  <a:pt x="2235797" y="1285326"/>
                  <a:pt x="2251881" y="1269242"/>
                </a:cubicBezTo>
                <a:cubicBezTo>
                  <a:pt x="2267965" y="1253158"/>
                  <a:pt x="2276740" y="1230735"/>
                  <a:pt x="2292824" y="1214651"/>
                </a:cubicBezTo>
                <a:cubicBezTo>
                  <a:pt x="2319282" y="1188193"/>
                  <a:pt x="2341410" y="1184808"/>
                  <a:pt x="2374711" y="1173708"/>
                </a:cubicBezTo>
                <a:cubicBezTo>
                  <a:pt x="2392908" y="1155511"/>
                  <a:pt x="2409935" y="1136063"/>
                  <a:pt x="2429302" y="1119117"/>
                </a:cubicBezTo>
                <a:cubicBezTo>
                  <a:pt x="2446420" y="1104138"/>
                  <a:pt x="2465384" y="1091394"/>
                  <a:pt x="2483893" y="1078173"/>
                </a:cubicBezTo>
                <a:cubicBezTo>
                  <a:pt x="2497240" y="1068639"/>
                  <a:pt x="2512382" y="1061553"/>
                  <a:pt x="2524836" y="1050878"/>
                </a:cubicBezTo>
                <a:cubicBezTo>
                  <a:pt x="2544375" y="1034130"/>
                  <a:pt x="2559888" y="1013035"/>
                  <a:pt x="2579427" y="996287"/>
                </a:cubicBezTo>
                <a:cubicBezTo>
                  <a:pt x="2591881" y="985612"/>
                  <a:pt x="2607770" y="979492"/>
                  <a:pt x="2620371" y="968991"/>
                </a:cubicBezTo>
                <a:cubicBezTo>
                  <a:pt x="2791450" y="826426"/>
                  <a:pt x="2511461" y="1040437"/>
                  <a:pt x="2715905" y="887105"/>
                </a:cubicBezTo>
                <a:cubicBezTo>
                  <a:pt x="2725003" y="873457"/>
                  <a:pt x="2731602" y="857759"/>
                  <a:pt x="2743200" y="846161"/>
                </a:cubicBezTo>
                <a:cubicBezTo>
                  <a:pt x="2772980" y="816381"/>
                  <a:pt x="2837485" y="799332"/>
                  <a:pt x="2866030" y="777923"/>
                </a:cubicBezTo>
                <a:cubicBezTo>
                  <a:pt x="2896911" y="754762"/>
                  <a:pt x="2912076" y="710372"/>
                  <a:pt x="2947917" y="696036"/>
                </a:cubicBezTo>
                <a:cubicBezTo>
                  <a:pt x="3017511" y="668199"/>
                  <a:pt x="3005061" y="678615"/>
                  <a:pt x="3057099" y="641445"/>
                </a:cubicBezTo>
                <a:cubicBezTo>
                  <a:pt x="3075608" y="628224"/>
                  <a:pt x="3094783" y="615718"/>
                  <a:pt x="3111690" y="600502"/>
                </a:cubicBezTo>
                <a:cubicBezTo>
                  <a:pt x="3140383" y="574679"/>
                  <a:pt x="3156956" y="530822"/>
                  <a:pt x="3193577" y="518615"/>
                </a:cubicBezTo>
                <a:cubicBezTo>
                  <a:pt x="3207225" y="514066"/>
                  <a:pt x="3221944" y="511953"/>
                  <a:pt x="3234520" y="504967"/>
                </a:cubicBezTo>
                <a:cubicBezTo>
                  <a:pt x="3263197" y="489035"/>
                  <a:pt x="3289111" y="468573"/>
                  <a:pt x="3316406" y="450376"/>
                </a:cubicBezTo>
                <a:cubicBezTo>
                  <a:pt x="3449506" y="361644"/>
                  <a:pt x="3242678" y="500624"/>
                  <a:pt x="3411941" y="382138"/>
                </a:cubicBezTo>
                <a:cubicBezTo>
                  <a:pt x="3438816" y="363325"/>
                  <a:pt x="3466531" y="345743"/>
                  <a:pt x="3493827" y="327546"/>
                </a:cubicBezTo>
                <a:cubicBezTo>
                  <a:pt x="3507475" y="318447"/>
                  <a:pt x="3523173" y="311849"/>
                  <a:pt x="3534771" y="300251"/>
                </a:cubicBezTo>
                <a:cubicBezTo>
                  <a:pt x="3548419" y="286603"/>
                  <a:pt x="3560479" y="271158"/>
                  <a:pt x="3575714" y="259308"/>
                </a:cubicBezTo>
                <a:cubicBezTo>
                  <a:pt x="3601609" y="239168"/>
                  <a:pt x="3634403" y="227914"/>
                  <a:pt x="3657600" y="204717"/>
                </a:cubicBezTo>
                <a:cubicBezTo>
                  <a:pt x="3708716" y="153601"/>
                  <a:pt x="3680233" y="169876"/>
                  <a:pt x="3739487" y="150126"/>
                </a:cubicBezTo>
                <a:cubicBezTo>
                  <a:pt x="3764404" y="131438"/>
                  <a:pt x="3855798" y="61313"/>
                  <a:pt x="3875965" y="54591"/>
                </a:cubicBezTo>
                <a:lnTo>
                  <a:pt x="3916908" y="40943"/>
                </a:lnTo>
                <a:lnTo>
                  <a:pt x="3957851" y="0"/>
                </a:ln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98080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1076</TotalTime>
  <Words>304</Words>
  <Application>Microsoft Office PowerPoint</Application>
  <PresentationFormat>عرض على الشاشة (4:3)</PresentationFormat>
  <Paragraphs>45</Paragraphs>
  <Slides>17</Slides>
  <Notes>0</Notes>
  <HiddenSlides>0</HiddenSlides>
  <MMClips>2</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17</vt:i4>
      </vt:variant>
    </vt:vector>
  </HeadingPairs>
  <TitlesOfParts>
    <vt:vector size="23" baseType="lpstr">
      <vt:lpstr>Calibri</vt:lpstr>
      <vt:lpstr>Aharoni</vt:lpstr>
      <vt:lpstr>Comic Sans MS</vt:lpstr>
      <vt:lpstr>Arial</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66</cp:revision>
  <dcterms:created xsi:type="dcterms:W3CDTF">2020-07-29T08:50:48Z</dcterms:created>
  <dcterms:modified xsi:type="dcterms:W3CDTF">2020-09-12T08:03:17Z</dcterms:modified>
</cp:coreProperties>
</file>