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6"/>
  </p:notesMasterIdLst>
  <p:sldIdLst>
    <p:sldId id="322" r:id="rId2"/>
    <p:sldId id="342" r:id="rId3"/>
    <p:sldId id="343" r:id="rId4"/>
    <p:sldId id="344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6600CC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62" autoAdjust="0"/>
    <p:restoredTop sz="86323" autoAdjust="0"/>
  </p:normalViewPr>
  <p:slideViewPr>
    <p:cSldViewPr>
      <p:cViewPr>
        <p:scale>
          <a:sx n="70" d="100"/>
          <a:sy n="70" d="100"/>
        </p:scale>
        <p:origin x="-15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3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8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7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50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7948844" y="152949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851920" y="1300698"/>
            <a:ext cx="26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 المراد باللقيط ؟</a:t>
            </a:r>
            <a:endParaRPr lang="ar-SA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4788024" y="1844824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7962492" y="203355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3491880" y="1832050"/>
            <a:ext cx="26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 حكم التقاط اللقيط ؟</a:t>
            </a:r>
            <a:endParaRPr lang="ar-SA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6261114" y="2348880"/>
            <a:ext cx="1609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7962492" y="272633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3491880" y="2524834"/>
            <a:ext cx="26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 حكم النفقة على اللقيط ؟</a:t>
            </a:r>
            <a:endParaRPr lang="ar-SA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 flipH="1">
            <a:off x="5436096" y="3055312"/>
            <a:ext cx="235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7976140" y="346006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505528" y="3258562"/>
            <a:ext cx="26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على من تكون حضانة اللقيط ؟</a:t>
            </a:r>
            <a:endParaRPr lang="ar-SA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flipH="1">
            <a:off x="1623182" y="3771624"/>
            <a:ext cx="45923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7956376" y="417637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7989788" y="472427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563888" y="4522768"/>
            <a:ext cx="26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 حكم تبني اللقيط ؟</a:t>
            </a:r>
            <a:endParaRPr lang="ar-SA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7942728" y="5904568"/>
            <a:ext cx="201554" cy="0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H="1">
            <a:off x="7956376" y="4406048"/>
            <a:ext cx="201554" cy="0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7942728" y="3658672"/>
            <a:ext cx="201554" cy="0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flipH="1">
            <a:off x="7942728" y="2952240"/>
            <a:ext cx="201554" cy="0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H="1">
            <a:off x="7956376" y="2235928"/>
            <a:ext cx="201554" cy="0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H="1">
            <a:off x="7956376" y="1718224"/>
            <a:ext cx="201554" cy="0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84"/>
            <a:ext cx="9144000" cy="68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257248" y="1057092"/>
            <a:ext cx="2695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التقاط اللقيط فرض كفاية</a:t>
            </a:r>
            <a:endParaRPr lang="ar-SA" sz="20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61016" y="1448482"/>
            <a:ext cx="2695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3)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حضانة اللقيط على من وجده </a:t>
            </a:r>
            <a:endParaRPr lang="ar-SA" sz="2000" b="1" dirty="0" smtClean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68816" y="1048372"/>
            <a:ext cx="3703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2)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النفقة واجبة على اللقيط من بيت المال</a:t>
            </a:r>
            <a:endParaRPr lang="ar-SA" sz="2000" b="1" dirty="0" smtClean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72584" y="1448482"/>
            <a:ext cx="3703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4)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يجب معاملة اللقيط بالحسنى</a:t>
            </a:r>
            <a:endParaRPr lang="ar-SA" sz="2000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91880" y="2240570"/>
            <a:ext cx="2695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ضياع الأسرة</a:t>
            </a:r>
          </a:p>
          <a:p>
            <a:pPr marL="457200" indent="-457200">
              <a:buAutoNum type="arabicParenR"/>
            </a:pP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الفقر</a:t>
            </a:r>
          </a:p>
          <a:p>
            <a:pPr marL="457200" indent="-457200">
              <a:buAutoNum type="arabicParenR"/>
            </a:pP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ناتجا عن علاقة محرمة</a:t>
            </a:r>
            <a:endParaRPr lang="ar-SA" sz="2000" b="1" dirty="0" smtClean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98896" y="3999548"/>
            <a:ext cx="44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endParaRPr lang="ar-SA" sz="2800" b="1" dirty="0" smtClean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02664" y="4221088"/>
            <a:ext cx="44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endParaRPr lang="ar-SA" sz="2800" b="1" dirty="0" smtClean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02664" y="4633972"/>
            <a:ext cx="44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endParaRPr lang="ar-SA" sz="2800" b="1" dirty="0" smtClean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01968" y="454454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sym typeface="Wingdings 2"/>
              </a:rPr>
              <a:t></a:t>
            </a:r>
            <a:endParaRPr lang="ar-SA" dirty="0">
              <a:solidFill>
                <a:srgbClr val="000099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410200" y="4887450"/>
            <a:ext cx="3703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ص213</a:t>
            </a:r>
            <a:endParaRPr lang="ar-SA" sz="2000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76</Words>
  <Application>Microsoft Office PowerPoint</Application>
  <PresentationFormat>عرض على الشاشة (3:4)‏</PresentationFormat>
  <Paragraphs>17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474</cp:revision>
  <dcterms:created xsi:type="dcterms:W3CDTF">2014-08-31T20:10:42Z</dcterms:created>
  <dcterms:modified xsi:type="dcterms:W3CDTF">2019-11-15T12:05:39Z</dcterms:modified>
</cp:coreProperties>
</file>