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0" r:id="rId2"/>
    <p:sldId id="291" r:id="rId3"/>
    <p:sldId id="313" r:id="rId4"/>
    <p:sldId id="292" r:id="rId5"/>
    <p:sldId id="268" r:id="rId6"/>
    <p:sldId id="274" r:id="rId7"/>
    <p:sldId id="312" r:id="rId8"/>
    <p:sldId id="287" r:id="rId9"/>
    <p:sldId id="310" r:id="rId10"/>
    <p:sldId id="282" r:id="rId11"/>
    <p:sldId id="289" r:id="rId12"/>
    <p:sldId id="290" r:id="rId13"/>
    <p:sldId id="304" r:id="rId14"/>
    <p:sldId id="306" r:id="rId15"/>
    <p:sldId id="309" r:id="rId16"/>
    <p:sldId id="279" r:id="rId17"/>
    <p:sldId id="301" r:id="rId18"/>
    <p:sldId id="303" r:id="rId19"/>
    <p:sldId id="296" r:id="rId20"/>
    <p:sldId id="295" r:id="rId21"/>
    <p:sldId id="300" r:id="rId22"/>
    <p:sldId id="311" r:id="rId23"/>
    <p:sldId id="308" r:id="rId24"/>
    <p:sldId id="315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4BD"/>
    <a:srgbClr val="8ACA3D"/>
    <a:srgbClr val="F69B16"/>
    <a:srgbClr val="FDFCFA"/>
    <a:srgbClr val="D457C3"/>
    <a:srgbClr val="7F152A"/>
    <a:srgbClr val="F24C4C"/>
    <a:srgbClr val="424BC0"/>
    <a:srgbClr val="FDB235"/>
    <a:srgbClr val="4EC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نمط متوسط 2 - تميي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نمط فاتح 2 - تميي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نمط فاتح 3 - تميي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53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DC04A-6B0E-4F62-8728-5D10D283F0A9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29868606-8679-4BEA-BB86-98EFDFA56C4A}">
      <dgm:prSet phldrT="[نص]" custT="1"/>
      <dgm:spPr/>
      <dgm:t>
        <a:bodyPr/>
        <a:lstStyle/>
        <a:p>
          <a:pPr rtl="1"/>
          <a:endParaRPr lang="ar-SA" sz="4000" b="1" dirty="0" smtClean="0"/>
        </a:p>
        <a:p>
          <a:pPr rtl="1"/>
          <a:r>
            <a:rPr lang="ar-SA" sz="4000" b="1" dirty="0" smtClean="0"/>
            <a:t>الاستئذان</a:t>
          </a:r>
          <a:endParaRPr lang="ar-SA" sz="4000" b="1" dirty="0"/>
        </a:p>
      </dgm:t>
    </dgm:pt>
    <dgm:pt modelId="{32F40DC6-704C-4C31-86D2-5862BE649421}" type="parTrans" cxnId="{96200B18-EE9F-41BF-BFA1-CAD69786D96C}">
      <dgm:prSet/>
      <dgm:spPr/>
      <dgm:t>
        <a:bodyPr/>
        <a:lstStyle/>
        <a:p>
          <a:pPr rtl="1"/>
          <a:endParaRPr lang="ar-SA"/>
        </a:p>
      </dgm:t>
    </dgm:pt>
    <dgm:pt modelId="{CA2A2A47-C67E-4FB6-A812-E75CDD7AC4D4}" type="sibTrans" cxnId="{96200B18-EE9F-41BF-BFA1-CAD69786D96C}">
      <dgm:prSet/>
      <dgm:spPr/>
      <dgm:t>
        <a:bodyPr/>
        <a:lstStyle/>
        <a:p>
          <a:pPr rtl="1"/>
          <a:endParaRPr lang="ar-SA"/>
        </a:p>
      </dgm:t>
    </dgm:pt>
    <dgm:pt modelId="{129436CE-36E8-43D6-9FA3-6B9C3F7153C5}" type="pres">
      <dgm:prSet presAssocID="{F44DC04A-6B0E-4F62-8728-5D10D283F0A9}" presName="Name0" presStyleCnt="0">
        <dgm:presLayoutVars>
          <dgm:chMax/>
          <dgm:chPref/>
          <dgm:dir/>
          <dgm:animLvl val="lvl"/>
        </dgm:presLayoutVars>
      </dgm:prSet>
      <dgm:spPr/>
    </dgm:pt>
    <dgm:pt modelId="{89B14A32-E1DD-4E81-9225-7ABFB7339E5B}" type="pres">
      <dgm:prSet presAssocID="{29868606-8679-4BEA-BB86-98EFDFA56C4A}" presName="composite" presStyleCnt="0"/>
      <dgm:spPr/>
    </dgm:pt>
    <dgm:pt modelId="{83EB06AD-90E2-47EC-857B-F3FDC9AFE2E0}" type="pres">
      <dgm:prSet presAssocID="{29868606-8679-4BEA-BB86-98EFDFA56C4A}" presName="ParentAccentShape" presStyleLbl="trBgShp" presStyleIdx="0" presStyleCnt="1"/>
      <dgm:spPr/>
    </dgm:pt>
    <dgm:pt modelId="{FAE897EC-C459-41F7-8EB1-448B406A94C9}" type="pres">
      <dgm:prSet presAssocID="{29868606-8679-4BEA-BB86-98EFDFA56C4A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96D9178-9E74-4121-9A84-614D30F79FBE}" type="pres">
      <dgm:prSet presAssocID="{29868606-8679-4BEA-BB86-98EFDFA56C4A}" presName="ChildText" presStyleLbl="revTx" presStyleIdx="1" presStyleCnt="2">
        <dgm:presLayoutVars>
          <dgm:chMax val="0"/>
          <dgm:chPref val="0"/>
        </dgm:presLayoutVars>
      </dgm:prSet>
      <dgm:spPr/>
    </dgm:pt>
    <dgm:pt modelId="{974B4380-2330-4775-B58B-CF834DB27CC1}" type="pres">
      <dgm:prSet presAssocID="{29868606-8679-4BEA-BB86-98EFDFA56C4A}" presName="ChildAccentShape" presStyleLbl="trBgShp" presStyleIdx="0" presStyleCnt="1"/>
      <dgm:spPr/>
    </dgm:pt>
    <dgm:pt modelId="{0A4F344D-3C10-4FFC-A946-E6A7352A5A06}" type="pres">
      <dgm:prSet presAssocID="{29868606-8679-4BEA-BB86-98EFDFA56C4A}" presName="Image" presStyleLbl="align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</dgm:ptLst>
  <dgm:cxnLst>
    <dgm:cxn modelId="{86E59969-8EEA-4B71-85EC-91B77EE3F297}" type="presOf" srcId="{F44DC04A-6B0E-4F62-8728-5D10D283F0A9}" destId="{129436CE-36E8-43D6-9FA3-6B9C3F7153C5}" srcOrd="0" destOrd="0" presId="urn:microsoft.com/office/officeart/2009/3/layout/SnapshotPictureList"/>
    <dgm:cxn modelId="{96200B18-EE9F-41BF-BFA1-CAD69786D96C}" srcId="{F44DC04A-6B0E-4F62-8728-5D10D283F0A9}" destId="{29868606-8679-4BEA-BB86-98EFDFA56C4A}" srcOrd="0" destOrd="0" parTransId="{32F40DC6-704C-4C31-86D2-5862BE649421}" sibTransId="{CA2A2A47-C67E-4FB6-A812-E75CDD7AC4D4}"/>
    <dgm:cxn modelId="{43E6B0E6-F01B-4615-92E4-BABF24DEBCC3}" type="presOf" srcId="{29868606-8679-4BEA-BB86-98EFDFA56C4A}" destId="{FAE897EC-C459-41F7-8EB1-448B406A94C9}" srcOrd="0" destOrd="0" presId="urn:microsoft.com/office/officeart/2009/3/layout/SnapshotPictureList"/>
    <dgm:cxn modelId="{06ABF4C9-CCA7-4CAC-B11B-040B91A0AB2C}" type="presParOf" srcId="{129436CE-36E8-43D6-9FA3-6B9C3F7153C5}" destId="{89B14A32-E1DD-4E81-9225-7ABFB7339E5B}" srcOrd="0" destOrd="0" presId="urn:microsoft.com/office/officeart/2009/3/layout/SnapshotPictureList"/>
    <dgm:cxn modelId="{54B51B5F-C59D-4CF2-8C54-CEE478BCE40D}" type="presParOf" srcId="{89B14A32-E1DD-4E81-9225-7ABFB7339E5B}" destId="{83EB06AD-90E2-47EC-857B-F3FDC9AFE2E0}" srcOrd="0" destOrd="0" presId="urn:microsoft.com/office/officeart/2009/3/layout/SnapshotPictureList"/>
    <dgm:cxn modelId="{91D1E855-09F4-4957-A319-1EBCC3B936F8}" type="presParOf" srcId="{89B14A32-E1DD-4E81-9225-7ABFB7339E5B}" destId="{FAE897EC-C459-41F7-8EB1-448B406A94C9}" srcOrd="1" destOrd="0" presId="urn:microsoft.com/office/officeart/2009/3/layout/SnapshotPictureList"/>
    <dgm:cxn modelId="{83C8D7EA-D77D-4D3B-B813-0180415DE507}" type="presParOf" srcId="{89B14A32-E1DD-4E81-9225-7ABFB7339E5B}" destId="{C96D9178-9E74-4121-9A84-614D30F79FBE}" srcOrd="2" destOrd="0" presId="urn:microsoft.com/office/officeart/2009/3/layout/SnapshotPictureList"/>
    <dgm:cxn modelId="{74D0A256-A36A-40A8-AAF8-5658E9D155CB}" type="presParOf" srcId="{89B14A32-E1DD-4E81-9225-7ABFB7339E5B}" destId="{974B4380-2330-4775-B58B-CF834DB27CC1}" srcOrd="3" destOrd="0" presId="urn:microsoft.com/office/officeart/2009/3/layout/SnapshotPictureList"/>
    <dgm:cxn modelId="{A8E0DE75-3531-416E-B386-DAA53A43A605}" type="presParOf" srcId="{89B14A32-E1DD-4E81-9225-7ABFB7339E5B}" destId="{0A4F344D-3C10-4FFC-A946-E6A7352A5A0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8B60CE-4D2C-411A-A3AA-E6834DADD561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DCB412D4-8122-4914-AD45-9E87D4C1D1D0}">
      <dgm:prSet phldrT="[نص]" custT="1"/>
      <dgm:spPr/>
      <dgm:t>
        <a:bodyPr/>
        <a:lstStyle/>
        <a:p>
          <a:pPr rtl="1"/>
          <a:r>
            <a:rPr lang="ar-SA" sz="3200" b="1" dirty="0" smtClean="0"/>
            <a:t>العمل كـ فريق</a:t>
          </a:r>
          <a:endParaRPr lang="ar-SA" sz="3200" b="1" dirty="0"/>
        </a:p>
      </dgm:t>
    </dgm:pt>
    <dgm:pt modelId="{AE51D37E-7222-4D5E-9129-1E56E9B3761B}" type="parTrans" cxnId="{3B39198B-EFE6-406B-BE25-8448885EC2E1}">
      <dgm:prSet/>
      <dgm:spPr/>
      <dgm:t>
        <a:bodyPr/>
        <a:lstStyle/>
        <a:p>
          <a:pPr rtl="1"/>
          <a:endParaRPr lang="ar-SA"/>
        </a:p>
      </dgm:t>
    </dgm:pt>
    <dgm:pt modelId="{23AA94B7-0167-4E61-9246-64155839D3DD}" type="sibTrans" cxnId="{3B39198B-EFE6-406B-BE25-8448885EC2E1}">
      <dgm:prSet/>
      <dgm:spPr/>
      <dgm:t>
        <a:bodyPr/>
        <a:lstStyle/>
        <a:p>
          <a:pPr rtl="1"/>
          <a:endParaRPr lang="ar-SA"/>
        </a:p>
      </dgm:t>
    </dgm:pt>
    <dgm:pt modelId="{C50A59DE-EDF6-4D46-B06E-12DC2E21CB77}" type="pres">
      <dgm:prSet presAssocID="{9F8B60CE-4D2C-411A-A3AA-E6834DADD561}" presName="Name0" presStyleCnt="0">
        <dgm:presLayoutVars>
          <dgm:chMax/>
          <dgm:chPref/>
          <dgm:dir/>
          <dgm:animLvl val="lvl"/>
        </dgm:presLayoutVars>
      </dgm:prSet>
      <dgm:spPr/>
    </dgm:pt>
    <dgm:pt modelId="{63426F00-7D0A-4A2A-BBC2-A2DCD67AA712}" type="pres">
      <dgm:prSet presAssocID="{DCB412D4-8122-4914-AD45-9E87D4C1D1D0}" presName="composite" presStyleCnt="0"/>
      <dgm:spPr/>
    </dgm:pt>
    <dgm:pt modelId="{83B67623-15B1-49A0-8131-7C72186D8A07}" type="pres">
      <dgm:prSet presAssocID="{DCB412D4-8122-4914-AD45-9E87D4C1D1D0}" presName="ParentAccentShape" presStyleLbl="trBgShp" presStyleIdx="0" presStyleCnt="1"/>
      <dgm:spPr/>
    </dgm:pt>
    <dgm:pt modelId="{21605603-7CF8-4EA6-9984-427C932EDBC1}" type="pres">
      <dgm:prSet presAssocID="{DCB412D4-8122-4914-AD45-9E87D4C1D1D0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CE91D36-C5CC-4819-9BA1-24CF04C43E08}" type="pres">
      <dgm:prSet presAssocID="{DCB412D4-8122-4914-AD45-9E87D4C1D1D0}" presName="ChildText" presStyleLbl="revTx" presStyleIdx="1" presStyleCnt="2">
        <dgm:presLayoutVars>
          <dgm:chMax val="0"/>
          <dgm:chPref val="0"/>
        </dgm:presLayoutVars>
      </dgm:prSet>
      <dgm:spPr/>
    </dgm:pt>
    <dgm:pt modelId="{99F29A2B-3DB6-46C2-A0CD-3BD9B53EDCDF}" type="pres">
      <dgm:prSet presAssocID="{DCB412D4-8122-4914-AD45-9E87D4C1D1D0}" presName="ChildAccentShape" presStyleLbl="trBgShp" presStyleIdx="0" presStyleCnt="1"/>
      <dgm:spPr/>
    </dgm:pt>
    <dgm:pt modelId="{224F7AB6-8412-4DDD-A5E1-9B7F419ECB7F}" type="pres">
      <dgm:prSet presAssocID="{DCB412D4-8122-4914-AD45-9E87D4C1D1D0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</dgm:ptLst>
  <dgm:cxnLst>
    <dgm:cxn modelId="{5877B865-7A20-4F3E-8CD4-F007DF6D627A}" type="presOf" srcId="{9F8B60CE-4D2C-411A-A3AA-E6834DADD561}" destId="{C50A59DE-EDF6-4D46-B06E-12DC2E21CB77}" srcOrd="0" destOrd="0" presId="urn:microsoft.com/office/officeart/2009/3/layout/SnapshotPictureList"/>
    <dgm:cxn modelId="{4489987C-57DA-47A3-AB3D-9AC71D9C10B3}" type="presOf" srcId="{DCB412D4-8122-4914-AD45-9E87D4C1D1D0}" destId="{21605603-7CF8-4EA6-9984-427C932EDBC1}" srcOrd="0" destOrd="0" presId="urn:microsoft.com/office/officeart/2009/3/layout/SnapshotPictureList"/>
    <dgm:cxn modelId="{3B39198B-EFE6-406B-BE25-8448885EC2E1}" srcId="{9F8B60CE-4D2C-411A-A3AA-E6834DADD561}" destId="{DCB412D4-8122-4914-AD45-9E87D4C1D1D0}" srcOrd="0" destOrd="0" parTransId="{AE51D37E-7222-4D5E-9129-1E56E9B3761B}" sibTransId="{23AA94B7-0167-4E61-9246-64155839D3DD}"/>
    <dgm:cxn modelId="{2806B8B8-9AFD-48B4-B420-CBFFD30C0D21}" type="presParOf" srcId="{C50A59DE-EDF6-4D46-B06E-12DC2E21CB77}" destId="{63426F00-7D0A-4A2A-BBC2-A2DCD67AA712}" srcOrd="0" destOrd="0" presId="urn:microsoft.com/office/officeart/2009/3/layout/SnapshotPictureList"/>
    <dgm:cxn modelId="{DD66CA77-10D6-4A4A-93E5-FD5B4FDE6619}" type="presParOf" srcId="{63426F00-7D0A-4A2A-BBC2-A2DCD67AA712}" destId="{83B67623-15B1-49A0-8131-7C72186D8A07}" srcOrd="0" destOrd="0" presId="urn:microsoft.com/office/officeart/2009/3/layout/SnapshotPictureList"/>
    <dgm:cxn modelId="{2BABE789-2932-446F-9781-D5FD2FA5A5F8}" type="presParOf" srcId="{63426F00-7D0A-4A2A-BBC2-A2DCD67AA712}" destId="{21605603-7CF8-4EA6-9984-427C932EDBC1}" srcOrd="1" destOrd="0" presId="urn:microsoft.com/office/officeart/2009/3/layout/SnapshotPictureList"/>
    <dgm:cxn modelId="{D4C06603-FD91-44BF-AAA1-7D5568E06FFF}" type="presParOf" srcId="{63426F00-7D0A-4A2A-BBC2-A2DCD67AA712}" destId="{7CE91D36-C5CC-4819-9BA1-24CF04C43E08}" srcOrd="2" destOrd="0" presId="urn:microsoft.com/office/officeart/2009/3/layout/SnapshotPictureList"/>
    <dgm:cxn modelId="{6D722951-8F91-491A-BCB5-99266D7F2368}" type="presParOf" srcId="{63426F00-7D0A-4A2A-BBC2-A2DCD67AA712}" destId="{99F29A2B-3DB6-46C2-A0CD-3BD9B53EDCDF}" srcOrd="3" destOrd="0" presId="urn:microsoft.com/office/officeart/2009/3/layout/SnapshotPictureList"/>
    <dgm:cxn modelId="{917B68E1-1840-432A-9C24-BB5830F9F4BE}" type="presParOf" srcId="{63426F00-7D0A-4A2A-BBC2-A2DCD67AA712}" destId="{224F7AB6-8412-4DDD-A5E1-9B7F419ECB7F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3956B1-9655-4EA2-B945-57D4DC30081E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C1FA52FE-672E-450E-B0BB-CB697A326A26}">
      <dgm:prSet phldrT="[نص]" custT="1"/>
      <dgm:spPr/>
      <dgm:t>
        <a:bodyPr/>
        <a:lstStyle/>
        <a:p>
          <a:pPr rtl="1"/>
          <a:r>
            <a:rPr lang="ar-SA" sz="3200" b="1" dirty="0" smtClean="0"/>
            <a:t>احترام الجميع</a:t>
          </a:r>
          <a:endParaRPr lang="ar-SA" sz="3200" b="1" dirty="0"/>
        </a:p>
      </dgm:t>
    </dgm:pt>
    <dgm:pt modelId="{77B8D241-26D5-4A7B-8062-201968B22891}" type="parTrans" cxnId="{61F8E52C-97BD-4968-8AE2-3A6D2171C87E}">
      <dgm:prSet/>
      <dgm:spPr/>
      <dgm:t>
        <a:bodyPr/>
        <a:lstStyle/>
        <a:p>
          <a:pPr rtl="1"/>
          <a:endParaRPr lang="ar-SA"/>
        </a:p>
      </dgm:t>
    </dgm:pt>
    <dgm:pt modelId="{FDA732B6-2287-44FC-A8EE-9C0A5A729BC0}" type="sibTrans" cxnId="{61F8E52C-97BD-4968-8AE2-3A6D2171C87E}">
      <dgm:prSet/>
      <dgm:spPr/>
      <dgm:t>
        <a:bodyPr/>
        <a:lstStyle/>
        <a:p>
          <a:pPr rtl="1"/>
          <a:endParaRPr lang="ar-SA"/>
        </a:p>
      </dgm:t>
    </dgm:pt>
    <dgm:pt modelId="{0A3C1A3A-9D00-4FED-A878-026ED800551B}" type="pres">
      <dgm:prSet presAssocID="{0A3956B1-9655-4EA2-B945-57D4DC30081E}" presName="Name0" presStyleCnt="0">
        <dgm:presLayoutVars>
          <dgm:chMax/>
          <dgm:chPref/>
          <dgm:dir/>
          <dgm:animLvl val="lvl"/>
        </dgm:presLayoutVars>
      </dgm:prSet>
      <dgm:spPr/>
    </dgm:pt>
    <dgm:pt modelId="{6D35DDE8-51C2-4FC4-80EA-6166E1EB1EA6}" type="pres">
      <dgm:prSet presAssocID="{C1FA52FE-672E-450E-B0BB-CB697A326A26}" presName="composite" presStyleCnt="0"/>
      <dgm:spPr/>
    </dgm:pt>
    <dgm:pt modelId="{ED2B7D36-B4CA-452F-80E1-0364E5F1EA5C}" type="pres">
      <dgm:prSet presAssocID="{C1FA52FE-672E-450E-B0BB-CB697A326A26}" presName="ParentAccentShape" presStyleLbl="trBgShp" presStyleIdx="0" presStyleCnt="1"/>
      <dgm:spPr/>
    </dgm:pt>
    <dgm:pt modelId="{3768A920-0D96-4CAD-9025-B90A6CB26C44}" type="pres">
      <dgm:prSet presAssocID="{C1FA52FE-672E-450E-B0BB-CB697A326A26}" presName="ParentText" presStyleLbl="revTx" presStyleIdx="0" presStyleCnt="2" custLinFactY="43604" custLinFactNeighborX="829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0C7B7C7-E7D4-4554-8A50-8C3624843392}" type="pres">
      <dgm:prSet presAssocID="{C1FA52FE-672E-450E-B0BB-CB697A326A26}" presName="ChildText" presStyleLbl="revTx" presStyleIdx="1" presStyleCnt="2">
        <dgm:presLayoutVars>
          <dgm:chMax val="0"/>
          <dgm:chPref val="0"/>
        </dgm:presLayoutVars>
      </dgm:prSet>
      <dgm:spPr/>
    </dgm:pt>
    <dgm:pt modelId="{42A799AE-CE78-4193-AECC-F9AD81B0C0E3}" type="pres">
      <dgm:prSet presAssocID="{C1FA52FE-672E-450E-B0BB-CB697A326A26}" presName="ChildAccentShape" presStyleLbl="trBgShp" presStyleIdx="0" presStyleCnt="1"/>
      <dgm:spPr/>
    </dgm:pt>
    <dgm:pt modelId="{1988D406-739B-466D-98DF-A93053FCD245}" type="pres">
      <dgm:prSet presAssocID="{C1FA52FE-672E-450E-B0BB-CB697A326A26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</dgm:ptLst>
  <dgm:cxnLst>
    <dgm:cxn modelId="{31B9FBD3-D957-4EE0-8303-C334596BEF3C}" type="presOf" srcId="{C1FA52FE-672E-450E-B0BB-CB697A326A26}" destId="{3768A920-0D96-4CAD-9025-B90A6CB26C44}" srcOrd="0" destOrd="0" presId="urn:microsoft.com/office/officeart/2009/3/layout/SnapshotPictureList"/>
    <dgm:cxn modelId="{61F8E52C-97BD-4968-8AE2-3A6D2171C87E}" srcId="{0A3956B1-9655-4EA2-B945-57D4DC30081E}" destId="{C1FA52FE-672E-450E-B0BB-CB697A326A26}" srcOrd="0" destOrd="0" parTransId="{77B8D241-26D5-4A7B-8062-201968B22891}" sibTransId="{FDA732B6-2287-44FC-A8EE-9C0A5A729BC0}"/>
    <dgm:cxn modelId="{F9D058C8-152C-45F2-9BA3-5C3A5B17F503}" type="presOf" srcId="{0A3956B1-9655-4EA2-B945-57D4DC30081E}" destId="{0A3C1A3A-9D00-4FED-A878-026ED800551B}" srcOrd="0" destOrd="0" presId="urn:microsoft.com/office/officeart/2009/3/layout/SnapshotPictureList"/>
    <dgm:cxn modelId="{968A90B6-6CF9-449E-A2EE-D8058F030F9D}" type="presParOf" srcId="{0A3C1A3A-9D00-4FED-A878-026ED800551B}" destId="{6D35DDE8-51C2-4FC4-80EA-6166E1EB1EA6}" srcOrd="0" destOrd="0" presId="urn:microsoft.com/office/officeart/2009/3/layout/SnapshotPictureList"/>
    <dgm:cxn modelId="{432B76AA-E35E-4DFB-B64B-118DA2FF5EE5}" type="presParOf" srcId="{6D35DDE8-51C2-4FC4-80EA-6166E1EB1EA6}" destId="{ED2B7D36-B4CA-452F-80E1-0364E5F1EA5C}" srcOrd="0" destOrd="0" presId="urn:microsoft.com/office/officeart/2009/3/layout/SnapshotPictureList"/>
    <dgm:cxn modelId="{5F11D260-8E9C-414B-A744-EA2188AB84EE}" type="presParOf" srcId="{6D35DDE8-51C2-4FC4-80EA-6166E1EB1EA6}" destId="{3768A920-0D96-4CAD-9025-B90A6CB26C44}" srcOrd="1" destOrd="0" presId="urn:microsoft.com/office/officeart/2009/3/layout/SnapshotPictureList"/>
    <dgm:cxn modelId="{829F1216-2140-400B-BE28-FD68B19DAF50}" type="presParOf" srcId="{6D35DDE8-51C2-4FC4-80EA-6166E1EB1EA6}" destId="{F0C7B7C7-E7D4-4554-8A50-8C3624843392}" srcOrd="2" destOrd="0" presId="urn:microsoft.com/office/officeart/2009/3/layout/SnapshotPictureList"/>
    <dgm:cxn modelId="{F9B797EB-9B87-4657-9F32-748918B4DF84}" type="presParOf" srcId="{6D35DDE8-51C2-4FC4-80EA-6166E1EB1EA6}" destId="{42A799AE-CE78-4193-AECC-F9AD81B0C0E3}" srcOrd="3" destOrd="0" presId="urn:microsoft.com/office/officeart/2009/3/layout/SnapshotPictureList"/>
    <dgm:cxn modelId="{A19E1BB6-C40A-409E-BDD5-8B219C96AC71}" type="presParOf" srcId="{6D35DDE8-51C2-4FC4-80EA-6166E1EB1EA6}" destId="{1988D406-739B-466D-98DF-A93053FCD24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97EA11-AA60-49B0-A336-7D164D458321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0C917DB4-348D-4112-ADCB-75318A65CD4D}">
      <dgm:prSet phldrT="[نص]" custT="1"/>
      <dgm:spPr/>
      <dgm:t>
        <a:bodyPr/>
        <a:lstStyle/>
        <a:p>
          <a:pPr rtl="1"/>
          <a:r>
            <a:rPr lang="ar-SA" sz="3600" b="1" dirty="0" smtClean="0"/>
            <a:t>الالتزام بالوقت</a:t>
          </a:r>
          <a:endParaRPr lang="ar-SA" sz="3600" b="1" dirty="0"/>
        </a:p>
      </dgm:t>
    </dgm:pt>
    <dgm:pt modelId="{93E0E6D4-9D5E-4531-B972-28A26704B786}" type="parTrans" cxnId="{10BDAD0A-49D2-4758-A8F1-E1EF92F3F78E}">
      <dgm:prSet/>
      <dgm:spPr/>
      <dgm:t>
        <a:bodyPr/>
        <a:lstStyle/>
        <a:p>
          <a:pPr rtl="1"/>
          <a:endParaRPr lang="ar-SA"/>
        </a:p>
      </dgm:t>
    </dgm:pt>
    <dgm:pt modelId="{B69E6DA4-F092-4349-86B6-945B94AB9092}" type="sibTrans" cxnId="{10BDAD0A-49D2-4758-A8F1-E1EF92F3F78E}">
      <dgm:prSet/>
      <dgm:spPr/>
      <dgm:t>
        <a:bodyPr/>
        <a:lstStyle/>
        <a:p>
          <a:pPr rtl="1"/>
          <a:endParaRPr lang="ar-SA"/>
        </a:p>
      </dgm:t>
    </dgm:pt>
    <dgm:pt modelId="{450519CE-996A-4FF8-B856-44537D016BAF}" type="pres">
      <dgm:prSet presAssocID="{3797EA11-AA60-49B0-A336-7D164D458321}" presName="Name0" presStyleCnt="0">
        <dgm:presLayoutVars>
          <dgm:chMax/>
          <dgm:chPref/>
          <dgm:dir/>
          <dgm:animLvl val="lvl"/>
        </dgm:presLayoutVars>
      </dgm:prSet>
      <dgm:spPr/>
    </dgm:pt>
    <dgm:pt modelId="{CAB14E15-EEA7-4307-85DF-6706EBCA56BC}" type="pres">
      <dgm:prSet presAssocID="{0C917DB4-348D-4112-ADCB-75318A65CD4D}" presName="composite" presStyleCnt="0"/>
      <dgm:spPr/>
    </dgm:pt>
    <dgm:pt modelId="{D5C7746D-D655-4714-AB04-96BB3C6B8934}" type="pres">
      <dgm:prSet presAssocID="{0C917DB4-348D-4112-ADCB-75318A65CD4D}" presName="ParentAccentShape" presStyleLbl="trBgShp" presStyleIdx="0" presStyleCnt="1" custLinFactNeighborX="52059" custLinFactNeighborY="-58465"/>
      <dgm:spPr/>
    </dgm:pt>
    <dgm:pt modelId="{E55F1E0E-8DFD-41F2-BD9C-0DB6D3C28F17}" type="pres">
      <dgm:prSet presAssocID="{0C917DB4-348D-4112-ADCB-75318A65CD4D}" presName="ParentText" presStyleLbl="revTx" presStyleIdx="0" presStyleCnt="2" custLinFactNeighborX="52222" custLinFactNeighborY="-617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4C88174-BD82-4B6E-9C8E-E82A54676A0C}" type="pres">
      <dgm:prSet presAssocID="{0C917DB4-348D-4112-ADCB-75318A65CD4D}" presName="ChildText" presStyleLbl="revTx" presStyleIdx="1" presStyleCnt="2">
        <dgm:presLayoutVars>
          <dgm:chMax val="0"/>
          <dgm:chPref val="0"/>
        </dgm:presLayoutVars>
      </dgm:prSet>
      <dgm:spPr/>
    </dgm:pt>
    <dgm:pt modelId="{A33A3500-1D2F-4685-B6A6-14FEF5E56D8A}" type="pres">
      <dgm:prSet presAssocID="{0C917DB4-348D-4112-ADCB-75318A65CD4D}" presName="ChildAccentShape" presStyleLbl="trBgShp" presStyleIdx="0" presStyleCnt="1"/>
      <dgm:spPr/>
    </dgm:pt>
    <dgm:pt modelId="{462C071A-A43F-46C0-B761-49ACF1490D67}" type="pres">
      <dgm:prSet presAssocID="{0C917DB4-348D-4112-ADCB-75318A65CD4D}" presName="Image" presStyleLbl="alignImgPlace1" presStyleIdx="0" presStyleCnt="1" custLinFactNeighborX="56130" custLinFactNeighborY="-1155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</dgm:ptLst>
  <dgm:cxnLst>
    <dgm:cxn modelId="{CE02C24E-19A6-4794-AC07-31C4065AC693}" type="presOf" srcId="{0C917DB4-348D-4112-ADCB-75318A65CD4D}" destId="{E55F1E0E-8DFD-41F2-BD9C-0DB6D3C28F17}" srcOrd="0" destOrd="0" presId="urn:microsoft.com/office/officeart/2009/3/layout/SnapshotPictureList"/>
    <dgm:cxn modelId="{C458BDB0-D71D-4977-A48B-B061A80AED00}" type="presOf" srcId="{3797EA11-AA60-49B0-A336-7D164D458321}" destId="{450519CE-996A-4FF8-B856-44537D016BAF}" srcOrd="0" destOrd="0" presId="urn:microsoft.com/office/officeart/2009/3/layout/SnapshotPictureList"/>
    <dgm:cxn modelId="{10BDAD0A-49D2-4758-A8F1-E1EF92F3F78E}" srcId="{3797EA11-AA60-49B0-A336-7D164D458321}" destId="{0C917DB4-348D-4112-ADCB-75318A65CD4D}" srcOrd="0" destOrd="0" parTransId="{93E0E6D4-9D5E-4531-B972-28A26704B786}" sibTransId="{B69E6DA4-F092-4349-86B6-945B94AB9092}"/>
    <dgm:cxn modelId="{D6162BC1-964D-47BC-8E2C-322A102A5822}" type="presParOf" srcId="{450519CE-996A-4FF8-B856-44537D016BAF}" destId="{CAB14E15-EEA7-4307-85DF-6706EBCA56BC}" srcOrd="0" destOrd="0" presId="urn:microsoft.com/office/officeart/2009/3/layout/SnapshotPictureList"/>
    <dgm:cxn modelId="{DB4045EB-F067-4A66-8500-481116E9F28D}" type="presParOf" srcId="{CAB14E15-EEA7-4307-85DF-6706EBCA56BC}" destId="{D5C7746D-D655-4714-AB04-96BB3C6B8934}" srcOrd="0" destOrd="0" presId="urn:microsoft.com/office/officeart/2009/3/layout/SnapshotPictureList"/>
    <dgm:cxn modelId="{6D8F45A8-1CF4-45F6-AADE-F4281463ABBA}" type="presParOf" srcId="{CAB14E15-EEA7-4307-85DF-6706EBCA56BC}" destId="{E55F1E0E-8DFD-41F2-BD9C-0DB6D3C28F17}" srcOrd="1" destOrd="0" presId="urn:microsoft.com/office/officeart/2009/3/layout/SnapshotPictureList"/>
    <dgm:cxn modelId="{3EC11232-F7B0-474E-B7A1-9DBD5C201FBB}" type="presParOf" srcId="{CAB14E15-EEA7-4307-85DF-6706EBCA56BC}" destId="{14C88174-BD82-4B6E-9C8E-E82A54676A0C}" srcOrd="2" destOrd="0" presId="urn:microsoft.com/office/officeart/2009/3/layout/SnapshotPictureList"/>
    <dgm:cxn modelId="{F56F4E13-A1C9-48B6-9DD8-F9E09A229361}" type="presParOf" srcId="{CAB14E15-EEA7-4307-85DF-6706EBCA56BC}" destId="{A33A3500-1D2F-4685-B6A6-14FEF5E56D8A}" srcOrd="3" destOrd="0" presId="urn:microsoft.com/office/officeart/2009/3/layout/SnapshotPictureList"/>
    <dgm:cxn modelId="{D4724E36-6694-472E-B143-42B4F89AD64D}" type="presParOf" srcId="{CAB14E15-EEA7-4307-85DF-6706EBCA56BC}" destId="{462C071A-A43F-46C0-B761-49ACF1490D67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14B744-EF37-4CD2-95F2-071D3F06724E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94135DC1-362C-48C5-835C-CEF6039357AF}">
      <dgm:prSet phldrT="[نص]" custT="1"/>
      <dgm:spPr/>
      <dgm:t>
        <a:bodyPr/>
        <a:lstStyle/>
        <a:p>
          <a:pPr rtl="1"/>
          <a:r>
            <a:rPr lang="ar-SA" sz="3200" b="1" dirty="0" smtClean="0"/>
            <a:t>الجدية في طلب العلم</a:t>
          </a:r>
          <a:endParaRPr lang="ar-SA" sz="3200" b="1" dirty="0"/>
        </a:p>
      </dgm:t>
    </dgm:pt>
    <dgm:pt modelId="{B9F910CD-D960-4A63-A4B0-39DFB8B66B74}" type="sibTrans" cxnId="{A569B644-1B39-4AE2-B0D7-6640A22CA5F8}">
      <dgm:prSet/>
      <dgm:spPr/>
      <dgm:t>
        <a:bodyPr/>
        <a:lstStyle/>
        <a:p>
          <a:pPr rtl="1"/>
          <a:endParaRPr lang="ar-SA"/>
        </a:p>
      </dgm:t>
    </dgm:pt>
    <dgm:pt modelId="{E7B3F414-6C09-4F48-996C-5F27FD35EEDF}" type="parTrans" cxnId="{A569B644-1B39-4AE2-B0D7-6640A22CA5F8}">
      <dgm:prSet/>
      <dgm:spPr/>
      <dgm:t>
        <a:bodyPr/>
        <a:lstStyle/>
        <a:p>
          <a:pPr rtl="1"/>
          <a:endParaRPr lang="ar-SA"/>
        </a:p>
      </dgm:t>
    </dgm:pt>
    <dgm:pt modelId="{FFA3CD9F-3A17-4394-AF36-863325921E5C}" type="pres">
      <dgm:prSet presAssocID="{4914B744-EF37-4CD2-95F2-071D3F06724E}" presName="Name0" presStyleCnt="0">
        <dgm:presLayoutVars>
          <dgm:chMax/>
          <dgm:chPref/>
          <dgm:dir/>
          <dgm:animLvl val="lvl"/>
        </dgm:presLayoutVars>
      </dgm:prSet>
      <dgm:spPr/>
    </dgm:pt>
    <dgm:pt modelId="{E3981A87-4FE7-4E1C-9210-093FFF1F0B0A}" type="pres">
      <dgm:prSet presAssocID="{94135DC1-362C-48C5-835C-CEF6039357AF}" presName="composite" presStyleCnt="0"/>
      <dgm:spPr/>
    </dgm:pt>
    <dgm:pt modelId="{D4B60D6D-45A4-476C-8716-0AC5EC2EB9F4}" type="pres">
      <dgm:prSet presAssocID="{94135DC1-362C-48C5-835C-CEF6039357AF}" presName="ParentAccentShape" presStyleLbl="trBgShp" presStyleIdx="0" presStyleCnt="1" custLinFactNeighborX="36346" custLinFactNeighborY="46321"/>
      <dgm:spPr/>
    </dgm:pt>
    <dgm:pt modelId="{0A990443-E78B-4733-8988-A9F6D8BC9C47}" type="pres">
      <dgm:prSet presAssocID="{94135DC1-362C-48C5-835C-CEF6039357AF}" presName="ParentText" presStyleLbl="revTx" presStyleIdx="0" presStyleCnt="2" custScaleX="133605" custScaleY="99778" custLinFactY="400000" custLinFactNeighborX="85220" custLinFactNeighborY="4065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A4C2BAD-CF48-4625-80AF-736935ADC527}" type="pres">
      <dgm:prSet presAssocID="{94135DC1-362C-48C5-835C-CEF6039357AF}" presName="ChildText" presStyleLbl="revTx" presStyleIdx="1" presStyleCnt="2" custLinFactX="71945" custLinFactNeighborX="100000" custLinFactNeighborY="95733">
        <dgm:presLayoutVars>
          <dgm:chMax val="0"/>
          <dgm:chPref val="0"/>
        </dgm:presLayoutVars>
      </dgm:prSet>
      <dgm:spPr/>
    </dgm:pt>
    <dgm:pt modelId="{B7AB159C-AE28-47CB-BD48-DF7033D1000D}" type="pres">
      <dgm:prSet presAssocID="{94135DC1-362C-48C5-835C-CEF6039357AF}" presName="ChildAccentShape" presStyleLbl="trBgShp" presStyleIdx="0" presStyleCnt="1"/>
      <dgm:spPr/>
    </dgm:pt>
    <dgm:pt modelId="{C946822F-CB71-45E1-97C8-511E4753D186}" type="pres">
      <dgm:prSet presAssocID="{94135DC1-362C-48C5-835C-CEF6039357AF}" presName="Image" presStyleLbl="alignImgPlace1" presStyleIdx="0" presStyleCnt="1" custLinFactNeighborX="35859" custLinFactNeighborY="6163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</dgm:ptLst>
  <dgm:cxnLst>
    <dgm:cxn modelId="{78D57682-E905-49D9-98AB-957B722C0135}" type="presOf" srcId="{94135DC1-362C-48C5-835C-CEF6039357AF}" destId="{0A990443-E78B-4733-8988-A9F6D8BC9C47}" srcOrd="0" destOrd="0" presId="urn:microsoft.com/office/officeart/2009/3/layout/SnapshotPictureList"/>
    <dgm:cxn modelId="{39ED7A3D-E88D-465E-89A5-6CE1F02DDC3A}" type="presOf" srcId="{4914B744-EF37-4CD2-95F2-071D3F06724E}" destId="{FFA3CD9F-3A17-4394-AF36-863325921E5C}" srcOrd="0" destOrd="0" presId="urn:microsoft.com/office/officeart/2009/3/layout/SnapshotPictureList"/>
    <dgm:cxn modelId="{A569B644-1B39-4AE2-B0D7-6640A22CA5F8}" srcId="{4914B744-EF37-4CD2-95F2-071D3F06724E}" destId="{94135DC1-362C-48C5-835C-CEF6039357AF}" srcOrd="0" destOrd="0" parTransId="{E7B3F414-6C09-4F48-996C-5F27FD35EEDF}" sibTransId="{B9F910CD-D960-4A63-A4B0-39DFB8B66B74}"/>
    <dgm:cxn modelId="{0D4A46B0-A6F3-46ED-9E26-E751E932ADF9}" type="presParOf" srcId="{FFA3CD9F-3A17-4394-AF36-863325921E5C}" destId="{E3981A87-4FE7-4E1C-9210-093FFF1F0B0A}" srcOrd="0" destOrd="0" presId="urn:microsoft.com/office/officeart/2009/3/layout/SnapshotPictureList"/>
    <dgm:cxn modelId="{3AE0F4D0-65F1-48CD-8120-53F5920ED6CE}" type="presParOf" srcId="{E3981A87-4FE7-4E1C-9210-093FFF1F0B0A}" destId="{D4B60D6D-45A4-476C-8716-0AC5EC2EB9F4}" srcOrd="0" destOrd="0" presId="urn:microsoft.com/office/officeart/2009/3/layout/SnapshotPictureList"/>
    <dgm:cxn modelId="{E862C16B-593D-4112-BFFC-735400E1B8BA}" type="presParOf" srcId="{E3981A87-4FE7-4E1C-9210-093FFF1F0B0A}" destId="{0A990443-E78B-4733-8988-A9F6D8BC9C47}" srcOrd="1" destOrd="0" presId="urn:microsoft.com/office/officeart/2009/3/layout/SnapshotPictureList"/>
    <dgm:cxn modelId="{63192E68-F1EF-4A57-AAAF-E859FAA87036}" type="presParOf" srcId="{E3981A87-4FE7-4E1C-9210-093FFF1F0B0A}" destId="{5A4C2BAD-CF48-4625-80AF-736935ADC527}" srcOrd="2" destOrd="0" presId="urn:microsoft.com/office/officeart/2009/3/layout/SnapshotPictureList"/>
    <dgm:cxn modelId="{1C84722B-DEB9-4C24-A5E7-44BE9761248F}" type="presParOf" srcId="{E3981A87-4FE7-4E1C-9210-093FFF1F0B0A}" destId="{B7AB159C-AE28-47CB-BD48-DF7033D1000D}" srcOrd="3" destOrd="0" presId="urn:microsoft.com/office/officeart/2009/3/layout/SnapshotPictureList"/>
    <dgm:cxn modelId="{D3ED3210-C6F4-4FBC-85A4-312B5A285743}" type="presParOf" srcId="{E3981A87-4FE7-4E1C-9210-093FFF1F0B0A}" destId="{C946822F-CB71-45E1-97C8-511E4753D18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AD320A-DBB8-48BF-82BB-23BD197A15F3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808B38DF-248C-4770-8EDF-D13A69C5C3CC}">
      <dgm:prSet phldrT="[نص]"/>
      <dgm:spPr/>
      <dgm:t>
        <a:bodyPr/>
        <a:lstStyle/>
        <a:p>
          <a:pPr rtl="1"/>
          <a:r>
            <a:rPr lang="ar-SA" dirty="0" smtClean="0"/>
            <a:t>التخلص من الكَسبِ الحرام</a:t>
          </a:r>
          <a:endParaRPr lang="ar-SA" dirty="0"/>
        </a:p>
      </dgm:t>
    </dgm:pt>
    <dgm:pt modelId="{8F7D3B90-7BE7-42A3-AC98-2F2CE58D0C0D}" type="parTrans" cxnId="{921302FD-F04E-463A-AC83-19FCD241B974}">
      <dgm:prSet/>
      <dgm:spPr/>
      <dgm:t>
        <a:bodyPr/>
        <a:lstStyle/>
        <a:p>
          <a:pPr rtl="1"/>
          <a:endParaRPr lang="ar-SA"/>
        </a:p>
      </dgm:t>
    </dgm:pt>
    <dgm:pt modelId="{8FCCC4B1-2D90-4FD2-90ED-202CBB180DF1}" type="sibTrans" cxnId="{921302FD-F04E-463A-AC83-19FCD241B974}">
      <dgm:prSet/>
      <dgm:spPr/>
      <dgm:t>
        <a:bodyPr/>
        <a:lstStyle/>
        <a:p>
          <a:pPr rtl="1"/>
          <a:endParaRPr lang="ar-SA"/>
        </a:p>
      </dgm:t>
    </dgm:pt>
    <dgm:pt modelId="{86989A6E-8F76-4AB2-BE93-B65ACD24C4F0}">
      <dgm:prSet phldrT="[نص]"/>
      <dgm:spPr/>
      <dgm:t>
        <a:bodyPr/>
        <a:lstStyle/>
        <a:p>
          <a:pPr rtl="1"/>
          <a:r>
            <a:rPr lang="ar-SA" b="1" dirty="0" smtClean="0"/>
            <a:t>الحالة الثانية</a:t>
          </a:r>
        </a:p>
        <a:p>
          <a:pPr rtl="1"/>
          <a:endParaRPr lang="ar-SA" b="1" dirty="0" smtClean="0"/>
        </a:p>
        <a:p>
          <a:pPr rtl="1"/>
          <a:endParaRPr lang="ar-SA" b="1" dirty="0"/>
        </a:p>
      </dgm:t>
    </dgm:pt>
    <dgm:pt modelId="{E59AEFAE-2A89-419D-A821-E4CC5FC0A8E2}" type="parTrans" cxnId="{746BCB2F-AD73-46BB-893B-6C29646379BF}">
      <dgm:prSet/>
      <dgm:spPr/>
      <dgm:t>
        <a:bodyPr/>
        <a:lstStyle/>
        <a:p>
          <a:pPr rtl="1"/>
          <a:endParaRPr lang="ar-SA"/>
        </a:p>
      </dgm:t>
    </dgm:pt>
    <dgm:pt modelId="{D6F11EE3-3974-4828-B641-83CAB365B105}" type="sibTrans" cxnId="{746BCB2F-AD73-46BB-893B-6C29646379BF}">
      <dgm:prSet/>
      <dgm:spPr/>
      <dgm:t>
        <a:bodyPr/>
        <a:lstStyle/>
        <a:p>
          <a:pPr rtl="1"/>
          <a:endParaRPr lang="ar-SA"/>
        </a:p>
      </dgm:t>
    </dgm:pt>
    <dgm:pt modelId="{0F3DEF96-4356-4F37-9193-7069F24E0105}">
      <dgm:prSet phldrT="[نص]"/>
      <dgm:spPr/>
      <dgm:t>
        <a:bodyPr/>
        <a:lstStyle/>
        <a:p>
          <a:pPr rtl="1"/>
          <a:r>
            <a:rPr lang="ar-SA" b="1" dirty="0" smtClean="0"/>
            <a:t>الحالة الأولى</a:t>
          </a:r>
        </a:p>
        <a:p>
          <a:pPr rtl="1"/>
          <a:endParaRPr lang="ar-SA" b="1" dirty="0" smtClean="0"/>
        </a:p>
        <a:p>
          <a:pPr rtl="1"/>
          <a:endParaRPr lang="ar-SA" b="1" dirty="0"/>
        </a:p>
      </dgm:t>
    </dgm:pt>
    <dgm:pt modelId="{48D87AE2-ABDF-4818-898C-861B4204DAC1}" type="parTrans" cxnId="{39CD034C-A965-45BA-8958-C73F5FEF29CE}">
      <dgm:prSet/>
      <dgm:spPr/>
      <dgm:t>
        <a:bodyPr/>
        <a:lstStyle/>
        <a:p>
          <a:pPr rtl="1"/>
          <a:endParaRPr lang="ar-SA"/>
        </a:p>
      </dgm:t>
    </dgm:pt>
    <dgm:pt modelId="{30B307DC-2A78-4DE0-AB64-1D294E236C8D}" type="sibTrans" cxnId="{39CD034C-A965-45BA-8958-C73F5FEF29CE}">
      <dgm:prSet/>
      <dgm:spPr/>
      <dgm:t>
        <a:bodyPr/>
        <a:lstStyle/>
        <a:p>
          <a:pPr rtl="1"/>
          <a:endParaRPr lang="ar-SA"/>
        </a:p>
      </dgm:t>
    </dgm:pt>
    <dgm:pt modelId="{02CC3650-DB44-4B1D-8C0D-C71E7819CE04}">
      <dgm:prSet/>
      <dgm:spPr/>
      <dgm:t>
        <a:bodyPr/>
        <a:lstStyle/>
        <a:p>
          <a:pPr rtl="1"/>
          <a:r>
            <a:rPr lang="ar-SA" b="1" dirty="0" smtClean="0"/>
            <a:t>الحالة الأولى</a:t>
          </a:r>
        </a:p>
        <a:p>
          <a:pPr rtl="1"/>
          <a:r>
            <a:rPr lang="ar-SA" b="1" dirty="0" smtClean="0"/>
            <a:t> </a:t>
          </a:r>
          <a:endParaRPr lang="ar-SA" b="1" dirty="0"/>
        </a:p>
      </dgm:t>
    </dgm:pt>
    <dgm:pt modelId="{0EA1C2B0-00D7-429A-B54B-D3AF9C637EA8}" type="parTrans" cxnId="{36CEF444-848A-4E55-AFAA-8ACD8BD2AA8C}">
      <dgm:prSet/>
      <dgm:spPr/>
      <dgm:t>
        <a:bodyPr/>
        <a:lstStyle/>
        <a:p>
          <a:pPr rtl="1"/>
          <a:endParaRPr lang="ar-SA"/>
        </a:p>
      </dgm:t>
    </dgm:pt>
    <dgm:pt modelId="{1911A008-9EB5-4F99-AD25-DC07FB9CB9D7}" type="sibTrans" cxnId="{36CEF444-848A-4E55-AFAA-8ACD8BD2AA8C}">
      <dgm:prSet/>
      <dgm:spPr/>
      <dgm:t>
        <a:bodyPr/>
        <a:lstStyle/>
        <a:p>
          <a:pPr rtl="1"/>
          <a:endParaRPr lang="ar-SA"/>
        </a:p>
      </dgm:t>
    </dgm:pt>
    <dgm:pt modelId="{B651FC31-CCCE-49BF-A949-9C8056E272CA}">
      <dgm:prSet/>
      <dgm:spPr/>
      <dgm:t>
        <a:bodyPr/>
        <a:lstStyle/>
        <a:p>
          <a:pPr rtl="1"/>
          <a:r>
            <a:rPr lang="ar-SA" b="1" dirty="0" smtClean="0"/>
            <a:t>الحالة الثانية</a:t>
          </a:r>
        </a:p>
        <a:p>
          <a:pPr rtl="1"/>
          <a:endParaRPr lang="ar-SA" b="1" dirty="0"/>
        </a:p>
      </dgm:t>
    </dgm:pt>
    <dgm:pt modelId="{6FE041FD-B096-4B2D-99EF-DED4B3BDEB7E}" type="parTrans" cxnId="{6994152D-BE76-410F-9D01-9896BFCBB4BB}">
      <dgm:prSet/>
      <dgm:spPr/>
      <dgm:t>
        <a:bodyPr/>
        <a:lstStyle/>
        <a:p>
          <a:pPr rtl="1"/>
          <a:endParaRPr lang="ar-SA"/>
        </a:p>
      </dgm:t>
    </dgm:pt>
    <dgm:pt modelId="{67117146-F3DB-400E-8AAC-E2D8838B8A2C}" type="sibTrans" cxnId="{6994152D-BE76-410F-9D01-9896BFCBB4BB}">
      <dgm:prSet/>
      <dgm:spPr/>
      <dgm:t>
        <a:bodyPr/>
        <a:lstStyle/>
        <a:p>
          <a:pPr rtl="1"/>
          <a:endParaRPr lang="ar-SA"/>
        </a:p>
      </dgm:t>
    </dgm:pt>
    <dgm:pt modelId="{4A438703-5929-4700-A17E-652B8793E051}" type="pres">
      <dgm:prSet presAssocID="{DDAD320A-DBB8-48BF-82BB-23BD197A15F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DD015B80-9E06-41DC-AAD1-E26017969BC6}" type="pres">
      <dgm:prSet presAssocID="{808B38DF-248C-4770-8EDF-D13A69C5C3CC}" presName="hierRoot1" presStyleCnt="0">
        <dgm:presLayoutVars>
          <dgm:hierBranch val="init"/>
        </dgm:presLayoutVars>
      </dgm:prSet>
      <dgm:spPr/>
    </dgm:pt>
    <dgm:pt modelId="{184B31D8-DCA8-487C-91E5-95F75D60D902}" type="pres">
      <dgm:prSet presAssocID="{808B38DF-248C-4770-8EDF-D13A69C5C3CC}" presName="rootComposite1" presStyleCnt="0"/>
      <dgm:spPr/>
    </dgm:pt>
    <dgm:pt modelId="{F6983761-0F0F-4F8B-8D78-000243B21A1F}" type="pres">
      <dgm:prSet presAssocID="{808B38DF-248C-4770-8EDF-D13A69C5C3CC}" presName="rootText1" presStyleLbl="node0" presStyleIdx="0" presStyleCnt="1" custScaleX="185357" custScaleY="6333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2F71AAA1-AE7F-429E-B263-413D9CE3B5FF}" type="pres">
      <dgm:prSet presAssocID="{808B38DF-248C-4770-8EDF-D13A69C5C3CC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64684E1-72BD-4113-B426-B7F37D662D13}" type="pres">
      <dgm:prSet presAssocID="{808B38DF-248C-4770-8EDF-D13A69C5C3CC}" presName="hierChild2" presStyleCnt="0"/>
      <dgm:spPr/>
    </dgm:pt>
    <dgm:pt modelId="{422F8C08-6138-4CC6-9577-D044D9D64C94}" type="pres">
      <dgm:prSet presAssocID="{E59AEFAE-2A89-419D-A821-E4CC5FC0A8E2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C0A1D5A8-0A29-4232-83D0-11891C0E8425}" type="pres">
      <dgm:prSet presAssocID="{86989A6E-8F76-4AB2-BE93-B65ACD24C4F0}" presName="hierRoot2" presStyleCnt="0">
        <dgm:presLayoutVars>
          <dgm:hierBranch val="init"/>
        </dgm:presLayoutVars>
      </dgm:prSet>
      <dgm:spPr/>
    </dgm:pt>
    <dgm:pt modelId="{439287E2-4631-4219-ACBC-BF8C1E8E892D}" type="pres">
      <dgm:prSet presAssocID="{86989A6E-8F76-4AB2-BE93-B65ACD24C4F0}" presName="rootComposite" presStyleCnt="0"/>
      <dgm:spPr/>
    </dgm:pt>
    <dgm:pt modelId="{23794E43-F676-4728-A504-29002027DB7B}" type="pres">
      <dgm:prSet presAssocID="{86989A6E-8F76-4AB2-BE93-B65ACD24C4F0}" presName="rootText" presStyleLbl="node2" presStyleIdx="0" presStyleCnt="2" custScaleX="137656" custScaleY="150866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8C8C6883-3595-4BF5-AF43-64C58ED47437}" type="pres">
      <dgm:prSet presAssocID="{86989A6E-8F76-4AB2-BE93-B65ACD24C4F0}" presName="rootConnector" presStyleLbl="node2" presStyleIdx="0" presStyleCnt="2"/>
      <dgm:spPr/>
      <dgm:t>
        <a:bodyPr/>
        <a:lstStyle/>
        <a:p>
          <a:pPr rtl="1"/>
          <a:endParaRPr lang="ar-SA"/>
        </a:p>
      </dgm:t>
    </dgm:pt>
    <dgm:pt modelId="{F9C8E5F9-273C-4B94-A35D-EF065E749DC3}" type="pres">
      <dgm:prSet presAssocID="{86989A6E-8F76-4AB2-BE93-B65ACD24C4F0}" presName="hierChild4" presStyleCnt="0"/>
      <dgm:spPr/>
    </dgm:pt>
    <dgm:pt modelId="{2D9DD767-14F3-4848-A199-1B84E37AFA0C}" type="pres">
      <dgm:prSet presAssocID="{0EA1C2B0-00D7-429A-B54B-D3AF9C637EA8}" presName="Name37" presStyleLbl="parChTrans1D3" presStyleIdx="0" presStyleCnt="2"/>
      <dgm:spPr/>
      <dgm:t>
        <a:bodyPr/>
        <a:lstStyle/>
        <a:p>
          <a:pPr rtl="1"/>
          <a:endParaRPr lang="ar-SA"/>
        </a:p>
      </dgm:t>
    </dgm:pt>
    <dgm:pt modelId="{AD445A60-3DB4-4A35-8295-D9F64B621783}" type="pres">
      <dgm:prSet presAssocID="{02CC3650-DB44-4B1D-8C0D-C71E7819CE04}" presName="hierRoot2" presStyleCnt="0">
        <dgm:presLayoutVars>
          <dgm:hierBranch val="init"/>
        </dgm:presLayoutVars>
      </dgm:prSet>
      <dgm:spPr/>
    </dgm:pt>
    <dgm:pt modelId="{486F4A6E-62B8-4742-B68E-733C07D063BB}" type="pres">
      <dgm:prSet presAssocID="{02CC3650-DB44-4B1D-8C0D-C71E7819CE04}" presName="rootComposite" presStyleCnt="0"/>
      <dgm:spPr/>
    </dgm:pt>
    <dgm:pt modelId="{07129205-FE04-4A8A-99DC-905DACAC7C42}" type="pres">
      <dgm:prSet presAssocID="{02CC3650-DB44-4B1D-8C0D-C71E7819CE04}" presName="rootText" presStyleLbl="node3" presStyleIdx="0" presStyleCnt="2" custScaleX="178986" custScaleY="10007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DC5C3863-8630-41F4-BDF7-959F938B05A6}" type="pres">
      <dgm:prSet presAssocID="{02CC3650-DB44-4B1D-8C0D-C71E7819CE04}" presName="rootConnector" presStyleLbl="node3" presStyleIdx="0" presStyleCnt="2"/>
      <dgm:spPr/>
      <dgm:t>
        <a:bodyPr/>
        <a:lstStyle/>
        <a:p>
          <a:pPr rtl="1"/>
          <a:endParaRPr lang="ar-SA"/>
        </a:p>
      </dgm:t>
    </dgm:pt>
    <dgm:pt modelId="{BB84B5F3-C56C-4241-9497-7CD2BE6BBAE3}" type="pres">
      <dgm:prSet presAssocID="{02CC3650-DB44-4B1D-8C0D-C71E7819CE04}" presName="hierChild4" presStyleCnt="0"/>
      <dgm:spPr/>
    </dgm:pt>
    <dgm:pt modelId="{C6C5C510-0C18-467F-BEA1-DBFFE956C321}" type="pres">
      <dgm:prSet presAssocID="{02CC3650-DB44-4B1D-8C0D-C71E7819CE04}" presName="hierChild5" presStyleCnt="0"/>
      <dgm:spPr/>
    </dgm:pt>
    <dgm:pt modelId="{2D263F14-8CE1-48D7-8C79-373BFC7949F4}" type="pres">
      <dgm:prSet presAssocID="{6FE041FD-B096-4B2D-99EF-DED4B3BDEB7E}" presName="Name37" presStyleLbl="parChTrans1D3" presStyleIdx="1" presStyleCnt="2"/>
      <dgm:spPr/>
      <dgm:t>
        <a:bodyPr/>
        <a:lstStyle/>
        <a:p>
          <a:pPr rtl="1"/>
          <a:endParaRPr lang="ar-SA"/>
        </a:p>
      </dgm:t>
    </dgm:pt>
    <dgm:pt modelId="{BD72E9C3-C926-4EE5-A91D-E8A4CB283ECF}" type="pres">
      <dgm:prSet presAssocID="{B651FC31-CCCE-49BF-A949-9C8056E272CA}" presName="hierRoot2" presStyleCnt="0">
        <dgm:presLayoutVars>
          <dgm:hierBranch val="init"/>
        </dgm:presLayoutVars>
      </dgm:prSet>
      <dgm:spPr/>
    </dgm:pt>
    <dgm:pt modelId="{4B0EFE11-91E0-4CFF-BE2E-7798528D26F0}" type="pres">
      <dgm:prSet presAssocID="{B651FC31-CCCE-49BF-A949-9C8056E272CA}" presName="rootComposite" presStyleCnt="0"/>
      <dgm:spPr/>
    </dgm:pt>
    <dgm:pt modelId="{60778BF0-F998-4F38-A698-8F5333D2BAB5}" type="pres">
      <dgm:prSet presAssocID="{B651FC31-CCCE-49BF-A949-9C8056E272CA}" presName="rootText" presStyleLbl="node3" presStyleIdx="1" presStyleCnt="2" custScaleX="178986" custScaleY="10007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E474CFC-A430-4296-9F54-BCB6832FB906}" type="pres">
      <dgm:prSet presAssocID="{B651FC31-CCCE-49BF-A949-9C8056E272CA}" presName="rootConnector" presStyleLbl="node3" presStyleIdx="1" presStyleCnt="2"/>
      <dgm:spPr/>
      <dgm:t>
        <a:bodyPr/>
        <a:lstStyle/>
        <a:p>
          <a:pPr rtl="1"/>
          <a:endParaRPr lang="ar-SA"/>
        </a:p>
      </dgm:t>
    </dgm:pt>
    <dgm:pt modelId="{CB447941-6875-4EAB-BF4A-70014EA33A53}" type="pres">
      <dgm:prSet presAssocID="{B651FC31-CCCE-49BF-A949-9C8056E272CA}" presName="hierChild4" presStyleCnt="0"/>
      <dgm:spPr/>
    </dgm:pt>
    <dgm:pt modelId="{CE58F3DD-0E9A-4F63-B915-60DC7A225A4E}" type="pres">
      <dgm:prSet presAssocID="{B651FC31-CCCE-49BF-A949-9C8056E272CA}" presName="hierChild5" presStyleCnt="0"/>
      <dgm:spPr/>
    </dgm:pt>
    <dgm:pt modelId="{74E965EF-E0D0-46D6-BB51-24A92C4A74AC}" type="pres">
      <dgm:prSet presAssocID="{86989A6E-8F76-4AB2-BE93-B65ACD24C4F0}" presName="hierChild5" presStyleCnt="0"/>
      <dgm:spPr/>
    </dgm:pt>
    <dgm:pt modelId="{D7EFF1CE-94F0-4421-B783-92468AEB56E8}" type="pres">
      <dgm:prSet presAssocID="{48D87AE2-ABDF-4818-898C-861B4204DAC1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504E6DE7-CE16-4668-A265-2E4A2510E506}" type="pres">
      <dgm:prSet presAssocID="{0F3DEF96-4356-4F37-9193-7069F24E0105}" presName="hierRoot2" presStyleCnt="0">
        <dgm:presLayoutVars>
          <dgm:hierBranch val="init"/>
        </dgm:presLayoutVars>
      </dgm:prSet>
      <dgm:spPr/>
    </dgm:pt>
    <dgm:pt modelId="{D0FB7756-418C-4004-A6E1-861A1C484102}" type="pres">
      <dgm:prSet presAssocID="{0F3DEF96-4356-4F37-9193-7069F24E0105}" presName="rootComposite" presStyleCnt="0"/>
      <dgm:spPr/>
    </dgm:pt>
    <dgm:pt modelId="{9FD4228E-153D-4AFE-A5C4-E185C1386A53}" type="pres">
      <dgm:prSet presAssocID="{0F3DEF96-4356-4F37-9193-7069F24E0105}" presName="rootText" presStyleLbl="node2" presStyleIdx="1" presStyleCnt="2" custScaleX="137656" custScaleY="150866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F734F49-6170-46CD-99E6-5238B98946B4}" type="pres">
      <dgm:prSet presAssocID="{0F3DEF96-4356-4F37-9193-7069F24E0105}" presName="rootConnector" presStyleLbl="node2" presStyleIdx="1" presStyleCnt="2"/>
      <dgm:spPr/>
      <dgm:t>
        <a:bodyPr/>
        <a:lstStyle/>
        <a:p>
          <a:pPr rtl="1"/>
          <a:endParaRPr lang="ar-SA"/>
        </a:p>
      </dgm:t>
    </dgm:pt>
    <dgm:pt modelId="{1F716489-D36A-4B0B-A9B1-630C31ACE098}" type="pres">
      <dgm:prSet presAssocID="{0F3DEF96-4356-4F37-9193-7069F24E0105}" presName="hierChild4" presStyleCnt="0"/>
      <dgm:spPr/>
    </dgm:pt>
    <dgm:pt modelId="{35FAB23D-AE08-40A1-885D-C7DE561AF255}" type="pres">
      <dgm:prSet presAssocID="{0F3DEF96-4356-4F37-9193-7069F24E0105}" presName="hierChild5" presStyleCnt="0"/>
      <dgm:spPr/>
    </dgm:pt>
    <dgm:pt modelId="{C8EC5FAE-0B63-4605-89C6-24B00BBA49BA}" type="pres">
      <dgm:prSet presAssocID="{808B38DF-248C-4770-8EDF-D13A69C5C3CC}" presName="hierChild3" presStyleCnt="0"/>
      <dgm:spPr/>
    </dgm:pt>
  </dgm:ptLst>
  <dgm:cxnLst>
    <dgm:cxn modelId="{39CD034C-A965-45BA-8958-C73F5FEF29CE}" srcId="{808B38DF-248C-4770-8EDF-D13A69C5C3CC}" destId="{0F3DEF96-4356-4F37-9193-7069F24E0105}" srcOrd="1" destOrd="0" parTransId="{48D87AE2-ABDF-4818-898C-861B4204DAC1}" sibTransId="{30B307DC-2A78-4DE0-AB64-1D294E236C8D}"/>
    <dgm:cxn modelId="{B727A42F-F461-4D17-B8BD-6AAB153F5AA4}" type="presOf" srcId="{B651FC31-CCCE-49BF-A949-9C8056E272CA}" destId="{0E474CFC-A430-4296-9F54-BCB6832FB906}" srcOrd="1" destOrd="0" presId="urn:microsoft.com/office/officeart/2005/8/layout/orgChart1"/>
    <dgm:cxn modelId="{D07B24E5-8236-4B6C-BBA4-1090E97D09C1}" type="presOf" srcId="{0F3DEF96-4356-4F37-9193-7069F24E0105}" destId="{5F734F49-6170-46CD-99E6-5238B98946B4}" srcOrd="1" destOrd="0" presId="urn:microsoft.com/office/officeart/2005/8/layout/orgChart1"/>
    <dgm:cxn modelId="{4C387421-37E6-4F98-B96F-29B57F8F141A}" type="presOf" srcId="{DDAD320A-DBB8-48BF-82BB-23BD197A15F3}" destId="{4A438703-5929-4700-A17E-652B8793E051}" srcOrd="0" destOrd="0" presId="urn:microsoft.com/office/officeart/2005/8/layout/orgChart1"/>
    <dgm:cxn modelId="{92718A2A-8690-4195-B81B-40B1EFC26B01}" type="presOf" srcId="{86989A6E-8F76-4AB2-BE93-B65ACD24C4F0}" destId="{23794E43-F676-4728-A504-29002027DB7B}" srcOrd="0" destOrd="0" presId="urn:microsoft.com/office/officeart/2005/8/layout/orgChart1"/>
    <dgm:cxn modelId="{6994152D-BE76-410F-9D01-9896BFCBB4BB}" srcId="{86989A6E-8F76-4AB2-BE93-B65ACD24C4F0}" destId="{B651FC31-CCCE-49BF-A949-9C8056E272CA}" srcOrd="1" destOrd="0" parTransId="{6FE041FD-B096-4B2D-99EF-DED4B3BDEB7E}" sibTransId="{67117146-F3DB-400E-8AAC-E2D8838B8A2C}"/>
    <dgm:cxn modelId="{0F514ACF-EE25-439A-A0D8-AE4EC8589B38}" type="presOf" srcId="{B651FC31-CCCE-49BF-A949-9C8056E272CA}" destId="{60778BF0-F998-4F38-A698-8F5333D2BAB5}" srcOrd="0" destOrd="0" presId="urn:microsoft.com/office/officeart/2005/8/layout/orgChart1"/>
    <dgm:cxn modelId="{1C130461-D70D-49E2-9A40-BACD9E1BE019}" type="presOf" srcId="{E59AEFAE-2A89-419D-A821-E4CC5FC0A8E2}" destId="{422F8C08-6138-4CC6-9577-D044D9D64C94}" srcOrd="0" destOrd="0" presId="urn:microsoft.com/office/officeart/2005/8/layout/orgChart1"/>
    <dgm:cxn modelId="{0BEBBC7B-9313-4A5B-97AF-846978712BC0}" type="presOf" srcId="{02CC3650-DB44-4B1D-8C0D-C71E7819CE04}" destId="{07129205-FE04-4A8A-99DC-905DACAC7C42}" srcOrd="0" destOrd="0" presId="urn:microsoft.com/office/officeart/2005/8/layout/orgChart1"/>
    <dgm:cxn modelId="{AED8ACDC-2631-479E-AB2D-A529D02F76BC}" type="presOf" srcId="{48D87AE2-ABDF-4818-898C-861B4204DAC1}" destId="{D7EFF1CE-94F0-4421-B783-92468AEB56E8}" srcOrd="0" destOrd="0" presId="urn:microsoft.com/office/officeart/2005/8/layout/orgChart1"/>
    <dgm:cxn modelId="{36CEF444-848A-4E55-AFAA-8ACD8BD2AA8C}" srcId="{86989A6E-8F76-4AB2-BE93-B65ACD24C4F0}" destId="{02CC3650-DB44-4B1D-8C0D-C71E7819CE04}" srcOrd="0" destOrd="0" parTransId="{0EA1C2B0-00D7-429A-B54B-D3AF9C637EA8}" sibTransId="{1911A008-9EB5-4F99-AD25-DC07FB9CB9D7}"/>
    <dgm:cxn modelId="{0020ADB5-EC09-4D11-9AB3-08E70A4CB621}" type="presOf" srcId="{0EA1C2B0-00D7-429A-B54B-D3AF9C637EA8}" destId="{2D9DD767-14F3-4848-A199-1B84E37AFA0C}" srcOrd="0" destOrd="0" presId="urn:microsoft.com/office/officeart/2005/8/layout/orgChart1"/>
    <dgm:cxn modelId="{2B77A2AC-EDF9-47AD-9898-93DE2FFDF1E6}" type="presOf" srcId="{02CC3650-DB44-4B1D-8C0D-C71E7819CE04}" destId="{DC5C3863-8630-41F4-BDF7-959F938B05A6}" srcOrd="1" destOrd="0" presId="urn:microsoft.com/office/officeart/2005/8/layout/orgChart1"/>
    <dgm:cxn modelId="{DF5879FF-BDE4-4216-AE5B-9E6DF487880D}" type="presOf" srcId="{86989A6E-8F76-4AB2-BE93-B65ACD24C4F0}" destId="{8C8C6883-3595-4BF5-AF43-64C58ED47437}" srcOrd="1" destOrd="0" presId="urn:microsoft.com/office/officeart/2005/8/layout/orgChart1"/>
    <dgm:cxn modelId="{45900821-D4CA-4E6F-BF41-AE951FF6C74E}" type="presOf" srcId="{0F3DEF96-4356-4F37-9193-7069F24E0105}" destId="{9FD4228E-153D-4AFE-A5C4-E185C1386A53}" srcOrd="0" destOrd="0" presId="urn:microsoft.com/office/officeart/2005/8/layout/orgChart1"/>
    <dgm:cxn modelId="{290AB12E-C056-4747-80A5-87F2F4EACE10}" type="presOf" srcId="{808B38DF-248C-4770-8EDF-D13A69C5C3CC}" destId="{F6983761-0F0F-4F8B-8D78-000243B21A1F}" srcOrd="0" destOrd="0" presId="urn:microsoft.com/office/officeart/2005/8/layout/orgChart1"/>
    <dgm:cxn modelId="{921302FD-F04E-463A-AC83-19FCD241B974}" srcId="{DDAD320A-DBB8-48BF-82BB-23BD197A15F3}" destId="{808B38DF-248C-4770-8EDF-D13A69C5C3CC}" srcOrd="0" destOrd="0" parTransId="{8F7D3B90-7BE7-42A3-AC98-2F2CE58D0C0D}" sibTransId="{8FCCC4B1-2D90-4FD2-90ED-202CBB180DF1}"/>
    <dgm:cxn modelId="{746BCB2F-AD73-46BB-893B-6C29646379BF}" srcId="{808B38DF-248C-4770-8EDF-D13A69C5C3CC}" destId="{86989A6E-8F76-4AB2-BE93-B65ACD24C4F0}" srcOrd="0" destOrd="0" parTransId="{E59AEFAE-2A89-419D-A821-E4CC5FC0A8E2}" sibTransId="{D6F11EE3-3974-4828-B641-83CAB365B105}"/>
    <dgm:cxn modelId="{469D8FB4-681B-4A7E-BE39-466D72B3B99B}" type="presOf" srcId="{808B38DF-248C-4770-8EDF-D13A69C5C3CC}" destId="{2F71AAA1-AE7F-429E-B263-413D9CE3B5FF}" srcOrd="1" destOrd="0" presId="urn:microsoft.com/office/officeart/2005/8/layout/orgChart1"/>
    <dgm:cxn modelId="{AE74A002-52CA-42E1-B73D-B57B78373FEC}" type="presOf" srcId="{6FE041FD-B096-4B2D-99EF-DED4B3BDEB7E}" destId="{2D263F14-8CE1-48D7-8C79-373BFC7949F4}" srcOrd="0" destOrd="0" presId="urn:microsoft.com/office/officeart/2005/8/layout/orgChart1"/>
    <dgm:cxn modelId="{63FD76CD-0465-474E-AEFE-DA98393421D1}" type="presParOf" srcId="{4A438703-5929-4700-A17E-652B8793E051}" destId="{DD015B80-9E06-41DC-AAD1-E26017969BC6}" srcOrd="0" destOrd="0" presId="urn:microsoft.com/office/officeart/2005/8/layout/orgChart1"/>
    <dgm:cxn modelId="{31FEDE12-D338-4A6C-9F34-6B571170CA5C}" type="presParOf" srcId="{DD015B80-9E06-41DC-AAD1-E26017969BC6}" destId="{184B31D8-DCA8-487C-91E5-95F75D60D902}" srcOrd="0" destOrd="0" presId="urn:microsoft.com/office/officeart/2005/8/layout/orgChart1"/>
    <dgm:cxn modelId="{DAABAFDC-0D49-4770-9D72-A351EAB63A82}" type="presParOf" srcId="{184B31D8-DCA8-487C-91E5-95F75D60D902}" destId="{F6983761-0F0F-4F8B-8D78-000243B21A1F}" srcOrd="0" destOrd="0" presId="urn:microsoft.com/office/officeart/2005/8/layout/orgChart1"/>
    <dgm:cxn modelId="{F5413440-59AA-47E2-B895-47AC3FF455AD}" type="presParOf" srcId="{184B31D8-DCA8-487C-91E5-95F75D60D902}" destId="{2F71AAA1-AE7F-429E-B263-413D9CE3B5FF}" srcOrd="1" destOrd="0" presId="urn:microsoft.com/office/officeart/2005/8/layout/orgChart1"/>
    <dgm:cxn modelId="{921C8713-10A1-4628-99F6-B486B8BC2940}" type="presParOf" srcId="{DD015B80-9E06-41DC-AAD1-E26017969BC6}" destId="{664684E1-72BD-4113-B426-B7F37D662D13}" srcOrd="1" destOrd="0" presId="urn:microsoft.com/office/officeart/2005/8/layout/orgChart1"/>
    <dgm:cxn modelId="{257B74DA-1224-4514-8A7F-11B4DBE451B0}" type="presParOf" srcId="{664684E1-72BD-4113-B426-B7F37D662D13}" destId="{422F8C08-6138-4CC6-9577-D044D9D64C94}" srcOrd="0" destOrd="0" presId="urn:microsoft.com/office/officeart/2005/8/layout/orgChart1"/>
    <dgm:cxn modelId="{88898557-0BF8-41E0-928F-EEAC2EF62FE8}" type="presParOf" srcId="{664684E1-72BD-4113-B426-B7F37D662D13}" destId="{C0A1D5A8-0A29-4232-83D0-11891C0E8425}" srcOrd="1" destOrd="0" presId="urn:microsoft.com/office/officeart/2005/8/layout/orgChart1"/>
    <dgm:cxn modelId="{48BC545B-F09B-471C-BF65-D5E381ED942F}" type="presParOf" srcId="{C0A1D5A8-0A29-4232-83D0-11891C0E8425}" destId="{439287E2-4631-4219-ACBC-BF8C1E8E892D}" srcOrd="0" destOrd="0" presId="urn:microsoft.com/office/officeart/2005/8/layout/orgChart1"/>
    <dgm:cxn modelId="{5BFC059A-BBD6-4435-B7A3-22FE766A53A6}" type="presParOf" srcId="{439287E2-4631-4219-ACBC-BF8C1E8E892D}" destId="{23794E43-F676-4728-A504-29002027DB7B}" srcOrd="0" destOrd="0" presId="urn:microsoft.com/office/officeart/2005/8/layout/orgChart1"/>
    <dgm:cxn modelId="{E0D6F4ED-3692-4DC7-8F57-605BD930C0B5}" type="presParOf" srcId="{439287E2-4631-4219-ACBC-BF8C1E8E892D}" destId="{8C8C6883-3595-4BF5-AF43-64C58ED47437}" srcOrd="1" destOrd="0" presId="urn:microsoft.com/office/officeart/2005/8/layout/orgChart1"/>
    <dgm:cxn modelId="{23134BAD-4C0D-4A78-8114-26B1ADFE071B}" type="presParOf" srcId="{C0A1D5A8-0A29-4232-83D0-11891C0E8425}" destId="{F9C8E5F9-273C-4B94-A35D-EF065E749DC3}" srcOrd="1" destOrd="0" presId="urn:microsoft.com/office/officeart/2005/8/layout/orgChart1"/>
    <dgm:cxn modelId="{5AB8B38B-1B30-43BB-8873-91F102AA9E4A}" type="presParOf" srcId="{F9C8E5F9-273C-4B94-A35D-EF065E749DC3}" destId="{2D9DD767-14F3-4848-A199-1B84E37AFA0C}" srcOrd="0" destOrd="0" presId="urn:microsoft.com/office/officeart/2005/8/layout/orgChart1"/>
    <dgm:cxn modelId="{8F7080C2-A923-4EB6-8C1E-2DF50049E2B0}" type="presParOf" srcId="{F9C8E5F9-273C-4B94-A35D-EF065E749DC3}" destId="{AD445A60-3DB4-4A35-8295-D9F64B621783}" srcOrd="1" destOrd="0" presId="urn:microsoft.com/office/officeart/2005/8/layout/orgChart1"/>
    <dgm:cxn modelId="{135CD399-663A-4F5B-A874-BD06ECAAC4DF}" type="presParOf" srcId="{AD445A60-3DB4-4A35-8295-D9F64B621783}" destId="{486F4A6E-62B8-4742-B68E-733C07D063BB}" srcOrd="0" destOrd="0" presId="urn:microsoft.com/office/officeart/2005/8/layout/orgChart1"/>
    <dgm:cxn modelId="{01BFA9E7-821D-4A07-BFE0-58496C68E71A}" type="presParOf" srcId="{486F4A6E-62B8-4742-B68E-733C07D063BB}" destId="{07129205-FE04-4A8A-99DC-905DACAC7C42}" srcOrd="0" destOrd="0" presId="urn:microsoft.com/office/officeart/2005/8/layout/orgChart1"/>
    <dgm:cxn modelId="{3871A341-9ECF-432D-8862-39A87F145411}" type="presParOf" srcId="{486F4A6E-62B8-4742-B68E-733C07D063BB}" destId="{DC5C3863-8630-41F4-BDF7-959F938B05A6}" srcOrd="1" destOrd="0" presId="urn:microsoft.com/office/officeart/2005/8/layout/orgChart1"/>
    <dgm:cxn modelId="{D9C03971-2351-4D64-B048-3584491727B0}" type="presParOf" srcId="{AD445A60-3DB4-4A35-8295-D9F64B621783}" destId="{BB84B5F3-C56C-4241-9497-7CD2BE6BBAE3}" srcOrd="1" destOrd="0" presId="urn:microsoft.com/office/officeart/2005/8/layout/orgChart1"/>
    <dgm:cxn modelId="{9C8BE485-1603-46A6-871F-488EF46B7761}" type="presParOf" srcId="{AD445A60-3DB4-4A35-8295-D9F64B621783}" destId="{C6C5C510-0C18-467F-BEA1-DBFFE956C321}" srcOrd="2" destOrd="0" presId="urn:microsoft.com/office/officeart/2005/8/layout/orgChart1"/>
    <dgm:cxn modelId="{1C075893-ECE8-4BF0-8895-B899A9086722}" type="presParOf" srcId="{F9C8E5F9-273C-4B94-A35D-EF065E749DC3}" destId="{2D263F14-8CE1-48D7-8C79-373BFC7949F4}" srcOrd="2" destOrd="0" presId="urn:microsoft.com/office/officeart/2005/8/layout/orgChart1"/>
    <dgm:cxn modelId="{686D9F3E-7BF2-4DF3-B999-93CE894774B6}" type="presParOf" srcId="{F9C8E5F9-273C-4B94-A35D-EF065E749DC3}" destId="{BD72E9C3-C926-4EE5-A91D-E8A4CB283ECF}" srcOrd="3" destOrd="0" presId="urn:microsoft.com/office/officeart/2005/8/layout/orgChart1"/>
    <dgm:cxn modelId="{9B01AB2F-AD2B-4FE8-A842-51F01FAE0F5D}" type="presParOf" srcId="{BD72E9C3-C926-4EE5-A91D-E8A4CB283ECF}" destId="{4B0EFE11-91E0-4CFF-BE2E-7798528D26F0}" srcOrd="0" destOrd="0" presId="urn:microsoft.com/office/officeart/2005/8/layout/orgChart1"/>
    <dgm:cxn modelId="{B17111E6-3034-425D-9404-EF23953AEA6B}" type="presParOf" srcId="{4B0EFE11-91E0-4CFF-BE2E-7798528D26F0}" destId="{60778BF0-F998-4F38-A698-8F5333D2BAB5}" srcOrd="0" destOrd="0" presId="urn:microsoft.com/office/officeart/2005/8/layout/orgChart1"/>
    <dgm:cxn modelId="{A8173985-6236-49AE-8E60-3B94A7542CC0}" type="presParOf" srcId="{4B0EFE11-91E0-4CFF-BE2E-7798528D26F0}" destId="{0E474CFC-A430-4296-9F54-BCB6832FB906}" srcOrd="1" destOrd="0" presId="urn:microsoft.com/office/officeart/2005/8/layout/orgChart1"/>
    <dgm:cxn modelId="{E5FB4811-B5D2-4520-8324-9E953959C973}" type="presParOf" srcId="{BD72E9C3-C926-4EE5-A91D-E8A4CB283ECF}" destId="{CB447941-6875-4EAB-BF4A-70014EA33A53}" srcOrd="1" destOrd="0" presId="urn:microsoft.com/office/officeart/2005/8/layout/orgChart1"/>
    <dgm:cxn modelId="{8BD50C48-35CF-4D44-87C2-5362A19EA76A}" type="presParOf" srcId="{BD72E9C3-C926-4EE5-A91D-E8A4CB283ECF}" destId="{CE58F3DD-0E9A-4F63-B915-60DC7A225A4E}" srcOrd="2" destOrd="0" presId="urn:microsoft.com/office/officeart/2005/8/layout/orgChart1"/>
    <dgm:cxn modelId="{825E986E-79DF-4ADB-A329-8D245EFA4AB6}" type="presParOf" srcId="{C0A1D5A8-0A29-4232-83D0-11891C0E8425}" destId="{74E965EF-E0D0-46D6-BB51-24A92C4A74AC}" srcOrd="2" destOrd="0" presId="urn:microsoft.com/office/officeart/2005/8/layout/orgChart1"/>
    <dgm:cxn modelId="{1428B72D-9D11-41E9-93E9-4FD3D4618211}" type="presParOf" srcId="{664684E1-72BD-4113-B426-B7F37D662D13}" destId="{D7EFF1CE-94F0-4421-B783-92468AEB56E8}" srcOrd="2" destOrd="0" presId="urn:microsoft.com/office/officeart/2005/8/layout/orgChart1"/>
    <dgm:cxn modelId="{24B08A18-C2E9-4242-859F-5F8701B85DE0}" type="presParOf" srcId="{664684E1-72BD-4113-B426-B7F37D662D13}" destId="{504E6DE7-CE16-4668-A265-2E4A2510E506}" srcOrd="3" destOrd="0" presId="urn:microsoft.com/office/officeart/2005/8/layout/orgChart1"/>
    <dgm:cxn modelId="{C8D4FAC0-C1A9-487B-B037-218E0EBFD24A}" type="presParOf" srcId="{504E6DE7-CE16-4668-A265-2E4A2510E506}" destId="{D0FB7756-418C-4004-A6E1-861A1C484102}" srcOrd="0" destOrd="0" presId="urn:microsoft.com/office/officeart/2005/8/layout/orgChart1"/>
    <dgm:cxn modelId="{0B2FEFC2-02C8-4D80-ABF1-1A79D7A90D85}" type="presParOf" srcId="{D0FB7756-418C-4004-A6E1-861A1C484102}" destId="{9FD4228E-153D-4AFE-A5C4-E185C1386A53}" srcOrd="0" destOrd="0" presId="urn:microsoft.com/office/officeart/2005/8/layout/orgChart1"/>
    <dgm:cxn modelId="{15B4E837-1770-4F78-BE67-6D98C9A514E8}" type="presParOf" srcId="{D0FB7756-418C-4004-A6E1-861A1C484102}" destId="{5F734F49-6170-46CD-99E6-5238B98946B4}" srcOrd="1" destOrd="0" presId="urn:microsoft.com/office/officeart/2005/8/layout/orgChart1"/>
    <dgm:cxn modelId="{6FDF7A4F-A490-4C51-A2D8-DAF89204CDD0}" type="presParOf" srcId="{504E6DE7-CE16-4668-A265-2E4A2510E506}" destId="{1F716489-D36A-4B0B-A9B1-630C31ACE098}" srcOrd="1" destOrd="0" presId="urn:microsoft.com/office/officeart/2005/8/layout/orgChart1"/>
    <dgm:cxn modelId="{9EE8D650-8528-42CA-8D2B-9C66E3E2FD97}" type="presParOf" srcId="{504E6DE7-CE16-4668-A265-2E4A2510E506}" destId="{35FAB23D-AE08-40A1-885D-C7DE561AF255}" srcOrd="2" destOrd="0" presId="urn:microsoft.com/office/officeart/2005/8/layout/orgChart1"/>
    <dgm:cxn modelId="{12A93156-E4DD-4797-A6FC-4051659DB955}" type="presParOf" srcId="{DD015B80-9E06-41DC-AAD1-E26017969BC6}" destId="{C8EC5FAE-0B63-4605-89C6-24B00BBA49B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B06AD-90E2-47EC-857B-F3FDC9AFE2E0}">
      <dsp:nvSpPr>
        <dsp:cNvPr id="0" name=""/>
        <dsp:cNvSpPr/>
      </dsp:nvSpPr>
      <dsp:spPr>
        <a:xfrm>
          <a:off x="133033" y="530195"/>
          <a:ext cx="3390362" cy="2412620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F344D-3C10-4FFC-A946-E6A7352A5A06}">
      <dsp:nvSpPr>
        <dsp:cNvPr id="0" name=""/>
        <dsp:cNvSpPr/>
      </dsp:nvSpPr>
      <dsp:spPr>
        <a:xfrm>
          <a:off x="2677" y="241113"/>
          <a:ext cx="3260006" cy="22821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897EC-C459-41F7-8EB1-448B406A94C9}">
      <dsp:nvSpPr>
        <dsp:cNvPr id="0" name=""/>
        <dsp:cNvSpPr/>
      </dsp:nvSpPr>
      <dsp:spPr>
        <a:xfrm>
          <a:off x="265580" y="2524051"/>
          <a:ext cx="3127458" cy="286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0" tIns="152400" rIns="406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4000" b="1" kern="1200" dirty="0" smtClean="0"/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/>
            <a:t>الاستئذان</a:t>
          </a:r>
          <a:endParaRPr lang="ar-SA" sz="4000" b="1" kern="1200" dirty="0"/>
        </a:p>
      </dsp:txBody>
      <dsp:txXfrm>
        <a:off x="265580" y="2524051"/>
        <a:ext cx="3127458" cy="286380"/>
      </dsp:txXfrm>
    </dsp:sp>
    <dsp:sp modelId="{C96D9178-9E74-4121-9A84-614D30F79FBE}">
      <dsp:nvSpPr>
        <dsp:cNvPr id="0" name=""/>
        <dsp:cNvSpPr/>
      </dsp:nvSpPr>
      <dsp:spPr>
        <a:xfrm>
          <a:off x="3661420" y="530195"/>
          <a:ext cx="1550036" cy="2412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67623-15B1-49A0-8131-7C72186D8A07}">
      <dsp:nvSpPr>
        <dsp:cNvPr id="0" name=""/>
        <dsp:cNvSpPr/>
      </dsp:nvSpPr>
      <dsp:spPr>
        <a:xfrm>
          <a:off x="109830" y="2118077"/>
          <a:ext cx="2799037" cy="1991826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F7AB6-8412-4DDD-A5E1-9B7F419ECB7F}">
      <dsp:nvSpPr>
        <dsp:cNvPr id="0" name=""/>
        <dsp:cNvSpPr/>
      </dsp:nvSpPr>
      <dsp:spPr>
        <a:xfrm>
          <a:off x="2210" y="1879415"/>
          <a:ext cx="2691416" cy="1884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05603-7CF8-4EA6-9984-427C932EDBC1}">
      <dsp:nvSpPr>
        <dsp:cNvPr id="0" name=""/>
        <dsp:cNvSpPr/>
      </dsp:nvSpPr>
      <dsp:spPr>
        <a:xfrm>
          <a:off x="219259" y="3764178"/>
          <a:ext cx="2581987" cy="2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العمل كـ فريق</a:t>
          </a:r>
          <a:endParaRPr lang="ar-SA" sz="3200" b="1" kern="1200" dirty="0"/>
        </a:p>
      </dsp:txBody>
      <dsp:txXfrm>
        <a:off x="219259" y="3764178"/>
        <a:ext cx="2581987" cy="236431"/>
      </dsp:txXfrm>
    </dsp:sp>
    <dsp:sp modelId="{7CE91D36-C5CC-4819-9BA1-24CF04C43E08}">
      <dsp:nvSpPr>
        <dsp:cNvPr id="0" name=""/>
        <dsp:cNvSpPr/>
      </dsp:nvSpPr>
      <dsp:spPr>
        <a:xfrm>
          <a:off x="3022819" y="2118077"/>
          <a:ext cx="1279689" cy="1991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B7D36-B4CA-452F-80E1-0364E5F1EA5C}">
      <dsp:nvSpPr>
        <dsp:cNvPr id="0" name=""/>
        <dsp:cNvSpPr/>
      </dsp:nvSpPr>
      <dsp:spPr>
        <a:xfrm>
          <a:off x="116175" y="1035089"/>
          <a:ext cx="2960731" cy="2106889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8D406-739B-466D-98DF-A93053FCD245}">
      <dsp:nvSpPr>
        <dsp:cNvPr id="0" name=""/>
        <dsp:cNvSpPr/>
      </dsp:nvSpPr>
      <dsp:spPr>
        <a:xfrm>
          <a:off x="2337" y="782640"/>
          <a:ext cx="2846894" cy="19929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8A920-0D96-4CAD-9025-B90A6CB26C44}">
      <dsp:nvSpPr>
        <dsp:cNvPr id="0" name=""/>
        <dsp:cNvSpPr/>
      </dsp:nvSpPr>
      <dsp:spPr>
        <a:xfrm>
          <a:off x="254567" y="3135421"/>
          <a:ext cx="2731143" cy="250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احترام الجميع</a:t>
          </a:r>
          <a:endParaRPr lang="ar-SA" sz="3200" b="1" kern="1200" dirty="0"/>
        </a:p>
      </dsp:txBody>
      <dsp:txXfrm>
        <a:off x="254567" y="3135421"/>
        <a:ext cx="2731143" cy="250089"/>
      </dsp:txXfrm>
    </dsp:sp>
    <dsp:sp modelId="{F0C7B7C7-E7D4-4554-8A50-8C3624843392}">
      <dsp:nvSpPr>
        <dsp:cNvPr id="0" name=""/>
        <dsp:cNvSpPr/>
      </dsp:nvSpPr>
      <dsp:spPr>
        <a:xfrm>
          <a:off x="3197440" y="1035089"/>
          <a:ext cx="1353614" cy="2106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7746D-D655-4714-AB04-96BB3C6B8934}">
      <dsp:nvSpPr>
        <dsp:cNvPr id="0" name=""/>
        <dsp:cNvSpPr/>
      </dsp:nvSpPr>
      <dsp:spPr>
        <a:xfrm>
          <a:off x="1653084" y="0"/>
          <a:ext cx="2952840" cy="2101274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C071A-A43F-46C0-B761-49ACF1490D67}">
      <dsp:nvSpPr>
        <dsp:cNvPr id="0" name=""/>
        <dsp:cNvSpPr/>
      </dsp:nvSpPr>
      <dsp:spPr>
        <a:xfrm>
          <a:off x="1596034" y="222841"/>
          <a:ext cx="2839306" cy="198762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F1E0E-8DFD-41F2-BD9C-0DB6D3C28F17}">
      <dsp:nvSpPr>
        <dsp:cNvPr id="0" name=""/>
        <dsp:cNvSpPr/>
      </dsp:nvSpPr>
      <dsp:spPr>
        <a:xfrm>
          <a:off x="1653764" y="2286793"/>
          <a:ext cx="2723864" cy="249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137160" rIns="3657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الالتزام بالوقت</a:t>
          </a:r>
          <a:endParaRPr lang="ar-SA" sz="3600" b="1" kern="1200" dirty="0"/>
        </a:p>
      </dsp:txBody>
      <dsp:txXfrm>
        <a:off x="1653764" y="2286793"/>
        <a:ext cx="2723864" cy="249423"/>
      </dsp:txXfrm>
    </dsp:sp>
    <dsp:sp modelId="{14C88174-BD82-4B6E-9C8E-E82A54676A0C}">
      <dsp:nvSpPr>
        <dsp:cNvPr id="0" name=""/>
        <dsp:cNvSpPr/>
      </dsp:nvSpPr>
      <dsp:spPr>
        <a:xfrm>
          <a:off x="3188918" y="704188"/>
          <a:ext cx="1350006" cy="2101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60D6D-45A4-476C-8716-0AC5EC2EB9F4}">
      <dsp:nvSpPr>
        <dsp:cNvPr id="0" name=""/>
        <dsp:cNvSpPr/>
      </dsp:nvSpPr>
      <dsp:spPr>
        <a:xfrm>
          <a:off x="1452490" y="1356166"/>
          <a:ext cx="3029223" cy="2155629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6822F-CB71-45E1-97C8-511E4753D186}">
      <dsp:nvSpPr>
        <dsp:cNvPr id="0" name=""/>
        <dsp:cNvSpPr/>
      </dsp:nvSpPr>
      <dsp:spPr>
        <a:xfrm>
          <a:off x="1279502" y="1472759"/>
          <a:ext cx="2912752" cy="20390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90443-E78B-4733-8988-A9F6D8BC9C47}">
      <dsp:nvSpPr>
        <dsp:cNvPr id="0" name=""/>
        <dsp:cNvSpPr/>
      </dsp:nvSpPr>
      <dsp:spPr>
        <a:xfrm>
          <a:off x="1395800" y="3256488"/>
          <a:ext cx="3733356" cy="255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الجدية في طلب العلم</a:t>
          </a:r>
          <a:endParaRPr lang="ar-SA" sz="3200" b="1" kern="1200" dirty="0"/>
        </a:p>
      </dsp:txBody>
      <dsp:txXfrm>
        <a:off x="1395800" y="3256488"/>
        <a:ext cx="3733356" cy="255307"/>
      </dsp:txXfrm>
    </dsp:sp>
    <dsp:sp modelId="{5A4C2BAD-CF48-4625-80AF-736935ADC527}">
      <dsp:nvSpPr>
        <dsp:cNvPr id="0" name=""/>
        <dsp:cNvSpPr/>
      </dsp:nvSpPr>
      <dsp:spPr>
        <a:xfrm>
          <a:off x="3744229" y="1356166"/>
          <a:ext cx="1384927" cy="2155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FF1CE-94F0-4421-B783-92468AEB56E8}">
      <dsp:nvSpPr>
        <dsp:cNvPr id="0" name=""/>
        <dsp:cNvSpPr/>
      </dsp:nvSpPr>
      <dsp:spPr>
        <a:xfrm>
          <a:off x="3674550" y="638719"/>
          <a:ext cx="1599449" cy="42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706"/>
              </a:lnTo>
              <a:lnTo>
                <a:pt x="1599449" y="211706"/>
              </a:lnTo>
              <a:lnTo>
                <a:pt x="1599449" y="4234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63F14-8CE1-48D7-8C79-373BFC7949F4}">
      <dsp:nvSpPr>
        <dsp:cNvPr id="0" name=""/>
        <dsp:cNvSpPr/>
      </dsp:nvSpPr>
      <dsp:spPr>
        <a:xfrm>
          <a:off x="964906" y="2583048"/>
          <a:ext cx="416322" cy="2360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60128"/>
              </a:lnTo>
              <a:lnTo>
                <a:pt x="416322" y="236012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9DD767-14F3-4848-A199-1B84E37AFA0C}">
      <dsp:nvSpPr>
        <dsp:cNvPr id="0" name=""/>
        <dsp:cNvSpPr/>
      </dsp:nvSpPr>
      <dsp:spPr>
        <a:xfrm>
          <a:off x="964906" y="2583048"/>
          <a:ext cx="416322" cy="927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7847"/>
              </a:lnTo>
              <a:lnTo>
                <a:pt x="416322" y="92784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F8C08-6138-4CC6-9577-D044D9D64C94}">
      <dsp:nvSpPr>
        <dsp:cNvPr id="0" name=""/>
        <dsp:cNvSpPr/>
      </dsp:nvSpPr>
      <dsp:spPr>
        <a:xfrm>
          <a:off x="2075100" y="638719"/>
          <a:ext cx="1599449" cy="423412"/>
        </a:xfrm>
        <a:custGeom>
          <a:avLst/>
          <a:gdLst/>
          <a:ahLst/>
          <a:cxnLst/>
          <a:rect l="0" t="0" r="0" b="0"/>
          <a:pathLst>
            <a:path>
              <a:moveTo>
                <a:pt x="1599449" y="0"/>
              </a:moveTo>
              <a:lnTo>
                <a:pt x="1599449" y="211706"/>
              </a:lnTo>
              <a:lnTo>
                <a:pt x="0" y="211706"/>
              </a:lnTo>
              <a:lnTo>
                <a:pt x="0" y="42341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83761-0F0F-4F8B-8D78-000243B21A1F}">
      <dsp:nvSpPr>
        <dsp:cNvPr id="0" name=""/>
        <dsp:cNvSpPr/>
      </dsp:nvSpPr>
      <dsp:spPr>
        <a:xfrm>
          <a:off x="1805921" y="264"/>
          <a:ext cx="3737256" cy="63845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kern="1200" dirty="0" smtClean="0"/>
            <a:t>التخلص من الكَسبِ الحرام</a:t>
          </a:r>
          <a:endParaRPr lang="ar-SA" sz="2900" kern="1200" dirty="0"/>
        </a:p>
      </dsp:txBody>
      <dsp:txXfrm>
        <a:off x="1805921" y="264"/>
        <a:ext cx="3737256" cy="638454"/>
      </dsp:txXfrm>
    </dsp:sp>
    <dsp:sp modelId="{23794E43-F676-4728-A504-29002027DB7B}">
      <dsp:nvSpPr>
        <dsp:cNvPr id="0" name=""/>
        <dsp:cNvSpPr/>
      </dsp:nvSpPr>
      <dsp:spPr>
        <a:xfrm>
          <a:off x="687357" y="1062131"/>
          <a:ext cx="2775486" cy="15209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b="1" kern="1200" dirty="0" smtClean="0"/>
            <a:t>الحالة الثانية</a:t>
          </a:r>
        </a:p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900" b="1" kern="1200" dirty="0" smtClean="0"/>
        </a:p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900" b="1" kern="1200" dirty="0"/>
        </a:p>
      </dsp:txBody>
      <dsp:txXfrm>
        <a:off x="687357" y="1062131"/>
        <a:ext cx="2775486" cy="1520916"/>
      </dsp:txXfrm>
    </dsp:sp>
    <dsp:sp modelId="{07129205-FE04-4A8A-99DC-905DACAC7C42}">
      <dsp:nvSpPr>
        <dsp:cNvPr id="0" name=""/>
        <dsp:cNvSpPr/>
      </dsp:nvSpPr>
      <dsp:spPr>
        <a:xfrm>
          <a:off x="1381229" y="3006460"/>
          <a:ext cx="3608801" cy="10088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b="1" kern="1200" dirty="0" smtClean="0"/>
            <a:t>الحالة الأولى</a:t>
          </a:r>
        </a:p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b="1" kern="1200" dirty="0" smtClean="0"/>
            <a:t> </a:t>
          </a:r>
          <a:endParaRPr lang="ar-SA" sz="2900" b="1" kern="1200" dirty="0"/>
        </a:p>
      </dsp:txBody>
      <dsp:txXfrm>
        <a:off x="1381229" y="3006460"/>
        <a:ext cx="3608801" cy="1008869"/>
      </dsp:txXfrm>
    </dsp:sp>
    <dsp:sp modelId="{60778BF0-F998-4F38-A698-8F5333D2BAB5}">
      <dsp:nvSpPr>
        <dsp:cNvPr id="0" name=""/>
        <dsp:cNvSpPr/>
      </dsp:nvSpPr>
      <dsp:spPr>
        <a:xfrm>
          <a:off x="1381229" y="4438742"/>
          <a:ext cx="3608801" cy="10088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b="1" kern="1200" dirty="0" smtClean="0"/>
            <a:t>الحالة الثانية</a:t>
          </a:r>
        </a:p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900" b="1" kern="1200" dirty="0"/>
        </a:p>
      </dsp:txBody>
      <dsp:txXfrm>
        <a:off x="1381229" y="4438742"/>
        <a:ext cx="3608801" cy="1008869"/>
      </dsp:txXfrm>
    </dsp:sp>
    <dsp:sp modelId="{9FD4228E-153D-4AFE-A5C4-E185C1386A53}">
      <dsp:nvSpPr>
        <dsp:cNvPr id="0" name=""/>
        <dsp:cNvSpPr/>
      </dsp:nvSpPr>
      <dsp:spPr>
        <a:xfrm>
          <a:off x="3886256" y="1062131"/>
          <a:ext cx="2775486" cy="15209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b="1" kern="1200" dirty="0" smtClean="0"/>
            <a:t>الحالة الأولى</a:t>
          </a:r>
        </a:p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900" b="1" kern="1200" dirty="0" smtClean="0"/>
        </a:p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900" b="1" kern="1200" dirty="0"/>
        </a:p>
      </dsp:txBody>
      <dsp:txXfrm>
        <a:off x="3886256" y="1062131"/>
        <a:ext cx="2775486" cy="1520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96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38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19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0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80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17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60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85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36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12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94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AC22B-64A1-483C-89B5-7EEFDFF2E72B}" type="datetimeFigureOut">
              <a:rPr lang="ar-SA" smtClean="0"/>
              <a:t>14/06/41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4C7A8-889F-4ED5-8E71-BFB3A1CC94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426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t.me/abd_fegh_1" TargetMode="External"/><Relationship Id="rId3" Type="http://schemas.microsoft.com/office/2007/relationships/hdphoto" Target="../media/hdphoto1.wdp"/><Relationship Id="rId7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f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41.png"/><Relationship Id="rId4" Type="http://schemas.openxmlformats.org/officeDocument/2006/relationships/image" Target="../media/image43.png"/><Relationship Id="rId9" Type="http://schemas.microsoft.com/office/2007/relationships/diagramDrawing" Target="../diagrams/drawing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t.me/abd_fegh_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image" Target="../media/image1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58000" pencilSize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تين مستديرتين في نفس الجانب 4"/>
          <p:cNvSpPr/>
          <p:nvPr/>
        </p:nvSpPr>
        <p:spPr>
          <a:xfrm>
            <a:off x="1080655" y="1545822"/>
            <a:ext cx="10557164" cy="4455621"/>
          </a:xfrm>
          <a:prstGeom prst="round2Same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63CAEB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309" y="40921"/>
            <a:ext cx="2876933" cy="287693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78" y="211637"/>
            <a:ext cx="3961804" cy="2123527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35" y="3059044"/>
            <a:ext cx="2985135" cy="124048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96" y="1849253"/>
            <a:ext cx="3824290" cy="2959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مستطيل مستدير الزوايا 6"/>
          <p:cNvSpPr/>
          <p:nvPr/>
        </p:nvSpPr>
        <p:spPr>
          <a:xfrm>
            <a:off x="0" y="5023413"/>
            <a:ext cx="12192000" cy="1865067"/>
          </a:xfrm>
          <a:prstGeom prst="roundRect">
            <a:avLst>
              <a:gd name="adj" fmla="val 0"/>
            </a:avLst>
          </a:prstGeom>
          <a:solidFill>
            <a:srgbClr val="6794B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جميع العروض لمقرر </a:t>
            </a:r>
            <a:r>
              <a:rPr lang="ar-SA" sz="3600" b="1" dirty="0" err="1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فقة</a:t>
            </a:r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2 </a:t>
            </a:r>
          </a:p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راجعها وأشرف عليها: الأستاذ / عبدالرحمن الشراري</a:t>
            </a:r>
          </a:p>
          <a:p>
            <a:pPr algn="ctr"/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  <a:hlinkClick r:id="rId8"/>
              </a:rPr>
              <a:t>http://t.me/abd_fegh_1</a:t>
            </a:r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36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29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ي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0025" y="2157802"/>
            <a:ext cx="7786775" cy="4283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396" y="2590133"/>
            <a:ext cx="2251281" cy="1918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" b="89844" l="977" r="98633">
                        <a14:foregroundMark x1="65234" y1="78320" x2="65234" y2="78320"/>
                        <a14:foregroundMark x1="65234" y1="78320" x2="65234" y2="78320"/>
                        <a14:foregroundMark x1="68262" y1="85059" x2="68262" y2="85059"/>
                        <a14:foregroundMark x1="61719" y1="80371" x2="61719" y2="80371"/>
                        <a14:foregroundMark x1="76855" y1="87305" x2="76855" y2="87305"/>
                        <a14:foregroundMark x1="89258" y1="88477" x2="89258" y2="88477"/>
                        <a14:foregroundMark x1="80762" y1="88281" x2="80762" y2="8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9486"/>
            <a:ext cx="3281423" cy="328142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895412" y="587855"/>
            <a:ext cx="6096000" cy="13280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4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ركز/ي في </a:t>
            </a:r>
            <a:r>
              <a:rPr lang="ar-SA" sz="4400" b="1" dirty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المقطع التالي </a:t>
            </a:r>
            <a:r>
              <a:rPr lang="ar-SA" sz="4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ثم اجيبــ/ـي </a:t>
            </a:r>
            <a:r>
              <a:rPr lang="ar-SA" sz="4400" b="1" dirty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على السؤال بعد نهاية المقطع!</a:t>
            </a:r>
          </a:p>
        </p:txBody>
      </p:sp>
      <p:sp>
        <p:nvSpPr>
          <p:cNvPr id="11" name="مستطيل ذو زوايا قطرية مستديرة 10"/>
          <p:cNvSpPr/>
          <p:nvPr/>
        </p:nvSpPr>
        <p:spPr>
          <a:xfrm>
            <a:off x="1325880" y="335280"/>
            <a:ext cx="9128760" cy="169164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4400" b="1" dirty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يوجد شرط أساسي لقبول التوبة من الغاصب ، لا تُقبل توبته الا ان يؤتى به ، </a:t>
            </a:r>
            <a:r>
              <a:rPr lang="ar-SA" sz="4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فمـا هو </a:t>
            </a:r>
            <a:r>
              <a:rPr lang="ar-SA" sz="4400" b="1" dirty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؟!</a:t>
            </a:r>
          </a:p>
        </p:txBody>
      </p:sp>
      <p:sp>
        <p:nvSpPr>
          <p:cNvPr id="10" name="شكل حر 9"/>
          <p:cNvSpPr/>
          <p:nvPr/>
        </p:nvSpPr>
        <p:spPr>
          <a:xfrm>
            <a:off x="48697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باستخدام استراتيجية شاهد ، لاحظ ، دوّن</a:t>
            </a:r>
          </a:p>
        </p:txBody>
      </p:sp>
    </p:spTree>
    <p:extLst>
      <p:ext uri="{BB962C8B-B14F-4D97-AF65-F5344CB8AC3E}">
        <p14:creationId xmlns:p14="http://schemas.microsoft.com/office/powerpoint/2010/main" val="19697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68" y="168986"/>
            <a:ext cx="9346978" cy="4785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/>
          <p:cNvSpPr txBox="1"/>
          <p:nvPr/>
        </p:nvSpPr>
        <p:spPr>
          <a:xfrm>
            <a:off x="949701" y="5097439"/>
            <a:ext cx="888601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طلب مُعاذ سيارة ابن أخيه ورفض ، ثم اخذها غصبًا ،و بعد</a:t>
            </a:r>
          </a:p>
          <a:p>
            <a:r>
              <a:rPr lang="ar-SA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مُدة  تاب ونَدم، ماذا عليه في هذه الحالة – مع العلم انها لم </a:t>
            </a:r>
          </a:p>
          <a:p>
            <a:r>
              <a:rPr lang="ar-SA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تعد قابلة للاستخدام!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7713493" y="4174109"/>
            <a:ext cx="1827744" cy="923330"/>
          </a:xfrm>
          <a:prstGeom prst="rect">
            <a:avLst/>
          </a:prstGeom>
          <a:solidFill>
            <a:srgbClr val="F69B1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ماذا لو !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ea typeface="Tahoma" panose="020B060403050404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8" name="شكل حر 7"/>
          <p:cNvSpPr/>
          <p:nvPr/>
        </p:nvSpPr>
        <p:spPr>
          <a:xfrm>
            <a:off x="48697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باستخدام استراتيجية ماذا لو ؟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5218" y="3834245"/>
            <a:ext cx="3632936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18" y="1518291"/>
            <a:ext cx="4910775" cy="483812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6" y="1518291"/>
            <a:ext cx="5666424" cy="483812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165860" y="124088"/>
            <a:ext cx="10092690" cy="12003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9392391" y="4440866"/>
            <a:ext cx="182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ماذا لو !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ea typeface="Tahoma" panose="020B060403050404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165860" y="181238"/>
            <a:ext cx="991371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أخذ أحمد قطة وجدهـا في الشـارع و سمع من يبحث عنها ولكنه تجاهل الأمر و أصّر على الا يعطيها صاحبه ! ولكنه تاب بعد ايام وعندما قرر أن يعيدها لصاحبها وجدها توفت!</a:t>
            </a:r>
          </a:p>
        </p:txBody>
      </p:sp>
      <p:sp>
        <p:nvSpPr>
          <p:cNvPr id="8" name="شكل حر 7"/>
          <p:cNvSpPr/>
          <p:nvPr/>
        </p:nvSpPr>
        <p:spPr>
          <a:xfrm>
            <a:off x="201400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باستخدام استراتيجية ماذا لو ؟</a:t>
            </a:r>
          </a:p>
        </p:txBody>
      </p:sp>
    </p:spTree>
    <p:extLst>
      <p:ext uri="{BB962C8B-B14F-4D97-AF65-F5344CB8AC3E}">
        <p14:creationId xmlns:p14="http://schemas.microsoft.com/office/powerpoint/2010/main" val="8640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1165860" y="124088"/>
            <a:ext cx="10092690" cy="115575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8368695" y="4723577"/>
            <a:ext cx="182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ماذا لو !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ea typeface="Tahoma" panose="020B060403050404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883920" y="197019"/>
            <a:ext cx="1028514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ماذا لو اُخذت سيارة كانت مخصصة للإيجار </a:t>
            </a:r>
            <a:r>
              <a:rPr lang="ar-SA" sz="4000" b="1" dirty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غَصبًا ولم ينتفع بها </a:t>
            </a:r>
            <a:r>
              <a:rPr lang="ar-SA" sz="40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الغاصب؟!</a:t>
            </a:r>
            <a:endParaRPr lang="ar-SA" sz="40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" name="شكل حر 7"/>
          <p:cNvSpPr/>
          <p:nvPr/>
        </p:nvSpPr>
        <p:spPr>
          <a:xfrm>
            <a:off x="201400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باستخدام استراتيجية ماذا لو ؟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96" y="1570980"/>
            <a:ext cx="5216390" cy="4523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38" y="1896851"/>
            <a:ext cx="2731501" cy="275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-2350" r="49134" b="17196"/>
          <a:stretch/>
        </p:blipFill>
        <p:spPr>
          <a:xfrm>
            <a:off x="518690" y="2593398"/>
            <a:ext cx="1403895" cy="290806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03" b="44391" l="33957" r="5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9" t="23930" r="37351" b="53335"/>
          <a:stretch/>
        </p:blipFill>
        <p:spPr>
          <a:xfrm flipH="1">
            <a:off x="959224" y="1750247"/>
            <a:ext cx="1703966" cy="1280673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1343314" y="2122992"/>
            <a:ext cx="9420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ولم</a:t>
            </a:r>
            <a:r>
              <a:rPr lang="ar-SA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اذا؟</a:t>
            </a:r>
            <a:endParaRPr lang="ar-SA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6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1013460" y="501646"/>
            <a:ext cx="10092690" cy="12003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446322" y="4154621"/>
            <a:ext cx="45464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ما رأيك بهذا التصرف؟!</a:t>
            </a:r>
          </a:p>
          <a:p>
            <a:pPr algn="ctr"/>
            <a:r>
              <a:rPr lang="ar-SA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برر/ي!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ea typeface="Tahoma" panose="020B060403050404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982980" y="558796"/>
            <a:ext cx="991371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شاهٍ أُخذت من صاحبها غصبًا ، ثم أنجبت عجلٍ صغير ، </a:t>
            </a:r>
            <a:r>
              <a:rPr lang="ar-SA" sz="32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فقام الغاصب برد الشاه و ابقى العجل له! بداعي انه يستحقه لأنه اهتم بالشاه حتى انجبت!</a:t>
            </a:r>
            <a:endParaRPr lang="ar-SA" sz="32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" name="شكل حر 7"/>
          <p:cNvSpPr/>
          <p:nvPr/>
        </p:nvSpPr>
        <p:spPr>
          <a:xfrm>
            <a:off x="201400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36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التبرير المنطقي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1001" y="558796"/>
            <a:ext cx="7043259" cy="5898811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3528" y="2677847"/>
            <a:ext cx="4372672" cy="366216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21688"/>
          <a:stretch/>
        </p:blipFill>
        <p:spPr>
          <a:xfrm>
            <a:off x="1852589" y="1763167"/>
            <a:ext cx="2384131" cy="25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1013460" y="501646"/>
            <a:ext cx="10092690" cy="12003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5425440" y="1881038"/>
            <a:ext cx="53031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0"/>
                <a:solidFill>
                  <a:srgbClr val="D457C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وضح لصديقك ما يجب</a:t>
            </a:r>
          </a:p>
          <a:p>
            <a:pPr algn="ctr"/>
            <a:r>
              <a:rPr lang="ar-SA" sz="6000" b="1" dirty="0" smtClean="0">
                <a:ln w="0"/>
                <a:solidFill>
                  <a:srgbClr val="D457C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 ان يفعله ولماذا ؟!</a:t>
            </a:r>
            <a:endParaRPr lang="ar-SA" sz="6000" b="1" cap="none" spc="0" dirty="0">
              <a:ln w="0"/>
              <a:solidFill>
                <a:srgbClr val="D457C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ea typeface="Tahoma" panose="020B060403050404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982980" y="558796"/>
            <a:ext cx="991371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قام </a:t>
            </a:r>
            <a:r>
              <a:rPr lang="ar-S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صديق لك بأخْذِ هاتف اخته غصبًا  ، 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وبعد يومان اعتذر و </a:t>
            </a:r>
            <a:r>
              <a:rPr lang="ar-S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اعاده لها</a:t>
            </a:r>
          </a:p>
          <a:p>
            <a:pPr algn="ctr"/>
            <a:r>
              <a:rPr lang="ar-SA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ولكن 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ea typeface="Tahoma" panose="020B0604030504040204" pitchFamily="34" charset="0"/>
                <a:cs typeface="Traditional Arabic" panose="02020603050405020304" pitchFamily="18" charset="-78"/>
              </a:rPr>
              <a:t>الشاشة مكسورة ، و رفض إصلاحها وقال لم يسقط عمدًا؟ </a:t>
            </a:r>
          </a:p>
        </p:txBody>
      </p:sp>
      <p:sp>
        <p:nvSpPr>
          <p:cNvPr id="8" name="شكل حر 7"/>
          <p:cNvSpPr/>
          <p:nvPr/>
        </p:nvSpPr>
        <p:spPr>
          <a:xfrm>
            <a:off x="201400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36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التبرير المنطقي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21688"/>
          <a:stretch/>
        </p:blipFill>
        <p:spPr>
          <a:xfrm>
            <a:off x="5653945" y="3842777"/>
            <a:ext cx="2384131" cy="2509611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984">
            <a:off x="-227936" y="2884544"/>
            <a:ext cx="6743341" cy="30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820068" y="199505"/>
            <a:ext cx="985336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اكتب/ي لزملائك في المجموعة المُنافِسة </a:t>
            </a:r>
          </a:p>
          <a:p>
            <a:r>
              <a:rPr lang="ar-SA" sz="3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الأخرى أربع حالات غصب من الحياة الواقعية</a:t>
            </a:r>
          </a:p>
          <a:p>
            <a:r>
              <a:rPr lang="ar-SA" sz="3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ثم  تبادلوا الأوراق و على كل فريق الإجابة</a:t>
            </a:r>
          </a:p>
          <a:p>
            <a:r>
              <a:rPr lang="ar-SA" sz="3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على الأسئلة التي وضعها الفريق الآخر</a:t>
            </a:r>
          </a:p>
          <a:p>
            <a:r>
              <a:rPr lang="ar-SA" sz="32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فيما يضمن الغائب!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92529"/>
              </p:ext>
            </p:extLst>
          </p:nvPr>
        </p:nvGraphicFramePr>
        <p:xfrm>
          <a:off x="6508750" y="2705029"/>
          <a:ext cx="5396970" cy="4027425"/>
        </p:xfrm>
        <a:graphic>
          <a:graphicData uri="http://schemas.openxmlformats.org/drawingml/2006/table">
            <a:tbl>
              <a:tblPr rtl="1" firstRow="1" bandRow="1">
                <a:tableStyleId>{8799B23B-EC83-4686-B30A-512413B5E67A}</a:tableStyleId>
              </a:tblPr>
              <a:tblGrid>
                <a:gridCol w="2698485">
                  <a:extLst>
                    <a:ext uri="{9D8B030D-6E8A-4147-A177-3AD203B41FA5}">
                      <a16:colId xmlns:a16="http://schemas.microsoft.com/office/drawing/2014/main" val="3702233700"/>
                    </a:ext>
                  </a:extLst>
                </a:gridCol>
                <a:gridCol w="2698485">
                  <a:extLst>
                    <a:ext uri="{9D8B030D-6E8A-4147-A177-3AD203B41FA5}">
                      <a16:colId xmlns:a16="http://schemas.microsoft.com/office/drawing/2014/main" val="62386503"/>
                    </a:ext>
                  </a:extLst>
                </a:gridCol>
              </a:tblGrid>
              <a:tr h="1013665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الحالة</a:t>
                      </a:r>
                      <a:r>
                        <a:rPr lang="ar-SA" sz="32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</a:t>
                      </a:r>
                      <a:endParaRPr lang="ar-SA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ما يضمن الغاصب</a:t>
                      </a:r>
                      <a:endParaRPr lang="ar-SA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3197437"/>
                  </a:ext>
                </a:extLst>
              </a:tr>
              <a:tr h="753440"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6600983"/>
                  </a:ext>
                </a:extLst>
              </a:tr>
              <a:tr h="753440">
                <a:tc>
                  <a:txBody>
                    <a:bodyPr/>
                    <a:lstStyle/>
                    <a:p>
                      <a:pPr algn="ctr" rtl="1"/>
                      <a:endParaRPr lang="ar-SA" sz="32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3191396"/>
                  </a:ext>
                </a:extLst>
              </a:tr>
              <a:tr h="753440">
                <a:tc>
                  <a:txBody>
                    <a:bodyPr/>
                    <a:lstStyle/>
                    <a:p>
                      <a:pPr algn="ctr" rtl="1"/>
                      <a:endParaRPr lang="ar-SA" sz="32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8420942"/>
                  </a:ext>
                </a:extLst>
              </a:tr>
              <a:tr h="753440"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9072216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18" y="362910"/>
            <a:ext cx="5913615" cy="5913615"/>
          </a:xfrm>
          <a:prstGeom prst="rect">
            <a:avLst/>
          </a:prstGeom>
          <a:ln w="190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شكل حر 21"/>
          <p:cNvSpPr/>
          <p:nvPr/>
        </p:nvSpPr>
        <p:spPr>
          <a:xfrm>
            <a:off x="201400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باستخدام استراتيجية تبادل الأوراق!</a:t>
            </a:r>
            <a:endParaRPr lang="ar-SA" sz="2400" b="1" dirty="0">
              <a:solidFill>
                <a:srgbClr val="055857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066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1820068" y="1803181"/>
            <a:ext cx="9853365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أُخذِت ساعة غصبًا ، ثم توفي</a:t>
            </a:r>
          </a:p>
          <a:p>
            <a:r>
              <a:rPr lang="ar-SA" sz="6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صاحبها .. وقرر الغاصب ان يتوب</a:t>
            </a:r>
          </a:p>
          <a:p>
            <a:r>
              <a:rPr lang="ar-SA" sz="60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ماذا عليه في هذه الحالة؟!</a:t>
            </a:r>
          </a:p>
        </p:txBody>
      </p:sp>
      <p:sp>
        <p:nvSpPr>
          <p:cNvPr id="22" name="شكل حر 21"/>
          <p:cNvSpPr/>
          <p:nvPr/>
        </p:nvSpPr>
        <p:spPr>
          <a:xfrm>
            <a:off x="8060182" y="509507"/>
            <a:ext cx="3572900" cy="983673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40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الحالة الأولى</a:t>
            </a:r>
            <a:endParaRPr lang="ar-SA" sz="4000" b="1" dirty="0">
              <a:solidFill>
                <a:srgbClr val="055857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300" y="0"/>
            <a:ext cx="878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-2142332" y="246610"/>
            <a:ext cx="985336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استنبطي من الآيات الطريقة للتخلص من</a:t>
            </a:r>
          </a:p>
          <a:p>
            <a:r>
              <a:rPr lang="ar-SA" sz="48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الأموال التي كسبها عن طريق الربـا!</a:t>
            </a:r>
          </a:p>
        </p:txBody>
      </p:sp>
      <p:sp>
        <p:nvSpPr>
          <p:cNvPr id="22" name="شكل حر 21"/>
          <p:cNvSpPr/>
          <p:nvPr/>
        </p:nvSpPr>
        <p:spPr>
          <a:xfrm>
            <a:off x="8100533" y="0"/>
            <a:ext cx="3572900" cy="983673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40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الحالة الثانية</a:t>
            </a:r>
            <a:endParaRPr lang="ar-SA" sz="4000" b="1" dirty="0">
              <a:solidFill>
                <a:srgbClr val="055857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085690"/>
              </p:ext>
            </p:extLst>
          </p:nvPr>
        </p:nvGraphicFramePr>
        <p:xfrm>
          <a:off x="1676400" y="1907710"/>
          <a:ext cx="9092931" cy="415781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5276145">
                  <a:extLst>
                    <a:ext uri="{9D8B030D-6E8A-4147-A177-3AD203B41FA5}">
                      <a16:colId xmlns:a16="http://schemas.microsoft.com/office/drawing/2014/main" val="1555398221"/>
                    </a:ext>
                  </a:extLst>
                </a:gridCol>
                <a:gridCol w="3816786">
                  <a:extLst>
                    <a:ext uri="{9D8B030D-6E8A-4147-A177-3AD203B41FA5}">
                      <a16:colId xmlns:a16="http://schemas.microsoft.com/office/drawing/2014/main" val="3399508357"/>
                    </a:ext>
                  </a:extLst>
                </a:gridCol>
              </a:tblGrid>
              <a:tr h="1588929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المقدمة</a:t>
                      </a:r>
                      <a:endParaRPr lang="ar-S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النتيجة</a:t>
                      </a:r>
                      <a:endParaRPr lang="ar-S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903931"/>
                  </a:ext>
                </a:extLst>
              </a:tr>
              <a:tr h="2568881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قال</a:t>
                      </a:r>
                      <a:r>
                        <a:rPr lang="ar-SA" sz="2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تعالى: </a:t>
                      </a:r>
                      <a:r>
                        <a:rPr lang="ar-SA" sz="2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"وَإِن تُبْتُمْ فَلَكُمْ رُءُوسُ أَمْوَالِكُمْ"</a:t>
                      </a:r>
                      <a:r>
                        <a:rPr lang="ar-SA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ar-SA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9146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92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068" y="3644811"/>
            <a:ext cx="1492363" cy="1629214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6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4" y="3324045"/>
            <a:ext cx="728181" cy="728181"/>
          </a:xfrm>
          <a:prstGeom prst="rect">
            <a:avLst/>
          </a:prstGeom>
        </p:spPr>
      </p:pic>
      <p:sp>
        <p:nvSpPr>
          <p:cNvPr id="15" name="شكل حر 14"/>
          <p:cNvSpPr/>
          <p:nvPr/>
        </p:nvSpPr>
        <p:spPr>
          <a:xfrm>
            <a:off x="201400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باستخدام استراتيجية المقدمة والنتيجة!</a:t>
            </a:r>
            <a:endParaRPr lang="ar-SA" sz="2400" b="1" dirty="0">
              <a:solidFill>
                <a:srgbClr val="055857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056257"/>
              </p:ext>
            </p:extLst>
          </p:nvPr>
        </p:nvGraphicFramePr>
        <p:xfrm>
          <a:off x="1935009" y="1828798"/>
          <a:ext cx="9443921" cy="3779521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5479806">
                  <a:extLst>
                    <a:ext uri="{9D8B030D-6E8A-4147-A177-3AD203B41FA5}">
                      <a16:colId xmlns:a16="http://schemas.microsoft.com/office/drawing/2014/main" val="1555398221"/>
                    </a:ext>
                  </a:extLst>
                </a:gridCol>
                <a:gridCol w="3964115">
                  <a:extLst>
                    <a:ext uri="{9D8B030D-6E8A-4147-A177-3AD203B41FA5}">
                      <a16:colId xmlns:a16="http://schemas.microsoft.com/office/drawing/2014/main" val="3399508357"/>
                    </a:ext>
                  </a:extLst>
                </a:gridCol>
              </a:tblGrid>
              <a:tr h="1408558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المقدمة</a:t>
                      </a:r>
                      <a:endParaRPr lang="ar-S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النتيجة</a:t>
                      </a:r>
                      <a:endParaRPr lang="ar-SA" sz="4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4903931"/>
                  </a:ext>
                </a:extLst>
              </a:tr>
              <a:tr h="237096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قال تعالى: "فَمَن جَاءَهُ مَوْعِظَةٌ مِّن رَّبِّهِ </a:t>
                      </a:r>
                      <a:r>
                        <a:rPr lang="ar-SA" sz="28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فَانتَهَىٰ</a:t>
                      </a:r>
                      <a:r>
                        <a:rPr lang="ar-SA" sz="2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فَلَهُ مَا سَلَفَ وَأَمْرُهُ إِلَى اللَّهِ ۖ ".</a:t>
                      </a:r>
                      <a:r>
                        <a:rPr lang="ar-SA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ar-SA" sz="28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2457811"/>
                  </a:ext>
                </a:extLst>
              </a:tr>
            </a:tbl>
          </a:graphicData>
        </a:graphic>
      </p:graphicFrame>
      <p:sp>
        <p:nvSpPr>
          <p:cNvPr id="4" name="مستطيل 3"/>
          <p:cNvSpPr/>
          <p:nvPr/>
        </p:nvSpPr>
        <p:spPr>
          <a:xfrm>
            <a:off x="-1463761" y="332870"/>
            <a:ext cx="9433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ar-SA" sz="4800" b="1" dirty="0"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استنبطي من الآيات الطريقة للتخلص من</a:t>
            </a:r>
          </a:p>
          <a:p>
            <a:pPr lvl="0"/>
            <a:r>
              <a:rPr lang="ar-SA" sz="4800" b="1" dirty="0" smtClean="0"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الأموال </a:t>
            </a:r>
            <a:r>
              <a:rPr lang="ar-SA" sz="4800" b="1" dirty="0"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التي كسبها </a:t>
            </a:r>
            <a:r>
              <a:rPr lang="ar-SA" sz="4800" b="1" dirty="0" smtClean="0"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بعقد فاسد و تعذر ردّهـــــــــــا!</a:t>
            </a:r>
            <a:endParaRPr lang="ar-SA" sz="4800" b="1" dirty="0">
              <a:solidFill>
                <a:srgbClr val="70AD47">
                  <a:lumMod val="50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" name="شكل حر 7"/>
          <p:cNvSpPr/>
          <p:nvPr/>
        </p:nvSpPr>
        <p:spPr>
          <a:xfrm>
            <a:off x="8015519" y="134027"/>
            <a:ext cx="3572900" cy="983673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40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الحالة الثانية</a:t>
            </a:r>
            <a:endParaRPr lang="ar-SA" sz="4000" b="1" dirty="0">
              <a:solidFill>
                <a:srgbClr val="055857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250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58000" pencilSize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تين مستديرتين في نفس الجانب 4"/>
          <p:cNvSpPr/>
          <p:nvPr/>
        </p:nvSpPr>
        <p:spPr>
          <a:xfrm>
            <a:off x="1080655" y="1545822"/>
            <a:ext cx="10557164" cy="4455621"/>
          </a:xfrm>
          <a:prstGeom prst="round2Same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63CAEB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34" y="484058"/>
            <a:ext cx="3961804" cy="212352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220"/>
            <a:ext cx="11708039" cy="285274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43" y="484058"/>
            <a:ext cx="4434280" cy="295618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6" y="-662940"/>
            <a:ext cx="5450959" cy="545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2" y="1295400"/>
            <a:ext cx="3245219" cy="3876542"/>
          </a:xfrm>
          <a:prstGeom prst="rect">
            <a:avLst/>
          </a:prstGeom>
        </p:spPr>
      </p:pic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3188546743"/>
              </p:ext>
            </p:extLst>
          </p:nvPr>
        </p:nvGraphicFramePr>
        <p:xfrm>
          <a:off x="3476293" y="851323"/>
          <a:ext cx="7349100" cy="5447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85" y="3881509"/>
            <a:ext cx="2337026" cy="2337026"/>
          </a:xfrm>
          <a:prstGeom prst="rect">
            <a:avLst/>
          </a:prstGeom>
        </p:spPr>
      </p:pic>
      <p:sp>
        <p:nvSpPr>
          <p:cNvPr id="8" name="ضرب 7"/>
          <p:cNvSpPr/>
          <p:nvPr/>
        </p:nvSpPr>
        <p:spPr>
          <a:xfrm>
            <a:off x="9304457" y="4830157"/>
            <a:ext cx="1788160" cy="1645920"/>
          </a:xfrm>
          <a:prstGeom prst="mathMultiply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حر 18"/>
          <p:cNvSpPr/>
          <p:nvPr/>
        </p:nvSpPr>
        <p:spPr>
          <a:xfrm>
            <a:off x="201400" y="5814597"/>
            <a:ext cx="2461790" cy="868836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32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خريطة مفاهيم</a:t>
            </a:r>
            <a:endParaRPr lang="ar-SA" sz="3200" b="1" dirty="0">
              <a:solidFill>
                <a:srgbClr val="055857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41862" y="2246623"/>
            <a:ext cx="3190297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0"/>
                <a:solidFill>
                  <a:srgbClr val="F24C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املأ/ي الخريطة</a:t>
            </a:r>
          </a:p>
          <a:p>
            <a:pPr algn="ctr"/>
            <a:r>
              <a:rPr lang="ar-SA" sz="4000" b="1" dirty="0" smtClean="0">
                <a:ln w="0"/>
                <a:solidFill>
                  <a:srgbClr val="F24C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بأبرز النقاط التي </a:t>
            </a:r>
          </a:p>
          <a:p>
            <a:pPr algn="ctr"/>
            <a:r>
              <a:rPr lang="ar-SA" sz="4000" b="1" cap="none" spc="0" dirty="0" smtClean="0">
                <a:ln w="0"/>
                <a:solidFill>
                  <a:srgbClr val="F24C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تعلمت/ي في</a:t>
            </a:r>
          </a:p>
          <a:p>
            <a:pPr algn="ctr"/>
            <a:r>
              <a:rPr lang="ar-SA" sz="4000" b="1" cap="none" spc="0" dirty="0" smtClean="0">
                <a:ln w="0"/>
                <a:solidFill>
                  <a:srgbClr val="F24C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الدرس.</a:t>
            </a:r>
            <a:endParaRPr lang="ar-SA" sz="4000" b="1" cap="none" spc="0" dirty="0">
              <a:ln w="0"/>
              <a:solidFill>
                <a:srgbClr val="F24C4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5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شكل حر 18"/>
          <p:cNvSpPr/>
          <p:nvPr/>
        </p:nvSpPr>
        <p:spPr>
          <a:xfrm>
            <a:off x="201400" y="6003653"/>
            <a:ext cx="2358920" cy="740740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32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قارن ودوّن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1682637" y="119021"/>
            <a:ext cx="92127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 بين الحالة الأولى والثانية من طرق التخلص من </a:t>
            </a:r>
          </a:p>
          <a:p>
            <a:pPr algn="ctr"/>
            <a:r>
              <a:rPr lang="ar-SA" sz="40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الكسب الحرام.</a:t>
            </a:r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958907"/>
              </p:ext>
            </p:extLst>
          </p:nvPr>
        </p:nvGraphicFramePr>
        <p:xfrm>
          <a:off x="1164476" y="1659804"/>
          <a:ext cx="9366363" cy="4439921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2517849">
                  <a:extLst>
                    <a:ext uri="{9D8B030D-6E8A-4147-A177-3AD203B41FA5}">
                      <a16:colId xmlns:a16="http://schemas.microsoft.com/office/drawing/2014/main" val="1215665874"/>
                    </a:ext>
                  </a:extLst>
                </a:gridCol>
                <a:gridCol w="3726393">
                  <a:extLst>
                    <a:ext uri="{9D8B030D-6E8A-4147-A177-3AD203B41FA5}">
                      <a16:colId xmlns:a16="http://schemas.microsoft.com/office/drawing/2014/main" val="3081694763"/>
                    </a:ext>
                  </a:extLst>
                </a:gridCol>
                <a:gridCol w="3122121">
                  <a:extLst>
                    <a:ext uri="{9D8B030D-6E8A-4147-A177-3AD203B41FA5}">
                      <a16:colId xmlns:a16="http://schemas.microsoft.com/office/drawing/2014/main" val="340284640"/>
                    </a:ext>
                  </a:extLst>
                </a:gridCol>
              </a:tblGrid>
              <a:tr h="634552">
                <a:tc>
                  <a:txBody>
                    <a:bodyPr/>
                    <a:lstStyle/>
                    <a:p>
                      <a:pPr algn="ctr" rtl="1"/>
                      <a:endParaRPr lang="ar-SA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solidFill>
                            <a:srgbClr val="7F152A"/>
                          </a:solidFill>
                        </a:rPr>
                        <a:t>الحالة الأولى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solidFill>
                            <a:srgbClr val="7F152A"/>
                          </a:solidFill>
                        </a:rPr>
                        <a:t>الحالة</a:t>
                      </a:r>
                      <a:r>
                        <a:rPr lang="ar-SA" sz="2400" baseline="0" dirty="0" smtClean="0">
                          <a:solidFill>
                            <a:srgbClr val="7F152A"/>
                          </a:solidFill>
                        </a:rPr>
                        <a:t> الثانية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4066314"/>
                  </a:ext>
                </a:extLst>
              </a:tr>
              <a:tr h="63455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 smtClean="0">
                          <a:solidFill>
                            <a:srgbClr val="7F152A"/>
                          </a:solidFill>
                        </a:rPr>
                        <a:t>العقد</a:t>
                      </a:r>
                      <a:r>
                        <a:rPr lang="ar-SA" sz="2400" b="1" baseline="0" dirty="0" smtClean="0">
                          <a:solidFill>
                            <a:srgbClr val="7F152A"/>
                          </a:solidFill>
                        </a:rPr>
                        <a:t> :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S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S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4404066"/>
                  </a:ext>
                </a:extLst>
              </a:tr>
              <a:tr h="63455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 smtClean="0">
                          <a:solidFill>
                            <a:srgbClr val="7F152A"/>
                          </a:solidFill>
                        </a:rPr>
                        <a:t>التخلص من المال: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S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S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6458117"/>
                  </a:ext>
                </a:extLst>
              </a:tr>
              <a:tr h="164857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 smtClean="0">
                          <a:solidFill>
                            <a:srgbClr val="7F152A"/>
                          </a:solidFill>
                        </a:rPr>
                        <a:t>ان تعذر</a:t>
                      </a:r>
                      <a:r>
                        <a:rPr lang="ar-SA" sz="2400" b="1" baseline="0" dirty="0" smtClean="0">
                          <a:solidFill>
                            <a:srgbClr val="7F152A"/>
                          </a:solidFill>
                        </a:rPr>
                        <a:t> التخلص من المال: 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S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S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5620291"/>
                  </a:ext>
                </a:extLst>
              </a:tr>
              <a:tr h="887693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 smtClean="0">
                          <a:solidFill>
                            <a:srgbClr val="7F152A"/>
                          </a:solidFill>
                        </a:rPr>
                        <a:t>مثال: 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S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ar-S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303714"/>
                  </a:ext>
                </a:extLst>
              </a:tr>
            </a:tbl>
          </a:graphicData>
        </a:graphic>
      </p:graphicFrame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" b="97982" l="3111" r="971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80" y="4708982"/>
            <a:ext cx="2821316" cy="25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شكل حر 18"/>
          <p:cNvSpPr/>
          <p:nvPr/>
        </p:nvSpPr>
        <p:spPr>
          <a:xfrm>
            <a:off x="201400" y="6003653"/>
            <a:ext cx="2358920" cy="740740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32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قـارن ودوّن</a:t>
            </a:r>
            <a:endParaRPr lang="ar-SA" sz="3200" b="1" dirty="0">
              <a:solidFill>
                <a:srgbClr val="055857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682637" y="119021"/>
            <a:ext cx="92127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 بين الحالة الأولى والثانية من طرق التخلص من </a:t>
            </a:r>
          </a:p>
          <a:p>
            <a:pPr algn="ctr"/>
            <a:r>
              <a:rPr lang="ar-SA" sz="40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الكسب الحرام.</a:t>
            </a:r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293672"/>
              </p:ext>
            </p:extLst>
          </p:nvPr>
        </p:nvGraphicFramePr>
        <p:xfrm>
          <a:off x="1164476" y="1659804"/>
          <a:ext cx="9366363" cy="4646856"/>
        </p:xfrm>
        <a:graphic>
          <a:graphicData uri="http://schemas.openxmlformats.org/drawingml/2006/table">
            <a:tbl>
              <a:tblPr rtl="1" firstRow="1" bandRow="1">
                <a:tableStyleId>{ED083AE6-46FA-4A59-8FB0-9F97EB10719F}</a:tableStyleId>
              </a:tblPr>
              <a:tblGrid>
                <a:gridCol w="2517849">
                  <a:extLst>
                    <a:ext uri="{9D8B030D-6E8A-4147-A177-3AD203B41FA5}">
                      <a16:colId xmlns:a16="http://schemas.microsoft.com/office/drawing/2014/main" val="1215665874"/>
                    </a:ext>
                  </a:extLst>
                </a:gridCol>
                <a:gridCol w="3726393">
                  <a:extLst>
                    <a:ext uri="{9D8B030D-6E8A-4147-A177-3AD203B41FA5}">
                      <a16:colId xmlns:a16="http://schemas.microsoft.com/office/drawing/2014/main" val="3081694763"/>
                    </a:ext>
                  </a:extLst>
                </a:gridCol>
                <a:gridCol w="3122121">
                  <a:extLst>
                    <a:ext uri="{9D8B030D-6E8A-4147-A177-3AD203B41FA5}">
                      <a16:colId xmlns:a16="http://schemas.microsoft.com/office/drawing/2014/main" val="340284640"/>
                    </a:ext>
                  </a:extLst>
                </a:gridCol>
              </a:tblGrid>
              <a:tr h="634552">
                <a:tc>
                  <a:txBody>
                    <a:bodyPr/>
                    <a:lstStyle/>
                    <a:p>
                      <a:pPr algn="ctr" rtl="1"/>
                      <a:endParaRPr lang="ar-SA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solidFill>
                            <a:srgbClr val="7F152A"/>
                          </a:solidFill>
                        </a:rPr>
                        <a:t>الحالة الأولى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 smtClean="0">
                          <a:solidFill>
                            <a:srgbClr val="7F152A"/>
                          </a:solidFill>
                        </a:rPr>
                        <a:t>الحالة</a:t>
                      </a:r>
                      <a:r>
                        <a:rPr lang="ar-SA" sz="2400" baseline="0" dirty="0" smtClean="0">
                          <a:solidFill>
                            <a:srgbClr val="7F152A"/>
                          </a:solidFill>
                        </a:rPr>
                        <a:t> الثانية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4066314"/>
                  </a:ext>
                </a:extLst>
              </a:tr>
              <a:tr h="63455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 smtClean="0">
                          <a:solidFill>
                            <a:srgbClr val="7F152A"/>
                          </a:solidFill>
                        </a:rPr>
                        <a:t>العقد</a:t>
                      </a:r>
                      <a:r>
                        <a:rPr lang="ar-SA" sz="2400" b="1" baseline="0" dirty="0" smtClean="0">
                          <a:solidFill>
                            <a:srgbClr val="7F152A"/>
                          </a:solidFill>
                        </a:rPr>
                        <a:t> :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 smtClean="0"/>
                        <a:t>لا</a:t>
                      </a:r>
                      <a:r>
                        <a:rPr lang="ar-SA" sz="2800" b="1" baseline="0" dirty="0" smtClean="0"/>
                        <a:t> يوجد</a:t>
                      </a:r>
                      <a:endParaRPr lang="ar-SA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 smtClean="0"/>
                        <a:t>عقد</a:t>
                      </a:r>
                      <a:r>
                        <a:rPr lang="ar-SA" sz="2800" b="1" baseline="0" dirty="0" smtClean="0"/>
                        <a:t> فاسد</a:t>
                      </a:r>
                      <a:endParaRPr lang="ar-SA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4404066"/>
                  </a:ext>
                </a:extLst>
              </a:tr>
              <a:tr h="63455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 smtClean="0">
                          <a:solidFill>
                            <a:srgbClr val="7F152A"/>
                          </a:solidFill>
                        </a:rPr>
                        <a:t>التخلص من المال: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 smtClean="0"/>
                        <a:t>يُرد الى صاحبه وضامنه.</a:t>
                      </a:r>
                      <a:endParaRPr lang="ar-SA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 smtClean="0"/>
                        <a:t>ابطال</a:t>
                      </a:r>
                      <a:r>
                        <a:rPr lang="ar-SA" sz="2800" b="1" baseline="0" dirty="0" smtClean="0"/>
                        <a:t> العقد </a:t>
                      </a:r>
                      <a:r>
                        <a:rPr lang="ar-SA" sz="2800" b="1" dirty="0" smtClean="0"/>
                        <a:t>تراد</a:t>
                      </a:r>
                      <a:r>
                        <a:rPr lang="ar-SA" sz="2800" b="1" baseline="0" dirty="0" smtClean="0"/>
                        <a:t> الماليّن .</a:t>
                      </a:r>
                      <a:endParaRPr lang="ar-SA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6458117"/>
                  </a:ext>
                </a:extLst>
              </a:tr>
              <a:tr h="164857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 smtClean="0">
                          <a:solidFill>
                            <a:srgbClr val="7F152A"/>
                          </a:solidFill>
                        </a:rPr>
                        <a:t>ان تعذر</a:t>
                      </a:r>
                      <a:r>
                        <a:rPr lang="ar-SA" sz="2400" b="1" baseline="0" dirty="0" smtClean="0">
                          <a:solidFill>
                            <a:srgbClr val="7F152A"/>
                          </a:solidFill>
                        </a:rPr>
                        <a:t> التخلص من المال: 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 smtClean="0"/>
                        <a:t>يوصل</a:t>
                      </a:r>
                      <a:r>
                        <a:rPr lang="ar-SA" sz="2800" b="1" baseline="0" dirty="0" smtClean="0"/>
                        <a:t> المال الى الورثة </a:t>
                      </a:r>
                    </a:p>
                    <a:p>
                      <a:pPr rtl="1"/>
                      <a:r>
                        <a:rPr lang="ar-SA" sz="2800" b="1" baseline="0" dirty="0" smtClean="0"/>
                        <a:t>او يتصدق عنه.</a:t>
                      </a:r>
                      <a:endParaRPr lang="ar-SA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 smtClean="0"/>
                        <a:t>ان تعذر</a:t>
                      </a:r>
                      <a:r>
                        <a:rPr lang="ar-SA" sz="2800" b="1" baseline="0" dirty="0" smtClean="0"/>
                        <a:t> ابطال العقد وترادّ المالين فلا يلزمه التخلص بشرط ان يكون صادقـًا في توبته.</a:t>
                      </a:r>
                      <a:endParaRPr lang="ar-SA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5620291"/>
                  </a:ext>
                </a:extLst>
              </a:tr>
              <a:tr h="887693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 smtClean="0">
                          <a:solidFill>
                            <a:srgbClr val="7F152A"/>
                          </a:solidFill>
                        </a:rPr>
                        <a:t>مثال: </a:t>
                      </a:r>
                      <a:endParaRPr lang="ar-SA" sz="2400" b="1" dirty="0">
                        <a:solidFill>
                          <a:srgbClr val="7F152A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 smtClean="0"/>
                        <a:t>غصب</a:t>
                      </a:r>
                      <a:r>
                        <a:rPr lang="ar-SA" sz="2800" b="1" baseline="0" dirty="0" smtClean="0"/>
                        <a:t> الأموال ، والممتلكات الخاصة بالآخرين.</a:t>
                      </a:r>
                      <a:endParaRPr lang="ar-SA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1" dirty="0" smtClean="0"/>
                        <a:t>بيع</a:t>
                      </a:r>
                      <a:r>
                        <a:rPr lang="ar-SA" sz="2800" b="1" baseline="0" dirty="0" smtClean="0"/>
                        <a:t> الدخان – الربــــا .</a:t>
                      </a:r>
                      <a:endParaRPr lang="ar-SA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303714"/>
                  </a:ext>
                </a:extLst>
              </a:tr>
            </a:tbl>
          </a:graphicData>
        </a:graphic>
      </p:graphicFrame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" b="97982" l="3111" r="971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80" y="4708982"/>
            <a:ext cx="2821316" cy="25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شكل حر 18"/>
          <p:cNvSpPr/>
          <p:nvPr/>
        </p:nvSpPr>
        <p:spPr>
          <a:xfrm>
            <a:off x="201400" y="6003653"/>
            <a:ext cx="2358920" cy="740740"/>
          </a:xfrm>
          <a:custGeom>
            <a:avLst/>
            <a:gdLst>
              <a:gd name="connsiteX0" fmla="*/ 0 w 2438400"/>
              <a:gd name="connsiteY0" fmla="*/ 225782 h 1354666"/>
              <a:gd name="connsiteX1" fmla="*/ 225782 w 2438400"/>
              <a:gd name="connsiteY1" fmla="*/ 0 h 1354666"/>
              <a:gd name="connsiteX2" fmla="*/ 2212618 w 2438400"/>
              <a:gd name="connsiteY2" fmla="*/ 0 h 1354666"/>
              <a:gd name="connsiteX3" fmla="*/ 2438400 w 2438400"/>
              <a:gd name="connsiteY3" fmla="*/ 225782 h 1354666"/>
              <a:gd name="connsiteX4" fmla="*/ 2438400 w 2438400"/>
              <a:gd name="connsiteY4" fmla="*/ 1128884 h 1354666"/>
              <a:gd name="connsiteX5" fmla="*/ 2212618 w 2438400"/>
              <a:gd name="connsiteY5" fmla="*/ 1354666 h 1354666"/>
              <a:gd name="connsiteX6" fmla="*/ 225782 w 2438400"/>
              <a:gd name="connsiteY6" fmla="*/ 1354666 h 1354666"/>
              <a:gd name="connsiteX7" fmla="*/ 0 w 2438400"/>
              <a:gd name="connsiteY7" fmla="*/ 1128884 h 1354666"/>
              <a:gd name="connsiteX8" fmla="*/ 0 w 2438400"/>
              <a:gd name="connsiteY8" fmla="*/ 225782 h 13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400" h="1354666">
                <a:moveTo>
                  <a:pt x="0" y="225782"/>
                </a:moveTo>
                <a:cubicBezTo>
                  <a:pt x="0" y="101086"/>
                  <a:pt x="101086" y="0"/>
                  <a:pt x="225782" y="0"/>
                </a:cubicBezTo>
                <a:lnTo>
                  <a:pt x="2212618" y="0"/>
                </a:lnTo>
                <a:cubicBezTo>
                  <a:pt x="2337314" y="0"/>
                  <a:pt x="2438400" y="101086"/>
                  <a:pt x="2438400" y="225782"/>
                </a:cubicBezTo>
                <a:lnTo>
                  <a:pt x="2438400" y="1128884"/>
                </a:lnTo>
                <a:cubicBezTo>
                  <a:pt x="2438400" y="1253580"/>
                  <a:pt x="2337314" y="1354666"/>
                  <a:pt x="2212618" y="1354666"/>
                </a:cubicBezTo>
                <a:lnTo>
                  <a:pt x="225782" y="1354666"/>
                </a:lnTo>
                <a:cubicBezTo>
                  <a:pt x="101086" y="1354666"/>
                  <a:pt x="0" y="1253580"/>
                  <a:pt x="0" y="1128884"/>
                </a:cubicBezTo>
                <a:lnTo>
                  <a:pt x="0" y="225782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287109" tIns="287109" rIns="287109" bIns="287109" numCol="1" spcCol="1270" anchor="ctr" anchorCtr="0">
            <a:noAutofit/>
          </a:bodyPr>
          <a:lstStyle/>
          <a:p>
            <a:pPr lvl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3200" b="1" dirty="0" smtClean="0">
                <a:solidFill>
                  <a:srgbClr val="055857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العصف الذهني</a:t>
            </a:r>
            <a:endParaRPr lang="ar-SA" sz="3200" b="1" dirty="0">
              <a:solidFill>
                <a:srgbClr val="055857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558270" y="753623"/>
            <a:ext cx="786946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8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باستخدام استراتيجية العصف الذهني ، </a:t>
            </a:r>
          </a:p>
          <a:p>
            <a:r>
              <a:rPr lang="ar-SA" sz="48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وفّر/ي الكثير من الحلول </a:t>
            </a:r>
          </a:p>
          <a:p>
            <a:r>
              <a:rPr lang="ar-SA" sz="48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والنصائح</a:t>
            </a:r>
            <a:r>
              <a:rPr lang="ar-SA" sz="4800" b="1" dirty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لشخص تاب </a:t>
            </a:r>
          </a:p>
          <a:p>
            <a:r>
              <a:rPr lang="ar-SA" sz="48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ويريد رد المغصوب ،</a:t>
            </a:r>
          </a:p>
          <a:p>
            <a:r>
              <a:rPr lang="ar-SA" sz="4800" b="1" dirty="0" smtClean="0">
                <a:ln w="0"/>
                <a:solidFill>
                  <a:srgbClr val="7F152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ولكنه يخجل !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62" y="4512097"/>
            <a:ext cx="2122118" cy="2062433"/>
          </a:xfrm>
          <a:prstGeom prst="rect">
            <a:avLst/>
          </a:prstGeom>
        </p:spPr>
      </p:pic>
      <p:grpSp>
        <p:nvGrpSpPr>
          <p:cNvPr id="5" name="مجموعة 4"/>
          <p:cNvGrpSpPr/>
          <p:nvPr/>
        </p:nvGrpSpPr>
        <p:grpSpPr>
          <a:xfrm>
            <a:off x="59157" y="1681446"/>
            <a:ext cx="6074735" cy="4045148"/>
            <a:chOff x="59157" y="1681446"/>
            <a:chExt cx="6074735" cy="4045148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60" y="1681446"/>
              <a:ext cx="5393532" cy="40451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4" name="مربع نص 3"/>
            <p:cNvSpPr txBox="1"/>
            <p:nvPr/>
          </p:nvSpPr>
          <p:spPr>
            <a:xfrm rot="20244964">
              <a:off x="59157" y="2731693"/>
              <a:ext cx="248412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b="1" dirty="0" smtClean="0"/>
                <a:t>رسالة اعتذار</a:t>
              </a:r>
              <a:endParaRPr lang="ar-S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70856" y="334025"/>
            <a:ext cx="10766088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err="1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الحمدلله</a:t>
            </a:r>
            <a:r>
              <a:rPr lang="ar-SA" sz="6000" b="1" dirty="0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الذي بنعمته تتم الصالحات.</a:t>
            </a:r>
            <a:endParaRPr lang="ar-SA" sz="6000" b="1" cap="none" spc="0" dirty="0">
              <a:ln w="0"/>
              <a:solidFill>
                <a:srgbClr val="EB565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6000" b="1" dirty="0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شكرًا على تعاونكم ابنائي الطلاب / بناتي الطالبات.</a:t>
            </a:r>
          </a:p>
          <a:p>
            <a:pPr algn="ctr"/>
            <a:endParaRPr lang="ar-SA" sz="5400" b="1" cap="none" spc="0" dirty="0">
              <a:ln w="0"/>
              <a:solidFill>
                <a:srgbClr val="F483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0" y="5023413"/>
            <a:ext cx="12192000" cy="1865067"/>
          </a:xfrm>
          <a:prstGeom prst="roundRect">
            <a:avLst>
              <a:gd name="adj" fmla="val 0"/>
            </a:avLst>
          </a:prstGeom>
          <a:solidFill>
            <a:srgbClr val="7CA65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جميع العروض لمقرر </a:t>
            </a:r>
            <a:r>
              <a:rPr lang="ar-SA" sz="3600" b="1" dirty="0" err="1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فقة</a:t>
            </a:r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2 </a:t>
            </a:r>
          </a:p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راجعها وأشرف عليها: الأستاذ / عبدالرحمن الشراري</a:t>
            </a:r>
          </a:p>
          <a:p>
            <a:pPr algn="ctr"/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  <a:hlinkClick r:id="rId4"/>
              </a:rPr>
              <a:t>http://t.me/abd_fegh_1</a:t>
            </a:r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36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14" y="1455643"/>
            <a:ext cx="7405967" cy="47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78517" y="306307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مخطط انسيابي: إدخال يدوي 2"/>
          <p:cNvSpPr/>
          <p:nvPr/>
        </p:nvSpPr>
        <p:spPr>
          <a:xfrm>
            <a:off x="4284618" y="1570822"/>
            <a:ext cx="4288971" cy="1061104"/>
          </a:xfrm>
          <a:prstGeom prst="flowChartManualInpu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القواعد الصفية</a:t>
            </a:r>
            <a:endParaRPr lang="ar-SA" sz="4000" b="1" dirty="0"/>
          </a:p>
        </p:txBody>
      </p:sp>
      <p:sp>
        <p:nvSpPr>
          <p:cNvPr id="11" name="مخطط انسيابي: إدخال يدوي 10"/>
          <p:cNvSpPr/>
          <p:nvPr/>
        </p:nvSpPr>
        <p:spPr>
          <a:xfrm>
            <a:off x="4414482" y="1665409"/>
            <a:ext cx="4038600" cy="913393"/>
          </a:xfrm>
          <a:prstGeom prst="flowChartManualInpu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23" name="رسم تخطيطي 22"/>
          <p:cNvGraphicFramePr/>
          <p:nvPr>
            <p:extLst/>
          </p:nvPr>
        </p:nvGraphicFramePr>
        <p:xfrm>
          <a:off x="4743139" y="3057257"/>
          <a:ext cx="5482515" cy="3183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" name="رسم تخطيطي 26"/>
          <p:cNvGraphicFramePr/>
          <p:nvPr>
            <p:extLst/>
          </p:nvPr>
        </p:nvGraphicFramePr>
        <p:xfrm>
          <a:off x="1063072" y="-1453670"/>
          <a:ext cx="4526290" cy="598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8" name="رسم تخطيطي 27"/>
          <p:cNvGraphicFramePr/>
          <p:nvPr>
            <p:extLst/>
          </p:nvPr>
        </p:nvGraphicFramePr>
        <p:xfrm>
          <a:off x="8713339" y="-361444"/>
          <a:ext cx="4787764" cy="3924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2" name="رسم تخطيطي 31"/>
          <p:cNvGraphicFramePr/>
          <p:nvPr>
            <p:extLst/>
          </p:nvPr>
        </p:nvGraphicFramePr>
        <p:xfrm>
          <a:off x="-576999" y="3335317"/>
          <a:ext cx="4775003" cy="325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34" name="رسم تخطيطي 33"/>
          <p:cNvGraphicFramePr/>
          <p:nvPr>
            <p:extLst/>
          </p:nvPr>
        </p:nvGraphicFramePr>
        <p:xfrm>
          <a:off x="7584751" y="2309356"/>
          <a:ext cx="5129157" cy="3511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40514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trans="58000" pencilSize="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ذو زاويتين مستديرتين في نفس الجانب 4"/>
          <p:cNvSpPr/>
          <p:nvPr/>
        </p:nvSpPr>
        <p:spPr>
          <a:xfrm>
            <a:off x="1080655" y="1545822"/>
            <a:ext cx="10557164" cy="4455621"/>
          </a:xfrm>
          <a:prstGeom prst="round2Same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63CAEB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41" y="2070284"/>
            <a:ext cx="4996434" cy="363159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811997" y="917323"/>
            <a:ext cx="34724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سـ أتعلم </a:t>
            </a:r>
            <a:r>
              <a:rPr lang="ar-SA" sz="8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!</a:t>
            </a:r>
            <a:endParaRPr lang="ar-SA" sz="8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75308" y="2167877"/>
            <a:ext cx="5085517" cy="950144"/>
          </a:xfrm>
          <a:prstGeom prst="rect">
            <a:avLst/>
          </a:prstGeom>
          <a:solidFill>
            <a:srgbClr val="F24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- أتعلم حكم اخذ أموال الناس بالظلم !</a:t>
            </a:r>
            <a:endParaRPr lang="ar-SA" sz="2400" b="1" dirty="0"/>
          </a:p>
        </p:txBody>
      </p:sp>
      <p:sp>
        <p:nvSpPr>
          <p:cNvPr id="6" name="مستطيل 5"/>
          <p:cNvSpPr/>
          <p:nvPr/>
        </p:nvSpPr>
        <p:spPr>
          <a:xfrm>
            <a:off x="575307" y="4944126"/>
            <a:ext cx="5085517" cy="950144"/>
          </a:xfrm>
          <a:prstGeom prst="rect">
            <a:avLst/>
          </a:prstGeom>
          <a:solidFill>
            <a:srgbClr val="FDB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- أتعرف كيف يجب ان يتخلص المرء مما ليس له بالطريقة المشروعة! </a:t>
            </a:r>
            <a:endParaRPr lang="ar-SA" sz="2400" b="1" dirty="0"/>
          </a:p>
        </p:txBody>
      </p:sp>
      <p:sp>
        <p:nvSpPr>
          <p:cNvPr id="7" name="مستطيل 6"/>
          <p:cNvSpPr/>
          <p:nvPr/>
        </p:nvSpPr>
        <p:spPr>
          <a:xfrm>
            <a:off x="575309" y="834390"/>
            <a:ext cx="5085517" cy="950144"/>
          </a:xfrm>
          <a:prstGeom prst="rect">
            <a:avLst/>
          </a:prstGeom>
          <a:solidFill>
            <a:srgbClr val="4EC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- أتعرف على احد كبائر الذنوب و احذر منه.</a:t>
            </a:r>
            <a:endParaRPr lang="ar-SA" sz="2400" b="1" dirty="0"/>
          </a:p>
        </p:txBody>
      </p:sp>
      <p:sp>
        <p:nvSpPr>
          <p:cNvPr id="8" name="مستطيل 7"/>
          <p:cNvSpPr/>
          <p:nvPr/>
        </p:nvSpPr>
        <p:spPr>
          <a:xfrm>
            <a:off x="575307" y="3501364"/>
            <a:ext cx="5085517" cy="950144"/>
          </a:xfrm>
          <a:prstGeom prst="rect">
            <a:avLst/>
          </a:prstGeom>
          <a:solidFill>
            <a:srgbClr val="424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/>
              <a:t>- أتعرف على ان توبة الله على عباده يجب ان يتضمنها شرط مهم! ما هو؟!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6087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6291041" y="1089536"/>
            <a:ext cx="480452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raditional Arabic" panose="02020603050405020304" pitchFamily="18" charset="-78"/>
              </a:rPr>
              <a:t>عزيزي/عزيزتي الطالبـ/ة!</a:t>
            </a:r>
          </a:p>
          <a:p>
            <a:pPr algn="ctr"/>
            <a:endParaRPr lang="ar-SA" sz="4800" b="1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raditional Arabic" panose="02020603050405020304" pitchFamily="18" charset="-78"/>
            </a:endParaRPr>
          </a:p>
          <a:p>
            <a:pPr algn="ctr"/>
            <a:r>
              <a:rPr lang="ar-SA" sz="4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raditional Arabic" panose="02020603050405020304" pitchFamily="18" charset="-78"/>
              </a:rPr>
              <a:t>استنتجي عنوان الدرس من</a:t>
            </a:r>
          </a:p>
          <a:p>
            <a:pPr algn="ctr"/>
            <a:r>
              <a:rPr lang="ar-SA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raditional Arabic" panose="02020603050405020304" pitchFamily="18" charset="-78"/>
              </a:rPr>
              <a:t>الصورة والحديث الشريف !</a:t>
            </a:r>
            <a:endParaRPr lang="ar-SA" sz="4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Traditional Arabic" panose="02020603050405020304" pitchFamily="18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42" b="90000" l="10000" r="91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683" y="342899"/>
            <a:ext cx="1931756" cy="2575675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5" y="423949"/>
            <a:ext cx="6183236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/>
          <p:cNvSpPr/>
          <p:nvPr/>
        </p:nvSpPr>
        <p:spPr>
          <a:xfrm>
            <a:off x="-2474910" y="1133145"/>
            <a:ext cx="83961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800" b="1" dirty="0" smtClean="0">
                <a:solidFill>
                  <a:srgbClr val="E5704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محصلتك اللغوية في لغة</a:t>
            </a:r>
          </a:p>
          <a:p>
            <a:r>
              <a:rPr lang="ar-SA" sz="4800" b="1" dirty="0" smtClean="0">
                <a:solidFill>
                  <a:srgbClr val="E5704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القرآن الكريم فكر/ي وشارك/ي!</a:t>
            </a:r>
          </a:p>
          <a:p>
            <a:r>
              <a:rPr lang="ar-SA" sz="4800" b="1" dirty="0" smtClean="0">
                <a:solidFill>
                  <a:srgbClr val="E5704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 هو تعريف الغصب لغةً ؟!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8" y="3451860"/>
            <a:ext cx="2316265" cy="2214767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08" y="975360"/>
            <a:ext cx="5870564" cy="4206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02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/>
          <p:cNvSpPr/>
          <p:nvPr/>
        </p:nvSpPr>
        <p:spPr>
          <a:xfrm>
            <a:off x="-2474910" y="1133145"/>
            <a:ext cx="83961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800" b="1" dirty="0" smtClean="0">
                <a:solidFill>
                  <a:srgbClr val="E5704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الغصب لغةً: </a:t>
            </a:r>
          </a:p>
          <a:p>
            <a:r>
              <a:rPr lang="ar-SA" sz="4800" b="1" dirty="0" smtClean="0">
                <a:solidFill>
                  <a:srgbClr val="E5704E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أخذ الشيء ظُلمًا.</a:t>
            </a:r>
          </a:p>
          <a:p>
            <a:endParaRPr lang="ar-SA" sz="4800" b="1" dirty="0" smtClean="0">
              <a:solidFill>
                <a:srgbClr val="E5704E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800" b="1" dirty="0" smtClean="0">
                <a:solidFill>
                  <a:srgbClr val="8ACA3D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اصطلاحًا:</a:t>
            </a:r>
          </a:p>
          <a:p>
            <a:r>
              <a:rPr lang="ar-SA" sz="4800" b="1" dirty="0" smtClean="0">
                <a:solidFill>
                  <a:srgbClr val="8ACA3D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استيلاء شخص على</a:t>
            </a:r>
          </a:p>
          <a:p>
            <a:r>
              <a:rPr lang="ar-SA" sz="4800" b="1" dirty="0" smtClean="0">
                <a:solidFill>
                  <a:srgbClr val="8ACA3D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حق غيره قهرًا بغير حق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108" y="975360"/>
            <a:ext cx="5870564" cy="4206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0" y="2848296"/>
            <a:ext cx="2316265" cy="2214767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96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01400" y="199505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ستطيل 1"/>
          <p:cNvSpPr/>
          <p:nvPr/>
        </p:nvSpPr>
        <p:spPr>
          <a:xfrm>
            <a:off x="2646454" y="4133028"/>
            <a:ext cx="925926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0"/>
                <a:solidFill>
                  <a:srgbClr val="ED4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بالنظر الى موقف حصَل لكِ مسبقًا وأُخذَ منك</a:t>
            </a:r>
          </a:p>
          <a:p>
            <a:pPr algn="ctr"/>
            <a:r>
              <a:rPr lang="ar-SA" sz="4800" b="1" dirty="0" smtClean="0">
                <a:ln w="0"/>
                <a:solidFill>
                  <a:srgbClr val="ED4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شيئًا غَصبًا ، تذكري المشاعر </a:t>
            </a:r>
          </a:p>
          <a:p>
            <a:pPr algn="ctr"/>
            <a:r>
              <a:rPr lang="ar-SA" sz="4800" b="1" dirty="0" smtClean="0">
                <a:ln w="0"/>
                <a:solidFill>
                  <a:srgbClr val="ED436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التي شعرتي بها حينها ، وتوقعي حكم الغَصب!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4" y="2384193"/>
            <a:ext cx="2386829" cy="406908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199505"/>
            <a:ext cx="4570544" cy="35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216640" y="212273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" b="96429" l="9845" r="989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00" y="3838453"/>
            <a:ext cx="3468884" cy="3019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مستطيل 5"/>
          <p:cNvSpPr/>
          <p:nvPr/>
        </p:nvSpPr>
        <p:spPr>
          <a:xfrm>
            <a:off x="613737" y="1145913"/>
            <a:ext cx="1091012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الغصب مُحرم وهو من كبائر الذنوب ، </a:t>
            </a:r>
            <a:r>
              <a:rPr lang="ar-SA" sz="4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شاركـ/ي مجموعتك في استخراج دليل من </a:t>
            </a:r>
            <a:r>
              <a:rPr lang="ar-SA" sz="48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القرآن الكريم </a:t>
            </a:r>
            <a:r>
              <a:rPr lang="ar-SA" sz="4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والسنة النبوية </a:t>
            </a:r>
            <a:r>
              <a:rPr lang="ar-SA" sz="4800" b="1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 </a:t>
            </a:r>
            <a:r>
              <a:rPr lang="ar-SA" sz="48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تحريم الغصب؟! </a:t>
            </a:r>
          </a:p>
          <a:p>
            <a:pPr algn="ctr"/>
            <a:endParaRPr lang="ar-SA" sz="4800" b="1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591"/>
            <a:ext cx="6522720" cy="346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9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713</Words>
  <Application>Microsoft Office PowerPoint</Application>
  <PresentationFormat>شاشة عريضة</PresentationFormat>
  <Paragraphs>131</Paragraphs>
  <Slides>24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Prettykadooj</dc:creator>
  <cp:lastModifiedBy>Prettykadooj</cp:lastModifiedBy>
  <cp:revision>98</cp:revision>
  <dcterms:created xsi:type="dcterms:W3CDTF">2020-02-01T18:42:11Z</dcterms:created>
  <dcterms:modified xsi:type="dcterms:W3CDTF">2020-02-08T10:48:44Z</dcterms:modified>
</cp:coreProperties>
</file>