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4" r:id="rId2"/>
  </p:sldMasterIdLst>
  <p:sldIdLst>
    <p:sldId id="298" r:id="rId3"/>
    <p:sldId id="27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314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>
      <p:cViewPr varScale="1">
        <p:scale>
          <a:sx n="90" d="100"/>
          <a:sy n="90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620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748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421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4440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5704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1566C9-4F42-4DED-B444-94131CDE2784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0667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9924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9044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1566C9-4F42-4DED-B444-94131CDE2784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3629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1616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060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6387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0024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4406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910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554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169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584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10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41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906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66C9-4F42-4DED-B444-94131CDE2784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759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566C9-4F42-4DED-B444-94131CDE2784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-27384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1566C9-4F42-4DED-B444-94131CDE2784}" type="datetimeFigureOut">
              <a:rPr lang="ar-SA" smtClean="0"/>
              <a:t>29/10/41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2FF6D6C-7FCF-434A-9220-DF3B500EC4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737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2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7" Type="http://schemas.microsoft.com/office/2007/relationships/hdphoto" Target="../media/hdphoto2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5.wdp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7.wdp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8.wdp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microsoft.com/office/2007/relationships/hdphoto" Target="../media/hdphoto30.wdp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1.wdp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7" Type="http://schemas.microsoft.com/office/2007/relationships/hdphoto" Target="../media/hdphoto34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microsoft.com/office/2007/relationships/hdphoto" Target="../media/hdphoto33.wdp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5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6.wdp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12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4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microsoft.com/office/2007/relationships/hdphoto" Target="../media/hdphoto16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8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0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2581341" y="1879599"/>
            <a:ext cx="1929749" cy="147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27717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4957458" y="2924944"/>
            <a:ext cx="1270726" cy="1213341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1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school bo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5894"/>
            <a:ext cx="3963465" cy="39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789657" y="2981493"/>
            <a:ext cx="36343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9600" b="1" dirty="0">
                <a:ln w="12700">
                  <a:solidFill>
                    <a:srgbClr val="000099"/>
                  </a:solidFill>
                  <a:prstDash val="solid"/>
                </a:ln>
                <a:pattFill prst="pct50">
                  <a:fgClr>
                    <a:srgbClr val="000099"/>
                  </a:fgClr>
                  <a:bgClr>
                    <a:srgbClr val="0070C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4</a:t>
            </a:r>
            <a:endParaRPr lang="ar-SA" sz="9600" b="1" dirty="0">
              <a:ln w="12700">
                <a:solidFill>
                  <a:srgbClr val="000099"/>
                </a:solidFill>
                <a:prstDash val="solid"/>
              </a:ln>
              <a:pattFill prst="pct50">
                <a:fgClr>
                  <a:srgbClr val="000099"/>
                </a:fgClr>
                <a:bgClr>
                  <a:srgbClr val="0070C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82452"/>
            <a:ext cx="825621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ستطيل مستدير الزوايا 9">
            <a:hlinkClick r:id="" action="ppaction://noaction"/>
          </p:cNvPr>
          <p:cNvSpPr/>
          <p:nvPr/>
        </p:nvSpPr>
        <p:spPr>
          <a:xfrm>
            <a:off x="1187624" y="332656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11" name="مستطيل مستدير الزوايا 10">
            <a:hlinkClick r:id="" action="ppaction://noaction"/>
          </p:cNvPr>
          <p:cNvSpPr/>
          <p:nvPr/>
        </p:nvSpPr>
        <p:spPr>
          <a:xfrm>
            <a:off x="4067944" y="332656"/>
            <a:ext cx="396044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How Old Are You ?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0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371850" cy="63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8603"/>
            <a:ext cx="828092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7"/>
          <p:cNvSpPr txBox="1"/>
          <p:nvPr/>
        </p:nvSpPr>
        <p:spPr>
          <a:xfrm>
            <a:off x="1043608" y="3329116"/>
            <a:ext cx="712879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66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 </a:t>
            </a:r>
            <a:r>
              <a:rPr lang="en-US" sz="66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66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66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66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66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66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66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66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6600" spc="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مستطيل مستدير الزوايا 20">
            <a:hlinkClick r:id="" action="ppaction://noaction"/>
          </p:cNvPr>
          <p:cNvSpPr/>
          <p:nvPr/>
        </p:nvSpPr>
        <p:spPr>
          <a:xfrm>
            <a:off x="1187624" y="332656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22" name="مستطيل مستدير الزوايا 21">
            <a:hlinkClick r:id="" action="ppaction://noaction"/>
          </p:cNvPr>
          <p:cNvSpPr/>
          <p:nvPr/>
        </p:nvSpPr>
        <p:spPr>
          <a:xfrm>
            <a:off x="4067944" y="332656"/>
            <a:ext cx="396044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How Old Are You ?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0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3216"/>
            <a:ext cx="615315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40693"/>
            <a:ext cx="1450068" cy="443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59" y="1775023"/>
            <a:ext cx="5210175" cy="496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68" y="2040693"/>
            <a:ext cx="1450068" cy="443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مستطيل مستدير الزوايا 26">
            <a:hlinkClick r:id="" action="ppaction://noaction"/>
          </p:cNvPr>
          <p:cNvSpPr/>
          <p:nvPr/>
        </p:nvSpPr>
        <p:spPr>
          <a:xfrm>
            <a:off x="1187624" y="332656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28" name="مستطيل مستدير الزوايا 27">
            <a:hlinkClick r:id="" action="ppaction://noaction"/>
          </p:cNvPr>
          <p:cNvSpPr/>
          <p:nvPr/>
        </p:nvSpPr>
        <p:spPr>
          <a:xfrm>
            <a:off x="4067944" y="332656"/>
            <a:ext cx="396044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How Old Are You ?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347864" y="1857018"/>
            <a:ext cx="21602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</a:t>
            </a:r>
            <a:endParaRPr lang="ar-SA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3419872" y="2649106"/>
            <a:ext cx="26642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diamond  </a:t>
            </a:r>
            <a:endParaRPr lang="ar-SA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347864" y="3369186"/>
            <a:ext cx="26642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rectangle </a:t>
            </a:r>
            <a:endParaRPr lang="ar-SA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3347864" y="4089266"/>
            <a:ext cx="26642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circle   </a:t>
            </a:r>
            <a:endParaRPr lang="ar-SA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3347864" y="4809346"/>
            <a:ext cx="14401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star </a:t>
            </a:r>
            <a:endParaRPr lang="ar-SA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3419872" y="5589240"/>
            <a:ext cx="26642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triangle   </a:t>
            </a:r>
            <a:endParaRPr lang="ar-SA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31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" grpId="0"/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19325"/>
            <a:ext cx="3371850" cy="63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939405"/>
            <a:ext cx="80867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7"/>
          <p:cNvSpPr txBox="1"/>
          <p:nvPr/>
        </p:nvSpPr>
        <p:spPr>
          <a:xfrm>
            <a:off x="1043608" y="2996952"/>
            <a:ext cx="648072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54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en-US" sz="54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54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54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54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54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54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54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54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54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5400" spc="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مستطيل مستدير الزوايا 20">
            <a:hlinkClick r:id="" action="ppaction://noaction"/>
          </p:cNvPr>
          <p:cNvSpPr/>
          <p:nvPr/>
        </p:nvSpPr>
        <p:spPr>
          <a:xfrm>
            <a:off x="1187624" y="332656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22" name="مستطيل مستدير الزوايا 21">
            <a:hlinkClick r:id="" action="ppaction://noaction"/>
          </p:cNvPr>
          <p:cNvSpPr/>
          <p:nvPr/>
        </p:nvSpPr>
        <p:spPr>
          <a:xfrm>
            <a:off x="4067944" y="332656"/>
            <a:ext cx="396044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How Old Are You ?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51" y="1102446"/>
            <a:ext cx="5000625" cy="69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9" y="1702983"/>
            <a:ext cx="7740203" cy="489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مستدير الزوايا 12">
            <a:hlinkClick r:id="" action="ppaction://noaction"/>
          </p:cNvPr>
          <p:cNvSpPr/>
          <p:nvPr/>
        </p:nvSpPr>
        <p:spPr>
          <a:xfrm>
            <a:off x="1187624" y="332656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14" name="مستطيل مستدير الزوايا 13">
            <a:hlinkClick r:id="" action="ppaction://noaction"/>
          </p:cNvPr>
          <p:cNvSpPr/>
          <p:nvPr/>
        </p:nvSpPr>
        <p:spPr>
          <a:xfrm>
            <a:off x="4067944" y="332656"/>
            <a:ext cx="396044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How Old Are You ?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491880" y="3429000"/>
            <a:ext cx="51845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It’s  a rectangle . </a:t>
            </a:r>
            <a:endParaRPr lang="ar-SA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059832" y="4293096"/>
            <a:ext cx="51845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It’s  a diamond .</a:t>
            </a:r>
            <a:endParaRPr lang="ar-SA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283968" y="5157192"/>
            <a:ext cx="36640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It’s a star . </a:t>
            </a:r>
            <a:endParaRPr lang="ar-SA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0" y="2646809"/>
            <a:ext cx="3371850" cy="63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0" y="3491086"/>
            <a:ext cx="8416478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ربع نص 17"/>
          <p:cNvSpPr txBox="1"/>
          <p:nvPr/>
        </p:nvSpPr>
        <p:spPr>
          <a:xfrm>
            <a:off x="1331640" y="3429000"/>
            <a:ext cx="712879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6000" spc="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مستطيل مستدير الزوايا 17">
            <a:hlinkClick r:id="" action="ppaction://noaction"/>
          </p:cNvPr>
          <p:cNvSpPr/>
          <p:nvPr/>
        </p:nvSpPr>
        <p:spPr>
          <a:xfrm>
            <a:off x="1187624" y="332656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21" name="مستطيل مستدير الزوايا 20">
            <a:hlinkClick r:id="" action="ppaction://noaction"/>
          </p:cNvPr>
          <p:cNvSpPr/>
          <p:nvPr/>
        </p:nvSpPr>
        <p:spPr>
          <a:xfrm>
            <a:off x="4067944" y="332656"/>
            <a:ext cx="396044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How Old Are You ?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23165"/>
            <a:ext cx="6057900" cy="63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6" y="1697114"/>
            <a:ext cx="7827028" cy="482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مستدير الزوايا 12">
            <a:hlinkClick r:id="" action="ppaction://noaction"/>
          </p:cNvPr>
          <p:cNvSpPr/>
          <p:nvPr/>
        </p:nvSpPr>
        <p:spPr>
          <a:xfrm>
            <a:off x="1187624" y="332656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14" name="مستطيل مستدير الزوايا 13">
            <a:hlinkClick r:id="" action="ppaction://noaction"/>
          </p:cNvPr>
          <p:cNvSpPr/>
          <p:nvPr/>
        </p:nvSpPr>
        <p:spPr>
          <a:xfrm>
            <a:off x="4067944" y="332656"/>
            <a:ext cx="396044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How Old Are You ?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5" t="2885" r="25355" b="47898"/>
          <a:stretch/>
        </p:blipFill>
        <p:spPr bwMode="auto">
          <a:xfrm>
            <a:off x="827584" y="1844824"/>
            <a:ext cx="568863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4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3371850" cy="63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73202"/>
            <a:ext cx="8161536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ربع نص 17"/>
          <p:cNvSpPr txBox="1"/>
          <p:nvPr/>
        </p:nvSpPr>
        <p:spPr>
          <a:xfrm>
            <a:off x="1115616" y="3657798"/>
            <a:ext cx="71287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54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sz="54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54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54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54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54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54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54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54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54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54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مستطيل مستدير الزوايا 17">
            <a:hlinkClick r:id="" action="ppaction://noaction"/>
          </p:cNvPr>
          <p:cNvSpPr/>
          <p:nvPr/>
        </p:nvSpPr>
        <p:spPr>
          <a:xfrm>
            <a:off x="1187624" y="332656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21" name="مستطيل مستدير الزوايا 20">
            <a:hlinkClick r:id="" action="ppaction://noaction"/>
          </p:cNvPr>
          <p:cNvSpPr/>
          <p:nvPr/>
        </p:nvSpPr>
        <p:spPr>
          <a:xfrm>
            <a:off x="4067944" y="332656"/>
            <a:ext cx="396044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How Old Are You ?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84995"/>
            <a:ext cx="5038725" cy="92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39000"/>
            <a:ext cx="158417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25" y="2996952"/>
            <a:ext cx="653231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ربع نص 17"/>
          <p:cNvSpPr txBox="1"/>
          <p:nvPr/>
        </p:nvSpPr>
        <p:spPr>
          <a:xfrm>
            <a:off x="1907704" y="4161854"/>
            <a:ext cx="69127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54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A B C D E F G H I J </a:t>
            </a:r>
          </a:p>
        </p:txBody>
      </p:sp>
      <p:sp>
        <p:nvSpPr>
          <p:cNvPr id="14" name="مربع نص 17"/>
          <p:cNvSpPr txBox="1"/>
          <p:nvPr/>
        </p:nvSpPr>
        <p:spPr>
          <a:xfrm>
            <a:off x="1907704" y="5229200"/>
            <a:ext cx="71287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54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A B C D E F G H I J </a:t>
            </a:r>
          </a:p>
        </p:txBody>
      </p:sp>
      <p:sp>
        <p:nvSpPr>
          <p:cNvPr id="15" name="مستطيل مستدير الزوايا 14">
            <a:hlinkClick r:id="" action="ppaction://noaction"/>
          </p:cNvPr>
          <p:cNvSpPr/>
          <p:nvPr/>
        </p:nvSpPr>
        <p:spPr>
          <a:xfrm>
            <a:off x="1187624" y="332656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16" name="مستطيل مستدير الزوايا 15">
            <a:hlinkClick r:id="" action="ppaction://noaction"/>
          </p:cNvPr>
          <p:cNvSpPr/>
          <p:nvPr/>
        </p:nvSpPr>
        <p:spPr>
          <a:xfrm>
            <a:off x="4067944" y="332656"/>
            <a:ext cx="396044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How Old Are You ?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6" y="1772816"/>
            <a:ext cx="786564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ربع نص 17"/>
          <p:cNvSpPr txBox="1"/>
          <p:nvPr/>
        </p:nvSpPr>
        <p:spPr>
          <a:xfrm>
            <a:off x="1043608" y="3441774"/>
            <a:ext cx="640871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5400" spc="-3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A B C D E F G H I J </a:t>
            </a:r>
          </a:p>
        </p:txBody>
      </p:sp>
      <p:sp>
        <p:nvSpPr>
          <p:cNvPr id="11" name="مربع نص 17"/>
          <p:cNvSpPr txBox="1"/>
          <p:nvPr/>
        </p:nvSpPr>
        <p:spPr>
          <a:xfrm>
            <a:off x="1043608" y="4521894"/>
            <a:ext cx="640871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5400" spc="-3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A B C D E F G H I J </a:t>
            </a:r>
          </a:p>
        </p:txBody>
      </p:sp>
      <p:sp>
        <p:nvSpPr>
          <p:cNvPr id="13" name="مستطيل مستدير الزوايا 12">
            <a:hlinkClick r:id="" action="ppaction://noaction"/>
          </p:cNvPr>
          <p:cNvSpPr/>
          <p:nvPr/>
        </p:nvSpPr>
        <p:spPr>
          <a:xfrm>
            <a:off x="1187624" y="332656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14" name="مستطيل مستدير الزوايا 13">
            <a:hlinkClick r:id="" action="ppaction://noaction"/>
          </p:cNvPr>
          <p:cNvSpPr/>
          <p:nvPr/>
        </p:nvSpPr>
        <p:spPr>
          <a:xfrm>
            <a:off x="4067944" y="332656"/>
            <a:ext cx="396044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How Old Are You ?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مستطيل مستدير الزوايا 28">
            <a:hlinkClick r:id="" action="ppaction://noaction"/>
          </p:cNvPr>
          <p:cNvSpPr/>
          <p:nvPr/>
        </p:nvSpPr>
        <p:spPr>
          <a:xfrm>
            <a:off x="1187624" y="332656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52" y="1288692"/>
            <a:ext cx="5038725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06" y="1898292"/>
            <a:ext cx="6386761" cy="225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70" y="3736964"/>
            <a:ext cx="3196458" cy="148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2" y="5221034"/>
            <a:ext cx="5405427" cy="130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ربع نص 17"/>
          <p:cNvSpPr txBox="1"/>
          <p:nvPr/>
        </p:nvSpPr>
        <p:spPr>
          <a:xfrm>
            <a:off x="1691680" y="1918573"/>
            <a:ext cx="48245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spc="3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How old are you?</a:t>
            </a:r>
          </a:p>
        </p:txBody>
      </p:sp>
      <p:sp>
        <p:nvSpPr>
          <p:cNvPr id="14" name="مربع نص 17"/>
          <p:cNvSpPr txBox="1"/>
          <p:nvPr/>
        </p:nvSpPr>
        <p:spPr>
          <a:xfrm>
            <a:off x="2915816" y="2728852"/>
            <a:ext cx="51125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3600" b="1" spc="3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I</a:t>
            </a:r>
            <a:r>
              <a:rPr lang="el-GR" sz="3600" b="1" spc="300" dirty="0">
                <a:solidFill>
                  <a:srgbClr val="FF0000"/>
                </a:solidFill>
                <a:latin typeface="Calibri"/>
                <a:cs typeface="Arial" pitchFamily="34" charset="0"/>
              </a:rPr>
              <a:t>΄</a:t>
            </a:r>
            <a:r>
              <a:rPr lang="en-US" sz="3600" b="1" spc="3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m ten years old.</a:t>
            </a:r>
          </a:p>
        </p:txBody>
      </p:sp>
      <p:sp>
        <p:nvSpPr>
          <p:cNvPr id="15" name="مربع نص 17"/>
          <p:cNvSpPr txBox="1"/>
          <p:nvPr/>
        </p:nvSpPr>
        <p:spPr>
          <a:xfrm>
            <a:off x="2051720" y="5733256"/>
            <a:ext cx="48245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4000" b="1" dirty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I</a:t>
            </a:r>
            <a:r>
              <a:rPr lang="el-GR" sz="40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΄</a:t>
            </a:r>
            <a:r>
              <a:rPr lang="en-US" sz="4000" b="1" dirty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m nine years old.</a:t>
            </a:r>
          </a:p>
        </p:txBody>
      </p:sp>
      <p:sp>
        <p:nvSpPr>
          <p:cNvPr id="16" name="مستطيل مستدير الزوايا 15">
            <a:hlinkClick r:id="" action="ppaction://noaction"/>
          </p:cNvPr>
          <p:cNvSpPr/>
          <p:nvPr/>
        </p:nvSpPr>
        <p:spPr>
          <a:xfrm>
            <a:off x="4067944" y="332656"/>
            <a:ext cx="396044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How Old Are You ?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3" grpId="0"/>
      <p:bldP spid="14" grpId="0"/>
      <p:bldP spid="15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8" y="2804914"/>
            <a:ext cx="3371850" cy="63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3" y="3597002"/>
            <a:ext cx="834202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ربع نص 17"/>
          <p:cNvSpPr txBox="1"/>
          <p:nvPr/>
        </p:nvSpPr>
        <p:spPr>
          <a:xfrm>
            <a:off x="827584" y="3565465"/>
            <a:ext cx="712879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60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مستطيل مستدير الزوايا 17">
            <a:hlinkClick r:id="" action="ppaction://noaction"/>
          </p:cNvPr>
          <p:cNvSpPr/>
          <p:nvPr/>
        </p:nvSpPr>
        <p:spPr>
          <a:xfrm>
            <a:off x="1187624" y="332656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21" name="مستطيل مستدير الزوايا 20">
            <a:hlinkClick r:id="" action="ppaction://noaction"/>
          </p:cNvPr>
          <p:cNvSpPr/>
          <p:nvPr/>
        </p:nvSpPr>
        <p:spPr>
          <a:xfrm>
            <a:off x="4067944" y="332656"/>
            <a:ext cx="396044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How Old Are You ?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119144" y="1340768"/>
            <a:ext cx="4905711" cy="4176464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48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See you later </a:t>
            </a:r>
          </a:p>
          <a:p>
            <a:pPr algn="ctr" rtl="0">
              <a:buNone/>
            </a:pPr>
            <a:r>
              <a:rPr lang="en-US" sz="4800" b="1" dirty="0">
                <a:ln w="127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bg1">
                      <a:lumMod val="95000"/>
                      <a:lumOff val="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Goodbye </a:t>
            </a:r>
          </a:p>
          <a:p>
            <a:pPr algn="ctr" rtl="0">
              <a:buNone/>
            </a:pP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Teacher :</a:t>
            </a:r>
            <a:endParaRPr lang="en-US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Badr Sayid Al-Shehri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FA2C7F4-E81F-448C-98B9-BE5F60EFA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076" y="2780928"/>
            <a:ext cx="1910205" cy="3605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3371850" cy="63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57761"/>
            <a:ext cx="79819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ربع نص 17"/>
          <p:cNvSpPr txBox="1"/>
          <p:nvPr/>
        </p:nvSpPr>
        <p:spPr>
          <a:xfrm>
            <a:off x="1331640" y="3401124"/>
            <a:ext cx="712879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66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n-US" sz="66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66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66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66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66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66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66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ar-SA" sz="6600" spc="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مستطيل مستدير الزوايا 15">
            <a:hlinkClick r:id="" action="ppaction://noaction"/>
          </p:cNvPr>
          <p:cNvSpPr/>
          <p:nvPr/>
        </p:nvSpPr>
        <p:spPr>
          <a:xfrm>
            <a:off x="1187624" y="332656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18" name="مستطيل مستدير الزوايا 17">
            <a:hlinkClick r:id="" action="ppaction://noaction"/>
          </p:cNvPr>
          <p:cNvSpPr/>
          <p:nvPr/>
        </p:nvSpPr>
        <p:spPr>
          <a:xfrm>
            <a:off x="4067944" y="332656"/>
            <a:ext cx="396044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How Old Are You ?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04" y="1124744"/>
            <a:ext cx="6702856" cy="62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38" y="1795046"/>
            <a:ext cx="7446987" cy="473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ربع نص 17"/>
          <p:cNvSpPr txBox="1"/>
          <p:nvPr/>
        </p:nvSpPr>
        <p:spPr>
          <a:xfrm>
            <a:off x="1115616" y="1867054"/>
            <a:ext cx="61206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48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How old are you?</a:t>
            </a:r>
          </a:p>
        </p:txBody>
      </p:sp>
      <p:sp>
        <p:nvSpPr>
          <p:cNvPr id="13" name="مربع نص 17"/>
          <p:cNvSpPr txBox="1"/>
          <p:nvPr/>
        </p:nvSpPr>
        <p:spPr>
          <a:xfrm>
            <a:off x="2699792" y="5589240"/>
            <a:ext cx="532859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I</a:t>
            </a:r>
            <a:r>
              <a:rPr lang="el-GR" sz="4400" b="1" dirty="0">
                <a:solidFill>
                  <a:srgbClr val="FF0000"/>
                </a:solidFill>
                <a:latin typeface="Calibri"/>
                <a:cs typeface="Arial" pitchFamily="34" charset="0"/>
              </a:rPr>
              <a:t>΄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m ten years old.</a:t>
            </a:r>
          </a:p>
        </p:txBody>
      </p:sp>
      <p:sp>
        <p:nvSpPr>
          <p:cNvPr id="14" name="مستطيل مستدير الزوايا 13">
            <a:hlinkClick r:id="" action="ppaction://noaction"/>
          </p:cNvPr>
          <p:cNvSpPr/>
          <p:nvPr/>
        </p:nvSpPr>
        <p:spPr>
          <a:xfrm>
            <a:off x="1187624" y="332656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15" name="مستطيل مستدير الزوايا 14">
            <a:hlinkClick r:id="" action="ppaction://noaction"/>
          </p:cNvPr>
          <p:cNvSpPr/>
          <p:nvPr/>
        </p:nvSpPr>
        <p:spPr>
          <a:xfrm>
            <a:off x="4067944" y="332656"/>
            <a:ext cx="396044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How Old Are You ?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0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2647950" cy="47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298" y="1772816"/>
            <a:ext cx="5314950" cy="1819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864" y="3673177"/>
            <a:ext cx="3391328" cy="292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ربع نص 17"/>
          <p:cNvSpPr txBox="1"/>
          <p:nvPr/>
        </p:nvSpPr>
        <p:spPr>
          <a:xfrm>
            <a:off x="2913922" y="2793122"/>
            <a:ext cx="194611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spc="3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TEN </a:t>
            </a:r>
          </a:p>
        </p:txBody>
      </p:sp>
      <p:sp>
        <p:nvSpPr>
          <p:cNvPr id="14" name="مستطيل مستدير الزوايا 13">
            <a:hlinkClick r:id="" action="ppaction://noaction"/>
          </p:cNvPr>
          <p:cNvSpPr/>
          <p:nvPr/>
        </p:nvSpPr>
        <p:spPr>
          <a:xfrm>
            <a:off x="1187624" y="332656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15" name="مستطيل مستدير الزوايا 14">
            <a:hlinkClick r:id="" action="ppaction://noaction"/>
          </p:cNvPr>
          <p:cNvSpPr/>
          <p:nvPr/>
        </p:nvSpPr>
        <p:spPr>
          <a:xfrm>
            <a:off x="4067944" y="332656"/>
            <a:ext cx="396044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How Old Are You ?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0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54766"/>
            <a:ext cx="3371850" cy="63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1" y="3846934"/>
            <a:ext cx="802533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ربع نص 17"/>
          <p:cNvSpPr txBox="1"/>
          <p:nvPr/>
        </p:nvSpPr>
        <p:spPr>
          <a:xfrm>
            <a:off x="1547664" y="3774926"/>
            <a:ext cx="612068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66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en-US" sz="66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66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66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66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66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66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spc="3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en-US" sz="6600" spc="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مستطيل مستدير الزوايا 17">
            <a:hlinkClick r:id="" action="ppaction://noaction"/>
          </p:cNvPr>
          <p:cNvSpPr/>
          <p:nvPr/>
        </p:nvSpPr>
        <p:spPr>
          <a:xfrm>
            <a:off x="1187624" y="332656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21" name="مستطيل مستدير الزوايا 20">
            <a:hlinkClick r:id="" action="ppaction://noaction"/>
          </p:cNvPr>
          <p:cNvSpPr/>
          <p:nvPr/>
        </p:nvSpPr>
        <p:spPr>
          <a:xfrm>
            <a:off x="4067944" y="332656"/>
            <a:ext cx="396044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How Old Are You ?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0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52" y="943000"/>
            <a:ext cx="4638675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5788284" cy="169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6" y="3070432"/>
            <a:ext cx="7433360" cy="359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ربع نص 17"/>
          <p:cNvSpPr txBox="1"/>
          <p:nvPr/>
        </p:nvSpPr>
        <p:spPr>
          <a:xfrm>
            <a:off x="2915816" y="1478394"/>
            <a:ext cx="604867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4400" b="1" dirty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One little , two little,</a:t>
            </a:r>
          </a:p>
          <a:p>
            <a:pPr algn="l" rtl="0"/>
            <a:r>
              <a:rPr lang="en-US" sz="4400" b="1" dirty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Three  little  camels.</a:t>
            </a:r>
          </a:p>
        </p:txBody>
      </p:sp>
      <p:sp>
        <p:nvSpPr>
          <p:cNvPr id="13" name="مستطيل مستدير الزوايا 12">
            <a:hlinkClick r:id="" action="ppaction://noaction"/>
          </p:cNvPr>
          <p:cNvSpPr/>
          <p:nvPr/>
        </p:nvSpPr>
        <p:spPr>
          <a:xfrm>
            <a:off x="1187624" y="332656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15" name="مستطيل مستدير الزوايا 14">
            <a:hlinkClick r:id="" action="ppaction://noaction"/>
          </p:cNvPr>
          <p:cNvSpPr/>
          <p:nvPr/>
        </p:nvSpPr>
        <p:spPr>
          <a:xfrm>
            <a:off x="4067944" y="332656"/>
            <a:ext cx="396044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How Old Are You ?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0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3110"/>
            <a:ext cx="3371850" cy="63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81" y="3423270"/>
            <a:ext cx="80676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ربع نص 17"/>
          <p:cNvSpPr txBox="1"/>
          <p:nvPr/>
        </p:nvSpPr>
        <p:spPr>
          <a:xfrm>
            <a:off x="1259632" y="3436044"/>
            <a:ext cx="669674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5400" spc="300" dirty="0">
                <a:solidFill>
                  <a:srgbClr val="FF0000"/>
                </a:solidFill>
                <a:latin typeface="Berlin Sans FB" panose="020E0602020502020306" pitchFamily="34" charset="0"/>
                <a:cs typeface="Arial" pitchFamily="34" charset="0"/>
              </a:rPr>
              <a:t>a </a:t>
            </a:r>
            <a:r>
              <a:rPr lang="en-US" sz="5400" spc="300" dirty="0" err="1">
                <a:solidFill>
                  <a:srgbClr val="FF0000"/>
                </a:solidFill>
                <a:latin typeface="Berlin Sans FB" panose="020E0602020502020306" pitchFamily="34" charset="0"/>
                <a:cs typeface="Arial" pitchFamily="34" charset="0"/>
              </a:rPr>
              <a:t>a</a:t>
            </a:r>
            <a:r>
              <a:rPr lang="en-US" sz="5400" spc="300" dirty="0">
                <a:solidFill>
                  <a:srgbClr val="FF0000"/>
                </a:solidFill>
                <a:latin typeface="Berlin Sans FB" panose="020E0602020502020306" pitchFamily="34" charset="0"/>
                <a:cs typeface="Arial" pitchFamily="34" charset="0"/>
              </a:rPr>
              <a:t> </a:t>
            </a:r>
            <a:r>
              <a:rPr lang="en-US" sz="5400" spc="300" dirty="0" err="1">
                <a:solidFill>
                  <a:srgbClr val="FF0000"/>
                </a:solidFill>
                <a:latin typeface="Berlin Sans FB" panose="020E0602020502020306" pitchFamily="34" charset="0"/>
                <a:cs typeface="Arial" pitchFamily="34" charset="0"/>
              </a:rPr>
              <a:t>a</a:t>
            </a:r>
            <a:r>
              <a:rPr lang="en-US" sz="5400" spc="300" dirty="0">
                <a:solidFill>
                  <a:srgbClr val="FF0000"/>
                </a:solidFill>
                <a:latin typeface="Berlin Sans FB" panose="020E0602020502020306" pitchFamily="34" charset="0"/>
                <a:cs typeface="Arial" pitchFamily="34" charset="0"/>
              </a:rPr>
              <a:t> </a:t>
            </a:r>
            <a:r>
              <a:rPr lang="en-US" sz="5400" spc="300" dirty="0" err="1">
                <a:solidFill>
                  <a:srgbClr val="FF0000"/>
                </a:solidFill>
                <a:latin typeface="Berlin Sans FB" panose="020E0602020502020306" pitchFamily="34" charset="0"/>
                <a:cs typeface="Arial" pitchFamily="34" charset="0"/>
              </a:rPr>
              <a:t>a</a:t>
            </a:r>
            <a:r>
              <a:rPr lang="en-US" sz="5400" spc="300" dirty="0">
                <a:solidFill>
                  <a:srgbClr val="FF0000"/>
                </a:solidFill>
                <a:latin typeface="Berlin Sans FB" panose="020E0602020502020306" pitchFamily="34" charset="0"/>
                <a:cs typeface="Arial" pitchFamily="34" charset="0"/>
              </a:rPr>
              <a:t> </a:t>
            </a:r>
            <a:r>
              <a:rPr lang="en-US" sz="5400" spc="300" dirty="0" err="1">
                <a:solidFill>
                  <a:srgbClr val="FF0000"/>
                </a:solidFill>
                <a:latin typeface="Berlin Sans FB" panose="020E0602020502020306" pitchFamily="34" charset="0"/>
                <a:cs typeface="Arial" pitchFamily="34" charset="0"/>
              </a:rPr>
              <a:t>a</a:t>
            </a:r>
            <a:r>
              <a:rPr lang="en-US" sz="5400" spc="300" dirty="0">
                <a:solidFill>
                  <a:srgbClr val="FF0000"/>
                </a:solidFill>
                <a:latin typeface="Berlin Sans FB" panose="020E0602020502020306" pitchFamily="34" charset="0"/>
                <a:cs typeface="Arial" pitchFamily="34" charset="0"/>
              </a:rPr>
              <a:t> </a:t>
            </a:r>
            <a:r>
              <a:rPr lang="en-US" sz="5400" spc="300" dirty="0" err="1">
                <a:solidFill>
                  <a:srgbClr val="FF0000"/>
                </a:solidFill>
                <a:latin typeface="Berlin Sans FB" panose="020E0602020502020306" pitchFamily="34" charset="0"/>
                <a:cs typeface="Arial" pitchFamily="34" charset="0"/>
              </a:rPr>
              <a:t>a</a:t>
            </a:r>
            <a:r>
              <a:rPr lang="en-US" sz="5400" spc="300" dirty="0">
                <a:solidFill>
                  <a:srgbClr val="FF0000"/>
                </a:solidFill>
                <a:latin typeface="Berlin Sans FB" panose="020E0602020502020306" pitchFamily="34" charset="0"/>
                <a:cs typeface="Arial" pitchFamily="34" charset="0"/>
              </a:rPr>
              <a:t> </a:t>
            </a:r>
            <a:r>
              <a:rPr lang="en-US" sz="5400" spc="300" dirty="0" err="1">
                <a:solidFill>
                  <a:srgbClr val="FF0000"/>
                </a:solidFill>
                <a:latin typeface="Berlin Sans FB" panose="020E0602020502020306" pitchFamily="34" charset="0"/>
                <a:cs typeface="Arial" pitchFamily="34" charset="0"/>
              </a:rPr>
              <a:t>a</a:t>
            </a:r>
            <a:r>
              <a:rPr lang="en-US" sz="5400" spc="300" dirty="0">
                <a:solidFill>
                  <a:srgbClr val="FF0000"/>
                </a:solidFill>
                <a:latin typeface="Berlin Sans FB" panose="020E0602020502020306" pitchFamily="34" charset="0"/>
                <a:cs typeface="Arial" pitchFamily="34" charset="0"/>
              </a:rPr>
              <a:t> </a:t>
            </a:r>
            <a:r>
              <a:rPr lang="en-US" sz="5400" spc="300" dirty="0" err="1">
                <a:solidFill>
                  <a:srgbClr val="FF0000"/>
                </a:solidFill>
                <a:latin typeface="Berlin Sans FB" panose="020E0602020502020306" pitchFamily="34" charset="0"/>
                <a:cs typeface="Arial" pitchFamily="34" charset="0"/>
              </a:rPr>
              <a:t>a</a:t>
            </a:r>
            <a:r>
              <a:rPr lang="en-US" sz="5400" spc="300" dirty="0">
                <a:solidFill>
                  <a:srgbClr val="FF0000"/>
                </a:solidFill>
                <a:latin typeface="Berlin Sans FB" panose="020E0602020502020306" pitchFamily="34" charset="0"/>
                <a:cs typeface="Arial" pitchFamily="34" charset="0"/>
              </a:rPr>
              <a:t> </a:t>
            </a:r>
            <a:r>
              <a:rPr lang="en-US" sz="5400" spc="300" dirty="0" err="1">
                <a:solidFill>
                  <a:srgbClr val="FF0000"/>
                </a:solidFill>
                <a:latin typeface="Berlin Sans FB" panose="020E0602020502020306" pitchFamily="34" charset="0"/>
                <a:cs typeface="Arial" pitchFamily="34" charset="0"/>
              </a:rPr>
              <a:t>a</a:t>
            </a:r>
            <a:r>
              <a:rPr lang="en-US" sz="5400" spc="300" dirty="0">
                <a:solidFill>
                  <a:srgbClr val="FF0000"/>
                </a:solidFill>
                <a:latin typeface="Berlin Sans FB" panose="020E0602020502020306" pitchFamily="34" charset="0"/>
                <a:cs typeface="Arial" pitchFamily="34" charset="0"/>
              </a:rPr>
              <a:t> </a:t>
            </a:r>
            <a:r>
              <a:rPr lang="en-US" sz="5400" spc="300" dirty="0" err="1">
                <a:solidFill>
                  <a:srgbClr val="FF0000"/>
                </a:solidFill>
                <a:latin typeface="Berlin Sans FB" panose="020E0602020502020306" pitchFamily="34" charset="0"/>
                <a:cs typeface="Arial" pitchFamily="34" charset="0"/>
              </a:rPr>
              <a:t>a</a:t>
            </a:r>
            <a:r>
              <a:rPr lang="en-US" sz="5400" spc="300" dirty="0">
                <a:solidFill>
                  <a:srgbClr val="FF0000"/>
                </a:solidFill>
                <a:latin typeface="Berlin Sans FB" panose="020E0602020502020306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8" name="مستطيل مستدير الزوايا 17">
            <a:hlinkClick r:id="" action="ppaction://noaction"/>
          </p:cNvPr>
          <p:cNvSpPr/>
          <p:nvPr/>
        </p:nvSpPr>
        <p:spPr>
          <a:xfrm>
            <a:off x="1187624" y="332656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21" name="مستطيل مستدير الزوايا 20">
            <a:hlinkClick r:id="" action="ppaction://noaction"/>
          </p:cNvPr>
          <p:cNvSpPr/>
          <p:nvPr/>
        </p:nvSpPr>
        <p:spPr>
          <a:xfrm>
            <a:off x="4067944" y="332656"/>
            <a:ext cx="396044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How Old Are You ?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0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47" y="2049179"/>
            <a:ext cx="5762625" cy="58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887588"/>
            <a:ext cx="8191500" cy="320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ربع نص 17"/>
          <p:cNvSpPr txBox="1"/>
          <p:nvPr/>
        </p:nvSpPr>
        <p:spPr>
          <a:xfrm>
            <a:off x="683568" y="2780928"/>
            <a:ext cx="799288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6000" b="1" spc="3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1  </a:t>
            </a:r>
            <a:r>
              <a:rPr lang="en-US" sz="3200" b="1" spc="3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4400" b="1" spc="3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6000" b="1" spc="3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2   3 </a:t>
            </a:r>
            <a:r>
              <a:rPr lang="en-US" sz="6600" b="1" spc="3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6000" b="1" spc="3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4    5</a:t>
            </a:r>
          </a:p>
        </p:txBody>
      </p:sp>
      <p:sp>
        <p:nvSpPr>
          <p:cNvPr id="13" name="مربع نص 17"/>
          <p:cNvSpPr txBox="1"/>
          <p:nvPr/>
        </p:nvSpPr>
        <p:spPr>
          <a:xfrm>
            <a:off x="539552" y="4861609"/>
            <a:ext cx="835292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6000" b="1" spc="3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6   7    8   9   10 </a:t>
            </a:r>
          </a:p>
        </p:txBody>
      </p:sp>
      <p:sp>
        <p:nvSpPr>
          <p:cNvPr id="14" name="مستطيل مستدير الزوايا 13">
            <a:hlinkClick r:id="" action="ppaction://noaction"/>
          </p:cNvPr>
          <p:cNvSpPr/>
          <p:nvPr/>
        </p:nvSpPr>
        <p:spPr>
          <a:xfrm>
            <a:off x="1187624" y="332656"/>
            <a:ext cx="2304256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Workbook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  <p:sp>
        <p:nvSpPr>
          <p:cNvPr id="15" name="مستطيل مستدير الزوايا 14">
            <a:hlinkClick r:id="" action="ppaction://noaction"/>
          </p:cNvPr>
          <p:cNvSpPr/>
          <p:nvPr/>
        </p:nvSpPr>
        <p:spPr>
          <a:xfrm>
            <a:off x="4067944" y="332656"/>
            <a:ext cx="3960440" cy="540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ictorian LET" pitchFamily="2" charset="0"/>
              </a:rPr>
              <a:t>How Old Are You ? </a:t>
            </a:r>
            <a:endParaRPr lang="ar-SA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Victorian L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0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  <p:bldP spid="1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خلفية ورد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وع الخشب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نوع الخشب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خلفية ورد</Template>
  <TotalTime>391</TotalTime>
  <Words>314</Words>
  <Application>Microsoft Office PowerPoint</Application>
  <PresentationFormat>عرض على الشاشة (4:3)</PresentationFormat>
  <Paragraphs>76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21</vt:i4>
      </vt:variant>
    </vt:vector>
  </HeadingPairs>
  <TitlesOfParts>
    <vt:vector size="33" baseType="lpstr">
      <vt:lpstr>Arial</vt:lpstr>
      <vt:lpstr>Arial Black</vt:lpstr>
      <vt:lpstr>Arial Rounded MT Bold</vt:lpstr>
      <vt:lpstr>Berlin Sans FB</vt:lpstr>
      <vt:lpstr>Calibri</vt:lpstr>
      <vt:lpstr>Comic Sans MS</vt:lpstr>
      <vt:lpstr>Rockwell</vt:lpstr>
      <vt:lpstr>Rockwell Condensed</vt:lpstr>
      <vt:lpstr>Victorian LET</vt:lpstr>
      <vt:lpstr>Wingdings</vt:lpstr>
      <vt:lpstr>خلفية ورد</vt:lpstr>
      <vt:lpstr>نوع الخشب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ahmed</dc:creator>
  <cp:lastModifiedBy>ڪپړۑآء اڷٲﻣير</cp:lastModifiedBy>
  <cp:revision>58</cp:revision>
  <dcterms:created xsi:type="dcterms:W3CDTF">2016-02-06T15:48:56Z</dcterms:created>
  <dcterms:modified xsi:type="dcterms:W3CDTF">2020-06-20T13:47:49Z</dcterms:modified>
</cp:coreProperties>
</file>