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2" r:id="rId3"/>
    <p:sldId id="343" r:id="rId4"/>
    <p:sldId id="345" r:id="rId5"/>
    <p:sldId id="346" r:id="rId6"/>
    <p:sldId id="344" r:id="rId7"/>
    <p:sldId id="34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01/02/41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84"/>
            <a:ext cx="9149323" cy="68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02864" y="290730"/>
            <a:ext cx="1705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ولاية الله للعبد</a:t>
            </a:r>
            <a:endParaRPr lang="ar-SA" sz="2800" b="1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45104" y="3388056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56443" r="23607" b="36756"/>
          <a:stretch/>
        </p:blipFill>
        <p:spPr bwMode="auto">
          <a:xfrm>
            <a:off x="864110" y="5774199"/>
            <a:ext cx="5583423" cy="63025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رابط مستقيم 7"/>
          <p:cNvCxnSpPr/>
          <p:nvPr/>
        </p:nvCxnSpPr>
        <p:spPr>
          <a:xfrm flipH="1">
            <a:off x="1622374" y="4481824"/>
            <a:ext cx="41017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68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61960" y="751056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564243" y="4207440"/>
            <a:ext cx="18323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568011" y="5025400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61960" y="2214744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2699792" y="2780928"/>
            <a:ext cx="463658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لأنه أكثر </a:t>
            </a:r>
            <a:r>
              <a:rPr lang="ar-SA" sz="20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الصحابة رواية للحديث, </a:t>
            </a:r>
            <a:endParaRPr lang="ar-SA" sz="2000" b="1" dirty="0" smtClean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SA" sz="1100" b="1" dirty="0" smtClean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والطعن فيه تشكيك في </a:t>
            </a:r>
            <a:r>
              <a:rPr lang="ar-SA" sz="20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الدين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وهدمه وسبب لإسقاطه  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سهم إلى اليسار 11"/>
          <p:cNvSpPr/>
          <p:nvPr/>
        </p:nvSpPr>
        <p:spPr>
          <a:xfrm>
            <a:off x="8505144" y="3730680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7" t="52663" r="23607" b="43984"/>
          <a:stretch/>
        </p:blipFill>
        <p:spPr bwMode="auto">
          <a:xfrm>
            <a:off x="3692955" y="3690714"/>
            <a:ext cx="2953629" cy="31070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رابط مستقيم 15"/>
          <p:cNvCxnSpPr/>
          <p:nvPr/>
        </p:nvCxnSpPr>
        <p:spPr>
          <a:xfrm flipH="1">
            <a:off x="5206424" y="4310512"/>
            <a:ext cx="10801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8217112" y="5301208"/>
            <a:ext cx="503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7997320" y="5141157"/>
            <a:ext cx="206144" cy="70881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0" name="رابط مستقيم 19"/>
          <p:cNvCxnSpPr/>
          <p:nvPr/>
        </p:nvCxnSpPr>
        <p:spPr>
          <a:xfrm flipH="1">
            <a:off x="6030551" y="5328504"/>
            <a:ext cx="19134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6039456" y="5877272"/>
            <a:ext cx="19134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5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9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45104" y="607040"/>
            <a:ext cx="18323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48872" y="1587856"/>
            <a:ext cx="1832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45104" y="2204864"/>
            <a:ext cx="1832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45104" y="2983304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45104" y="3573016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45104" y="3974000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45104" y="4769856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4" t="67896" r="23170" b="27980"/>
          <a:stretch/>
        </p:blipFill>
        <p:spPr bwMode="auto">
          <a:xfrm>
            <a:off x="3088682" y="5513695"/>
            <a:ext cx="2953629" cy="38213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رابط مستقيم 12"/>
          <p:cNvCxnSpPr/>
          <p:nvPr/>
        </p:nvCxnSpPr>
        <p:spPr>
          <a:xfrm flipH="1">
            <a:off x="2443892" y="3892112"/>
            <a:ext cx="496312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726863" y="4478056"/>
            <a:ext cx="60053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654855" y="4666784"/>
            <a:ext cx="60053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9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609945" y="73740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608216" y="1659864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91" y="4015527"/>
            <a:ext cx="763349" cy="7096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376352" y="3526566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الإيمان والتقوى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345288" y="3978642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طاعة الله تعالى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331640" y="4334040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محبة الله تعالى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255864" y="4726018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صلاح العمل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38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92"/>
            <a:ext cx="9144000" cy="684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75" y="1802433"/>
            <a:ext cx="763349" cy="7096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012160" y="325105"/>
            <a:ext cx="854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endParaRPr lang="ar-SA" sz="6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1560" y="5549170"/>
            <a:ext cx="7494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0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 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1)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توفيق الله له  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2)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إجابة دعوته واعطائه ما سأل   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3)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حفظ الله له واعاذته مما استعاذ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19584" y="3511718"/>
            <a:ext cx="854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 54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150126" y="4653136"/>
            <a:ext cx="854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endParaRPr lang="ar-SA" sz="4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941256" y="4077072"/>
            <a:ext cx="854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 53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987824" y="4613066"/>
            <a:ext cx="854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 55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91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39</Words>
  <Application>Microsoft Office PowerPoint</Application>
  <PresentationFormat>عرض على الشاشة (3:4)‏</PresentationFormat>
  <Paragraphs>15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203</cp:revision>
  <dcterms:created xsi:type="dcterms:W3CDTF">2014-08-31T20:10:42Z</dcterms:created>
  <dcterms:modified xsi:type="dcterms:W3CDTF">2019-09-30T17:47:46Z</dcterms:modified>
</cp:coreProperties>
</file>