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7" r:id="rId1"/>
  </p:sldMasterIdLst>
  <p:notesMasterIdLst>
    <p:notesMasterId r:id="rId12"/>
  </p:notesMasterIdLst>
  <p:sldIdLst>
    <p:sldId id="258" r:id="rId2"/>
    <p:sldId id="281" r:id="rId3"/>
    <p:sldId id="282" r:id="rId4"/>
    <p:sldId id="283" r:id="rId5"/>
    <p:sldId id="318" r:id="rId6"/>
    <p:sldId id="320" r:id="rId7"/>
    <p:sldId id="319" r:id="rId8"/>
    <p:sldId id="321" r:id="rId9"/>
    <p:sldId id="322" r:id="rId10"/>
    <p:sldId id="323" r:id="rId1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CC"/>
    <a:srgbClr val="800000"/>
    <a:srgbClr val="660066"/>
    <a:srgbClr val="66FFFF"/>
    <a:srgbClr val="006600"/>
    <a:srgbClr val="0000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1441" autoAdjust="0"/>
  </p:normalViewPr>
  <p:slideViewPr>
    <p:cSldViewPr>
      <p:cViewPr>
        <p:scale>
          <a:sx n="64" d="100"/>
          <a:sy n="64" d="100"/>
        </p:scale>
        <p:origin x="2002" y="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E79466-9209-4932-871D-9CA1A29ED58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2C5C2F62-EFBF-4541-96D3-03EA5F4ECC2E}">
      <dgm:prSet/>
      <dgm:spPr>
        <a:solidFill>
          <a:srgbClr val="7030A0"/>
        </a:solidFill>
      </dgm:spPr>
      <dgm:t>
        <a:bodyPr/>
        <a:lstStyle/>
        <a:p>
          <a:pPr rtl="1"/>
          <a:r>
            <a:rPr lang="ar-EG" b="1" dirty="0">
              <a:latin typeface="Calibri" panose="020F0502020204030204" pitchFamily="34" charset="0"/>
              <a:cs typeface="Calibri" panose="020F0502020204030204" pitchFamily="34" charset="0"/>
            </a:rPr>
            <a:t>أنواعه</a:t>
          </a:r>
          <a:endParaRPr lang="ar-BH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44A2EC-7F08-481E-88AA-1D0DD962E008}" type="parTrans" cxnId="{58E654B7-BE4B-454E-B537-5AD02039C427}">
      <dgm:prSet/>
      <dgm:spPr/>
      <dgm:t>
        <a:bodyPr/>
        <a:lstStyle/>
        <a:p>
          <a:pPr rtl="1"/>
          <a:endParaRPr lang="ar-BH"/>
        </a:p>
      </dgm:t>
    </dgm:pt>
    <dgm:pt modelId="{EB50507B-28C7-4C7F-A14D-EA6FB8BBBCE6}" type="sibTrans" cxnId="{58E654B7-BE4B-454E-B537-5AD02039C427}">
      <dgm:prSet/>
      <dgm:spPr/>
      <dgm:t>
        <a:bodyPr/>
        <a:lstStyle/>
        <a:p>
          <a:pPr rtl="1"/>
          <a:endParaRPr lang="ar-BH"/>
        </a:p>
      </dgm:t>
    </dgm:pt>
    <dgm:pt modelId="{4FF197C6-9CB3-442A-9436-71356FDA3965}" type="pres">
      <dgm:prSet presAssocID="{CBE79466-9209-4932-871D-9CA1A29ED588}" presName="linearFlow" presStyleCnt="0">
        <dgm:presLayoutVars>
          <dgm:resizeHandles val="exact"/>
        </dgm:presLayoutVars>
      </dgm:prSet>
      <dgm:spPr/>
    </dgm:pt>
    <dgm:pt modelId="{DF429F9F-72B4-4527-929A-EAEB56B18E87}" type="pres">
      <dgm:prSet presAssocID="{2C5C2F62-EFBF-4541-96D3-03EA5F4ECC2E}" presName="node" presStyleLbl="node1" presStyleIdx="0" presStyleCnt="1" custScaleX="127121">
        <dgm:presLayoutVars>
          <dgm:bulletEnabled val="1"/>
        </dgm:presLayoutVars>
      </dgm:prSet>
      <dgm:spPr/>
    </dgm:pt>
  </dgm:ptLst>
  <dgm:cxnLst>
    <dgm:cxn modelId="{AA906887-B92E-48E2-A019-699C5D3E7808}" type="presOf" srcId="{2C5C2F62-EFBF-4541-96D3-03EA5F4ECC2E}" destId="{DF429F9F-72B4-4527-929A-EAEB56B18E87}" srcOrd="0" destOrd="0" presId="urn:microsoft.com/office/officeart/2005/8/layout/process2"/>
    <dgm:cxn modelId="{58E654B7-BE4B-454E-B537-5AD02039C427}" srcId="{CBE79466-9209-4932-871D-9CA1A29ED588}" destId="{2C5C2F62-EFBF-4541-96D3-03EA5F4ECC2E}" srcOrd="0" destOrd="0" parTransId="{3244A2EC-7F08-481E-88AA-1D0DD962E008}" sibTransId="{EB50507B-28C7-4C7F-A14D-EA6FB8BBBCE6}"/>
    <dgm:cxn modelId="{02D90CCC-1AF4-44FA-9D3E-1975284BFE1B}" type="presOf" srcId="{CBE79466-9209-4932-871D-9CA1A29ED588}" destId="{4FF197C6-9CB3-442A-9436-71356FDA3965}" srcOrd="0" destOrd="0" presId="urn:microsoft.com/office/officeart/2005/8/layout/process2"/>
    <dgm:cxn modelId="{8CCD2C78-FEB0-47BB-A7CF-4324C7CA1D50}" type="presParOf" srcId="{4FF197C6-9CB3-442A-9436-71356FDA3965}" destId="{DF429F9F-72B4-4527-929A-EAEB56B18E87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F8C9DD-1E58-400E-9E00-37C32EA6A9E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E51F8D7F-1733-4414-8C07-4824CF4DEC0A}">
      <dgm:prSet/>
      <dgm:spPr>
        <a:solidFill>
          <a:srgbClr val="800080"/>
        </a:solidFill>
      </dgm:spPr>
      <dgm:t>
        <a:bodyPr/>
        <a:lstStyle/>
        <a:p>
          <a:pPr rtl="1"/>
          <a:r>
            <a:rPr lang="ar-EG" b="1" dirty="0" err="1">
              <a:latin typeface="Calibri" panose="020F0502020204030204" pitchFamily="34" charset="0"/>
              <a:cs typeface="Calibri" panose="020F0502020204030204" pitchFamily="34" charset="0"/>
            </a:rPr>
            <a:t>زيوان</a:t>
          </a:r>
          <a:r>
            <a:rPr lang="ar-EG" b="1" dirty="0">
              <a:latin typeface="Calibri" panose="020F0502020204030204" pitchFamily="34" charset="0"/>
              <a:cs typeface="Calibri" panose="020F0502020204030204" pitchFamily="34" charset="0"/>
            </a:rPr>
            <a:t> أبيض</a:t>
          </a:r>
          <a:endParaRPr lang="ar-BH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85147B-4045-4267-B7A4-3A2D13C4FF02}" type="parTrans" cxnId="{D4BC31BA-4158-4EDC-976A-287831E91B5C}">
      <dgm:prSet/>
      <dgm:spPr/>
      <dgm:t>
        <a:bodyPr/>
        <a:lstStyle/>
        <a:p>
          <a:pPr rtl="1"/>
          <a:endParaRPr lang="ar-BH"/>
        </a:p>
      </dgm:t>
    </dgm:pt>
    <dgm:pt modelId="{9539EFDD-8080-40DC-BFEC-EB33D598CC4D}" type="sibTrans" cxnId="{D4BC31BA-4158-4EDC-976A-287831E91B5C}">
      <dgm:prSet/>
      <dgm:spPr/>
      <dgm:t>
        <a:bodyPr/>
        <a:lstStyle/>
        <a:p>
          <a:pPr rtl="1"/>
          <a:endParaRPr lang="ar-BH"/>
        </a:p>
      </dgm:t>
    </dgm:pt>
    <dgm:pt modelId="{C1FB3694-6708-4ED7-A12C-EC1E01442B36}" type="pres">
      <dgm:prSet presAssocID="{B2F8C9DD-1E58-400E-9E00-37C32EA6A9EE}" presName="linearFlow" presStyleCnt="0">
        <dgm:presLayoutVars>
          <dgm:resizeHandles val="exact"/>
        </dgm:presLayoutVars>
      </dgm:prSet>
      <dgm:spPr/>
    </dgm:pt>
    <dgm:pt modelId="{D0CA7AC6-5D82-44CD-A907-D53B8316E16F}" type="pres">
      <dgm:prSet presAssocID="{E51F8D7F-1733-4414-8C07-4824CF4DEC0A}" presName="node" presStyleLbl="node1" presStyleIdx="0" presStyleCnt="1" custScaleX="122536" custLinFactNeighborX="2165" custLinFactNeighborY="16667">
        <dgm:presLayoutVars>
          <dgm:bulletEnabled val="1"/>
        </dgm:presLayoutVars>
      </dgm:prSet>
      <dgm:spPr/>
    </dgm:pt>
  </dgm:ptLst>
  <dgm:cxnLst>
    <dgm:cxn modelId="{C7035D09-4758-43F3-9CB8-87A930641A3A}" type="presOf" srcId="{E51F8D7F-1733-4414-8C07-4824CF4DEC0A}" destId="{D0CA7AC6-5D82-44CD-A907-D53B8316E16F}" srcOrd="0" destOrd="0" presId="urn:microsoft.com/office/officeart/2005/8/layout/process2"/>
    <dgm:cxn modelId="{2F042E77-308B-45E0-8F27-9675A101E314}" type="presOf" srcId="{B2F8C9DD-1E58-400E-9E00-37C32EA6A9EE}" destId="{C1FB3694-6708-4ED7-A12C-EC1E01442B36}" srcOrd="0" destOrd="0" presId="urn:microsoft.com/office/officeart/2005/8/layout/process2"/>
    <dgm:cxn modelId="{D4BC31BA-4158-4EDC-976A-287831E91B5C}" srcId="{B2F8C9DD-1E58-400E-9E00-37C32EA6A9EE}" destId="{E51F8D7F-1733-4414-8C07-4824CF4DEC0A}" srcOrd="0" destOrd="0" parTransId="{C485147B-4045-4267-B7A4-3A2D13C4FF02}" sibTransId="{9539EFDD-8080-40DC-BFEC-EB33D598CC4D}"/>
    <dgm:cxn modelId="{4F79464D-54CB-4D72-A4E7-CEA3FAC5FF37}" type="presParOf" srcId="{C1FB3694-6708-4ED7-A12C-EC1E01442B36}" destId="{D0CA7AC6-5D82-44CD-A907-D53B8316E16F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706718-1B73-40D2-A1E8-5D614A6B950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6E001CAC-AD24-4E83-8DA0-8A6CC9D31D8B}">
      <dgm:prSet/>
      <dgm:spPr>
        <a:solidFill>
          <a:srgbClr val="800080"/>
        </a:solidFill>
      </dgm:spPr>
      <dgm:t>
        <a:bodyPr/>
        <a:lstStyle/>
        <a:p>
          <a:pPr rtl="1"/>
          <a:r>
            <a:rPr lang="ar-EG" b="1" dirty="0" err="1">
              <a:latin typeface="Calibri" panose="020F0502020204030204" pitchFamily="34" charset="0"/>
              <a:cs typeface="Calibri" panose="020F0502020204030204" pitchFamily="34" charset="0"/>
            </a:rPr>
            <a:t>زيوان</a:t>
          </a:r>
          <a:r>
            <a:rPr lang="ar-EG" b="1" dirty="0">
              <a:latin typeface="Calibri" panose="020F0502020204030204" pitchFamily="34" charset="0"/>
              <a:cs typeface="Calibri" panose="020F0502020204030204" pitchFamily="34" charset="0"/>
            </a:rPr>
            <a:t> أسود</a:t>
          </a:r>
          <a:endParaRPr lang="ar-BH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B8B9FB2-09B7-4A74-A124-FF39CFCCEB2A}" type="parTrans" cxnId="{FBF8198A-501E-48C5-BD9E-4B4409E1FC49}">
      <dgm:prSet/>
      <dgm:spPr/>
      <dgm:t>
        <a:bodyPr/>
        <a:lstStyle/>
        <a:p>
          <a:pPr rtl="1"/>
          <a:endParaRPr lang="ar-BH"/>
        </a:p>
      </dgm:t>
    </dgm:pt>
    <dgm:pt modelId="{516DC897-66A8-492A-8737-56D6EFBB1739}" type="sibTrans" cxnId="{FBF8198A-501E-48C5-BD9E-4B4409E1FC49}">
      <dgm:prSet/>
      <dgm:spPr/>
      <dgm:t>
        <a:bodyPr/>
        <a:lstStyle/>
        <a:p>
          <a:pPr rtl="1"/>
          <a:endParaRPr lang="ar-BH"/>
        </a:p>
      </dgm:t>
    </dgm:pt>
    <dgm:pt modelId="{8CB78230-5F6D-490F-8E23-887884C86F08}" type="pres">
      <dgm:prSet presAssocID="{40706718-1B73-40D2-A1E8-5D614A6B9507}" presName="linearFlow" presStyleCnt="0">
        <dgm:presLayoutVars>
          <dgm:resizeHandles val="exact"/>
        </dgm:presLayoutVars>
      </dgm:prSet>
      <dgm:spPr/>
    </dgm:pt>
    <dgm:pt modelId="{0A33CAAF-7B54-42AB-BEEC-0A435C83D6E1}" type="pres">
      <dgm:prSet presAssocID="{6E001CAC-AD24-4E83-8DA0-8A6CC9D31D8B}" presName="node" presStyleLbl="node1" presStyleIdx="0" presStyleCnt="1" custScaleX="143787" custLinFactNeighborX="0" custLinFactNeighborY="-60000">
        <dgm:presLayoutVars>
          <dgm:bulletEnabled val="1"/>
        </dgm:presLayoutVars>
      </dgm:prSet>
      <dgm:spPr/>
    </dgm:pt>
  </dgm:ptLst>
  <dgm:cxnLst>
    <dgm:cxn modelId="{C555E313-D05D-4E6A-8534-DC2853C56BD7}" type="presOf" srcId="{6E001CAC-AD24-4E83-8DA0-8A6CC9D31D8B}" destId="{0A33CAAF-7B54-42AB-BEEC-0A435C83D6E1}" srcOrd="0" destOrd="0" presId="urn:microsoft.com/office/officeart/2005/8/layout/process2"/>
    <dgm:cxn modelId="{FBF8198A-501E-48C5-BD9E-4B4409E1FC49}" srcId="{40706718-1B73-40D2-A1E8-5D614A6B9507}" destId="{6E001CAC-AD24-4E83-8DA0-8A6CC9D31D8B}" srcOrd="0" destOrd="0" parTransId="{BB8B9FB2-09B7-4A74-A124-FF39CFCCEB2A}" sibTransId="{516DC897-66A8-492A-8737-56D6EFBB1739}"/>
    <dgm:cxn modelId="{FA30F3CF-1D52-4285-BEAB-6158599F7EC6}" type="presOf" srcId="{40706718-1B73-40D2-A1E8-5D614A6B9507}" destId="{8CB78230-5F6D-490F-8E23-887884C86F08}" srcOrd="0" destOrd="0" presId="urn:microsoft.com/office/officeart/2005/8/layout/process2"/>
    <dgm:cxn modelId="{03506FB0-A7A6-4F63-9D03-8B740F73979F}" type="presParOf" srcId="{8CB78230-5F6D-490F-8E23-887884C86F08}" destId="{0A33CAAF-7B54-42AB-BEEC-0A435C83D6E1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8EA981-933E-4FDD-9B29-49221EC7FE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959BEFC7-A2B0-4474-9086-B48EE6D47C6E}">
      <dgm:prSet custT="1"/>
      <dgm:spPr>
        <a:solidFill>
          <a:srgbClr val="9900CC"/>
        </a:solidFill>
      </dgm:spPr>
      <dgm:t>
        <a:bodyPr/>
        <a:lstStyle/>
        <a:p>
          <a:pPr algn="ctr" rtl="1"/>
          <a:r>
            <a:rPr lang="ar-EG" sz="3600" b="1" dirty="0">
              <a:latin typeface="Calibri" panose="020F0502020204030204" pitchFamily="34" charset="0"/>
              <a:cs typeface="Calibri" panose="020F0502020204030204" pitchFamily="34" charset="0"/>
            </a:rPr>
            <a:t>أسباب ظهوره</a:t>
          </a:r>
          <a:endParaRPr lang="ar-BH" sz="3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98DA2E-A209-41DA-A7A7-C3130452316D}" type="parTrans" cxnId="{1BEDAF71-3B72-4A3E-86BA-658AFDDA9F6B}">
      <dgm:prSet/>
      <dgm:spPr/>
      <dgm:t>
        <a:bodyPr/>
        <a:lstStyle/>
        <a:p>
          <a:pPr rtl="1"/>
          <a:endParaRPr lang="ar-BH"/>
        </a:p>
      </dgm:t>
    </dgm:pt>
    <dgm:pt modelId="{2BD60297-6759-4F94-8433-D9954FF47DD6}" type="sibTrans" cxnId="{1BEDAF71-3B72-4A3E-86BA-658AFDDA9F6B}">
      <dgm:prSet/>
      <dgm:spPr/>
      <dgm:t>
        <a:bodyPr/>
        <a:lstStyle/>
        <a:p>
          <a:pPr rtl="1"/>
          <a:endParaRPr lang="ar-BH"/>
        </a:p>
      </dgm:t>
    </dgm:pt>
    <dgm:pt modelId="{871E2320-9651-4E88-A0D8-55DB2A541819}" type="pres">
      <dgm:prSet presAssocID="{6B8EA981-933E-4FDD-9B29-49221EC7FE8D}" presName="linear" presStyleCnt="0">
        <dgm:presLayoutVars>
          <dgm:animLvl val="lvl"/>
          <dgm:resizeHandles val="exact"/>
        </dgm:presLayoutVars>
      </dgm:prSet>
      <dgm:spPr/>
    </dgm:pt>
    <dgm:pt modelId="{F69E2BD8-EC43-47DD-91A5-72E481101114}" type="pres">
      <dgm:prSet presAssocID="{959BEFC7-A2B0-4474-9086-B48EE6D47C6E}" presName="parentText" presStyleLbl="node1" presStyleIdx="0" presStyleCnt="1" custLinFactNeighborX="-2174" custLinFactNeighborY="46106">
        <dgm:presLayoutVars>
          <dgm:chMax val="0"/>
          <dgm:bulletEnabled val="1"/>
        </dgm:presLayoutVars>
      </dgm:prSet>
      <dgm:spPr/>
    </dgm:pt>
  </dgm:ptLst>
  <dgm:cxnLst>
    <dgm:cxn modelId="{1BEDAF71-3B72-4A3E-86BA-658AFDDA9F6B}" srcId="{6B8EA981-933E-4FDD-9B29-49221EC7FE8D}" destId="{959BEFC7-A2B0-4474-9086-B48EE6D47C6E}" srcOrd="0" destOrd="0" parTransId="{F398DA2E-A209-41DA-A7A7-C3130452316D}" sibTransId="{2BD60297-6759-4F94-8433-D9954FF47DD6}"/>
    <dgm:cxn modelId="{ECA58D82-2AA9-4BEA-BF08-8377658800E6}" type="presOf" srcId="{959BEFC7-A2B0-4474-9086-B48EE6D47C6E}" destId="{F69E2BD8-EC43-47DD-91A5-72E481101114}" srcOrd="0" destOrd="0" presId="urn:microsoft.com/office/officeart/2005/8/layout/vList2"/>
    <dgm:cxn modelId="{4B66C589-A84F-4499-B486-2863FC01BC7B}" type="presOf" srcId="{6B8EA981-933E-4FDD-9B29-49221EC7FE8D}" destId="{871E2320-9651-4E88-A0D8-55DB2A541819}" srcOrd="0" destOrd="0" presId="urn:microsoft.com/office/officeart/2005/8/layout/vList2"/>
    <dgm:cxn modelId="{B8993E37-611B-4770-8855-60DFEBFEDD76}" type="presParOf" srcId="{871E2320-9651-4E88-A0D8-55DB2A541819}" destId="{F69E2BD8-EC43-47DD-91A5-72E48110111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CF19DC-7E57-417B-A0A9-DB8FDD8C093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D8DF8379-40C0-4D13-8987-3B9F3C454097}">
      <dgm:prSet custT="1"/>
      <dgm:spPr>
        <a:solidFill>
          <a:srgbClr val="CC00FF"/>
        </a:solidFill>
      </dgm:spPr>
      <dgm:t>
        <a:bodyPr/>
        <a:lstStyle/>
        <a:p>
          <a:pPr algn="ctr" rtl="1"/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كثرة الإفرازات </a:t>
          </a:r>
          <a:r>
            <a:rPr lang="ar-EG" sz="2800" b="1" dirty="0" err="1">
              <a:latin typeface="Calibri" panose="020F0502020204030204" pitchFamily="34" charset="0"/>
              <a:cs typeface="Calibri" panose="020F0502020204030204" pitchFamily="34" charset="0"/>
            </a:rPr>
            <a:t>الدهنية</a:t>
          </a:r>
          <a:endParaRPr lang="ar-BH" sz="2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4150C3-2C15-47BC-A710-9938BEE5594C}" type="parTrans" cxnId="{991C0D52-F1D6-452D-976A-6BB15ADAF80B}">
      <dgm:prSet/>
      <dgm:spPr/>
      <dgm:t>
        <a:bodyPr/>
        <a:lstStyle/>
        <a:p>
          <a:pPr rtl="1"/>
          <a:endParaRPr lang="ar-BH"/>
        </a:p>
      </dgm:t>
    </dgm:pt>
    <dgm:pt modelId="{53BBEF55-2A05-468C-9546-2EB216291EDC}" type="sibTrans" cxnId="{991C0D52-F1D6-452D-976A-6BB15ADAF80B}">
      <dgm:prSet/>
      <dgm:spPr/>
      <dgm:t>
        <a:bodyPr/>
        <a:lstStyle/>
        <a:p>
          <a:pPr rtl="1"/>
          <a:endParaRPr lang="ar-BH"/>
        </a:p>
      </dgm:t>
    </dgm:pt>
    <dgm:pt modelId="{58A74F8D-D2D6-474A-999F-912769B243F0}" type="pres">
      <dgm:prSet presAssocID="{9ECF19DC-7E57-417B-A0A9-DB8FDD8C0935}" presName="linear" presStyleCnt="0">
        <dgm:presLayoutVars>
          <dgm:animLvl val="lvl"/>
          <dgm:resizeHandles val="exact"/>
        </dgm:presLayoutVars>
      </dgm:prSet>
      <dgm:spPr/>
    </dgm:pt>
    <dgm:pt modelId="{59C75DCC-328E-4A06-8F17-D5CAB8994FBB}" type="pres">
      <dgm:prSet presAssocID="{D8DF8379-40C0-4D13-8987-3B9F3C454097}" presName="parentText" presStyleLbl="node1" presStyleIdx="0" presStyleCnt="1" custScaleY="320777">
        <dgm:presLayoutVars>
          <dgm:chMax val="0"/>
          <dgm:bulletEnabled val="1"/>
        </dgm:presLayoutVars>
      </dgm:prSet>
      <dgm:spPr/>
    </dgm:pt>
  </dgm:ptLst>
  <dgm:cxnLst>
    <dgm:cxn modelId="{E7895342-BFBC-47D8-BABC-86C3A1C1BCF1}" type="presOf" srcId="{D8DF8379-40C0-4D13-8987-3B9F3C454097}" destId="{59C75DCC-328E-4A06-8F17-D5CAB8994FBB}" srcOrd="0" destOrd="0" presId="urn:microsoft.com/office/officeart/2005/8/layout/vList2"/>
    <dgm:cxn modelId="{991C0D52-F1D6-452D-976A-6BB15ADAF80B}" srcId="{9ECF19DC-7E57-417B-A0A9-DB8FDD8C0935}" destId="{D8DF8379-40C0-4D13-8987-3B9F3C454097}" srcOrd="0" destOrd="0" parTransId="{694150C3-2C15-47BC-A710-9938BEE5594C}" sibTransId="{53BBEF55-2A05-468C-9546-2EB216291EDC}"/>
    <dgm:cxn modelId="{82D570B9-F751-482B-8C7D-A7EAA71EBC85}" type="presOf" srcId="{9ECF19DC-7E57-417B-A0A9-DB8FDD8C0935}" destId="{58A74F8D-D2D6-474A-999F-912769B243F0}" srcOrd="0" destOrd="0" presId="urn:microsoft.com/office/officeart/2005/8/layout/vList2"/>
    <dgm:cxn modelId="{5AE489EF-60C8-4B7B-8EFD-93EC8FF74D22}" type="presParOf" srcId="{58A74F8D-D2D6-474A-999F-912769B243F0}" destId="{59C75DCC-328E-4A06-8F17-D5CAB8994F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220A36-4E9A-4C80-8457-88F357440F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9228DD73-00B7-4D81-8CD9-93AF68D1064D}">
      <dgm:prSet custT="1"/>
      <dgm:spPr>
        <a:solidFill>
          <a:srgbClr val="CC00FF"/>
        </a:solidFill>
      </dgm:spPr>
      <dgm:t>
        <a:bodyPr/>
        <a:lstStyle/>
        <a:p>
          <a:pPr algn="ctr" rtl="1"/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نقص فيتامين </a:t>
          </a:r>
          <a:r>
            <a:rPr lang="ar-EG" sz="2800" b="1" dirty="0" err="1">
              <a:latin typeface="Calibri" panose="020F0502020204030204" pitchFamily="34" charset="0"/>
              <a:cs typeface="Calibri" panose="020F0502020204030204" pitchFamily="34" charset="0"/>
            </a:rPr>
            <a:t>أ</a:t>
          </a:r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 و </a:t>
          </a:r>
          <a:r>
            <a:rPr lang="ar-EG" sz="2800" b="1" dirty="0" err="1">
              <a:latin typeface="Calibri" panose="020F0502020204030204" pitchFamily="34" charset="0"/>
              <a:cs typeface="Calibri" panose="020F0502020204030204" pitchFamily="34" charset="0"/>
            </a:rPr>
            <a:t>ب</a:t>
          </a:r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 المركب</a:t>
          </a:r>
          <a:endParaRPr lang="ar-BH" sz="2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83535B-AF96-498C-8FCC-F7824E9A6625}" type="parTrans" cxnId="{513CCCD8-3A16-444F-BB81-3F372D829FF7}">
      <dgm:prSet/>
      <dgm:spPr/>
      <dgm:t>
        <a:bodyPr/>
        <a:lstStyle/>
        <a:p>
          <a:pPr rtl="1"/>
          <a:endParaRPr lang="ar-BH"/>
        </a:p>
      </dgm:t>
    </dgm:pt>
    <dgm:pt modelId="{E4B31E6B-9B23-42F4-85E9-0F2658F30927}" type="sibTrans" cxnId="{513CCCD8-3A16-444F-BB81-3F372D829FF7}">
      <dgm:prSet/>
      <dgm:spPr/>
      <dgm:t>
        <a:bodyPr/>
        <a:lstStyle/>
        <a:p>
          <a:pPr rtl="1"/>
          <a:endParaRPr lang="ar-BH"/>
        </a:p>
      </dgm:t>
    </dgm:pt>
    <dgm:pt modelId="{B45B78AD-03A1-4391-8B2C-FB35C93FAFF5}" type="pres">
      <dgm:prSet presAssocID="{14220A36-4E9A-4C80-8457-88F357440FF8}" presName="linear" presStyleCnt="0">
        <dgm:presLayoutVars>
          <dgm:animLvl val="lvl"/>
          <dgm:resizeHandles val="exact"/>
        </dgm:presLayoutVars>
      </dgm:prSet>
      <dgm:spPr/>
    </dgm:pt>
    <dgm:pt modelId="{AC4F9B2C-3388-4902-A19D-F73C4D8179E4}" type="pres">
      <dgm:prSet presAssocID="{9228DD73-00B7-4D81-8CD9-93AF68D1064D}" presName="parentText" presStyleLbl="node1" presStyleIdx="0" presStyleCnt="1" custScaleY="360180" custLinFactNeighborX="3085" custLinFactNeighborY="3218">
        <dgm:presLayoutVars>
          <dgm:chMax val="0"/>
          <dgm:bulletEnabled val="1"/>
        </dgm:presLayoutVars>
      </dgm:prSet>
      <dgm:spPr/>
    </dgm:pt>
  </dgm:ptLst>
  <dgm:cxnLst>
    <dgm:cxn modelId="{17358C6F-6B1F-4F62-9D47-A330BC9DF6D7}" type="presOf" srcId="{9228DD73-00B7-4D81-8CD9-93AF68D1064D}" destId="{AC4F9B2C-3388-4902-A19D-F73C4D8179E4}" srcOrd="0" destOrd="0" presId="urn:microsoft.com/office/officeart/2005/8/layout/vList2"/>
    <dgm:cxn modelId="{513CCCD8-3A16-444F-BB81-3F372D829FF7}" srcId="{14220A36-4E9A-4C80-8457-88F357440FF8}" destId="{9228DD73-00B7-4D81-8CD9-93AF68D1064D}" srcOrd="0" destOrd="0" parTransId="{5383535B-AF96-498C-8FCC-F7824E9A6625}" sibTransId="{E4B31E6B-9B23-42F4-85E9-0F2658F30927}"/>
    <dgm:cxn modelId="{A0765DF6-F256-491D-AC44-55B9D7C08CFB}" type="presOf" srcId="{14220A36-4E9A-4C80-8457-88F357440FF8}" destId="{B45B78AD-03A1-4391-8B2C-FB35C93FAFF5}" srcOrd="0" destOrd="0" presId="urn:microsoft.com/office/officeart/2005/8/layout/vList2"/>
    <dgm:cxn modelId="{A4EC204E-2766-4387-AB8A-368094948BC4}" type="presParOf" srcId="{B45B78AD-03A1-4391-8B2C-FB35C93FAFF5}" destId="{AC4F9B2C-3388-4902-A19D-F73C4D8179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C24444-207E-4EC3-9BFC-9600E55BC73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6E0A830B-7E57-4B46-9F22-21511B99FFF8}">
      <dgm:prSet custT="1"/>
      <dgm:spPr>
        <a:solidFill>
          <a:srgbClr val="CC00FF"/>
        </a:solidFill>
      </dgm:spPr>
      <dgm:t>
        <a:bodyPr/>
        <a:lstStyle/>
        <a:p>
          <a:pPr algn="ctr" rtl="1"/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الاضرابات </a:t>
          </a:r>
          <a:r>
            <a:rPr lang="ar-EG" sz="2800" b="1" dirty="0" err="1">
              <a:latin typeface="Calibri" panose="020F0502020204030204" pitchFamily="34" charset="0"/>
              <a:cs typeface="Calibri" panose="020F0502020204030204" pitchFamily="34" charset="0"/>
            </a:rPr>
            <a:t>أوالمشكلات</a:t>
          </a:r>
          <a:r>
            <a:rPr lang="ar-SA" sz="28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الهرمونية</a:t>
          </a:r>
          <a:endParaRPr lang="ar-BH" sz="2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2EE691-850E-40EB-92D9-712045BEC039}" type="parTrans" cxnId="{0B6B919C-A83E-4D35-B4C0-4B0D028D87A5}">
      <dgm:prSet/>
      <dgm:spPr/>
      <dgm:t>
        <a:bodyPr/>
        <a:lstStyle/>
        <a:p>
          <a:pPr rtl="1"/>
          <a:endParaRPr lang="ar-BH"/>
        </a:p>
      </dgm:t>
    </dgm:pt>
    <dgm:pt modelId="{1AF50218-3BA8-4062-B4F5-D792D118DE1A}" type="sibTrans" cxnId="{0B6B919C-A83E-4D35-B4C0-4B0D028D87A5}">
      <dgm:prSet/>
      <dgm:spPr/>
      <dgm:t>
        <a:bodyPr/>
        <a:lstStyle/>
        <a:p>
          <a:pPr rtl="1"/>
          <a:endParaRPr lang="ar-BH"/>
        </a:p>
      </dgm:t>
    </dgm:pt>
    <dgm:pt modelId="{A43E5618-1983-49A9-B12D-8EB512BFD06D}" type="pres">
      <dgm:prSet presAssocID="{0EC24444-207E-4EC3-9BFC-9600E55BC73A}" presName="linear" presStyleCnt="0">
        <dgm:presLayoutVars>
          <dgm:animLvl val="lvl"/>
          <dgm:resizeHandles val="exact"/>
        </dgm:presLayoutVars>
      </dgm:prSet>
      <dgm:spPr/>
    </dgm:pt>
    <dgm:pt modelId="{9F952025-57BE-4E0D-AF79-647CE8B8E3F0}" type="pres">
      <dgm:prSet presAssocID="{6E0A830B-7E57-4B46-9F22-21511B99FFF8}" presName="parentText" presStyleLbl="node1" presStyleIdx="0" presStyleCnt="1" custScaleY="316297">
        <dgm:presLayoutVars>
          <dgm:chMax val="0"/>
          <dgm:bulletEnabled val="1"/>
        </dgm:presLayoutVars>
      </dgm:prSet>
      <dgm:spPr/>
    </dgm:pt>
  </dgm:ptLst>
  <dgm:cxnLst>
    <dgm:cxn modelId="{0B6B919C-A83E-4D35-B4C0-4B0D028D87A5}" srcId="{0EC24444-207E-4EC3-9BFC-9600E55BC73A}" destId="{6E0A830B-7E57-4B46-9F22-21511B99FFF8}" srcOrd="0" destOrd="0" parTransId="{6C2EE691-850E-40EB-92D9-712045BEC039}" sibTransId="{1AF50218-3BA8-4062-B4F5-D792D118DE1A}"/>
    <dgm:cxn modelId="{99A89DFB-5417-45A2-AC5E-3A64D1FBAD43}" type="presOf" srcId="{0EC24444-207E-4EC3-9BFC-9600E55BC73A}" destId="{A43E5618-1983-49A9-B12D-8EB512BFD06D}" srcOrd="0" destOrd="0" presId="urn:microsoft.com/office/officeart/2005/8/layout/vList2"/>
    <dgm:cxn modelId="{C407CAFD-4022-4114-A108-9E33D2ABBE05}" type="presOf" srcId="{6E0A830B-7E57-4B46-9F22-21511B99FFF8}" destId="{9F952025-57BE-4E0D-AF79-647CE8B8E3F0}" srcOrd="0" destOrd="0" presId="urn:microsoft.com/office/officeart/2005/8/layout/vList2"/>
    <dgm:cxn modelId="{0A8A47DE-E272-43D5-AD39-46A0AA3A43B1}" type="presParOf" srcId="{A43E5618-1983-49A9-B12D-8EB512BFD06D}" destId="{9F952025-57BE-4E0D-AF79-647CE8B8E3F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A787D6-D045-4E02-8350-51454F4786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DBF6920F-CB4B-441B-A7A6-836FD5B53CAE}">
      <dgm:prSet custT="1"/>
      <dgm:spPr>
        <a:solidFill>
          <a:srgbClr val="9900CC"/>
        </a:solidFill>
      </dgm:spPr>
      <dgm:t>
        <a:bodyPr/>
        <a:lstStyle/>
        <a:p>
          <a:pPr algn="ctr" rtl="1"/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تناول الأغذية الغنية بفيتامين أ، ب والموجودة في البيض، </a:t>
          </a:r>
          <a:r>
            <a:rPr lang="ar-EG" sz="2800" b="1" dirty="0" err="1">
              <a:latin typeface="Calibri" panose="020F0502020204030204" pitchFamily="34" charset="0"/>
              <a:cs typeface="Calibri" panose="020F0502020204030204" pitchFamily="34" charset="0"/>
            </a:rPr>
            <a:t>الكبدة</a:t>
          </a:r>
          <a:r>
            <a:rPr lang="ar-EG" sz="2800" b="1" dirty="0">
              <a:latin typeface="Calibri" panose="020F0502020204030204" pitchFamily="34" charset="0"/>
              <a:cs typeface="Calibri" panose="020F0502020204030204" pitchFamily="34" charset="0"/>
            </a:rPr>
            <a:t>، الجبن، زيت كبد الحوت، وخميرة البيرة والحبوب.</a:t>
          </a:r>
          <a:endParaRPr lang="ar-BH" sz="2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489EFDD-3D23-42EF-903D-623745924D9F}" type="parTrans" cxnId="{9925A068-C251-4A75-9E6D-E4E557FD7C71}">
      <dgm:prSet/>
      <dgm:spPr/>
      <dgm:t>
        <a:bodyPr/>
        <a:lstStyle/>
        <a:p>
          <a:pPr rtl="1"/>
          <a:endParaRPr lang="ar-BH"/>
        </a:p>
      </dgm:t>
    </dgm:pt>
    <dgm:pt modelId="{F9F6E6D6-FF3C-42E3-95D5-2563C4A983E6}" type="sibTrans" cxnId="{9925A068-C251-4A75-9E6D-E4E557FD7C71}">
      <dgm:prSet/>
      <dgm:spPr/>
      <dgm:t>
        <a:bodyPr/>
        <a:lstStyle/>
        <a:p>
          <a:pPr rtl="1"/>
          <a:endParaRPr lang="ar-BH"/>
        </a:p>
      </dgm:t>
    </dgm:pt>
    <dgm:pt modelId="{3BCEA397-0CC4-400B-823C-B2B5164FB5B6}" type="pres">
      <dgm:prSet presAssocID="{B7A787D6-D045-4E02-8350-51454F47862E}" presName="linear" presStyleCnt="0">
        <dgm:presLayoutVars>
          <dgm:animLvl val="lvl"/>
          <dgm:resizeHandles val="exact"/>
        </dgm:presLayoutVars>
      </dgm:prSet>
      <dgm:spPr/>
    </dgm:pt>
    <dgm:pt modelId="{37859AC9-8913-4FFD-894C-734A52DA6CD8}" type="pres">
      <dgm:prSet presAssocID="{DBF6920F-CB4B-441B-A7A6-836FD5B53CAE}" presName="parentText" presStyleLbl="node1" presStyleIdx="0" presStyleCnt="1" custScaleY="681028">
        <dgm:presLayoutVars>
          <dgm:chMax val="0"/>
          <dgm:bulletEnabled val="1"/>
        </dgm:presLayoutVars>
      </dgm:prSet>
      <dgm:spPr/>
    </dgm:pt>
  </dgm:ptLst>
  <dgm:cxnLst>
    <dgm:cxn modelId="{9925A068-C251-4A75-9E6D-E4E557FD7C71}" srcId="{B7A787D6-D045-4E02-8350-51454F47862E}" destId="{DBF6920F-CB4B-441B-A7A6-836FD5B53CAE}" srcOrd="0" destOrd="0" parTransId="{9489EFDD-3D23-42EF-903D-623745924D9F}" sibTransId="{F9F6E6D6-FF3C-42E3-95D5-2563C4A983E6}"/>
    <dgm:cxn modelId="{F36D7E97-B56A-4174-BDA2-8A6BE60E0B3C}" type="presOf" srcId="{B7A787D6-D045-4E02-8350-51454F47862E}" destId="{3BCEA397-0CC4-400B-823C-B2B5164FB5B6}" srcOrd="0" destOrd="0" presId="urn:microsoft.com/office/officeart/2005/8/layout/vList2"/>
    <dgm:cxn modelId="{765DDE9B-C30D-4416-81E2-AB5B53F7B092}" type="presOf" srcId="{DBF6920F-CB4B-441B-A7A6-836FD5B53CAE}" destId="{37859AC9-8913-4FFD-894C-734A52DA6CD8}" srcOrd="0" destOrd="0" presId="urn:microsoft.com/office/officeart/2005/8/layout/vList2"/>
    <dgm:cxn modelId="{99A0A190-CAC2-4B93-94FA-4870EB7F58A7}" type="presParOf" srcId="{3BCEA397-0CC4-400B-823C-B2B5164FB5B6}" destId="{37859AC9-8913-4FFD-894C-734A52DA6CD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7446939-C535-462F-B51C-5E165C6BBD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00B434E4-C832-429B-87D4-C0E51DB3127A}">
      <dgm:prSet custT="1"/>
      <dgm:spPr>
        <a:solidFill>
          <a:srgbClr val="9900CC"/>
        </a:solidFill>
      </dgm:spPr>
      <dgm:t>
        <a:bodyPr/>
        <a:lstStyle/>
        <a:p>
          <a:pPr algn="ctr" rtl="1"/>
          <a:r>
            <a:rPr lang="ar-EG" sz="3200" b="1" dirty="0">
              <a:latin typeface="Calibri" panose="020F0502020204030204" pitchFamily="34" charset="0"/>
              <a:cs typeface="Calibri" panose="020F0502020204030204" pitchFamily="34" charset="0"/>
            </a:rPr>
            <a:t>عمل حمام بخار؛ لتعقيم وتنظيف المسام.</a:t>
          </a:r>
          <a:endParaRPr lang="ar-BH" sz="3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FD9C5E-BFC6-4A16-B9C5-BD9462C311BE}" type="parTrans" cxnId="{D39DBCC1-B5EC-4B47-9AD8-7B98AAD01630}">
      <dgm:prSet/>
      <dgm:spPr/>
      <dgm:t>
        <a:bodyPr/>
        <a:lstStyle/>
        <a:p>
          <a:pPr rtl="1"/>
          <a:endParaRPr lang="ar-BH"/>
        </a:p>
      </dgm:t>
    </dgm:pt>
    <dgm:pt modelId="{385955F4-DFA2-4FEC-896C-C88769DCF1E8}" type="sibTrans" cxnId="{D39DBCC1-B5EC-4B47-9AD8-7B98AAD01630}">
      <dgm:prSet/>
      <dgm:spPr/>
      <dgm:t>
        <a:bodyPr/>
        <a:lstStyle/>
        <a:p>
          <a:pPr rtl="1"/>
          <a:endParaRPr lang="ar-BH"/>
        </a:p>
      </dgm:t>
    </dgm:pt>
    <dgm:pt modelId="{B84D9E54-681F-499C-87DA-52DEBF4FA7F8}" type="pres">
      <dgm:prSet presAssocID="{67446939-C535-462F-B51C-5E165C6BBDD5}" presName="linear" presStyleCnt="0">
        <dgm:presLayoutVars>
          <dgm:animLvl val="lvl"/>
          <dgm:resizeHandles val="exact"/>
        </dgm:presLayoutVars>
      </dgm:prSet>
      <dgm:spPr/>
    </dgm:pt>
    <dgm:pt modelId="{C9DC3989-E960-4E1E-AFF6-C5A3628DC184}" type="pres">
      <dgm:prSet presAssocID="{00B434E4-C832-429B-87D4-C0E51DB3127A}" presName="parentText" presStyleLbl="node1" presStyleIdx="0" presStyleCnt="1" custScaleY="117182" custLinFactNeighborX="2283" custLinFactNeighborY="17772">
        <dgm:presLayoutVars>
          <dgm:chMax val="0"/>
          <dgm:bulletEnabled val="1"/>
        </dgm:presLayoutVars>
      </dgm:prSet>
      <dgm:spPr/>
    </dgm:pt>
  </dgm:ptLst>
  <dgm:cxnLst>
    <dgm:cxn modelId="{EC0FFBBA-4295-4216-952C-A0E6549B9AA4}" type="presOf" srcId="{00B434E4-C832-429B-87D4-C0E51DB3127A}" destId="{C9DC3989-E960-4E1E-AFF6-C5A3628DC184}" srcOrd="0" destOrd="0" presId="urn:microsoft.com/office/officeart/2005/8/layout/vList2"/>
    <dgm:cxn modelId="{D39DBCC1-B5EC-4B47-9AD8-7B98AAD01630}" srcId="{67446939-C535-462F-B51C-5E165C6BBDD5}" destId="{00B434E4-C832-429B-87D4-C0E51DB3127A}" srcOrd="0" destOrd="0" parTransId="{5DFD9C5E-BFC6-4A16-B9C5-BD9462C311BE}" sibTransId="{385955F4-DFA2-4FEC-896C-C88769DCF1E8}"/>
    <dgm:cxn modelId="{C88CE7CE-9737-4271-A567-F3D59D71C0A9}" type="presOf" srcId="{67446939-C535-462F-B51C-5E165C6BBDD5}" destId="{B84D9E54-681F-499C-87DA-52DEBF4FA7F8}" srcOrd="0" destOrd="0" presId="urn:microsoft.com/office/officeart/2005/8/layout/vList2"/>
    <dgm:cxn modelId="{5E56AC44-B484-427E-87F8-E66D8AB40385}" type="presParOf" srcId="{B84D9E54-681F-499C-87DA-52DEBF4FA7F8}" destId="{C9DC3989-E960-4E1E-AFF6-C5A3628DC1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09E29F0-A623-4A4D-88AA-75498FCDB718}" type="doc">
      <dgm:prSet loTypeId="urn:microsoft.com/office/officeart/2005/8/layout/vList2" loCatId="list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pPr rtl="1"/>
          <a:endParaRPr lang="ar-BH"/>
        </a:p>
      </dgm:t>
    </dgm:pt>
    <dgm:pt modelId="{40D1199C-7D70-4209-A95A-ED9F2E29A5D7}">
      <dgm:prSet custT="1"/>
      <dgm:spPr>
        <a:solidFill>
          <a:srgbClr val="800080"/>
        </a:solidFill>
      </dgm:spPr>
      <dgm:t>
        <a:bodyPr/>
        <a:lstStyle/>
        <a:p>
          <a:pPr algn="ctr" rtl="1"/>
          <a:r>
            <a:rPr lang="ar-EG" sz="3600" b="1" dirty="0">
              <a:latin typeface="Calibri" panose="020F0502020204030204" pitchFamily="34" charset="0"/>
              <a:cs typeface="Calibri" panose="020F0502020204030204" pitchFamily="34" charset="0"/>
            </a:rPr>
            <a:t>الوقاية</a:t>
          </a:r>
          <a:endParaRPr lang="ar-BH" sz="3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9D4EEFF-045D-4550-9527-0BACB99581E2}" type="parTrans" cxnId="{C1C6B69B-3682-435A-8603-3AAB38506857}">
      <dgm:prSet/>
      <dgm:spPr/>
      <dgm:t>
        <a:bodyPr/>
        <a:lstStyle/>
        <a:p>
          <a:pPr rtl="1"/>
          <a:endParaRPr lang="ar-BH"/>
        </a:p>
      </dgm:t>
    </dgm:pt>
    <dgm:pt modelId="{936EAA39-F313-4EBE-99E4-96E8C198757B}" type="sibTrans" cxnId="{C1C6B69B-3682-435A-8603-3AAB38506857}">
      <dgm:prSet/>
      <dgm:spPr/>
      <dgm:t>
        <a:bodyPr/>
        <a:lstStyle/>
        <a:p>
          <a:pPr rtl="1"/>
          <a:endParaRPr lang="ar-BH"/>
        </a:p>
      </dgm:t>
    </dgm:pt>
    <dgm:pt modelId="{9ADC4BB9-5484-49C9-B77D-AFEBC783E5B3}" type="pres">
      <dgm:prSet presAssocID="{109E29F0-A623-4A4D-88AA-75498FCDB718}" presName="linear" presStyleCnt="0">
        <dgm:presLayoutVars>
          <dgm:animLvl val="lvl"/>
          <dgm:resizeHandles val="exact"/>
        </dgm:presLayoutVars>
      </dgm:prSet>
      <dgm:spPr/>
    </dgm:pt>
    <dgm:pt modelId="{DA470C66-F056-4BDF-87D1-AD3CBA705212}" type="pres">
      <dgm:prSet presAssocID="{40D1199C-7D70-4209-A95A-ED9F2E29A5D7}" presName="parentText" presStyleLbl="node1" presStyleIdx="0" presStyleCnt="1" custLinFactNeighborX="20177" custLinFactNeighborY="12464">
        <dgm:presLayoutVars>
          <dgm:chMax val="0"/>
          <dgm:bulletEnabled val="1"/>
        </dgm:presLayoutVars>
      </dgm:prSet>
      <dgm:spPr/>
    </dgm:pt>
  </dgm:ptLst>
  <dgm:cxnLst>
    <dgm:cxn modelId="{C1C6B69B-3682-435A-8603-3AAB38506857}" srcId="{109E29F0-A623-4A4D-88AA-75498FCDB718}" destId="{40D1199C-7D70-4209-A95A-ED9F2E29A5D7}" srcOrd="0" destOrd="0" parTransId="{99D4EEFF-045D-4550-9527-0BACB99581E2}" sibTransId="{936EAA39-F313-4EBE-99E4-96E8C198757B}"/>
    <dgm:cxn modelId="{6AD0859C-CD09-499D-8B33-DB7420183F69}" type="presOf" srcId="{109E29F0-A623-4A4D-88AA-75498FCDB718}" destId="{9ADC4BB9-5484-49C9-B77D-AFEBC783E5B3}" srcOrd="0" destOrd="0" presId="urn:microsoft.com/office/officeart/2005/8/layout/vList2"/>
    <dgm:cxn modelId="{0C8FB4C7-2D21-404D-AA17-996F06EB7D53}" type="presOf" srcId="{40D1199C-7D70-4209-A95A-ED9F2E29A5D7}" destId="{DA470C66-F056-4BDF-87D1-AD3CBA705212}" srcOrd="0" destOrd="0" presId="urn:microsoft.com/office/officeart/2005/8/layout/vList2"/>
    <dgm:cxn modelId="{5E7ACEA8-27FC-4E32-AED5-BA0C83084D2E}" type="presParOf" srcId="{9ADC4BB9-5484-49C9-B77D-AFEBC783E5B3}" destId="{DA470C66-F056-4BDF-87D1-AD3CBA7052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B8EA981-933E-4FDD-9B29-49221EC7FE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BH"/>
        </a:p>
      </dgm:t>
    </dgm:pt>
    <dgm:pt modelId="{959BEFC7-A2B0-4474-9086-B48EE6D47C6E}">
      <dgm:prSet custT="1"/>
      <dgm:spPr>
        <a:gradFill flip="none" rotWithShape="0">
          <a:gsLst>
            <a:gs pos="0">
              <a:srgbClr val="9900CC">
                <a:tint val="66000"/>
                <a:satMod val="160000"/>
              </a:srgbClr>
            </a:gs>
            <a:gs pos="50000">
              <a:srgbClr val="9900CC">
                <a:tint val="44500"/>
                <a:satMod val="160000"/>
              </a:srgbClr>
            </a:gs>
            <a:gs pos="100000">
              <a:srgbClr val="9900CC">
                <a:tint val="23500"/>
                <a:satMod val="160000"/>
              </a:srgbClr>
            </a:gs>
          </a:gsLst>
          <a:path path="circle">
            <a:fillToRect r="100000" b="100000"/>
          </a:path>
          <a:tileRect l="-100000" t="-100000"/>
        </a:gradFill>
      </dgm:spPr>
      <dgm:t>
        <a:bodyPr/>
        <a:lstStyle/>
        <a:p>
          <a:pPr algn="ctr" rtl="1"/>
          <a:r>
            <a:rPr lang="ar-EG" sz="48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rPr>
            <a:t>فوائدها</a:t>
          </a:r>
          <a:endParaRPr lang="ar-BH" sz="4800" dirty="0">
            <a:solidFill>
              <a:srgbClr val="0000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98DA2E-A209-41DA-A7A7-C3130452316D}" type="parTrans" cxnId="{1BEDAF71-3B72-4A3E-86BA-658AFDDA9F6B}">
      <dgm:prSet/>
      <dgm:spPr/>
      <dgm:t>
        <a:bodyPr/>
        <a:lstStyle/>
        <a:p>
          <a:pPr rtl="1"/>
          <a:endParaRPr lang="ar-BH"/>
        </a:p>
      </dgm:t>
    </dgm:pt>
    <dgm:pt modelId="{2BD60297-6759-4F94-8433-D9954FF47DD6}" type="sibTrans" cxnId="{1BEDAF71-3B72-4A3E-86BA-658AFDDA9F6B}">
      <dgm:prSet/>
      <dgm:spPr/>
      <dgm:t>
        <a:bodyPr/>
        <a:lstStyle/>
        <a:p>
          <a:pPr rtl="1"/>
          <a:endParaRPr lang="ar-BH"/>
        </a:p>
      </dgm:t>
    </dgm:pt>
    <dgm:pt modelId="{871E2320-9651-4E88-A0D8-55DB2A541819}" type="pres">
      <dgm:prSet presAssocID="{6B8EA981-933E-4FDD-9B29-49221EC7FE8D}" presName="linear" presStyleCnt="0">
        <dgm:presLayoutVars>
          <dgm:animLvl val="lvl"/>
          <dgm:resizeHandles val="exact"/>
        </dgm:presLayoutVars>
      </dgm:prSet>
      <dgm:spPr/>
    </dgm:pt>
    <dgm:pt modelId="{F69E2BD8-EC43-47DD-91A5-72E481101114}" type="pres">
      <dgm:prSet presAssocID="{959BEFC7-A2B0-4474-9086-B48EE6D47C6E}" presName="parentText" presStyleLbl="node1" presStyleIdx="0" presStyleCnt="1" custLinFactNeighborX="-2174" custLinFactNeighborY="46106">
        <dgm:presLayoutVars>
          <dgm:chMax val="0"/>
          <dgm:bulletEnabled val="1"/>
        </dgm:presLayoutVars>
      </dgm:prSet>
      <dgm:spPr/>
    </dgm:pt>
  </dgm:ptLst>
  <dgm:cxnLst>
    <dgm:cxn modelId="{1BEDAF71-3B72-4A3E-86BA-658AFDDA9F6B}" srcId="{6B8EA981-933E-4FDD-9B29-49221EC7FE8D}" destId="{959BEFC7-A2B0-4474-9086-B48EE6D47C6E}" srcOrd="0" destOrd="0" parTransId="{F398DA2E-A209-41DA-A7A7-C3130452316D}" sibTransId="{2BD60297-6759-4F94-8433-D9954FF47DD6}"/>
    <dgm:cxn modelId="{14963E52-C624-459C-81E8-ABDE1CD48B1A}" type="presOf" srcId="{6B8EA981-933E-4FDD-9B29-49221EC7FE8D}" destId="{871E2320-9651-4E88-A0D8-55DB2A541819}" srcOrd="0" destOrd="0" presId="urn:microsoft.com/office/officeart/2005/8/layout/vList2"/>
    <dgm:cxn modelId="{1F41AB52-024E-4303-9991-81658385E180}" type="presOf" srcId="{959BEFC7-A2B0-4474-9086-B48EE6D47C6E}" destId="{F69E2BD8-EC43-47DD-91A5-72E481101114}" srcOrd="0" destOrd="0" presId="urn:microsoft.com/office/officeart/2005/8/layout/vList2"/>
    <dgm:cxn modelId="{D83BCD3A-95CF-4BA1-B629-4E84F1EB5CEA}" type="presParOf" srcId="{871E2320-9651-4E88-A0D8-55DB2A541819}" destId="{F69E2BD8-EC43-47DD-91A5-72E48110111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29F9F-72B4-4527-929A-EAEB56B18E87}">
      <dsp:nvSpPr>
        <dsp:cNvPr id="0" name=""/>
        <dsp:cNvSpPr/>
      </dsp:nvSpPr>
      <dsp:spPr>
        <a:xfrm>
          <a:off x="66827" y="0"/>
          <a:ext cx="1681332" cy="734791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b="1" kern="1200" dirty="0">
              <a:latin typeface="Calibri" panose="020F0502020204030204" pitchFamily="34" charset="0"/>
              <a:cs typeface="Calibri" panose="020F0502020204030204" pitchFamily="34" charset="0"/>
            </a:rPr>
            <a:t>أنواعه</a:t>
          </a:r>
          <a:endParaRPr lang="ar-BH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348" y="21521"/>
        <a:ext cx="1638290" cy="6917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CA7AC6-5D82-44CD-A907-D53B8316E16F}">
      <dsp:nvSpPr>
        <dsp:cNvPr id="0" name=""/>
        <dsp:cNvSpPr/>
      </dsp:nvSpPr>
      <dsp:spPr>
        <a:xfrm>
          <a:off x="0" y="956"/>
          <a:ext cx="1966854" cy="978764"/>
        </a:xfrm>
        <a:prstGeom prst="roundRect">
          <a:avLst>
            <a:gd name="adj" fmla="val 10000"/>
          </a:avLst>
        </a:prstGeom>
        <a:solidFill>
          <a:srgbClr val="80008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زيوان</a:t>
          </a:r>
          <a:r>
            <a:rPr lang="ar-EG" sz="3200" b="1" kern="1200" dirty="0">
              <a:latin typeface="Calibri" panose="020F0502020204030204" pitchFamily="34" charset="0"/>
              <a:cs typeface="Calibri" panose="020F0502020204030204" pitchFamily="34" charset="0"/>
            </a:rPr>
            <a:t> أبيض</a:t>
          </a:r>
          <a:endParaRPr lang="ar-BH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667" y="29623"/>
        <a:ext cx="1909520" cy="9214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3CAAF-7B54-42AB-BEEC-0A435C83D6E1}">
      <dsp:nvSpPr>
        <dsp:cNvPr id="0" name=""/>
        <dsp:cNvSpPr/>
      </dsp:nvSpPr>
      <dsp:spPr>
        <a:xfrm>
          <a:off x="0" y="0"/>
          <a:ext cx="1991806" cy="978764"/>
        </a:xfrm>
        <a:prstGeom prst="roundRect">
          <a:avLst>
            <a:gd name="adj" fmla="val 10000"/>
          </a:avLst>
        </a:prstGeom>
        <a:solidFill>
          <a:srgbClr val="80008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زيوان</a:t>
          </a:r>
          <a:r>
            <a:rPr lang="ar-EG" sz="3400" b="1" kern="1200" dirty="0">
              <a:latin typeface="Calibri" panose="020F0502020204030204" pitchFamily="34" charset="0"/>
              <a:cs typeface="Calibri" panose="020F0502020204030204" pitchFamily="34" charset="0"/>
            </a:rPr>
            <a:t> أسود</a:t>
          </a:r>
          <a:endParaRPr lang="ar-BH" sz="3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667" y="28667"/>
        <a:ext cx="1934472" cy="9214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E2BD8-EC43-47DD-91A5-72E481101114}">
      <dsp:nvSpPr>
        <dsp:cNvPr id="0" name=""/>
        <dsp:cNvSpPr/>
      </dsp:nvSpPr>
      <dsp:spPr>
        <a:xfrm>
          <a:off x="0" y="13045"/>
          <a:ext cx="3286147" cy="1048320"/>
        </a:xfrm>
        <a:prstGeom prst="roundRect">
          <a:avLst/>
        </a:prstGeom>
        <a:solidFill>
          <a:srgbClr val="9900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b="1" kern="1200" dirty="0">
              <a:latin typeface="Calibri" panose="020F0502020204030204" pitchFamily="34" charset="0"/>
              <a:cs typeface="Calibri" panose="020F0502020204030204" pitchFamily="34" charset="0"/>
            </a:rPr>
            <a:t>أسباب ظهوره</a:t>
          </a:r>
          <a:endParaRPr lang="ar-BH" sz="3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175" y="64220"/>
        <a:ext cx="3183797" cy="9459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75DCC-328E-4A06-8F17-D5CAB8994FBB}">
      <dsp:nvSpPr>
        <dsp:cNvPr id="0" name=""/>
        <dsp:cNvSpPr/>
      </dsp:nvSpPr>
      <dsp:spPr>
        <a:xfrm>
          <a:off x="0" y="64847"/>
          <a:ext cx="2688205" cy="1012344"/>
        </a:xfrm>
        <a:prstGeom prst="roundRect">
          <a:avLst/>
        </a:prstGeom>
        <a:solidFill>
          <a:srgbClr val="CC00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كثرة الإفرازات </a:t>
          </a:r>
          <a:r>
            <a:rPr lang="ar-EG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الدهنية</a:t>
          </a:r>
          <a:endParaRPr lang="ar-BH" sz="2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419" y="114266"/>
        <a:ext cx="2589367" cy="9135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F9B2C-3388-4902-A19D-F73C4D8179E4}">
      <dsp:nvSpPr>
        <dsp:cNvPr id="0" name=""/>
        <dsp:cNvSpPr/>
      </dsp:nvSpPr>
      <dsp:spPr>
        <a:xfrm>
          <a:off x="0" y="6310"/>
          <a:ext cx="2786082" cy="1136697"/>
        </a:xfrm>
        <a:prstGeom prst="roundRect">
          <a:avLst/>
        </a:prstGeom>
        <a:solidFill>
          <a:srgbClr val="CC00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نقص فيتامين </a:t>
          </a:r>
          <a:r>
            <a:rPr lang="ar-EG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أ</a:t>
          </a: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 و </a:t>
          </a:r>
          <a:r>
            <a:rPr lang="ar-EG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ب</a:t>
          </a: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 المركب</a:t>
          </a:r>
          <a:endParaRPr lang="ar-BH" sz="2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489" y="61799"/>
        <a:ext cx="2675104" cy="10257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52025-57BE-4E0D-AF79-647CE8B8E3F0}">
      <dsp:nvSpPr>
        <dsp:cNvPr id="0" name=""/>
        <dsp:cNvSpPr/>
      </dsp:nvSpPr>
      <dsp:spPr>
        <a:xfrm>
          <a:off x="0" y="29544"/>
          <a:ext cx="2997190" cy="998206"/>
        </a:xfrm>
        <a:prstGeom prst="roundRect">
          <a:avLst/>
        </a:prstGeom>
        <a:solidFill>
          <a:srgbClr val="CC00F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الاضرابات </a:t>
          </a:r>
          <a:r>
            <a:rPr lang="ar-EG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أوالمشكلات</a:t>
          </a:r>
          <a:r>
            <a:rPr lang="ar-SA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الهرمونية</a:t>
          </a:r>
          <a:endParaRPr lang="ar-BH" sz="2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728" y="78272"/>
        <a:ext cx="2899734" cy="9007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59AC9-8913-4FFD-894C-734A52DA6CD8}">
      <dsp:nvSpPr>
        <dsp:cNvPr id="0" name=""/>
        <dsp:cNvSpPr/>
      </dsp:nvSpPr>
      <dsp:spPr>
        <a:xfrm>
          <a:off x="0" y="1049"/>
          <a:ext cx="5286396" cy="2147169"/>
        </a:xfrm>
        <a:prstGeom prst="roundRect">
          <a:avLst/>
        </a:prstGeom>
        <a:solidFill>
          <a:srgbClr val="9900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تناول الأغذية الغنية بفيتامين أ، ب والموجودة في البيض، </a:t>
          </a:r>
          <a:r>
            <a:rPr lang="ar-EG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الكبدة</a:t>
          </a:r>
          <a:r>
            <a:rPr lang="ar-EG" sz="2800" b="1" kern="1200" dirty="0">
              <a:latin typeface="Calibri" panose="020F0502020204030204" pitchFamily="34" charset="0"/>
              <a:cs typeface="Calibri" panose="020F0502020204030204" pitchFamily="34" charset="0"/>
            </a:rPr>
            <a:t>، الجبن، زيت كبد الحوت، وخميرة البيرة والحبوب.</a:t>
          </a:r>
          <a:endParaRPr lang="ar-BH" sz="2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4816" y="105865"/>
        <a:ext cx="5076764" cy="19375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C3989-E960-4E1E-AFF6-C5A3628DC184}">
      <dsp:nvSpPr>
        <dsp:cNvPr id="0" name=""/>
        <dsp:cNvSpPr/>
      </dsp:nvSpPr>
      <dsp:spPr>
        <a:xfrm>
          <a:off x="0" y="635216"/>
          <a:ext cx="3082895" cy="2094247"/>
        </a:xfrm>
        <a:prstGeom prst="roundRect">
          <a:avLst/>
        </a:prstGeom>
        <a:solidFill>
          <a:srgbClr val="9900CC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b="1" kern="1200" dirty="0">
              <a:latin typeface="Calibri" panose="020F0502020204030204" pitchFamily="34" charset="0"/>
              <a:cs typeface="Calibri" panose="020F0502020204030204" pitchFamily="34" charset="0"/>
            </a:rPr>
            <a:t>عمل حمام بخار؛ لتعقيم وتنظيف المسام.</a:t>
          </a:r>
          <a:endParaRPr lang="ar-BH" sz="3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2233" y="737449"/>
        <a:ext cx="2878429" cy="18897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470C66-F056-4BDF-87D1-AD3CBA705212}">
      <dsp:nvSpPr>
        <dsp:cNvPr id="0" name=""/>
        <dsp:cNvSpPr/>
      </dsp:nvSpPr>
      <dsp:spPr>
        <a:xfrm>
          <a:off x="0" y="1087"/>
          <a:ext cx="2124344" cy="1141920"/>
        </a:xfrm>
        <a:prstGeom prst="roundRect">
          <a:avLst/>
        </a:prstGeom>
        <a:solidFill>
          <a:srgbClr val="80008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600" b="1" kern="1200" dirty="0">
              <a:latin typeface="Calibri" panose="020F0502020204030204" pitchFamily="34" charset="0"/>
              <a:cs typeface="Calibri" panose="020F0502020204030204" pitchFamily="34" charset="0"/>
            </a:rPr>
            <a:t>الوقاية</a:t>
          </a:r>
          <a:endParaRPr lang="ar-BH" sz="3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744" y="56831"/>
        <a:ext cx="2012856" cy="10304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9E2BD8-EC43-47DD-91A5-72E481101114}">
      <dsp:nvSpPr>
        <dsp:cNvPr id="0" name=""/>
        <dsp:cNvSpPr/>
      </dsp:nvSpPr>
      <dsp:spPr>
        <a:xfrm>
          <a:off x="0" y="1052"/>
          <a:ext cx="3286147" cy="1060312"/>
        </a:xfrm>
        <a:prstGeom prst="roundRect">
          <a:avLst/>
        </a:prstGeom>
        <a:gradFill flip="none" rotWithShape="0">
          <a:gsLst>
            <a:gs pos="0">
              <a:srgbClr val="9900CC">
                <a:tint val="66000"/>
                <a:satMod val="160000"/>
              </a:srgbClr>
            </a:gs>
            <a:gs pos="50000">
              <a:srgbClr val="9900CC">
                <a:tint val="44500"/>
                <a:satMod val="160000"/>
              </a:srgbClr>
            </a:gs>
            <a:gs pos="100000">
              <a:srgbClr val="9900CC">
                <a:tint val="23500"/>
                <a:satMod val="160000"/>
              </a:srgbClr>
            </a:gs>
          </a:gsLst>
          <a:path path="circle">
            <a:fillToRect r="100000" b="100000"/>
          </a:path>
          <a:tileRect l="-100000" t="-100000"/>
        </a:gra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4800" b="1" kern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rPr>
            <a:t>فوائدها</a:t>
          </a:r>
          <a:endParaRPr lang="ar-BH" sz="4800" kern="1200" dirty="0">
            <a:solidFill>
              <a:srgbClr val="0000FF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760" y="52812"/>
        <a:ext cx="3182627" cy="956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4EB3BCA6-E9EA-4402-995A-C968BCAE4E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BH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ABC1161-0393-44DB-9DF5-592B029117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DD62D2-FF4A-4EB4-993B-A169367F9409}" type="datetimeFigureOut">
              <a:rPr lang="ar-BH"/>
              <a:pPr>
                <a:defRPr/>
              </a:pPr>
              <a:t>19/04/1441</a:t>
            </a:fld>
            <a:endParaRPr lang="ar-BH"/>
          </a:p>
        </p:txBody>
      </p:sp>
      <p:sp>
        <p:nvSpPr>
          <p:cNvPr id="4" name="عنصر نائب لصورة الشريحة 3">
            <a:extLst>
              <a:ext uri="{FF2B5EF4-FFF2-40B4-BE49-F238E27FC236}">
                <a16:creationId xmlns:a16="http://schemas.microsoft.com/office/drawing/2014/main" id="{376AEAAB-1722-4D2D-B391-950246606C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BH" noProof="0"/>
          </a:p>
        </p:txBody>
      </p:sp>
      <p:sp>
        <p:nvSpPr>
          <p:cNvPr id="5" name="عنصر نائب للملاحظات 4">
            <a:extLst>
              <a:ext uri="{FF2B5EF4-FFF2-40B4-BE49-F238E27FC236}">
                <a16:creationId xmlns:a16="http://schemas.microsoft.com/office/drawing/2014/main" id="{AE4E54EC-5A23-4D98-B493-810F583570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altLang="ar-SA" noProof="0"/>
              <a:t>انقر لتحرير أنماط النص الرئيسي</a:t>
            </a:r>
          </a:p>
          <a:p>
            <a:pPr lvl="1"/>
            <a:r>
              <a:rPr lang="ar-SA" altLang="ar-SA" noProof="0"/>
              <a:t>المستوى الثاني</a:t>
            </a:r>
          </a:p>
          <a:p>
            <a:pPr lvl="2"/>
            <a:r>
              <a:rPr lang="ar-SA" altLang="ar-SA" noProof="0"/>
              <a:t>المستوى الثالث</a:t>
            </a:r>
          </a:p>
          <a:p>
            <a:pPr lvl="3"/>
            <a:r>
              <a:rPr lang="ar-SA" altLang="ar-SA" noProof="0"/>
              <a:t>المستوى الرابع</a:t>
            </a:r>
          </a:p>
          <a:p>
            <a:pPr lvl="4"/>
            <a:r>
              <a:rPr lang="ar-SA" altLang="ar-SA" noProof="0"/>
              <a:t>المستوى الخامس</a:t>
            </a: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E4C55B8-5D45-4C7B-B80E-7D13B5A26F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BH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FFCF303-43DE-4DBD-A0FB-88E48A9B4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D7BEF2D-797B-4B71-B9E3-CFC6EDCF0C9A}" type="slidenum">
              <a:rPr lang="ar-BH" altLang="ar-SA"/>
              <a:pPr>
                <a:defRPr/>
              </a:pPr>
              <a:t>‹#›</a:t>
            </a:fld>
            <a:endParaRPr lang="ar-BH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369594B1-369D-46A9-BB0D-8714306005CA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006217 w 8042"/>
              <a:gd name="T1" fmla="*/ 781050 h 10000"/>
              <a:gd name="T2" fmla="*/ 1034327 w 8042"/>
              <a:gd name="T3" fmla="*/ 771677 h 10000"/>
              <a:gd name="T4" fmla="*/ 1039012 w 8042"/>
              <a:gd name="T5" fmla="*/ 766991 h 10000"/>
              <a:gd name="T6" fmla="*/ 1395413 w 8042"/>
              <a:gd name="T7" fmla="*/ 410832 h 10000"/>
              <a:gd name="T8" fmla="*/ 1395413 w 8042"/>
              <a:gd name="T9" fmla="*/ 368734 h 10000"/>
              <a:gd name="T10" fmla="*/ 1039012 w 8042"/>
              <a:gd name="T11" fmla="*/ 17261 h 10000"/>
              <a:gd name="T12" fmla="*/ 1034327 w 8042"/>
              <a:gd name="T13" fmla="*/ 12497 h 10000"/>
              <a:gd name="T14" fmla="*/ 1006217 w 8042"/>
              <a:gd name="T15" fmla="*/ 3202 h 10000"/>
              <a:gd name="T16" fmla="*/ 3123 w 8042"/>
              <a:gd name="T17" fmla="*/ 0 h 10000"/>
              <a:gd name="T18" fmla="*/ 0 w 8042"/>
              <a:gd name="T19" fmla="*/ 780347 h 10000"/>
              <a:gd name="T20" fmla="*/ 1006217 w 8042"/>
              <a:gd name="T21" fmla="*/ 78105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4AE866-1EFC-4441-BD9D-AEEA321F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25CDE-7011-42DD-8DBA-E30A633E2731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7954E20-3344-4B47-9606-05781A59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9870E7-798B-4E75-AEF7-E60D297D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3EAB6-8DB1-49E6-93D5-2FC192CA8756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97793971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A8571161-7050-46EE-A42D-51E962AD93C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A31780-9D29-4C98-9657-40D78845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593C8-B910-4294-ADFE-BF14D997D986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5C396F-2AFE-47EC-8738-2457CABC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246C50-D87E-4DDA-8B28-DDA7284C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CC29C-F138-4634-ACD8-22B0727C6FCD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929363794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9EF2286-FA65-4884-94D6-392CF6A54760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02FF46-9838-4F77-866B-C9FB41D39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C076F-CF35-4F45-BE71-55A058210E96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A3EF40-5D3E-46A5-B455-40D24378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9C835C-B89B-4DD7-8595-7D9C16BD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96594-0D69-4FA7-A6B4-4AE3611E3448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662033117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712E9C09-4C6E-4BD2-AD6C-253DE8E8DEAE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0C23260-C72E-4F79-9EAC-41219564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3C3AA-0F1D-4103-BACF-FC6247D845D6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82901EF-37ED-4707-BC91-AD7AE0DC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B3DCE3-7065-49EB-B9E6-CAA3E38A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9263F-3449-4C79-A611-3918670C3BD6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889067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:a16="http://schemas.microsoft.com/office/drawing/2014/main" id="{1DB41C24-EB38-4FBE-8B9C-58CFD57C458D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156102CF-EE9D-4D60-BDF0-59215F50C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98121-926A-464A-89B1-6CCE8EE2B210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EBBE8ECC-63D0-47AE-8DDE-121501F0E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7963678-0417-47F8-A646-234C9C7C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CE588-01B5-4612-B80B-C3199C813827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037053900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9566289B-A15F-40DC-BC88-358A11EC69B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06C11AC-9761-4EA4-800F-05D9EC8E5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EC6A8-6217-4635-8F71-61B736379D79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C6CD3D8-6C72-47DB-BAFB-A4D7677E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8C88842-71BD-48B5-96D5-910D5B957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04C70-552A-4DAB-AC89-1ADEC9B8C93E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143130558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66FDDC94-BD9C-4629-8A64-2B5F8CB2E399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A4BC37CB-6EB3-4D19-9D05-535EC3296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9A140-E24F-4A19-A860-A6154361353F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83AC877-FFC2-4ED3-BB22-BAE757732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7ECEAB-5CAE-4D20-96BF-D5E507B5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E51D8-E6E4-47EE-977F-121C18CADE26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241837232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C844544-A350-4A2D-ABCD-AF8769DC199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036EB9B-F24A-4F4D-9217-401CBD69E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5E9B4-2F32-4498-A7C5-FF98ADBB9CA9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1AD6659-138A-4606-B040-2B8C5FD87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AD27FF8-FC0D-49C3-B00A-712A3BB9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4F841-6A71-4AC5-BBE8-3E500349BE99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296965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6DF47CC6-9596-4CEB-A387-5EEEF62F9260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 noProof="0"/>
              <a:t>انقر فوق الأيقونة لإضافة صورة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B28EAE4-235D-4DB6-AD65-0FD59185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DE6B-B381-47FA-B0D1-FF8010654A3F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4C59C8E-4F20-4E7D-ABCD-B5BB27EC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C4954B7-2CD6-4D11-9E90-4E7C51C73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F7C74-A9AF-4E85-8351-2493F03ED0E2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798989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9B6CC08-566E-41EF-868C-82CFE7000FE5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FF9AF43-9FE0-49C2-B8F1-1D5B2C08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3D8D-4089-4219-8FA8-354B76AF411B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4EDDB5-817B-41D8-91C8-F8E707A7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5FD716-0841-4D7E-B9CB-726FAEF0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40831-744F-4E47-A9EB-5912CBB0C061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11425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7A203517-D702-4932-B18E-FA51DE7FECD3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7578D189-ECCA-444C-89B8-FBD90064E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ar-SA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D286F25F-585C-443F-9B61-B33C45AAE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ar-SA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3A4EDD7-5203-4F11-90E0-3A1773E3BDB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C1444-403D-4E8D-8491-7CCFBD0C0D97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149C1A5-8C92-4D73-BEB6-58B3E79205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8259ECF-6243-41FE-8C85-8BCDB33C3B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EA446-EC7E-4C64-A224-9DE93B272F41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884025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7ADAB59D-F21F-4DF3-93EF-D82D5101CC20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D48C502-4989-4A6A-B9FA-DF8363F55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8A638-8041-4DA6-ACCF-A3A3D422CBC2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CF7EF50-D7F2-4B58-9728-BACF3F02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401F502-3C8E-4749-BDFA-E9EC26138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60D3A-C33E-4287-908A-98B5B000ADD8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53872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077D90A-F690-4C22-9C44-0042FBD31FCD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7245274-D00B-4B0C-8CFD-304A775E4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ar-SA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432061A6-C9CD-43B3-AE9A-1516DE702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ar-SA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39A5DCA-F7AA-499A-AC3B-87F6000F9B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E5973-EADA-4930-9A67-AAB8E43AAF93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5AC1065-3BDA-4F6D-91E3-0C3CC0C7D6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991319F8-D752-460E-B78C-C44073872F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F3AD3-F51C-4E05-980F-E72069DCB953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564602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9A75144-09E8-49E6-87D0-E0B5AD57467B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99CFE8C-A0C2-418B-8EA2-D88CDB02BD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E71EF-2869-464B-8AFF-62733D510466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32B265D-8E41-4BA6-A772-094ED9888D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2CDED20-5643-4879-9483-5014A59A4C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64442-83BD-43C2-87C0-ADF435363903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3348767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72B4B449-571A-4275-8094-C2D935C93D9E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9422E2-8312-4FE1-A7C5-F63A264A5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E76BD-60AE-44A3-8EAF-20915B279137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B31E457-4EB0-4C53-8D44-A2BEB648E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710623-A2EB-4F9C-B7F6-AEFDA423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08451-77B3-4A8B-8A24-352417192D1F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1538831191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A97A64F7-7091-4E6A-97D6-D115E1E8AD4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A328A1D-B28B-4C45-B51D-D6F7A58F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1FD61-EC4E-4687-9CBF-90F7696F63F5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D747C2-3228-4605-96CF-E499FE576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8686F2-6C36-4CB8-860F-7A7DC2A2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13D4C-8EF3-4DCF-BFAC-888B8CBE42DA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  <p:extLst>
      <p:ext uri="{BB962C8B-B14F-4D97-AF65-F5344CB8AC3E}">
        <p14:creationId xmlns:p14="http://schemas.microsoft.com/office/powerpoint/2010/main" val="4247201547"/>
      </p:ext>
    </p:extLst>
  </p:cSld>
  <p:clrMapOvr>
    <a:masterClrMapping/>
  </p:clrMapOvr>
  <p:transition>
    <p:wipe dir="u"/>
    <p:sndAc>
      <p:stSnd>
        <p:snd r:embed="rId1" name="0197 - ريح الشتاء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FF"/>
            </a:gs>
            <a:gs pos="100000">
              <a:srgbClr val="D1D2D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6BB53105-6069-47F3-AC89-3315EC948096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1FD8087F-4DBE-42A1-AE63-813D57190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85725 w 22"/>
                <a:gd name="T1" fmla="*/ 533400 h 136"/>
                <a:gd name="T2" fmla="*/ 66242 w 22"/>
                <a:gd name="T3" fmla="*/ 313765 h 136"/>
                <a:gd name="T4" fmla="*/ 0 w 22"/>
                <a:gd name="T5" fmla="*/ 0 h 136"/>
                <a:gd name="T6" fmla="*/ 0 w 22"/>
                <a:gd name="T7" fmla="*/ 137272 h 136"/>
                <a:gd name="T8" fmla="*/ 77932 w 22"/>
                <a:gd name="T9" fmla="*/ 486335 h 136"/>
                <a:gd name="T10" fmla="*/ 85725 w 22"/>
                <a:gd name="T11" fmla="*/ 53340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53C3041F-5D8E-4E74-BB2E-3FBA8766E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338387 w 140"/>
                <a:gd name="T1" fmla="*/ 1373628 h 504"/>
                <a:gd name="T2" fmla="*/ 546928 w 140"/>
                <a:gd name="T3" fmla="*/ 1978025 h 504"/>
                <a:gd name="T4" fmla="*/ 550863 w 140"/>
                <a:gd name="T5" fmla="*/ 1875984 h 504"/>
                <a:gd name="T6" fmla="*/ 373800 w 140"/>
                <a:gd name="T7" fmla="*/ 1361855 h 504"/>
                <a:gd name="T8" fmla="*/ 0 w 140"/>
                <a:gd name="T9" fmla="*/ 0 h 504"/>
                <a:gd name="T10" fmla="*/ 23608 w 140"/>
                <a:gd name="T11" fmla="*/ 239404 h 504"/>
                <a:gd name="T12" fmla="*/ 338387 w 140"/>
                <a:gd name="T13" fmla="*/ 1373628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7B059E05-4508-4CA0-B998-B98D2AEC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31461 w 132"/>
                <a:gd name="T1" fmla="*/ 86405 h 308"/>
                <a:gd name="T2" fmla="*/ 0 w 132"/>
                <a:gd name="T3" fmla="*/ 0 h 308"/>
                <a:gd name="T4" fmla="*/ 0 w 132"/>
                <a:gd name="T5" fmla="*/ 113898 h 308"/>
                <a:gd name="T6" fmla="*/ 267422 w 132"/>
                <a:gd name="T7" fmla="*/ 761938 h 308"/>
                <a:gd name="T8" fmla="*/ 483719 w 132"/>
                <a:gd name="T9" fmla="*/ 1209675 h 308"/>
                <a:gd name="T10" fmla="*/ 519113 w 132"/>
                <a:gd name="T11" fmla="*/ 1209675 h 308"/>
                <a:gd name="T12" fmla="*/ 302816 w 132"/>
                <a:gd name="T13" fmla="*/ 746228 h 308"/>
                <a:gd name="T14" fmla="*/ 31461 w 132"/>
                <a:gd name="T15" fmla="*/ 86405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40194E13-DEF8-4674-A22C-A1E7A5571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110524 w 37"/>
                <a:gd name="T1" fmla="*/ 309563 h 79"/>
                <a:gd name="T2" fmla="*/ 146050 w 37"/>
                <a:gd name="T3" fmla="*/ 309563 h 79"/>
                <a:gd name="T4" fmla="*/ 0 w 37"/>
                <a:gd name="T5" fmla="*/ 0 h 79"/>
                <a:gd name="T6" fmla="*/ 110524 w 37"/>
                <a:gd name="T7" fmla="*/ 30956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80CA46C5-E24E-4409-871B-35333AF34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637159 w 178"/>
                <a:gd name="T1" fmla="*/ 2591803 h 722"/>
                <a:gd name="T2" fmla="*/ 456237 w 178"/>
                <a:gd name="T3" fmla="*/ 2097004 h 722"/>
                <a:gd name="T4" fmla="*/ 157323 w 178"/>
                <a:gd name="T5" fmla="*/ 926766 h 722"/>
                <a:gd name="T6" fmla="*/ 47197 w 178"/>
                <a:gd name="T7" fmla="*/ 200276 h 722"/>
                <a:gd name="T8" fmla="*/ 0 w 178"/>
                <a:gd name="T9" fmla="*/ 0 h 722"/>
                <a:gd name="T10" fmla="*/ 129792 w 178"/>
                <a:gd name="T11" fmla="*/ 930693 h 722"/>
                <a:gd name="T12" fmla="*/ 420839 w 178"/>
                <a:gd name="T13" fmla="*/ 2108785 h 722"/>
                <a:gd name="T14" fmla="*/ 629293 w 178"/>
                <a:gd name="T15" fmla="*/ 2674269 h 722"/>
                <a:gd name="T16" fmla="*/ 700088 w 178"/>
                <a:gd name="T17" fmla="*/ 2835275 h 722"/>
                <a:gd name="T18" fmla="*/ 684356 w 178"/>
                <a:gd name="T19" fmla="*/ 2780297 h 722"/>
                <a:gd name="T20" fmla="*/ 637159 w 178"/>
                <a:gd name="T21" fmla="*/ 2591803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502050FD-9C5F-4B81-8D76-3D37D298A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43277 w 23"/>
                <a:gd name="T1" fmla="*/ 2266168 h 635"/>
                <a:gd name="T2" fmla="*/ 47211 w 23"/>
                <a:gd name="T3" fmla="*/ 2313298 h 635"/>
                <a:gd name="T4" fmla="*/ 86554 w 23"/>
                <a:gd name="T5" fmla="*/ 2482180 h 635"/>
                <a:gd name="T6" fmla="*/ 90488 w 23"/>
                <a:gd name="T7" fmla="*/ 2493963 h 635"/>
                <a:gd name="T8" fmla="*/ 66882 w 23"/>
                <a:gd name="T9" fmla="*/ 2262240 h 635"/>
                <a:gd name="T10" fmla="*/ 19671 w 23"/>
                <a:gd name="T11" fmla="*/ 1056498 h 635"/>
                <a:gd name="T12" fmla="*/ 59014 w 23"/>
                <a:gd name="T13" fmla="*/ 0 h 635"/>
                <a:gd name="T14" fmla="*/ 47211 w 23"/>
                <a:gd name="T15" fmla="*/ 0 h 635"/>
                <a:gd name="T16" fmla="*/ 3934 w 23"/>
                <a:gd name="T17" fmla="*/ 1056498 h 635"/>
                <a:gd name="T18" fmla="*/ 43277 w 23"/>
                <a:gd name="T19" fmla="*/ 2266168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119EF036-ED59-4C04-8B03-EA962B23B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9610 w 17"/>
                <a:gd name="T3" fmla="*/ 220173 h 107"/>
                <a:gd name="T4" fmla="*/ 66675 w 17"/>
                <a:gd name="T5" fmla="*/ 420688 h 107"/>
                <a:gd name="T6" fmla="*/ 43143 w 17"/>
                <a:gd name="T7" fmla="*/ 180857 h 107"/>
                <a:gd name="T8" fmla="*/ 39221 w 17"/>
                <a:gd name="T9" fmla="*/ 169062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8FAD5056-E14C-44DB-B560-78D3B11B0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19747 w 41"/>
                <a:gd name="T3" fmla="*/ 365769 h 222"/>
                <a:gd name="T4" fmla="*/ 67140 w 41"/>
                <a:gd name="T5" fmla="*/ 652877 h 222"/>
                <a:gd name="T6" fmla="*/ 94785 w 41"/>
                <a:gd name="T7" fmla="*/ 723671 h 222"/>
                <a:gd name="T8" fmla="*/ 161925 w 41"/>
                <a:gd name="T9" fmla="*/ 873125 h 222"/>
                <a:gd name="T10" fmla="*/ 150077 w 41"/>
                <a:gd name="T11" fmla="*/ 833795 h 222"/>
                <a:gd name="T12" fmla="*/ 51342 w 41"/>
                <a:gd name="T13" fmla="*/ 361836 h 222"/>
                <a:gd name="T14" fmla="*/ 31595 w 41"/>
                <a:gd name="T15" fmla="*/ 86526 h 222"/>
                <a:gd name="T16" fmla="*/ 27646 w 41"/>
                <a:gd name="T17" fmla="*/ 70794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C6615F0C-5A6B-4834-9A9A-293A63DFE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7510 w 450"/>
                <a:gd name="T1" fmla="*/ 3353798 h 878"/>
                <a:gd name="T2" fmla="*/ 196497 w 450"/>
                <a:gd name="T3" fmla="*/ 2407352 h 878"/>
                <a:gd name="T4" fmla="*/ 585562 w 450"/>
                <a:gd name="T5" fmla="*/ 1523740 h 878"/>
                <a:gd name="T6" fmla="*/ 1120034 w 450"/>
                <a:gd name="T7" fmla="*/ 718671 h 878"/>
                <a:gd name="T8" fmla="*/ 1430500 w 450"/>
                <a:gd name="T9" fmla="*/ 349518 h 878"/>
                <a:gd name="T10" fmla="*/ 1595557 w 450"/>
                <a:gd name="T11" fmla="*/ 172795 h 878"/>
                <a:gd name="T12" fmla="*/ 1768475 w 450"/>
                <a:gd name="T13" fmla="*/ 3927 h 878"/>
                <a:gd name="T14" fmla="*/ 1768475 w 450"/>
                <a:gd name="T15" fmla="*/ 0 h 878"/>
                <a:gd name="T16" fmla="*/ 1591628 w 450"/>
                <a:gd name="T17" fmla="*/ 168868 h 878"/>
                <a:gd name="T18" fmla="*/ 1426570 w 450"/>
                <a:gd name="T19" fmla="*/ 345590 h 878"/>
                <a:gd name="T20" fmla="*/ 1112174 w 450"/>
                <a:gd name="T21" fmla="*/ 710817 h 878"/>
                <a:gd name="T22" fmla="*/ 569842 w 450"/>
                <a:gd name="T23" fmla="*/ 1515885 h 878"/>
                <a:gd name="T24" fmla="*/ 176848 w 450"/>
                <a:gd name="T25" fmla="*/ 2399497 h 878"/>
                <a:gd name="T26" fmla="*/ 0 w 450"/>
                <a:gd name="T27" fmla="*/ 3353798 h 878"/>
                <a:gd name="T28" fmla="*/ 0 w 450"/>
                <a:gd name="T29" fmla="*/ 3373434 h 878"/>
                <a:gd name="T30" fmla="*/ 27510 w 450"/>
                <a:gd name="T31" fmla="*/ 3448050 h 878"/>
                <a:gd name="T32" fmla="*/ 27510 w 450"/>
                <a:gd name="T33" fmla="*/ 3353798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EC7655FE-FB5C-4DFC-A0C7-816C5127B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102598 w 35"/>
                <a:gd name="T3" fmla="*/ 287338 h 73"/>
                <a:gd name="T4" fmla="*/ 138113 w 35"/>
                <a:gd name="T5" fmla="*/ 287338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A51DF5AB-A011-456E-9C6F-C9A49A595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7781 w 8"/>
                <a:gd name="T1" fmla="*/ 173170 h 48"/>
                <a:gd name="T2" fmla="*/ 31750 w 8"/>
                <a:gd name="T3" fmla="*/ 188913 h 48"/>
                <a:gd name="T4" fmla="*/ 31750 w 8"/>
                <a:gd name="T5" fmla="*/ 74778 h 48"/>
                <a:gd name="T6" fmla="*/ 3969 w 8"/>
                <a:gd name="T7" fmla="*/ 0 h 48"/>
                <a:gd name="T8" fmla="*/ 0 w 8"/>
                <a:gd name="T9" fmla="*/ 102328 h 48"/>
                <a:gd name="T10" fmla="*/ 27781 w 8"/>
                <a:gd name="T11" fmla="*/ 17317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59BF321F-AF95-4053-98C0-3C5F9892F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7354 w 52"/>
                <a:gd name="T1" fmla="*/ 70697 h 135"/>
                <a:gd name="T2" fmla="*/ 0 w 52"/>
                <a:gd name="T3" fmla="*/ 0 h 135"/>
                <a:gd name="T4" fmla="*/ 46892 w 52"/>
                <a:gd name="T5" fmla="*/ 188524 h 135"/>
                <a:gd name="T6" fmla="*/ 62523 w 52"/>
                <a:gd name="T7" fmla="*/ 243511 h 135"/>
                <a:gd name="T8" fmla="*/ 199292 w 52"/>
                <a:gd name="T9" fmla="*/ 530225 h 135"/>
                <a:gd name="T10" fmla="*/ 203200 w 52"/>
                <a:gd name="T11" fmla="*/ 530225 h 135"/>
                <a:gd name="T12" fmla="*/ 93785 w 52"/>
                <a:gd name="T13" fmla="*/ 219945 h 135"/>
                <a:gd name="T14" fmla="*/ 27354 w 52"/>
                <a:gd name="T15" fmla="*/ 70697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31A86EA4-3342-4F76-AB08-B0DEEB63CEA6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6102"/>
            <a:chExt cx="1952625" cy="5677649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52478E6D-9CCA-4EAB-8C93-EF8497C04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>
                <a:gd name="T0" fmla="*/ 27835 w 103"/>
                <a:gd name="T1" fmla="*/ 832351 h 920"/>
                <a:gd name="T2" fmla="*/ 103388 w 103"/>
                <a:gd name="T3" fmla="*/ 1763790 h 920"/>
                <a:gd name="T4" fmla="*/ 226658 w 103"/>
                <a:gd name="T5" fmla="*/ 2691267 h 920"/>
                <a:gd name="T6" fmla="*/ 401622 w 103"/>
                <a:gd name="T7" fmla="*/ 3610816 h 920"/>
                <a:gd name="T8" fmla="*/ 409575 w 103"/>
                <a:gd name="T9" fmla="*/ 3646488 h 920"/>
                <a:gd name="T10" fmla="*/ 393669 w 103"/>
                <a:gd name="T11" fmla="*/ 3464164 h 920"/>
                <a:gd name="T12" fmla="*/ 393669 w 103"/>
                <a:gd name="T13" fmla="*/ 3432455 h 920"/>
                <a:gd name="T14" fmla="*/ 250517 w 103"/>
                <a:gd name="T15" fmla="*/ 2687303 h 920"/>
                <a:gd name="T16" fmla="*/ 119294 w 103"/>
                <a:gd name="T17" fmla="*/ 1759827 h 920"/>
                <a:gd name="T18" fmla="*/ 35788 w 103"/>
                <a:gd name="T19" fmla="*/ 828387 h 920"/>
                <a:gd name="T20" fmla="*/ 11929 w 103"/>
                <a:gd name="T21" fmla="*/ 364649 h 920"/>
                <a:gd name="T22" fmla="*/ 3976 w 103"/>
                <a:gd name="T23" fmla="*/ 0 h 920"/>
                <a:gd name="T24" fmla="*/ 0 w 103"/>
                <a:gd name="T25" fmla="*/ 0 h 920"/>
                <a:gd name="T26" fmla="*/ 3976 w 103"/>
                <a:gd name="T27" fmla="*/ 364649 h 920"/>
                <a:gd name="T28" fmla="*/ 27835 w 103"/>
                <a:gd name="T29" fmla="*/ 832351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4F5C82E4-83FD-4500-B6B3-25DBCEED0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1300 w 88"/>
                <a:gd name="T1" fmla="*/ 908844 h 330"/>
                <a:gd name="T2" fmla="*/ 350838 w 88"/>
                <a:gd name="T3" fmla="*/ 1309688 h 330"/>
                <a:gd name="T4" fmla="*/ 350838 w 88"/>
                <a:gd name="T5" fmla="*/ 1222375 h 330"/>
                <a:gd name="T6" fmla="*/ 350838 w 88"/>
                <a:gd name="T7" fmla="*/ 1206500 h 330"/>
                <a:gd name="T8" fmla="*/ 247181 w 88"/>
                <a:gd name="T9" fmla="*/ 896938 h 330"/>
                <a:gd name="T10" fmla="*/ 0 w 88"/>
                <a:gd name="T11" fmla="*/ 0 h 330"/>
                <a:gd name="T12" fmla="*/ 27908 w 88"/>
                <a:gd name="T13" fmla="*/ 250031 h 330"/>
                <a:gd name="T14" fmla="*/ 211300 w 88"/>
                <a:gd name="T15" fmla="*/ 908844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E8051ED8-6CF8-46CD-B377-AE2014E9F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3813 w 90"/>
                <a:gd name="T1" fmla="*/ 59474 h 207"/>
                <a:gd name="T2" fmla="*/ 0 w 90"/>
                <a:gd name="T3" fmla="*/ 0 h 207"/>
                <a:gd name="T4" fmla="*/ 3969 w 90"/>
                <a:gd name="T5" fmla="*/ 114983 h 207"/>
                <a:gd name="T6" fmla="*/ 166688 w 90"/>
                <a:gd name="T7" fmla="*/ 503545 h 207"/>
                <a:gd name="T8" fmla="*/ 317500 w 90"/>
                <a:gd name="T9" fmla="*/ 820738 h 207"/>
                <a:gd name="T10" fmla="*/ 357188 w 90"/>
                <a:gd name="T11" fmla="*/ 820738 h 207"/>
                <a:gd name="T12" fmla="*/ 198438 w 90"/>
                <a:gd name="T13" fmla="*/ 487685 h 207"/>
                <a:gd name="T14" fmla="*/ 23813 w 90"/>
                <a:gd name="T15" fmla="*/ 59474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DF2BD3C1-D554-4645-A05D-2DB01B4AB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401541 w 115"/>
                <a:gd name="T1" fmla="*/ 1622524 h 467"/>
                <a:gd name="T2" fmla="*/ 310101 w 115"/>
                <a:gd name="T3" fmla="*/ 1364666 h 467"/>
                <a:gd name="T4" fmla="*/ 115294 w 115"/>
                <a:gd name="T5" fmla="*/ 599025 h 467"/>
                <a:gd name="T6" fmla="*/ 51683 w 115"/>
                <a:gd name="T7" fmla="*/ 210254 h 467"/>
                <a:gd name="T8" fmla="*/ 0 w 115"/>
                <a:gd name="T9" fmla="*/ 0 h 467"/>
                <a:gd name="T10" fmla="*/ 83489 w 115"/>
                <a:gd name="T11" fmla="*/ 602992 h 467"/>
                <a:gd name="T12" fmla="*/ 274320 w 115"/>
                <a:gd name="T13" fmla="*/ 1376567 h 467"/>
                <a:gd name="T14" fmla="*/ 409492 w 115"/>
                <a:gd name="T15" fmla="*/ 1749470 h 467"/>
                <a:gd name="T16" fmla="*/ 457200 w 115"/>
                <a:gd name="T17" fmla="*/ 1852613 h 467"/>
                <a:gd name="T18" fmla="*/ 445273 w 115"/>
                <a:gd name="T19" fmla="*/ 1816910 h 467"/>
                <a:gd name="T20" fmla="*/ 401541 w 115"/>
                <a:gd name="T21" fmla="*/ 1622524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945C28D3-7739-4201-A15B-1D84083C7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68219 w 36"/>
                <a:gd name="T1" fmla="*/ 2508250 h 633"/>
                <a:gd name="T2" fmla="*/ 52167 w 36"/>
                <a:gd name="T3" fmla="*/ 2365601 h 633"/>
                <a:gd name="T4" fmla="*/ 20064 w 36"/>
                <a:gd name="T5" fmla="*/ 1577067 h 633"/>
                <a:gd name="T6" fmla="*/ 52167 w 36"/>
                <a:gd name="T7" fmla="*/ 784571 h 633"/>
                <a:gd name="T8" fmla="*/ 88283 w 36"/>
                <a:gd name="T9" fmla="*/ 392286 h 633"/>
                <a:gd name="T10" fmla="*/ 144463 w 36"/>
                <a:gd name="T11" fmla="*/ 0 h 633"/>
                <a:gd name="T12" fmla="*/ 140450 w 36"/>
                <a:gd name="T13" fmla="*/ 0 h 633"/>
                <a:gd name="T14" fmla="*/ 80257 w 36"/>
                <a:gd name="T15" fmla="*/ 392286 h 633"/>
                <a:gd name="T16" fmla="*/ 40129 w 36"/>
                <a:gd name="T17" fmla="*/ 784571 h 633"/>
                <a:gd name="T18" fmla="*/ 4013 w 36"/>
                <a:gd name="T19" fmla="*/ 1577067 h 633"/>
                <a:gd name="T20" fmla="*/ 28090 w 36"/>
                <a:gd name="T21" fmla="*/ 2333901 h 633"/>
                <a:gd name="T22" fmla="*/ 64206 w 36"/>
                <a:gd name="T23" fmla="*/ 2504288 h 633"/>
                <a:gd name="T24" fmla="*/ 68219 w 36"/>
                <a:gd name="T25" fmla="*/ 2508250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CF83D3B5-1503-49C5-ADF5-F7EBFA497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87313 w 28"/>
                <a:gd name="T1" fmla="*/ 233363 h 59"/>
                <a:gd name="T2" fmla="*/ 111125 w 28"/>
                <a:gd name="T3" fmla="*/ 233363 h 59"/>
                <a:gd name="T4" fmla="*/ 0 w 28"/>
                <a:gd name="T5" fmla="*/ 0 h 59"/>
                <a:gd name="T6" fmla="*/ 87313 w 28"/>
                <a:gd name="T7" fmla="*/ 233363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2D0C2143-7096-4AE3-868D-2CC9BDD39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16062 w 17"/>
                <a:gd name="T1" fmla="*/ 213912 h 107"/>
                <a:gd name="T2" fmla="*/ 68263 w 17"/>
                <a:gd name="T3" fmla="*/ 423863 h 107"/>
                <a:gd name="T4" fmla="*/ 40155 w 17"/>
                <a:gd name="T5" fmla="*/ 174299 h 107"/>
                <a:gd name="T6" fmla="*/ 36139 w 17"/>
                <a:gd name="T7" fmla="*/ 170337 h 107"/>
                <a:gd name="T8" fmla="*/ 0 w 17"/>
                <a:gd name="T9" fmla="*/ 0 h 107"/>
                <a:gd name="T10" fmla="*/ 0 w 17"/>
                <a:gd name="T11" fmla="*/ 31691 h 107"/>
                <a:gd name="T12" fmla="*/ 16062 w 17"/>
                <a:gd name="T13" fmla="*/ 21391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7326CAF8-BCA0-4344-A64C-965AE64B4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31793 w 294"/>
                <a:gd name="T1" fmla="*/ 2191628 h 568"/>
                <a:gd name="T2" fmla="*/ 139095 w 294"/>
                <a:gd name="T3" fmla="*/ 1573375 h 568"/>
                <a:gd name="T4" fmla="*/ 393441 w 294"/>
                <a:gd name="T5" fmla="*/ 998716 h 568"/>
                <a:gd name="T6" fmla="*/ 743166 w 294"/>
                <a:gd name="T7" fmla="*/ 471616 h 568"/>
                <a:gd name="T8" fmla="*/ 945848 w 294"/>
                <a:gd name="T9" fmla="*/ 229863 h 568"/>
                <a:gd name="T10" fmla="*/ 1053150 w 294"/>
                <a:gd name="T11" fmla="*/ 110968 h 568"/>
                <a:gd name="T12" fmla="*/ 1168400 w 294"/>
                <a:gd name="T13" fmla="*/ 0 h 568"/>
                <a:gd name="T14" fmla="*/ 1164426 w 294"/>
                <a:gd name="T15" fmla="*/ 0 h 568"/>
                <a:gd name="T16" fmla="*/ 1049176 w 294"/>
                <a:gd name="T17" fmla="*/ 107005 h 568"/>
                <a:gd name="T18" fmla="*/ 941873 w 294"/>
                <a:gd name="T19" fmla="*/ 221937 h 568"/>
                <a:gd name="T20" fmla="*/ 735218 w 294"/>
                <a:gd name="T21" fmla="*/ 463690 h 568"/>
                <a:gd name="T22" fmla="*/ 377544 w 294"/>
                <a:gd name="T23" fmla="*/ 986827 h 568"/>
                <a:gd name="T24" fmla="*/ 119224 w 294"/>
                <a:gd name="T25" fmla="*/ 1569411 h 568"/>
                <a:gd name="T26" fmla="*/ 0 w 294"/>
                <a:gd name="T27" fmla="*/ 2175775 h 568"/>
                <a:gd name="T28" fmla="*/ 27819 w 294"/>
                <a:gd name="T29" fmla="*/ 2251075 h 568"/>
                <a:gd name="T30" fmla="*/ 31793 w 294"/>
                <a:gd name="T31" fmla="*/ 2191628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8CAA35DA-FFED-42D9-9367-2DD8BE001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76010 w 25"/>
                <a:gd name="T3" fmla="*/ 209550 h 53"/>
                <a:gd name="T4" fmla="*/ 100013 w 25"/>
                <a:gd name="T5" fmla="*/ 209550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233EF8CB-2327-47F1-92E6-40526C15F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7590 w 29"/>
                <a:gd name="T3" fmla="*/ 352718 h 141"/>
                <a:gd name="T4" fmla="*/ 70945 w 29"/>
                <a:gd name="T5" fmla="*/ 463685 h 141"/>
                <a:gd name="T6" fmla="*/ 114300 w 29"/>
                <a:gd name="T7" fmla="*/ 558800 h 141"/>
                <a:gd name="T8" fmla="*/ 106417 w 29"/>
                <a:gd name="T9" fmla="*/ 535021 h 141"/>
                <a:gd name="T10" fmla="*/ 31531 w 29"/>
                <a:gd name="T11" fmla="*/ 87189 h 141"/>
                <a:gd name="T12" fmla="*/ 15766 w 29"/>
                <a:gd name="T13" fmla="*/ 43594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46AAE1F9-E9A3-4E49-9D76-E56A95AB5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102328 h 48"/>
                <a:gd name="T2" fmla="*/ 15875 w 8"/>
                <a:gd name="T3" fmla="*/ 145620 h 48"/>
                <a:gd name="T4" fmla="*/ 31750 w 8"/>
                <a:gd name="T5" fmla="*/ 188913 h 48"/>
                <a:gd name="T6" fmla="*/ 27781 w 8"/>
                <a:gd name="T7" fmla="*/ 74778 h 48"/>
                <a:gd name="T8" fmla="*/ 0 w 8"/>
                <a:gd name="T9" fmla="*/ 0 h 48"/>
                <a:gd name="T10" fmla="*/ 0 w 8"/>
                <a:gd name="T11" fmla="*/ 15743 h 48"/>
                <a:gd name="T12" fmla="*/ 0 w 8"/>
                <a:gd name="T13" fmla="*/ 10232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E17B47AF-F89F-4F02-A2F8-D2124FCDA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43656 w 44"/>
                <a:gd name="T1" fmla="*/ 110925 h 111"/>
                <a:gd name="T2" fmla="*/ 0 w 44"/>
                <a:gd name="T3" fmla="*/ 0 h 111"/>
                <a:gd name="T4" fmla="*/ 43656 w 44"/>
                <a:gd name="T5" fmla="*/ 194119 h 111"/>
                <a:gd name="T6" fmla="*/ 55563 w 44"/>
                <a:gd name="T7" fmla="*/ 229773 h 111"/>
                <a:gd name="T8" fmla="*/ 154781 w 44"/>
                <a:gd name="T9" fmla="*/ 439738 h 111"/>
                <a:gd name="T10" fmla="*/ 174625 w 44"/>
                <a:gd name="T11" fmla="*/ 439738 h 111"/>
                <a:gd name="T12" fmla="*/ 87313 w 44"/>
                <a:gd name="T13" fmla="*/ 206003 h 111"/>
                <a:gd name="T14" fmla="*/ 43656 w 44"/>
                <a:gd name="T15" fmla="*/ 110925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5ECC52ED-F2A6-4146-B111-B445439B5C29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03321164-989E-4301-9784-FF298122B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AD2B40C2-5B6C-4D89-BF1D-AB2B0E9B05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حرر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F9EC0-10CE-40A3-88A2-BC068F7FB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F6F1A2-CE2C-4E97-ADE9-1B1257EE6422}" type="datetimeFigureOut">
              <a:rPr lang="ar-SA"/>
              <a:pPr>
                <a:defRPr/>
              </a:pPr>
              <a:t>19/04/41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B5922-B171-4823-8D7F-EEED60080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D0C32-8A3F-4F04-BCC8-368A30207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86D0A0AC-37F5-4BEC-AFA9-6966DD71A785}" type="slidenum">
              <a:rPr lang="ar-SA" altLang="ar-SA"/>
              <a:pPr>
                <a:defRPr/>
              </a:pPr>
              <a:t>‹#›</a:t>
            </a:fld>
            <a:endParaRPr lang="ar-SA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ransition>
    <p:wipe dir="u"/>
    <p:sndAc>
      <p:stSnd>
        <p:snd r:embed="rId18" name="0197 - ريح الشتاء.wav"/>
      </p:stSnd>
    </p:sndAc>
  </p:transition>
  <p:txStyles>
    <p:titleStyle>
      <a:lvl1pPr algn="l" defTabSz="457200" rtl="1" eaLnBrk="0" fontAlgn="base" hangingPunct="0">
        <a:spcBef>
          <a:spcPct val="0"/>
        </a:spcBef>
        <a:spcAft>
          <a:spcPct val="0"/>
        </a:spcAft>
        <a:defRPr sz="3600" kern="1200">
          <a:solidFill>
            <a:srgbClr val="962499"/>
          </a:solidFill>
          <a:latin typeface="+mj-lt"/>
          <a:ea typeface="+mj-ea"/>
          <a:cs typeface="Arial" panose="020B0604020202020204" pitchFamily="34" charset="0"/>
        </a:defRPr>
      </a:lvl1pPr>
      <a:lvl2pPr algn="l" defTabSz="457200" rtl="1" eaLnBrk="0" fontAlgn="base" hangingPunct="0">
        <a:spcBef>
          <a:spcPct val="0"/>
        </a:spcBef>
        <a:spcAft>
          <a:spcPct val="0"/>
        </a:spcAft>
        <a:defRPr sz="3600">
          <a:solidFill>
            <a:srgbClr val="962499"/>
          </a:solidFill>
          <a:latin typeface="Century Gothic" panose="020B0502020202020204" pitchFamily="34" charset="0"/>
          <a:cs typeface="Arial" panose="020B0604020202020204" pitchFamily="34" charset="0"/>
        </a:defRPr>
      </a:lvl2pPr>
      <a:lvl3pPr algn="l" defTabSz="457200" rtl="1" eaLnBrk="0" fontAlgn="base" hangingPunct="0">
        <a:spcBef>
          <a:spcPct val="0"/>
        </a:spcBef>
        <a:spcAft>
          <a:spcPct val="0"/>
        </a:spcAft>
        <a:defRPr sz="3600">
          <a:solidFill>
            <a:srgbClr val="962499"/>
          </a:solidFill>
          <a:latin typeface="Century Gothic" panose="020B0502020202020204" pitchFamily="34" charset="0"/>
          <a:cs typeface="Arial" panose="020B0604020202020204" pitchFamily="34" charset="0"/>
        </a:defRPr>
      </a:lvl3pPr>
      <a:lvl4pPr algn="l" defTabSz="457200" rtl="1" eaLnBrk="0" fontAlgn="base" hangingPunct="0">
        <a:spcBef>
          <a:spcPct val="0"/>
        </a:spcBef>
        <a:spcAft>
          <a:spcPct val="0"/>
        </a:spcAft>
        <a:defRPr sz="3600">
          <a:solidFill>
            <a:srgbClr val="962499"/>
          </a:solidFill>
          <a:latin typeface="Century Gothic" panose="020B0502020202020204" pitchFamily="34" charset="0"/>
          <a:cs typeface="Arial" panose="020B0604020202020204" pitchFamily="34" charset="0"/>
        </a:defRPr>
      </a:lvl4pPr>
      <a:lvl5pPr algn="l" defTabSz="457200" rtl="1" eaLnBrk="0" fontAlgn="base" hangingPunct="0">
        <a:spcBef>
          <a:spcPct val="0"/>
        </a:spcBef>
        <a:spcAft>
          <a:spcPct val="0"/>
        </a:spcAft>
        <a:defRPr sz="3600">
          <a:solidFill>
            <a:srgbClr val="962499"/>
          </a:solidFill>
          <a:latin typeface="Century Gothic" panose="020B0502020202020204" pitchFamily="34" charset="0"/>
          <a:cs typeface="Arial" panose="020B0604020202020204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r" defTabSz="457200" rtl="1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r" defTabSz="457200" rtl="1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r" defTabSz="457200" rtl="1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r" defTabSz="457200" rtl="1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maryamsalmughira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26" Type="http://schemas.openxmlformats.org/officeDocument/2006/relationships/diagramQuickStyle" Target="../diagrams/quickStyle5.xml"/><Relationship Id="rId3" Type="http://schemas.openxmlformats.org/officeDocument/2006/relationships/audio" Target="../media/audio5.wav"/><Relationship Id="rId21" Type="http://schemas.openxmlformats.org/officeDocument/2006/relationships/diagramQuickStyle" Target="../diagrams/quickStyle4.xml"/><Relationship Id="rId34" Type="http://schemas.openxmlformats.org/officeDocument/2006/relationships/diagramData" Target="../diagrams/data7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5" Type="http://schemas.openxmlformats.org/officeDocument/2006/relationships/diagramLayout" Target="../diagrams/layout5.xml"/><Relationship Id="rId33" Type="http://schemas.microsoft.com/office/2007/relationships/diagramDrawing" Target="../diagrams/drawing6.xml"/><Relationship Id="rId38" Type="http://schemas.microsoft.com/office/2007/relationships/diagramDrawing" Target="../diagrams/drawing7.xml"/><Relationship Id="rId2" Type="http://schemas.openxmlformats.org/officeDocument/2006/relationships/audio" Target="../media/audio1.wav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29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24" Type="http://schemas.openxmlformats.org/officeDocument/2006/relationships/diagramData" Target="../diagrams/data5.xml"/><Relationship Id="rId32" Type="http://schemas.openxmlformats.org/officeDocument/2006/relationships/diagramColors" Target="../diagrams/colors6.xml"/><Relationship Id="rId37" Type="http://schemas.openxmlformats.org/officeDocument/2006/relationships/diagramColors" Target="../diagrams/colors7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28" Type="http://schemas.microsoft.com/office/2007/relationships/diagramDrawing" Target="../diagrams/drawing5.xml"/><Relationship Id="rId36" Type="http://schemas.openxmlformats.org/officeDocument/2006/relationships/diagramQuickStyle" Target="../diagrams/quickStyle7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31" Type="http://schemas.openxmlformats.org/officeDocument/2006/relationships/diagramQuickStyle" Target="../diagrams/quickStyle6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Relationship Id="rId27" Type="http://schemas.openxmlformats.org/officeDocument/2006/relationships/diagramColors" Target="../diagrams/colors5.xml"/><Relationship Id="rId30" Type="http://schemas.openxmlformats.org/officeDocument/2006/relationships/diagramLayout" Target="../diagrams/layout6.xml"/><Relationship Id="rId35" Type="http://schemas.openxmlformats.org/officeDocument/2006/relationships/diagramLayout" Target="../diagrams/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18" Type="http://schemas.microsoft.com/office/2007/relationships/diagramDrawing" Target="../diagrams/drawing10.xml"/><Relationship Id="rId3" Type="http://schemas.openxmlformats.org/officeDocument/2006/relationships/audio" Target="../media/audio5.wav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17" Type="http://schemas.openxmlformats.org/officeDocument/2006/relationships/diagramColors" Target="../diagrams/colors10.xml"/><Relationship Id="rId2" Type="http://schemas.openxmlformats.org/officeDocument/2006/relationships/audio" Target="../media/audio1.wav"/><Relationship Id="rId16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5" Type="http://schemas.openxmlformats.org/officeDocument/2006/relationships/diagramLayout" Target="../diagrams/layout10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Relationship Id="rId14" Type="http://schemas.openxmlformats.org/officeDocument/2006/relationships/diagramData" Target="../diagrams/data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ENOVO\Desktop\IMG_1439.MP4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audio" Target="../media/audio10.wav"/><Relationship Id="rId7" Type="http://schemas.openxmlformats.org/officeDocument/2006/relationships/diagramColors" Target="../diagrams/colors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99.gif">
            <a:extLst>
              <a:ext uri="{FF2B5EF4-FFF2-40B4-BE49-F238E27FC236}">
                <a16:creationId xmlns:a16="http://schemas.microsoft.com/office/drawing/2014/main" id="{14A1FCF7-3AC8-4CCC-8897-D1C92B65B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700213"/>
            <a:ext cx="44640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BEDF886B-884D-4DA2-8C8F-DD5240FF1CBB}"/>
              </a:ext>
            </a:extLst>
          </p:cNvPr>
          <p:cNvSpPr>
            <a:spLocks noChangeArrowheads="1"/>
          </p:cNvSpPr>
          <p:nvPr/>
        </p:nvSpPr>
        <p:spPr bwMode="auto">
          <a:xfrm rot="-699070">
            <a:off x="3263900" y="2271713"/>
            <a:ext cx="23463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EG" altLang="ar-SA" sz="8000" b="1" dirty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البشرة</a:t>
            </a:r>
            <a:endParaRPr lang="ar-SA" altLang="ar-SA" sz="4800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09804BF7-E9EB-482F-9D9C-BCDE88A37C0C}"/>
              </a:ext>
            </a:extLst>
          </p:cNvPr>
          <p:cNvSpPr txBox="1"/>
          <p:nvPr/>
        </p:nvSpPr>
        <p:spPr>
          <a:xfrm>
            <a:off x="1043608" y="5301208"/>
            <a:ext cx="5256361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hlinkClick r:id="rId5"/>
              </a:rPr>
              <a:t>https://t.me/maryamsalmughira</a:t>
            </a:r>
            <a:endParaRPr lang="en-US" dirty="0"/>
          </a:p>
          <a:p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أ/ مريم المغيرة 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ar-SA" dirty="0"/>
          </a:p>
        </p:txBody>
      </p: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682 - klun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682 - klun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FEADC2D-48CD-4BBC-88F0-3FF1E7896732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2709863"/>
            <a:ext cx="8429625" cy="2801937"/>
            <a:chOff x="428596" y="1500174"/>
            <a:chExt cx="8429684" cy="5143536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0E162F13-DD0E-4D31-B898-3BC4C4FE1E1E}"/>
                </a:ext>
              </a:extLst>
            </p:cNvPr>
            <p:cNvSpPr/>
            <p:nvPr/>
          </p:nvSpPr>
          <p:spPr>
            <a:xfrm>
              <a:off x="428596" y="1500174"/>
              <a:ext cx="8429684" cy="5143536"/>
            </a:xfrm>
            <a:prstGeom prst="rect">
              <a:avLst/>
            </a:prstGeom>
            <a:solidFill>
              <a:srgbClr val="660066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FD40D024-02C9-414B-851E-81F24C9F4FBA}"/>
                </a:ext>
              </a:extLst>
            </p:cNvPr>
            <p:cNvSpPr/>
            <p:nvPr/>
          </p:nvSpPr>
          <p:spPr>
            <a:xfrm>
              <a:off x="571472" y="1712909"/>
              <a:ext cx="8143932" cy="4718067"/>
            </a:xfrm>
            <a:prstGeom prst="roundRect">
              <a:avLst/>
            </a:prstGeom>
            <a:solidFill>
              <a:srgbClr val="FFFFCC"/>
            </a:solidFill>
            <a:ln w="57150">
              <a:solidFill>
                <a:srgbClr val="CC00C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5" name="Rectangle 1">
            <a:extLst>
              <a:ext uri="{FF2B5EF4-FFF2-40B4-BE49-F238E27FC236}">
                <a16:creationId xmlns:a16="http://schemas.microsoft.com/office/drawing/2014/main" id="{F8E281CA-0EB9-4D3F-BC2A-5F0697E69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141663"/>
            <a:ext cx="77152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EG" altLang="ar-SA" sz="4000" b="1" dirty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تعريف الزيوان: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r-EG" altLang="ar-SA" sz="4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عبارة عن سدادة </a:t>
            </a:r>
            <a:r>
              <a:rPr lang="ar-EG" altLang="ar-SA" sz="40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كيراتينية</a:t>
            </a:r>
            <a:r>
              <a:rPr lang="ar-EG" altLang="ar-SA" sz="40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دهنية أو شمعية القوام تتشكل علي فوهة الجريب الشعري.</a:t>
            </a:r>
            <a:endParaRPr lang="en-US" altLang="ar-SA" sz="40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شكل حر 9">
            <a:extLst>
              <a:ext uri="{FF2B5EF4-FFF2-40B4-BE49-F238E27FC236}">
                <a16:creationId xmlns:a16="http://schemas.microsoft.com/office/drawing/2014/main" id="{CAA2BC94-B468-40C3-AF7F-CE2C29A9D046}"/>
              </a:ext>
            </a:extLst>
          </p:cNvPr>
          <p:cNvSpPr/>
          <p:nvPr/>
        </p:nvSpPr>
        <p:spPr>
          <a:xfrm>
            <a:off x="3535363" y="803275"/>
            <a:ext cx="2438400" cy="1319213"/>
          </a:xfrm>
          <a:custGeom>
            <a:avLst/>
            <a:gdLst>
              <a:gd name="connsiteX0" fmla="*/ 0 w 1823032"/>
              <a:gd name="connsiteY0" fmla="*/ 659628 h 1319256"/>
              <a:gd name="connsiteX1" fmla="*/ 377135 w 1823032"/>
              <a:gd name="connsiteY1" fmla="*/ 125247 h 1319256"/>
              <a:gd name="connsiteX2" fmla="*/ 911517 w 1823032"/>
              <a:gd name="connsiteY2" fmla="*/ 1 h 1319256"/>
              <a:gd name="connsiteX3" fmla="*/ 1445899 w 1823032"/>
              <a:gd name="connsiteY3" fmla="*/ 125248 h 1319256"/>
              <a:gd name="connsiteX4" fmla="*/ 1823032 w 1823032"/>
              <a:gd name="connsiteY4" fmla="*/ 659631 h 1319256"/>
              <a:gd name="connsiteX5" fmla="*/ 1445898 w 1823032"/>
              <a:gd name="connsiteY5" fmla="*/ 1194013 h 1319256"/>
              <a:gd name="connsiteX6" fmla="*/ 911516 w 1823032"/>
              <a:gd name="connsiteY6" fmla="*/ 1319259 h 1319256"/>
              <a:gd name="connsiteX7" fmla="*/ 377134 w 1823032"/>
              <a:gd name="connsiteY7" fmla="*/ 1194012 h 1319256"/>
              <a:gd name="connsiteX8" fmla="*/ 0 w 1823032"/>
              <a:gd name="connsiteY8" fmla="*/ 659630 h 1319256"/>
              <a:gd name="connsiteX9" fmla="*/ 0 w 1823032"/>
              <a:gd name="connsiteY9" fmla="*/ 659628 h 13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23032" h="1319256">
                <a:moveTo>
                  <a:pt x="0" y="659628"/>
                </a:moveTo>
                <a:cubicBezTo>
                  <a:pt x="0" y="448038"/>
                  <a:pt x="140264" y="249292"/>
                  <a:pt x="377135" y="125247"/>
                </a:cubicBezTo>
                <a:cubicBezTo>
                  <a:pt x="532602" y="43831"/>
                  <a:pt x="719612" y="1"/>
                  <a:pt x="911517" y="1"/>
                </a:cubicBezTo>
                <a:cubicBezTo>
                  <a:pt x="1103422" y="1"/>
                  <a:pt x="1290432" y="43832"/>
                  <a:pt x="1445899" y="125248"/>
                </a:cubicBezTo>
                <a:cubicBezTo>
                  <a:pt x="1682770" y="249294"/>
                  <a:pt x="1823033" y="448041"/>
                  <a:pt x="1823032" y="659631"/>
                </a:cubicBezTo>
                <a:cubicBezTo>
                  <a:pt x="1823032" y="871221"/>
                  <a:pt x="1682769" y="1069967"/>
                  <a:pt x="1445898" y="1194013"/>
                </a:cubicBezTo>
                <a:cubicBezTo>
                  <a:pt x="1290431" y="1275429"/>
                  <a:pt x="1103421" y="1319259"/>
                  <a:pt x="911516" y="1319259"/>
                </a:cubicBezTo>
                <a:cubicBezTo>
                  <a:pt x="719611" y="1319259"/>
                  <a:pt x="532601" y="1275428"/>
                  <a:pt x="377134" y="1194012"/>
                </a:cubicBezTo>
                <a:cubicBezTo>
                  <a:pt x="140263" y="1069966"/>
                  <a:pt x="0" y="871219"/>
                  <a:pt x="0" y="659630"/>
                </a:cubicBezTo>
                <a:lnTo>
                  <a:pt x="0" y="65962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66977" tIns="193200" rIns="266977" bIns="193200" spcCol="1270" anchor="ctr"/>
          <a:lstStyle/>
          <a:p>
            <a:pPr algn="ctr" defTabSz="1866900" rtl="1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ar-EG" sz="4200" b="1" dirty="0" err="1">
                <a:latin typeface="Calibri" panose="020F0502020204030204" pitchFamily="34" charset="0"/>
                <a:cs typeface="Calibri" panose="020F0502020204030204" pitchFamily="34" charset="0"/>
              </a:rPr>
              <a:t>الزيوان</a:t>
            </a:r>
            <a:endParaRPr lang="ar-BH" sz="4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CKU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20F80B97-8CDB-4FDD-91E7-970F6B4C874F}"/>
              </a:ext>
            </a:extLst>
          </p:cNvPr>
          <p:cNvGraphicFramePr/>
          <p:nvPr/>
        </p:nvGraphicFramePr>
        <p:xfrm>
          <a:off x="3714744" y="265317"/>
          <a:ext cx="1814987" cy="734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id="{5A08E9FF-14E9-4EA4-A206-3F8362CDAC34}"/>
              </a:ext>
            </a:extLst>
          </p:cNvPr>
          <p:cNvGraphicFramePr/>
          <p:nvPr/>
        </p:nvGraphicFramePr>
        <p:xfrm>
          <a:off x="6143636" y="2000240"/>
          <a:ext cx="1966854" cy="979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id="{46FFE537-390D-43E8-A8C7-D1BA194ED955}"/>
              </a:ext>
            </a:extLst>
          </p:cNvPr>
          <p:cNvGraphicFramePr/>
          <p:nvPr/>
        </p:nvGraphicFramePr>
        <p:xfrm>
          <a:off x="1142976" y="1928802"/>
          <a:ext cx="1991806" cy="979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id="{FB084601-6E2F-4CF5-A007-11998B5BCE47}"/>
              </a:ext>
            </a:extLst>
          </p:cNvPr>
          <p:cNvGraphicFramePr/>
          <p:nvPr/>
        </p:nvGraphicFramePr>
        <p:xfrm>
          <a:off x="3000364" y="3439205"/>
          <a:ext cx="3286147" cy="1061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1" name="رسم تخطيطي 10">
            <a:extLst>
              <a:ext uri="{FF2B5EF4-FFF2-40B4-BE49-F238E27FC236}">
                <a16:creationId xmlns:a16="http://schemas.microsoft.com/office/drawing/2014/main" id="{8606F44E-F5BF-4F36-918B-12419535CE35}"/>
              </a:ext>
            </a:extLst>
          </p:cNvPr>
          <p:cNvGraphicFramePr/>
          <p:nvPr/>
        </p:nvGraphicFramePr>
        <p:xfrm>
          <a:off x="6455795" y="5085184"/>
          <a:ext cx="2688205" cy="114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3" name="رسم تخطيطي 12">
            <a:extLst>
              <a:ext uri="{FF2B5EF4-FFF2-40B4-BE49-F238E27FC236}">
                <a16:creationId xmlns:a16="http://schemas.microsoft.com/office/drawing/2014/main" id="{DDD02FFC-5E92-4DDD-A9F4-0C7F4A226840}"/>
              </a:ext>
            </a:extLst>
          </p:cNvPr>
          <p:cNvGraphicFramePr/>
          <p:nvPr/>
        </p:nvGraphicFramePr>
        <p:xfrm>
          <a:off x="3143240" y="5143512"/>
          <a:ext cx="278608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graphicFrame>
        <p:nvGraphicFramePr>
          <p:cNvPr id="15" name="رسم تخطيطي 14">
            <a:extLst>
              <a:ext uri="{FF2B5EF4-FFF2-40B4-BE49-F238E27FC236}">
                <a16:creationId xmlns:a16="http://schemas.microsoft.com/office/drawing/2014/main" id="{DEA44E74-6867-4C32-98C6-B4929F494F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0745059"/>
              </p:ext>
            </p:extLst>
          </p:nvPr>
        </p:nvGraphicFramePr>
        <p:xfrm>
          <a:off x="0" y="5157787"/>
          <a:ext cx="2997190" cy="105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4" r:lo="rId35" r:qs="rId36" r:cs="rId37"/>
          </a:graphicData>
        </a:graphic>
      </p:graphicFrame>
      <p:grpSp>
        <p:nvGrpSpPr>
          <p:cNvPr id="2" name="مجموعة 30">
            <a:extLst>
              <a:ext uri="{FF2B5EF4-FFF2-40B4-BE49-F238E27FC236}">
                <a16:creationId xmlns:a16="http://schemas.microsoft.com/office/drawing/2014/main" id="{DE527E6C-02A5-49CE-B444-2996339764EB}"/>
              </a:ext>
            </a:extLst>
          </p:cNvPr>
          <p:cNvGrpSpPr>
            <a:grpSpLocks/>
          </p:cNvGrpSpPr>
          <p:nvPr/>
        </p:nvGrpSpPr>
        <p:grpSpPr bwMode="auto">
          <a:xfrm>
            <a:off x="2000250" y="1000125"/>
            <a:ext cx="5073650" cy="1071563"/>
            <a:chOff x="2071670" y="1000108"/>
            <a:chExt cx="5072892" cy="1071570"/>
          </a:xfrm>
        </p:grpSpPr>
        <p:grpSp>
          <p:nvGrpSpPr>
            <p:cNvPr id="21520" name="مجموعة 27">
              <a:extLst>
                <a:ext uri="{FF2B5EF4-FFF2-40B4-BE49-F238E27FC236}">
                  <a16:creationId xmlns:a16="http://schemas.microsoft.com/office/drawing/2014/main" id="{E9D09695-3B89-4800-B4FD-BCF21DC74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670" y="1000108"/>
              <a:ext cx="5072892" cy="1071570"/>
              <a:chOff x="2071670" y="1000108"/>
              <a:chExt cx="5072892" cy="1071570"/>
            </a:xfrm>
          </p:grpSpPr>
          <p:cxnSp>
            <p:nvCxnSpPr>
              <p:cNvPr id="19" name="رابط مستقيم 18">
                <a:extLst>
                  <a:ext uri="{FF2B5EF4-FFF2-40B4-BE49-F238E27FC236}">
                    <a16:creationId xmlns:a16="http://schemas.microsoft.com/office/drawing/2014/main" id="{5D3E2757-CE40-422B-9752-999BD83609C0}"/>
                  </a:ext>
                </a:extLst>
              </p:cNvPr>
              <p:cNvCxnSpPr/>
              <p:nvPr/>
            </p:nvCxnSpPr>
            <p:spPr>
              <a:xfrm>
                <a:off x="2071670" y="1571612"/>
                <a:ext cx="5071305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رابط مستقيم 23">
                <a:extLst>
                  <a:ext uri="{FF2B5EF4-FFF2-40B4-BE49-F238E27FC236}">
                    <a16:creationId xmlns:a16="http://schemas.microsoft.com/office/drawing/2014/main" id="{8C6E5460-0D6B-4AD0-862F-DA6B3B667520}"/>
                  </a:ext>
                </a:extLst>
              </p:cNvPr>
              <p:cNvCxnSpPr/>
              <p:nvPr/>
            </p:nvCxnSpPr>
            <p:spPr>
              <a:xfrm rot="5400000">
                <a:off x="4358871" y="1284273"/>
                <a:ext cx="5699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رابط مستقيم 24">
                <a:extLst>
                  <a:ext uri="{FF2B5EF4-FFF2-40B4-BE49-F238E27FC236}">
                    <a16:creationId xmlns:a16="http://schemas.microsoft.com/office/drawing/2014/main" id="{5809A539-6FCD-4D75-B6F1-9AD6DACCF942}"/>
                  </a:ext>
                </a:extLst>
              </p:cNvPr>
              <p:cNvCxnSpPr/>
              <p:nvPr/>
            </p:nvCxnSpPr>
            <p:spPr>
              <a:xfrm rot="5400000">
                <a:off x="6893735" y="1820851"/>
                <a:ext cx="500066" cy="158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E30C064D-80F4-42E2-BFC1-4C480DBB52FF}"/>
                </a:ext>
              </a:extLst>
            </p:cNvPr>
            <p:cNvCxnSpPr/>
            <p:nvPr/>
          </p:nvCxnSpPr>
          <p:spPr>
            <a:xfrm rot="5400000">
              <a:off x="1858149" y="1785132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" name="مجموعة 31">
            <a:extLst>
              <a:ext uri="{FF2B5EF4-FFF2-40B4-BE49-F238E27FC236}">
                <a16:creationId xmlns:a16="http://schemas.microsoft.com/office/drawing/2014/main" id="{9AC39C5F-509B-4B5D-90A4-2B4CAE549E18}"/>
              </a:ext>
            </a:extLst>
          </p:cNvPr>
          <p:cNvGrpSpPr>
            <a:grpSpLocks/>
          </p:cNvGrpSpPr>
          <p:nvPr/>
        </p:nvGrpSpPr>
        <p:grpSpPr bwMode="auto">
          <a:xfrm>
            <a:off x="2071688" y="4430713"/>
            <a:ext cx="5092700" cy="784225"/>
            <a:chOff x="2071670" y="1215216"/>
            <a:chExt cx="5092618" cy="785024"/>
          </a:xfrm>
        </p:grpSpPr>
        <p:grpSp>
          <p:nvGrpSpPr>
            <p:cNvPr id="21515" name="مجموعة 32">
              <a:extLst>
                <a:ext uri="{FF2B5EF4-FFF2-40B4-BE49-F238E27FC236}">
                  <a16:creationId xmlns:a16="http://schemas.microsoft.com/office/drawing/2014/main" id="{0E572420-E083-4008-877E-C4599A1A35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670" y="1215216"/>
              <a:ext cx="5092618" cy="727266"/>
              <a:chOff x="2071670" y="1215216"/>
              <a:chExt cx="5092618" cy="727266"/>
            </a:xfrm>
          </p:grpSpPr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EAFA5C44-2EF7-4FC3-A8E0-B844E563C7FC}"/>
                  </a:ext>
                </a:extLst>
              </p:cNvPr>
              <p:cNvCxnSpPr/>
              <p:nvPr/>
            </p:nvCxnSpPr>
            <p:spPr>
              <a:xfrm>
                <a:off x="2071670" y="1571178"/>
                <a:ext cx="5071980" cy="158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رابط مستقيم 35">
                <a:extLst>
                  <a:ext uri="{FF2B5EF4-FFF2-40B4-BE49-F238E27FC236}">
                    <a16:creationId xmlns:a16="http://schemas.microsoft.com/office/drawing/2014/main" id="{ECCBEE67-53F6-4FDB-A3C8-EA0F599F6748}"/>
                  </a:ext>
                </a:extLst>
              </p:cNvPr>
              <p:cNvCxnSpPr/>
              <p:nvPr/>
            </p:nvCxnSpPr>
            <p:spPr>
              <a:xfrm rot="5400000">
                <a:off x="4286621" y="1571974"/>
                <a:ext cx="715103" cy="158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رابط مستقيم 36">
                <a:extLst>
                  <a:ext uri="{FF2B5EF4-FFF2-40B4-BE49-F238E27FC236}">
                    <a16:creationId xmlns:a16="http://schemas.microsoft.com/office/drawing/2014/main" id="{E7AA7768-5113-484D-B81A-8A7DB6D06E5B}"/>
                  </a:ext>
                </a:extLst>
              </p:cNvPr>
              <p:cNvCxnSpPr/>
              <p:nvPr/>
            </p:nvCxnSpPr>
            <p:spPr>
              <a:xfrm>
                <a:off x="7145238" y="1571178"/>
                <a:ext cx="19050" cy="371853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10BDC210-8CA2-4F1D-8D03-BC4E6E1DC104}"/>
                </a:ext>
              </a:extLst>
            </p:cNvPr>
            <p:cNvCxnSpPr/>
            <p:nvPr/>
          </p:nvCxnSpPr>
          <p:spPr>
            <a:xfrm rot="5400000">
              <a:off x="1857933" y="1784916"/>
              <a:ext cx="429062" cy="158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6" grpId="0">
        <p:bldAsOne/>
      </p:bldGraphic>
      <p:bldGraphic spid="7" grpId="0">
        <p:bldAsOne/>
      </p:bldGraphic>
      <p:bldGraphic spid="9" grpId="0">
        <p:bldAsOne/>
      </p:bldGraphic>
      <p:bldGraphic spid="11" grpId="0">
        <p:bldAsOne/>
      </p:bldGraphic>
      <p:bldGraphic spid="13" grpId="0">
        <p:bldAsOne/>
      </p:bldGraphic>
      <p:bldGraphic spid="1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7">
            <a:extLst>
              <a:ext uri="{FF2B5EF4-FFF2-40B4-BE49-F238E27FC236}">
                <a16:creationId xmlns:a16="http://schemas.microsoft.com/office/drawing/2014/main" id="{41F938A4-ED05-4BBB-8494-B1809DC141FC}"/>
              </a:ext>
            </a:extLst>
          </p:cNvPr>
          <p:cNvGrpSpPr>
            <a:grpSpLocks/>
          </p:cNvGrpSpPr>
          <p:nvPr/>
        </p:nvGrpSpPr>
        <p:grpSpPr bwMode="auto">
          <a:xfrm>
            <a:off x="2035175" y="1571625"/>
            <a:ext cx="5073650" cy="1071563"/>
            <a:chOff x="2071670" y="1000108"/>
            <a:chExt cx="5072892" cy="1071570"/>
          </a:xfrm>
        </p:grpSpPr>
        <p:grpSp>
          <p:nvGrpSpPr>
            <p:cNvPr id="22534" name="مجموعة 27">
              <a:extLst>
                <a:ext uri="{FF2B5EF4-FFF2-40B4-BE49-F238E27FC236}">
                  <a16:creationId xmlns:a16="http://schemas.microsoft.com/office/drawing/2014/main" id="{6F8EFE1E-6928-43F8-B90F-0A6295217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1670" y="1000108"/>
              <a:ext cx="5072892" cy="1071570"/>
              <a:chOff x="2071670" y="1000108"/>
              <a:chExt cx="5072892" cy="1071570"/>
            </a:xfrm>
          </p:grpSpPr>
          <p:cxnSp>
            <p:nvCxnSpPr>
              <p:cNvPr id="11" name="رابط مستقيم 10">
                <a:extLst>
                  <a:ext uri="{FF2B5EF4-FFF2-40B4-BE49-F238E27FC236}">
                    <a16:creationId xmlns:a16="http://schemas.microsoft.com/office/drawing/2014/main" id="{B1976D2E-61A4-43B0-AC6B-7708E1E679CA}"/>
                  </a:ext>
                </a:extLst>
              </p:cNvPr>
              <p:cNvCxnSpPr/>
              <p:nvPr/>
            </p:nvCxnSpPr>
            <p:spPr>
              <a:xfrm>
                <a:off x="2071670" y="1571612"/>
                <a:ext cx="5071305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8D3775CD-7659-41EA-A4FB-380AEB20D942}"/>
                  </a:ext>
                </a:extLst>
              </p:cNvPr>
              <p:cNvCxnSpPr/>
              <p:nvPr/>
            </p:nvCxnSpPr>
            <p:spPr>
              <a:xfrm rot="5400000">
                <a:off x="4358871" y="1284273"/>
                <a:ext cx="5699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رابط مستقيم 12">
                <a:extLst>
                  <a:ext uri="{FF2B5EF4-FFF2-40B4-BE49-F238E27FC236}">
                    <a16:creationId xmlns:a16="http://schemas.microsoft.com/office/drawing/2014/main" id="{9B7856AB-85C7-425F-B8DE-AFABF3BB8FE4}"/>
                  </a:ext>
                </a:extLst>
              </p:cNvPr>
              <p:cNvCxnSpPr/>
              <p:nvPr/>
            </p:nvCxnSpPr>
            <p:spPr>
              <a:xfrm rot="5400000">
                <a:off x="6893735" y="1820851"/>
                <a:ext cx="500066" cy="158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CD4511A0-53F2-4792-9896-722C978CA669}"/>
                </a:ext>
              </a:extLst>
            </p:cNvPr>
            <p:cNvCxnSpPr/>
            <p:nvPr/>
          </p:nvCxnSpPr>
          <p:spPr>
            <a:xfrm rot="5400000">
              <a:off x="1858149" y="1785132"/>
              <a:ext cx="428628" cy="15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id="{43E2D5D4-5BA8-4EA5-9E5A-6037FD073B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340200"/>
              </p:ext>
            </p:extLst>
          </p:nvPr>
        </p:nvGraphicFramePr>
        <p:xfrm>
          <a:off x="3679372" y="2713052"/>
          <a:ext cx="5286396" cy="214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id="{4AF76BF6-2BD5-4769-881D-06E07789C0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9288806"/>
              </p:ext>
            </p:extLst>
          </p:nvPr>
        </p:nvGraphicFramePr>
        <p:xfrm>
          <a:off x="107504" y="2132856"/>
          <a:ext cx="3082895" cy="2729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6D93EC59-7F4D-41C9-9ABB-04F3306ED7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428996"/>
              </p:ext>
            </p:extLst>
          </p:nvPr>
        </p:nvGraphicFramePr>
        <p:xfrm>
          <a:off x="3534646" y="428604"/>
          <a:ext cx="2124344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ci - fi sound 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D03374B-B252-4E1D-9556-9B1532ED5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141663"/>
            <a:ext cx="7632848" cy="120015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36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بطريقة سهلة وصحيحة يمكن خلالها التخلص من الزيوان.</a:t>
            </a:r>
            <a:endParaRPr lang="en-US" altLang="ar-SA" sz="36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CA6CD07-F519-495B-B639-599A902A89C3}"/>
              </a:ext>
            </a:extLst>
          </p:cNvPr>
          <p:cNvSpPr>
            <a:spLocks noChangeArrowheads="1"/>
          </p:cNvSpPr>
          <p:nvPr/>
        </p:nvSpPr>
        <p:spPr bwMode="auto">
          <a:xfrm rot="20471307">
            <a:off x="3356804" y="708293"/>
            <a:ext cx="209384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ar-EG" altLang="ar-SA" sz="8000" b="1" dirty="0">
                <a:solidFill>
                  <a:srgbClr val="CC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فكري</a:t>
            </a:r>
            <a:endParaRPr lang="ar-EG" altLang="ar-SA" sz="8000" dirty="0">
              <a:solidFill>
                <a:srgbClr val="CC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556 - gear spin 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عنوان 1">
            <a:extLst>
              <a:ext uri="{FF2B5EF4-FFF2-40B4-BE49-F238E27FC236}">
                <a16:creationId xmlns:a16="http://schemas.microsoft.com/office/drawing/2014/main" id="{9239F5E7-92AF-4457-B503-DD3EE91AB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eaLnBrk="1" hangingPunct="1"/>
            <a:endParaRPr lang="ar-SA" altLang="ar-SA">
              <a:cs typeface="Tahoma" panose="020B0604030504040204" pitchFamily="34" charset="0"/>
            </a:endParaRPr>
          </a:p>
        </p:txBody>
      </p:sp>
      <p:pic>
        <p:nvPicPr>
          <p:cNvPr id="3" name="IMG_1439">
            <a:hlinkClick r:id="" action="ppaction://media"/>
            <a:extLst>
              <a:ext uri="{FF2B5EF4-FFF2-40B4-BE49-F238E27FC236}">
                <a16:creationId xmlns:a16="http://schemas.microsoft.com/office/drawing/2014/main" id="{9D0BC11C-A6EC-4FFA-8529-33CA838C927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30152" y="636072"/>
            <a:ext cx="7418784" cy="5745256"/>
          </a:xfrm>
          <a:prstGeom prst="rect">
            <a:avLst/>
          </a:prstGeom>
        </p:spPr>
      </p:pic>
    </p:spTree>
  </p:cSld>
  <p:clrMapOvr>
    <a:masterClrMapping/>
  </p:clrMapOvr>
  <p:transition>
    <p:wipe dir="u"/>
    <p:sndAc>
      <p:stSnd>
        <p:snd r:embed="rId3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630BD0B4-C9B1-4496-88BE-33038669CBFA}"/>
              </a:ext>
            </a:extLst>
          </p:cNvPr>
          <p:cNvSpPr>
            <a:spLocks noChangeArrowheads="1"/>
          </p:cNvSpPr>
          <p:nvPr/>
        </p:nvSpPr>
        <p:spPr bwMode="auto">
          <a:xfrm rot="20552911">
            <a:off x="4946165" y="1083433"/>
            <a:ext cx="1825313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6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Calibri" panose="020F0502020204030204" pitchFamily="34" charset="0"/>
                <a:cs typeface="Calibri" panose="020F0502020204030204" pitchFamily="34" charset="0"/>
              </a:rPr>
              <a:t>فائدة</a:t>
            </a:r>
            <a:endParaRPr lang="ar-BH" altLang="ar-SA" sz="66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1" name="Rectangle 1">
            <a:extLst>
              <a:ext uri="{FF2B5EF4-FFF2-40B4-BE49-F238E27FC236}">
                <a16:creationId xmlns:a16="http://schemas.microsoft.com/office/drawing/2014/main" id="{5E72A7DE-141F-4249-B7AA-DB7A09091E79}"/>
              </a:ext>
            </a:extLst>
          </p:cNvPr>
          <p:cNvSpPr>
            <a:spLocks noChangeArrowheads="1"/>
          </p:cNvSpPr>
          <p:nvPr/>
        </p:nvSpPr>
        <p:spPr bwMode="auto">
          <a:xfrm rot="538897">
            <a:off x="1543050" y="2414588"/>
            <a:ext cx="6557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ar-EG" altLang="ar-SA" sz="3600" b="1" dirty="0">
                <a:solidFill>
                  <a:srgbClr val="80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فوائد البخار للبشرة فتح مساماتها؛ مما يسهل تنظيفها ويساعد على تنشيط الدورة الدموية، ويسهل إدخال الأكسجين اللازم للخلايا من الأوزون.</a:t>
            </a:r>
            <a:endParaRPr lang="en-US" altLang="ar-SA" sz="3600" dirty="0">
              <a:solidFill>
                <a:srgbClr val="800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1081 - splatt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14 - bass string pluck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>
            <a:extLst>
              <a:ext uri="{FF2B5EF4-FFF2-40B4-BE49-F238E27FC236}">
                <a16:creationId xmlns:a16="http://schemas.microsoft.com/office/drawing/2014/main" id="{DA6BEB45-2D47-4ECB-8888-3EB3598EDD2B}"/>
              </a:ext>
            </a:extLst>
          </p:cNvPr>
          <p:cNvSpPr/>
          <p:nvPr/>
        </p:nvSpPr>
        <p:spPr>
          <a:xfrm>
            <a:off x="2195736" y="908720"/>
            <a:ext cx="5184576" cy="1800200"/>
          </a:xfrm>
          <a:prstGeom prst="roundRect">
            <a:avLst/>
          </a:prstGeom>
          <a:solidFill>
            <a:srgbClr val="00CCFF"/>
          </a:solidFill>
          <a:ln w="212725">
            <a:gradFill flip="none" rotWithShape="1"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4800" b="1" dirty="0">
                <a:solidFill>
                  <a:srgbClr val="99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الأقنعة ( الماسك)</a:t>
            </a:r>
            <a:endParaRPr lang="en-US" altLang="ar-SA" sz="4800" dirty="0">
              <a:solidFill>
                <a:srgbClr val="9900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pic>
        <p:nvPicPr>
          <p:cNvPr id="4" name="صورة 3" descr="صورة تحتوي على داخلي, ثياب&#10;&#10;تم إنشاء الوصف تلقائياً">
            <a:extLst>
              <a:ext uri="{FF2B5EF4-FFF2-40B4-BE49-F238E27FC236}">
                <a16:creationId xmlns:a16="http://schemas.microsoft.com/office/drawing/2014/main" id="{74B9CE18-90A0-47E6-82FA-E8FC2DC6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0" y="3212976"/>
            <a:ext cx="5472608" cy="3291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85 - blurp 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صورة 4" descr="صورة تحتوي على كوب, طعام, منضدة, قهوة&#10;&#10;تم إنشاء الوصف تلقائياً">
            <a:extLst>
              <a:ext uri="{FF2B5EF4-FFF2-40B4-BE49-F238E27FC236}">
                <a16:creationId xmlns:a16="http://schemas.microsoft.com/office/drawing/2014/main" id="{F8DDACB8-8413-486C-A905-5669C9BCA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78238"/>
            <a:ext cx="6096000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عنوان 1">
            <a:extLst>
              <a:ext uri="{FF2B5EF4-FFF2-40B4-BE49-F238E27FC236}">
                <a16:creationId xmlns:a16="http://schemas.microsoft.com/office/drawing/2014/main" id="{1A8EBE29-56C0-432C-AD3E-0B6836DDD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93663"/>
            <a:ext cx="6588125" cy="1281112"/>
          </a:xfrm>
        </p:spPr>
        <p:txBody>
          <a:bodyPr/>
          <a:lstStyle/>
          <a:p>
            <a:pPr algn="r" eaLnBrk="1" hangingPunct="1"/>
            <a:r>
              <a:rPr lang="ar-SA" altLang="ar-SA" sz="7200" b="1" dirty="0">
                <a:latin typeface="Calibri" panose="020F0502020204030204" pitchFamily="34" charset="0"/>
                <a:cs typeface="Calibri" panose="020F0502020204030204" pitchFamily="34" charset="0"/>
              </a:rPr>
              <a:t>تعريف القناع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A85F88A-7C2A-4482-8317-B2BC9F0B70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24075" y="1174750"/>
            <a:ext cx="6877050" cy="3778250"/>
          </a:xfrm>
        </p:spPr>
        <p:txBody>
          <a:bodyPr/>
          <a:lstStyle/>
          <a:p>
            <a:pPr eaLnBrk="1" hangingPunct="1"/>
            <a:r>
              <a:rPr lang="ar-EG" altLang="ar-SA" sz="4000" b="1" dirty="0">
                <a:solidFill>
                  <a:srgbClr val="00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مجموعه من المواد الطبيعية والصناعية توضع على البشرة؛ لإزالة الدهون الزائدة والمواد العالقة علي سطحها</a:t>
            </a:r>
            <a:endParaRPr lang="ar-SA" altLang="ar-SA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id="{3462AD33-06FC-4510-B884-DE57262C6A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412082"/>
              </p:ext>
            </p:extLst>
          </p:nvPr>
        </p:nvGraphicFramePr>
        <p:xfrm>
          <a:off x="3000364" y="224495"/>
          <a:ext cx="3286147" cy="1061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8675" name="مجموعة 4">
            <a:extLst>
              <a:ext uri="{FF2B5EF4-FFF2-40B4-BE49-F238E27FC236}">
                <a16:creationId xmlns:a16="http://schemas.microsoft.com/office/drawing/2014/main" id="{D7B3AE58-361B-47E2-9017-B24F2FC36333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1412875"/>
            <a:ext cx="2687637" cy="1589088"/>
            <a:chOff x="0" y="50210"/>
            <a:chExt cx="2688205" cy="1373631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F4953030-5D07-42F6-B26C-DE596C9B44DC}"/>
                </a:ext>
              </a:extLst>
            </p:cNvPr>
            <p:cNvSpPr/>
            <p:nvPr/>
          </p:nvSpPr>
          <p:spPr>
            <a:xfrm>
              <a:off x="0" y="50210"/>
              <a:ext cx="2688205" cy="1373631"/>
            </a:xfrm>
            <a:prstGeom prst="roundRect">
              <a:avLst/>
            </a:prstGeom>
            <a:gradFill flip="none" rotWithShape="0">
              <a:gsLst>
                <a:gs pos="0">
                  <a:srgbClr val="CC00FF">
                    <a:tint val="66000"/>
                    <a:satMod val="160000"/>
                  </a:srgbClr>
                </a:gs>
                <a:gs pos="50000">
                  <a:srgbClr val="CC00FF">
                    <a:tint val="44500"/>
                    <a:satMod val="160000"/>
                  </a:srgbClr>
                </a:gs>
                <a:gs pos="100000">
                  <a:srgbClr val="CC00FF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مستطيل: زوايا مستديرة 4">
              <a:extLst>
                <a:ext uri="{FF2B5EF4-FFF2-40B4-BE49-F238E27FC236}">
                  <a16:creationId xmlns:a16="http://schemas.microsoft.com/office/drawing/2014/main" id="{2CE70B51-DA5D-487E-A1FD-CAE9575CA7BC}"/>
                </a:ext>
              </a:extLst>
            </p:cNvPr>
            <p:cNvSpPr txBox="1"/>
            <p:nvPr/>
          </p:nvSpPr>
          <p:spPr>
            <a:xfrm>
              <a:off x="66689" y="117451"/>
              <a:ext cx="2554827" cy="12391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EG" sz="28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تحفز الدورة الدموية في الجلد.</a:t>
              </a:r>
              <a:endParaRPr lang="ar-BH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676" name="مجموعة 7">
            <a:extLst>
              <a:ext uri="{FF2B5EF4-FFF2-40B4-BE49-F238E27FC236}">
                <a16:creationId xmlns:a16="http://schemas.microsoft.com/office/drawing/2014/main" id="{61D86313-39B9-4512-8E04-0B3C9A015512}"/>
              </a:ext>
            </a:extLst>
          </p:cNvPr>
          <p:cNvGrpSpPr>
            <a:grpSpLocks/>
          </p:cNvGrpSpPr>
          <p:nvPr/>
        </p:nvGrpSpPr>
        <p:grpSpPr bwMode="auto">
          <a:xfrm>
            <a:off x="3178175" y="1412875"/>
            <a:ext cx="2787650" cy="1590675"/>
            <a:chOff x="0" y="59306"/>
            <a:chExt cx="2786082" cy="1381584"/>
          </a:xfrm>
        </p:grpSpPr>
        <p:sp>
          <p:nvSpPr>
            <p:cNvPr id="9" name="مستطيل: زوايا مستديرة 8">
              <a:extLst>
                <a:ext uri="{FF2B5EF4-FFF2-40B4-BE49-F238E27FC236}">
                  <a16:creationId xmlns:a16="http://schemas.microsoft.com/office/drawing/2014/main" id="{88C283F4-BB2C-4B89-85EE-926BDF6C328E}"/>
                </a:ext>
              </a:extLst>
            </p:cNvPr>
            <p:cNvSpPr/>
            <p:nvPr/>
          </p:nvSpPr>
          <p:spPr>
            <a:xfrm>
              <a:off x="0" y="59306"/>
              <a:ext cx="2786082" cy="1381584"/>
            </a:xfrm>
            <a:prstGeom prst="roundRect">
              <a:avLst/>
            </a:prstGeom>
            <a:gradFill flip="none" rotWithShape="0">
              <a:gsLst>
                <a:gs pos="0">
                  <a:srgbClr val="CC00FF">
                    <a:tint val="66000"/>
                    <a:satMod val="160000"/>
                  </a:srgbClr>
                </a:gs>
                <a:gs pos="50000">
                  <a:srgbClr val="CC00FF">
                    <a:tint val="44500"/>
                    <a:satMod val="160000"/>
                  </a:srgbClr>
                </a:gs>
                <a:gs pos="100000">
                  <a:srgbClr val="CC00FF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مستطيل: زوايا مستديرة 4">
              <a:extLst>
                <a:ext uri="{FF2B5EF4-FFF2-40B4-BE49-F238E27FC236}">
                  <a16:creationId xmlns:a16="http://schemas.microsoft.com/office/drawing/2014/main" id="{4FA4EE9A-B3EA-4A22-A36C-642D68BA4036}"/>
                </a:ext>
              </a:extLst>
            </p:cNvPr>
            <p:cNvSpPr txBox="1"/>
            <p:nvPr/>
          </p:nvSpPr>
          <p:spPr>
            <a:xfrm>
              <a:off x="68225" y="126869"/>
              <a:ext cx="2649634" cy="12464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6680" tIns="106680" rIns="106680" bIns="106680" spcCol="1270" anchor="ctr"/>
            <a:lstStyle/>
            <a:p>
              <a:pPr algn="ctr" defTabSz="12446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EG" sz="28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تجدد خلايا الجلد وتنقي مسامه.</a:t>
              </a:r>
              <a:endParaRPr lang="ar-BH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677" name="مجموعة 10">
            <a:extLst>
              <a:ext uri="{FF2B5EF4-FFF2-40B4-BE49-F238E27FC236}">
                <a16:creationId xmlns:a16="http://schemas.microsoft.com/office/drawing/2014/main" id="{419EF05B-D13B-4069-81BC-4FCD6F6307A4}"/>
              </a:ext>
            </a:extLst>
          </p:cNvPr>
          <p:cNvGrpSpPr>
            <a:grpSpLocks/>
          </p:cNvGrpSpPr>
          <p:nvPr/>
        </p:nvGrpSpPr>
        <p:grpSpPr bwMode="auto">
          <a:xfrm>
            <a:off x="333375" y="1401763"/>
            <a:ext cx="2667000" cy="1589087"/>
            <a:chOff x="0" y="6451"/>
            <a:chExt cx="2667717" cy="1415856"/>
          </a:xfrm>
        </p:grpSpPr>
        <p:sp>
          <p:nvSpPr>
            <p:cNvPr id="12" name="مستطيل: زوايا مستديرة 11">
              <a:extLst>
                <a:ext uri="{FF2B5EF4-FFF2-40B4-BE49-F238E27FC236}">
                  <a16:creationId xmlns:a16="http://schemas.microsoft.com/office/drawing/2014/main" id="{A7EA4513-6448-49C1-8775-8000D4FC1668}"/>
                </a:ext>
              </a:extLst>
            </p:cNvPr>
            <p:cNvSpPr/>
            <p:nvPr/>
          </p:nvSpPr>
          <p:spPr>
            <a:xfrm>
              <a:off x="0" y="6451"/>
              <a:ext cx="2667717" cy="1415856"/>
            </a:xfrm>
            <a:prstGeom prst="roundRect">
              <a:avLst/>
            </a:prstGeom>
            <a:gradFill flip="none" rotWithShape="0">
              <a:gsLst>
                <a:gs pos="0">
                  <a:srgbClr val="CC00FF">
                    <a:tint val="66000"/>
                    <a:satMod val="160000"/>
                  </a:srgbClr>
                </a:gs>
                <a:gs pos="50000">
                  <a:srgbClr val="CC00FF">
                    <a:tint val="44500"/>
                    <a:satMod val="160000"/>
                  </a:srgbClr>
                </a:gs>
                <a:gs pos="100000">
                  <a:srgbClr val="CC00FF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مستطيل: زوايا مستديرة 4">
              <a:extLst>
                <a:ext uri="{FF2B5EF4-FFF2-40B4-BE49-F238E27FC236}">
                  <a16:creationId xmlns:a16="http://schemas.microsoft.com/office/drawing/2014/main" id="{0B87E373-19B3-41DF-83C4-B2CCBDFF104E}"/>
                </a:ext>
              </a:extLst>
            </p:cNvPr>
            <p:cNvSpPr txBox="1"/>
            <p:nvPr/>
          </p:nvSpPr>
          <p:spPr>
            <a:xfrm>
              <a:off x="69869" y="115363"/>
              <a:ext cx="2527979" cy="1237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0668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EG" sz="2000" b="1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ضرورية؛ لمعالجة تجاعيد الوجه وإعادة الحيوية والانتعاش إلى البشرة.</a:t>
              </a:r>
              <a:endParaRPr lang="ar-BH" sz="20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678" name="مجموعة 13">
            <a:extLst>
              <a:ext uri="{FF2B5EF4-FFF2-40B4-BE49-F238E27FC236}">
                <a16:creationId xmlns:a16="http://schemas.microsoft.com/office/drawing/2014/main" id="{E4E5A0E4-3033-4E5C-BEBE-43F28DFE08FC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3429000"/>
            <a:ext cx="3879850" cy="1468438"/>
            <a:chOff x="-95066" y="0"/>
            <a:chExt cx="3881280" cy="1467929"/>
          </a:xfrm>
        </p:grpSpPr>
        <p:sp>
          <p:nvSpPr>
            <p:cNvPr id="15" name="مستطيل: زوايا مستديرة 14">
              <a:extLst>
                <a:ext uri="{FF2B5EF4-FFF2-40B4-BE49-F238E27FC236}">
                  <a16:creationId xmlns:a16="http://schemas.microsoft.com/office/drawing/2014/main" id="{724DB1DB-46C9-437C-A497-7994E931ECB7}"/>
                </a:ext>
              </a:extLst>
            </p:cNvPr>
            <p:cNvSpPr/>
            <p:nvPr/>
          </p:nvSpPr>
          <p:spPr>
            <a:xfrm>
              <a:off x="0" y="0"/>
              <a:ext cx="3786214" cy="142597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800080">
                    <a:tint val="66000"/>
                    <a:satMod val="160000"/>
                  </a:srgbClr>
                </a:gs>
                <a:gs pos="50000">
                  <a:srgbClr val="800080">
                    <a:tint val="44500"/>
                    <a:satMod val="160000"/>
                  </a:srgbClr>
                </a:gs>
                <a:gs pos="100000">
                  <a:srgbClr val="800080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مستطيل: زوايا مستديرة 4">
              <a:extLst>
                <a:ext uri="{FF2B5EF4-FFF2-40B4-BE49-F238E27FC236}">
                  <a16:creationId xmlns:a16="http://schemas.microsoft.com/office/drawing/2014/main" id="{6640770C-0C62-4700-8DA1-2A8F228547BB}"/>
                </a:ext>
              </a:extLst>
            </p:cNvPr>
            <p:cNvSpPr txBox="1"/>
            <p:nvPr/>
          </p:nvSpPr>
          <p:spPr>
            <a:xfrm>
              <a:off x="-95066" y="125370"/>
              <a:ext cx="3703414" cy="13425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EG" sz="2400" b="1" dirty="0">
                  <a:solidFill>
                    <a:srgbClr val="66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تصفي البشرة </a:t>
              </a:r>
              <a:r>
                <a:rPr lang="ar-EG" sz="2400" b="1" dirty="0" err="1">
                  <a:solidFill>
                    <a:srgbClr val="66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الدهنية</a:t>
              </a:r>
              <a:r>
                <a:rPr lang="ar-EG" sz="2400" b="1" dirty="0">
                  <a:solidFill>
                    <a:srgbClr val="66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وتنظفها مما يكسبها نضارة وبهاء.</a:t>
              </a:r>
              <a:endParaRPr lang="ar-BH" sz="2400" dirty="0">
                <a:solidFill>
                  <a:srgbClr val="6600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8679" name="مجموعة 16">
            <a:extLst>
              <a:ext uri="{FF2B5EF4-FFF2-40B4-BE49-F238E27FC236}">
                <a16:creationId xmlns:a16="http://schemas.microsoft.com/office/drawing/2014/main" id="{E3C9BF0B-0E10-49DD-9228-B7D1A84FC4F0}"/>
              </a:ext>
            </a:extLst>
          </p:cNvPr>
          <p:cNvGrpSpPr>
            <a:grpSpLocks/>
          </p:cNvGrpSpPr>
          <p:nvPr/>
        </p:nvGrpSpPr>
        <p:grpSpPr bwMode="auto">
          <a:xfrm>
            <a:off x="1074738" y="3429000"/>
            <a:ext cx="3822700" cy="1425575"/>
            <a:chOff x="-178596" y="0"/>
            <a:chExt cx="3821934" cy="1425970"/>
          </a:xfrm>
        </p:grpSpPr>
        <p:sp>
          <p:nvSpPr>
            <p:cNvPr id="18" name="مستطيل: زوايا مستديرة 17">
              <a:extLst>
                <a:ext uri="{FF2B5EF4-FFF2-40B4-BE49-F238E27FC236}">
                  <a16:creationId xmlns:a16="http://schemas.microsoft.com/office/drawing/2014/main" id="{3332ED6E-0039-4BBE-B747-D1D83A9A0344}"/>
                </a:ext>
              </a:extLst>
            </p:cNvPr>
            <p:cNvSpPr/>
            <p:nvPr/>
          </p:nvSpPr>
          <p:spPr>
            <a:xfrm>
              <a:off x="0" y="0"/>
              <a:ext cx="3643338" cy="1425970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rgbClr val="800080">
                    <a:tint val="66000"/>
                    <a:satMod val="160000"/>
                  </a:srgbClr>
                </a:gs>
                <a:gs pos="50000">
                  <a:srgbClr val="800080">
                    <a:tint val="44500"/>
                    <a:satMod val="160000"/>
                  </a:srgbClr>
                </a:gs>
                <a:gs pos="100000">
                  <a:srgbClr val="800080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مستطيل: زوايا مستديرة 4">
              <a:extLst>
                <a:ext uri="{FF2B5EF4-FFF2-40B4-BE49-F238E27FC236}">
                  <a16:creationId xmlns:a16="http://schemas.microsoft.com/office/drawing/2014/main" id="{E7DC8784-1A84-483C-B9FD-753B8544FFB9}"/>
                </a:ext>
              </a:extLst>
            </p:cNvPr>
            <p:cNvSpPr txBox="1"/>
            <p:nvPr/>
          </p:nvSpPr>
          <p:spPr>
            <a:xfrm>
              <a:off x="-178596" y="41286"/>
              <a:ext cx="3780667" cy="13433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EG" sz="2400" b="1" dirty="0">
                  <a:solidFill>
                    <a:srgbClr val="66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تسهل انقباض الأنسجة؛ فتجعل بشرة الوجه براقة ولامعة.</a:t>
              </a:r>
              <a:endParaRPr lang="ar-BH" sz="2400" dirty="0">
                <a:solidFill>
                  <a:srgbClr val="6600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2CE08ACE-845B-4D0B-9706-19C95CD6D97B}"/>
              </a:ext>
            </a:extLst>
          </p:cNvPr>
          <p:cNvGrpSpPr/>
          <p:nvPr/>
        </p:nvGrpSpPr>
        <p:grpSpPr>
          <a:xfrm>
            <a:off x="2928927" y="4929198"/>
            <a:ext cx="3500462" cy="1571636"/>
            <a:chOff x="-142875" y="1255"/>
            <a:chExt cx="3500462" cy="157163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grpSpPr>
        <p:sp>
          <p:nvSpPr>
            <p:cNvPr id="21" name="مستطيل مستدير الزوايا 8">
              <a:extLst>
                <a:ext uri="{FF2B5EF4-FFF2-40B4-BE49-F238E27FC236}">
                  <a16:creationId xmlns:a16="http://schemas.microsoft.com/office/drawing/2014/main" id="{2D9F6FBF-8F78-4744-BAB4-B76651C85AD3}"/>
                </a:ext>
              </a:extLst>
            </p:cNvPr>
            <p:cNvSpPr/>
            <p:nvPr/>
          </p:nvSpPr>
          <p:spPr>
            <a:xfrm>
              <a:off x="0" y="1255"/>
              <a:ext cx="3174439" cy="1571636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2" name="مستطيل 21">
              <a:extLst>
                <a:ext uri="{FF2B5EF4-FFF2-40B4-BE49-F238E27FC236}">
                  <a16:creationId xmlns:a16="http://schemas.microsoft.com/office/drawing/2014/main" id="{8B139991-DC43-4BC7-B71A-882D89644BC8}"/>
                </a:ext>
              </a:extLst>
            </p:cNvPr>
            <p:cNvSpPr/>
            <p:nvPr/>
          </p:nvSpPr>
          <p:spPr>
            <a:xfrm>
              <a:off x="-142875" y="38879"/>
              <a:ext cx="3500462" cy="146257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94310" tIns="194310" rIns="194310" bIns="194310" spcCol="1270" anchor="ctr"/>
            <a:lstStyle/>
            <a:p>
              <a:pPr algn="ctr" defTabSz="2266950" rtl="1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ar-EG" sz="2800" b="1" dirty="0">
                  <a:solidFill>
                    <a:srgbClr val="6600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تساهم في دخول الأكسجين إلى الجلد؛ فينتعش ويرتاح.</a:t>
              </a:r>
              <a:endParaRPr lang="ar-BH" sz="2800" dirty="0">
                <a:solidFill>
                  <a:srgbClr val="6600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>
    <p:wipe dir="u"/>
    <p:sndAc>
      <p:stSnd>
        <p:snd r:embed="rId2" name="0197 - ريح الشتاء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655 - ice clinks in drin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655 - ice clinks in drin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ربطة">
  <a:themeElements>
    <a:clrScheme name="مخصص 1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F3ABD3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ربطة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3328</TotalTime>
  <Words>192</Words>
  <Application>Microsoft Office PowerPoint</Application>
  <PresentationFormat>عرض على الشاشة (4:3)</PresentationFormat>
  <Paragraphs>30</Paragraphs>
  <Slides>10</Slides>
  <Notes>0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8" baseType="lpstr">
      <vt:lpstr>Century Gothic</vt:lpstr>
      <vt:lpstr>Arial</vt:lpstr>
      <vt:lpstr>Wingdings 3</vt:lpstr>
      <vt:lpstr>Calibri</vt:lpstr>
      <vt:lpstr>Tahoma</vt:lpstr>
      <vt:lpstr>Times New Roman</vt:lpstr>
      <vt:lpstr>Akhbar MT</vt:lpstr>
      <vt:lpstr>ربطة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تعريف القناع 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التربية الصحية والنسوية – التعليم الثانوي (نظام المقررات) البرنامج المشترك – الوحده الخامسة</dc:title>
  <dc:subject>1- انواع البشرة</dc:subject>
  <dc:creator>أ / بندر الحازمي</dc:creator>
  <cp:keywords>حقيبة انجاز المعلم و المعلمة</cp:keywords>
  <cp:lastModifiedBy>maryam ss</cp:lastModifiedBy>
  <cp:revision>624</cp:revision>
  <dcterms:created xsi:type="dcterms:W3CDTF">2013-03-29T00:33:40Z</dcterms:created>
  <dcterms:modified xsi:type="dcterms:W3CDTF">2019-12-16T19:38:54Z</dcterms:modified>
</cp:coreProperties>
</file>