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69" r:id="rId3"/>
    <p:sldId id="258" r:id="rId4"/>
    <p:sldId id="274" r:id="rId5"/>
    <p:sldId id="383" r:id="rId6"/>
    <p:sldId id="260" r:id="rId7"/>
    <p:sldId id="377" r:id="rId8"/>
    <p:sldId id="380" r:id="rId9"/>
    <p:sldId id="379" r:id="rId10"/>
    <p:sldId id="378" r:id="rId11"/>
    <p:sldId id="280" r:id="rId12"/>
    <p:sldId id="276" r:id="rId13"/>
    <p:sldId id="368" r:id="rId14"/>
    <p:sldId id="382" r:id="rId15"/>
    <p:sldId id="273" r:id="rId16"/>
    <p:sldId id="275" r:id="rId17"/>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FF99"/>
    <a:srgbClr val="FFFFFF"/>
    <a:srgbClr val="9BBDE5"/>
    <a:srgbClr val="B8FB85"/>
    <a:srgbClr val="BDD4E6"/>
    <a:srgbClr val="58B9F6"/>
    <a:srgbClr val="F3C1C2"/>
    <a:srgbClr val="2D5CB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426" autoAdjust="0"/>
    <p:restoredTop sz="94660"/>
  </p:normalViewPr>
  <p:slideViewPr>
    <p:cSldViewPr snapToGrid="0">
      <p:cViewPr varScale="1">
        <p:scale>
          <a:sx n="58" d="100"/>
          <a:sy n="58" d="100"/>
        </p:scale>
        <p:origin x="13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9197F-A0C4-4EA9-9DCF-44142AF0F945}" type="doc">
      <dgm:prSet loTypeId="urn:microsoft.com/office/officeart/2005/8/layout/pyramid2" loCatId="pyramid" qsTypeId="urn:microsoft.com/office/officeart/2005/8/quickstyle/simple1" qsCatId="simple" csTypeId="urn:microsoft.com/office/officeart/2005/8/colors/colorful5" csCatId="colorful" phldr="1"/>
      <dgm:spPr/>
    </dgm:pt>
    <dgm:pt modelId="{8A0DDFEE-3BCC-4E56-8FB5-3C456600F5BE}">
      <dgm:prSet phldrT="[نص]"/>
      <dgm:spPr/>
      <dgm:t>
        <a:bodyPr/>
        <a:lstStyle/>
        <a:p>
          <a:pPr rtl="1"/>
          <a:r>
            <a:rPr lang="ar-SA" b="1" dirty="0">
              <a:solidFill>
                <a:srgbClr val="0070C0"/>
              </a:solidFill>
            </a:rPr>
            <a:t>أُعدِّد شيئًا من أهوال اليوم الآخر</a:t>
          </a:r>
        </a:p>
      </dgm:t>
    </dgm:pt>
    <dgm:pt modelId="{9D0C6D3E-B795-4460-8F40-DCC38FA3CD42}" type="parTrans" cxnId="{16ED8F91-9D27-4481-A212-7B945291499C}">
      <dgm:prSet/>
      <dgm:spPr/>
      <dgm:t>
        <a:bodyPr/>
        <a:lstStyle/>
        <a:p>
          <a:pPr rtl="1"/>
          <a:endParaRPr lang="ar-SA"/>
        </a:p>
      </dgm:t>
    </dgm:pt>
    <dgm:pt modelId="{22D58985-ED94-4D81-855E-1CBD31FD16D6}" type="sibTrans" cxnId="{16ED8F91-9D27-4481-A212-7B945291499C}">
      <dgm:prSet/>
      <dgm:spPr/>
      <dgm:t>
        <a:bodyPr/>
        <a:lstStyle/>
        <a:p>
          <a:pPr rtl="1"/>
          <a:endParaRPr lang="ar-SA"/>
        </a:p>
      </dgm:t>
    </dgm:pt>
    <dgm:pt modelId="{3D2F78FB-0B0E-4288-9433-C9D350EE7907}">
      <dgm:prSet phldrT="[نص]"/>
      <dgm:spPr/>
      <dgm:t>
        <a:bodyPr/>
        <a:lstStyle/>
        <a:p>
          <a:pPr rtl="1"/>
          <a:r>
            <a:rPr lang="ar-SA" b="1" dirty="0">
              <a:solidFill>
                <a:srgbClr val="5EC59D"/>
              </a:solidFill>
            </a:rPr>
            <a:t>أتعرف على أوصاف يوم القيامة</a:t>
          </a:r>
        </a:p>
      </dgm:t>
    </dgm:pt>
    <dgm:pt modelId="{A49FAC13-C775-4BD6-93DF-B5F8F17FE75F}" type="sibTrans" cxnId="{B36A23C2-E0CD-4014-A9A9-3AC8A6E15827}">
      <dgm:prSet/>
      <dgm:spPr/>
      <dgm:t>
        <a:bodyPr/>
        <a:lstStyle/>
        <a:p>
          <a:pPr rtl="1"/>
          <a:endParaRPr lang="ar-SA"/>
        </a:p>
      </dgm:t>
    </dgm:pt>
    <dgm:pt modelId="{773A06CF-47B5-4D34-978B-1BFAF99C0409}" type="parTrans" cxnId="{B36A23C2-E0CD-4014-A9A9-3AC8A6E15827}">
      <dgm:prSet/>
      <dgm:spPr/>
      <dgm:t>
        <a:bodyPr/>
        <a:lstStyle/>
        <a:p>
          <a:pPr rtl="1"/>
          <a:endParaRPr lang="ar-SA"/>
        </a:p>
      </dgm:t>
    </dgm:pt>
    <dgm:pt modelId="{BE9A19A9-6E2A-4E85-907F-8E54982E217D}" type="pres">
      <dgm:prSet presAssocID="{BD39197F-A0C4-4EA9-9DCF-44142AF0F945}" presName="compositeShape" presStyleCnt="0">
        <dgm:presLayoutVars>
          <dgm:dir/>
          <dgm:resizeHandles/>
        </dgm:presLayoutVars>
      </dgm:prSet>
      <dgm:spPr/>
    </dgm:pt>
    <dgm:pt modelId="{45822805-67D6-45C2-9E0A-2220D332FCA5}" type="pres">
      <dgm:prSet presAssocID="{BD39197F-A0C4-4EA9-9DCF-44142AF0F945}" presName="pyramid" presStyleLbl="node1" presStyleIdx="0" presStyleCnt="1" custLinFactNeighborX="768" custLinFactNeighborY="-8299"/>
      <dgm:spPr/>
    </dgm:pt>
    <dgm:pt modelId="{F7B437BA-8727-4862-9306-15C20A8525E4}" type="pres">
      <dgm:prSet presAssocID="{BD39197F-A0C4-4EA9-9DCF-44142AF0F945}" presName="theList" presStyleCnt="0"/>
      <dgm:spPr/>
    </dgm:pt>
    <dgm:pt modelId="{2342C124-D286-41C7-853F-D884DA93BDC1}" type="pres">
      <dgm:prSet presAssocID="{8A0DDFEE-3BCC-4E56-8FB5-3C456600F5BE}" presName="aNode" presStyleLbl="fgAcc1" presStyleIdx="0" presStyleCnt="2" custLinFactY="26560" custLinFactNeighborX="-16622" custLinFactNeighborY="100000">
        <dgm:presLayoutVars>
          <dgm:bulletEnabled val="1"/>
        </dgm:presLayoutVars>
      </dgm:prSet>
      <dgm:spPr/>
    </dgm:pt>
    <dgm:pt modelId="{8E0FE25B-73F4-48B0-AFC1-262AFDFF2EAB}" type="pres">
      <dgm:prSet presAssocID="{8A0DDFEE-3BCC-4E56-8FB5-3C456600F5BE}" presName="aSpace" presStyleCnt="0"/>
      <dgm:spPr/>
    </dgm:pt>
    <dgm:pt modelId="{44D364BB-90CD-4340-A917-1D799227A95D}" type="pres">
      <dgm:prSet presAssocID="{3D2F78FB-0B0E-4288-9433-C9D350EE7907}" presName="aNode" presStyleLbl="fgAcc1" presStyleIdx="1" presStyleCnt="2" custLinFactY="26560" custLinFactNeighborX="-16622" custLinFactNeighborY="100000">
        <dgm:presLayoutVars>
          <dgm:bulletEnabled val="1"/>
        </dgm:presLayoutVars>
      </dgm:prSet>
      <dgm:spPr/>
    </dgm:pt>
    <dgm:pt modelId="{5B581482-D852-4343-B87C-83CBB2D34E05}" type="pres">
      <dgm:prSet presAssocID="{3D2F78FB-0B0E-4288-9433-C9D350EE7907}" presName="aSpace" presStyleCnt="0"/>
      <dgm:spPr/>
    </dgm:pt>
  </dgm:ptLst>
  <dgm:cxnLst>
    <dgm:cxn modelId="{E894D100-E0A0-4F63-9522-D6201FCE3B8A}" type="presOf" srcId="{8A0DDFEE-3BCC-4E56-8FB5-3C456600F5BE}" destId="{2342C124-D286-41C7-853F-D884DA93BDC1}" srcOrd="0" destOrd="0" presId="urn:microsoft.com/office/officeart/2005/8/layout/pyramid2"/>
    <dgm:cxn modelId="{23A15371-0818-4522-882B-E4285BA43FBA}" type="presOf" srcId="{BD39197F-A0C4-4EA9-9DCF-44142AF0F945}" destId="{BE9A19A9-6E2A-4E85-907F-8E54982E217D}" srcOrd="0" destOrd="0" presId="urn:microsoft.com/office/officeart/2005/8/layout/pyramid2"/>
    <dgm:cxn modelId="{510BD180-18B5-4766-AB1C-C41B0E78898A}" type="presOf" srcId="{3D2F78FB-0B0E-4288-9433-C9D350EE7907}" destId="{44D364BB-90CD-4340-A917-1D799227A95D}" srcOrd="0" destOrd="0" presId="urn:microsoft.com/office/officeart/2005/8/layout/pyramid2"/>
    <dgm:cxn modelId="{16ED8F91-9D27-4481-A212-7B945291499C}" srcId="{BD39197F-A0C4-4EA9-9DCF-44142AF0F945}" destId="{8A0DDFEE-3BCC-4E56-8FB5-3C456600F5BE}" srcOrd="0" destOrd="0" parTransId="{9D0C6D3E-B795-4460-8F40-DCC38FA3CD42}" sibTransId="{22D58985-ED94-4D81-855E-1CBD31FD16D6}"/>
    <dgm:cxn modelId="{B36A23C2-E0CD-4014-A9A9-3AC8A6E15827}" srcId="{BD39197F-A0C4-4EA9-9DCF-44142AF0F945}" destId="{3D2F78FB-0B0E-4288-9433-C9D350EE7907}" srcOrd="1" destOrd="0" parTransId="{773A06CF-47B5-4D34-978B-1BFAF99C0409}" sibTransId="{A49FAC13-C775-4BD6-93DF-B5F8F17FE75F}"/>
    <dgm:cxn modelId="{E3CFE2BA-E54C-450D-8A00-7D9F2C7D6304}" type="presParOf" srcId="{BE9A19A9-6E2A-4E85-907F-8E54982E217D}" destId="{45822805-67D6-45C2-9E0A-2220D332FCA5}" srcOrd="0" destOrd="0" presId="urn:microsoft.com/office/officeart/2005/8/layout/pyramid2"/>
    <dgm:cxn modelId="{004FA742-5097-4C54-AF99-498AB43C5728}" type="presParOf" srcId="{BE9A19A9-6E2A-4E85-907F-8E54982E217D}" destId="{F7B437BA-8727-4862-9306-15C20A8525E4}" srcOrd="1" destOrd="0" presId="urn:microsoft.com/office/officeart/2005/8/layout/pyramid2"/>
    <dgm:cxn modelId="{5F585EAE-89E6-40F5-A0C1-F29B6B51C530}" type="presParOf" srcId="{F7B437BA-8727-4862-9306-15C20A8525E4}" destId="{2342C124-D286-41C7-853F-D884DA93BDC1}" srcOrd="0" destOrd="0" presId="urn:microsoft.com/office/officeart/2005/8/layout/pyramid2"/>
    <dgm:cxn modelId="{5737FB93-8474-448F-ABF9-5FCBE7B94057}" type="presParOf" srcId="{F7B437BA-8727-4862-9306-15C20A8525E4}" destId="{8E0FE25B-73F4-48B0-AFC1-262AFDFF2EAB}" srcOrd="1" destOrd="0" presId="urn:microsoft.com/office/officeart/2005/8/layout/pyramid2"/>
    <dgm:cxn modelId="{34485092-312B-442C-AE7F-C5E256262355}" type="presParOf" srcId="{F7B437BA-8727-4862-9306-15C20A8525E4}" destId="{44D364BB-90CD-4340-A917-1D799227A95D}" srcOrd="2" destOrd="0" presId="urn:microsoft.com/office/officeart/2005/8/layout/pyramid2"/>
    <dgm:cxn modelId="{526FF5D6-7F53-432D-B1BD-E772974D9CDE}" type="presParOf" srcId="{F7B437BA-8727-4862-9306-15C20A8525E4}" destId="{5B581482-D852-4343-B87C-83CBB2D34E05}"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ED8375-E63D-4445-855C-A911B35ABF4D}" type="doc">
      <dgm:prSet loTypeId="urn:microsoft.com/office/officeart/2005/8/layout/default" loCatId="list" qsTypeId="urn:microsoft.com/office/officeart/2005/8/quickstyle/simple3" qsCatId="simple" csTypeId="urn:microsoft.com/office/officeart/2005/8/colors/colorful4" csCatId="colorful" phldr="1"/>
      <dgm:spPr/>
      <dgm:t>
        <a:bodyPr/>
        <a:lstStyle/>
        <a:p>
          <a:pPr rtl="1"/>
          <a:endParaRPr lang="ar-SA"/>
        </a:p>
      </dgm:t>
    </dgm:pt>
    <dgm:pt modelId="{AB0F7FD2-236E-4AAA-B8E2-26C0EE288D82}">
      <dgm:prSet phldrT="[نص]" custT="1"/>
      <dgm:spPr/>
      <dgm:t>
        <a:bodyPr/>
        <a:lstStyle/>
        <a:p>
          <a:pPr rtl="1"/>
          <a:r>
            <a:rPr lang="ar-SA" sz="4000" b="1" dirty="0"/>
            <a:t>السماء</a:t>
          </a:r>
        </a:p>
      </dgm:t>
    </dgm:pt>
    <dgm:pt modelId="{4ACD0406-BFC2-4243-8C96-F6448311E8ED}" type="parTrans" cxnId="{B59EF8A7-9873-4700-9B7F-7A6A824E5E77}">
      <dgm:prSet/>
      <dgm:spPr/>
      <dgm:t>
        <a:bodyPr/>
        <a:lstStyle/>
        <a:p>
          <a:pPr rtl="1"/>
          <a:endParaRPr lang="ar-SA" sz="4000" b="1"/>
        </a:p>
      </dgm:t>
    </dgm:pt>
    <dgm:pt modelId="{A823C87F-A76F-45D6-BF0E-FD04EAE15054}" type="sibTrans" cxnId="{B59EF8A7-9873-4700-9B7F-7A6A824E5E77}">
      <dgm:prSet custT="1"/>
      <dgm:spPr/>
      <dgm:t>
        <a:bodyPr/>
        <a:lstStyle/>
        <a:p>
          <a:pPr rtl="1"/>
          <a:endParaRPr lang="ar-SA"/>
        </a:p>
      </dgm:t>
    </dgm:pt>
    <dgm:pt modelId="{914B9548-0C25-4387-A0CD-13AAD56DAF88}">
      <dgm:prSet phldrT="[نص]" custT="1"/>
      <dgm:spPr/>
      <dgm:t>
        <a:bodyPr/>
        <a:lstStyle/>
        <a:p>
          <a:pPr rtl="1"/>
          <a:r>
            <a:rPr lang="ar-SA" sz="4000" b="1" dirty="0"/>
            <a:t>الشمس</a:t>
          </a:r>
        </a:p>
      </dgm:t>
    </dgm:pt>
    <dgm:pt modelId="{20190DB7-9B61-4D13-A629-DA89EBAF2B7C}" type="parTrans" cxnId="{29846549-CEF2-47C8-97F2-84E5E6BF3566}">
      <dgm:prSet/>
      <dgm:spPr/>
      <dgm:t>
        <a:bodyPr/>
        <a:lstStyle/>
        <a:p>
          <a:pPr rtl="1"/>
          <a:endParaRPr lang="ar-SA" sz="4000" b="1"/>
        </a:p>
      </dgm:t>
    </dgm:pt>
    <dgm:pt modelId="{1E8A2936-A24B-4533-8109-A443E0B9B6F9}" type="sibTrans" cxnId="{29846549-CEF2-47C8-97F2-84E5E6BF3566}">
      <dgm:prSet custT="1"/>
      <dgm:spPr/>
      <dgm:t>
        <a:bodyPr/>
        <a:lstStyle/>
        <a:p>
          <a:pPr rtl="1"/>
          <a:endParaRPr lang="ar-SA"/>
        </a:p>
      </dgm:t>
    </dgm:pt>
    <dgm:pt modelId="{F37023FB-17D4-4614-A463-36ABB4BCC51E}">
      <dgm:prSet phldrT="[نص]" custT="1"/>
      <dgm:spPr/>
      <dgm:t>
        <a:bodyPr/>
        <a:lstStyle/>
        <a:p>
          <a:pPr rtl="1"/>
          <a:r>
            <a:rPr lang="ar-SA" sz="4000" b="1" dirty="0"/>
            <a:t>النجوم</a:t>
          </a:r>
        </a:p>
      </dgm:t>
    </dgm:pt>
    <dgm:pt modelId="{8E26840D-4F63-4034-B9C5-C92C4DB8AE37}" type="parTrans" cxnId="{DDEDA3D7-4368-4D12-A2F9-86BE3B868D68}">
      <dgm:prSet/>
      <dgm:spPr/>
      <dgm:t>
        <a:bodyPr/>
        <a:lstStyle/>
        <a:p>
          <a:pPr rtl="1"/>
          <a:endParaRPr lang="ar-SA" sz="4000" b="1"/>
        </a:p>
      </dgm:t>
    </dgm:pt>
    <dgm:pt modelId="{572E864C-8DD3-436F-B687-8E2F344AB24C}" type="sibTrans" cxnId="{DDEDA3D7-4368-4D12-A2F9-86BE3B868D68}">
      <dgm:prSet/>
      <dgm:spPr/>
      <dgm:t>
        <a:bodyPr/>
        <a:lstStyle/>
        <a:p>
          <a:pPr rtl="1"/>
          <a:endParaRPr lang="ar-SA" sz="4000" b="1"/>
        </a:p>
      </dgm:t>
    </dgm:pt>
    <dgm:pt modelId="{EF55EC81-5DA2-46A8-93CF-8EA4484FE391}">
      <dgm:prSet phldrT="[نص]" custT="1"/>
      <dgm:spPr/>
      <dgm:t>
        <a:bodyPr/>
        <a:lstStyle/>
        <a:p>
          <a:pPr rtl="1"/>
          <a:r>
            <a:rPr lang="ar-SA" sz="4000" b="1" dirty="0"/>
            <a:t>الأرض</a:t>
          </a:r>
        </a:p>
      </dgm:t>
    </dgm:pt>
    <dgm:pt modelId="{1EF30648-AF53-48AE-9271-7ED274361008}" type="sibTrans" cxnId="{C69D3347-EBBA-47E8-8B92-B68F34255F71}">
      <dgm:prSet/>
      <dgm:spPr/>
      <dgm:t>
        <a:bodyPr/>
        <a:lstStyle/>
        <a:p>
          <a:pPr rtl="1"/>
          <a:endParaRPr lang="ar-SA" sz="4000" b="1"/>
        </a:p>
      </dgm:t>
    </dgm:pt>
    <dgm:pt modelId="{17105DA5-32FC-4503-A617-C6A1DE831EEB}" type="parTrans" cxnId="{C69D3347-EBBA-47E8-8B92-B68F34255F71}">
      <dgm:prSet/>
      <dgm:spPr/>
      <dgm:t>
        <a:bodyPr/>
        <a:lstStyle/>
        <a:p>
          <a:pPr rtl="1"/>
          <a:endParaRPr lang="ar-SA" sz="4000" b="1"/>
        </a:p>
      </dgm:t>
    </dgm:pt>
    <dgm:pt modelId="{1B55EE8C-DA89-4F2C-8A5E-C4E9F25C9323}">
      <dgm:prSet phldrT="[نص]" custT="1"/>
      <dgm:spPr/>
      <dgm:t>
        <a:bodyPr/>
        <a:lstStyle/>
        <a:p>
          <a:pPr rtl="1"/>
          <a:r>
            <a:rPr lang="ar-SA" sz="4000" b="1" dirty="0"/>
            <a:t>الجبال</a:t>
          </a:r>
        </a:p>
      </dgm:t>
    </dgm:pt>
    <dgm:pt modelId="{EA129318-2251-41DB-9815-74DE663F23DA}" type="parTrans" cxnId="{7412EB43-979C-48E3-9C5C-3853638CB7B0}">
      <dgm:prSet/>
      <dgm:spPr/>
      <dgm:t>
        <a:bodyPr/>
        <a:lstStyle/>
        <a:p>
          <a:pPr rtl="1"/>
          <a:endParaRPr lang="ar-SA" sz="4000"/>
        </a:p>
      </dgm:t>
    </dgm:pt>
    <dgm:pt modelId="{7F7FB601-1CA1-4A13-9A05-0460047E68AA}" type="sibTrans" cxnId="{7412EB43-979C-48E3-9C5C-3853638CB7B0}">
      <dgm:prSet/>
      <dgm:spPr/>
      <dgm:t>
        <a:bodyPr/>
        <a:lstStyle/>
        <a:p>
          <a:pPr rtl="1"/>
          <a:endParaRPr lang="ar-SA" sz="4000"/>
        </a:p>
      </dgm:t>
    </dgm:pt>
    <dgm:pt modelId="{15E3B5F6-54ED-4888-B451-CE9824FC952E}" type="pres">
      <dgm:prSet presAssocID="{EFED8375-E63D-4445-855C-A911B35ABF4D}" presName="diagram" presStyleCnt="0">
        <dgm:presLayoutVars>
          <dgm:dir val="rev"/>
          <dgm:resizeHandles val="exact"/>
        </dgm:presLayoutVars>
      </dgm:prSet>
      <dgm:spPr/>
    </dgm:pt>
    <dgm:pt modelId="{97305F76-810B-42B7-921B-44FC6DAC026D}" type="pres">
      <dgm:prSet presAssocID="{AB0F7FD2-236E-4AAA-B8E2-26C0EE288D82}" presName="node" presStyleLbl="node1" presStyleIdx="0" presStyleCnt="5">
        <dgm:presLayoutVars>
          <dgm:bulletEnabled val="1"/>
        </dgm:presLayoutVars>
      </dgm:prSet>
      <dgm:spPr/>
    </dgm:pt>
    <dgm:pt modelId="{005BE209-1896-40CF-9529-482D067C0BB2}" type="pres">
      <dgm:prSet presAssocID="{A823C87F-A76F-45D6-BF0E-FD04EAE15054}" presName="sibTrans" presStyleCnt="0"/>
      <dgm:spPr/>
    </dgm:pt>
    <dgm:pt modelId="{4DA81137-2A8B-4780-9A99-DC55A7C6F84C}" type="pres">
      <dgm:prSet presAssocID="{EF55EC81-5DA2-46A8-93CF-8EA4484FE391}" presName="node" presStyleLbl="node1" presStyleIdx="1" presStyleCnt="5">
        <dgm:presLayoutVars>
          <dgm:bulletEnabled val="1"/>
        </dgm:presLayoutVars>
      </dgm:prSet>
      <dgm:spPr/>
    </dgm:pt>
    <dgm:pt modelId="{3E11F8B7-5319-406A-AF77-5D51EC7D4D92}" type="pres">
      <dgm:prSet presAssocID="{1EF30648-AF53-48AE-9271-7ED274361008}" presName="sibTrans" presStyleCnt="0"/>
      <dgm:spPr/>
    </dgm:pt>
    <dgm:pt modelId="{2C61D821-B196-4580-BB2D-F6EC0C650A09}" type="pres">
      <dgm:prSet presAssocID="{914B9548-0C25-4387-A0CD-13AAD56DAF88}" presName="node" presStyleLbl="node1" presStyleIdx="2" presStyleCnt="5">
        <dgm:presLayoutVars>
          <dgm:bulletEnabled val="1"/>
        </dgm:presLayoutVars>
      </dgm:prSet>
      <dgm:spPr/>
    </dgm:pt>
    <dgm:pt modelId="{B4028B5B-B216-4EB7-A698-FA64658D6C70}" type="pres">
      <dgm:prSet presAssocID="{1E8A2936-A24B-4533-8109-A443E0B9B6F9}" presName="sibTrans" presStyleCnt="0"/>
      <dgm:spPr/>
    </dgm:pt>
    <dgm:pt modelId="{2BF2CBFE-768A-4BFC-B5DC-A39212C74DFD}" type="pres">
      <dgm:prSet presAssocID="{F37023FB-17D4-4614-A463-36ABB4BCC51E}" presName="node" presStyleLbl="node1" presStyleIdx="3" presStyleCnt="5">
        <dgm:presLayoutVars>
          <dgm:bulletEnabled val="1"/>
        </dgm:presLayoutVars>
      </dgm:prSet>
      <dgm:spPr/>
    </dgm:pt>
    <dgm:pt modelId="{5778ADAC-3545-4350-9E92-02A99A24C0A9}" type="pres">
      <dgm:prSet presAssocID="{572E864C-8DD3-436F-B687-8E2F344AB24C}" presName="sibTrans" presStyleCnt="0"/>
      <dgm:spPr/>
    </dgm:pt>
    <dgm:pt modelId="{DB620AFD-F189-4A5B-AB07-0325E3B8D360}" type="pres">
      <dgm:prSet presAssocID="{1B55EE8C-DA89-4F2C-8A5E-C4E9F25C9323}" presName="node" presStyleLbl="node1" presStyleIdx="4" presStyleCnt="5">
        <dgm:presLayoutVars>
          <dgm:bulletEnabled val="1"/>
        </dgm:presLayoutVars>
      </dgm:prSet>
      <dgm:spPr/>
    </dgm:pt>
  </dgm:ptLst>
  <dgm:cxnLst>
    <dgm:cxn modelId="{B09D0A36-DBE1-4530-9E94-B168CA65457B}" type="presOf" srcId="{EFED8375-E63D-4445-855C-A911B35ABF4D}" destId="{15E3B5F6-54ED-4888-B451-CE9824FC952E}" srcOrd="0" destOrd="0" presId="urn:microsoft.com/office/officeart/2005/8/layout/default"/>
    <dgm:cxn modelId="{7412EB43-979C-48E3-9C5C-3853638CB7B0}" srcId="{EFED8375-E63D-4445-855C-A911B35ABF4D}" destId="{1B55EE8C-DA89-4F2C-8A5E-C4E9F25C9323}" srcOrd="4" destOrd="0" parTransId="{EA129318-2251-41DB-9815-74DE663F23DA}" sibTransId="{7F7FB601-1CA1-4A13-9A05-0460047E68AA}"/>
    <dgm:cxn modelId="{C69D3347-EBBA-47E8-8B92-B68F34255F71}" srcId="{EFED8375-E63D-4445-855C-A911B35ABF4D}" destId="{EF55EC81-5DA2-46A8-93CF-8EA4484FE391}" srcOrd="1" destOrd="0" parTransId="{17105DA5-32FC-4503-A617-C6A1DE831EEB}" sibTransId="{1EF30648-AF53-48AE-9271-7ED274361008}"/>
    <dgm:cxn modelId="{29846549-CEF2-47C8-97F2-84E5E6BF3566}" srcId="{EFED8375-E63D-4445-855C-A911B35ABF4D}" destId="{914B9548-0C25-4387-A0CD-13AAD56DAF88}" srcOrd="2" destOrd="0" parTransId="{20190DB7-9B61-4D13-A629-DA89EBAF2B7C}" sibTransId="{1E8A2936-A24B-4533-8109-A443E0B9B6F9}"/>
    <dgm:cxn modelId="{673C5AA7-68C5-4488-B977-8E3502369733}" type="presOf" srcId="{AB0F7FD2-236E-4AAA-B8E2-26C0EE288D82}" destId="{97305F76-810B-42B7-921B-44FC6DAC026D}" srcOrd="0" destOrd="0" presId="urn:microsoft.com/office/officeart/2005/8/layout/default"/>
    <dgm:cxn modelId="{B59EF8A7-9873-4700-9B7F-7A6A824E5E77}" srcId="{EFED8375-E63D-4445-855C-A911B35ABF4D}" destId="{AB0F7FD2-236E-4AAA-B8E2-26C0EE288D82}" srcOrd="0" destOrd="0" parTransId="{4ACD0406-BFC2-4243-8C96-F6448311E8ED}" sibTransId="{A823C87F-A76F-45D6-BF0E-FD04EAE15054}"/>
    <dgm:cxn modelId="{534A58C9-C464-4324-A67A-CE83A3DD2992}" type="presOf" srcId="{F37023FB-17D4-4614-A463-36ABB4BCC51E}" destId="{2BF2CBFE-768A-4BFC-B5DC-A39212C74DFD}" srcOrd="0" destOrd="0" presId="urn:microsoft.com/office/officeart/2005/8/layout/default"/>
    <dgm:cxn modelId="{B24A21D3-3CD1-43EB-B618-5CB2068A8385}" type="presOf" srcId="{EF55EC81-5DA2-46A8-93CF-8EA4484FE391}" destId="{4DA81137-2A8B-4780-9A99-DC55A7C6F84C}" srcOrd="0" destOrd="0" presId="urn:microsoft.com/office/officeart/2005/8/layout/default"/>
    <dgm:cxn modelId="{DDEDA3D7-4368-4D12-A2F9-86BE3B868D68}" srcId="{EFED8375-E63D-4445-855C-A911B35ABF4D}" destId="{F37023FB-17D4-4614-A463-36ABB4BCC51E}" srcOrd="3" destOrd="0" parTransId="{8E26840D-4F63-4034-B9C5-C92C4DB8AE37}" sibTransId="{572E864C-8DD3-436F-B687-8E2F344AB24C}"/>
    <dgm:cxn modelId="{0765C6DD-5E54-44E3-AC39-84D1D3DF5F64}" type="presOf" srcId="{914B9548-0C25-4387-A0CD-13AAD56DAF88}" destId="{2C61D821-B196-4580-BB2D-F6EC0C650A09}" srcOrd="0" destOrd="0" presId="urn:microsoft.com/office/officeart/2005/8/layout/default"/>
    <dgm:cxn modelId="{8E29D4F7-62C8-4CB5-829F-6741D8681944}" type="presOf" srcId="{1B55EE8C-DA89-4F2C-8A5E-C4E9F25C9323}" destId="{DB620AFD-F189-4A5B-AB07-0325E3B8D360}" srcOrd="0" destOrd="0" presId="urn:microsoft.com/office/officeart/2005/8/layout/default"/>
    <dgm:cxn modelId="{54A8B525-666E-49B9-AF1F-BE735F8F9711}" type="presParOf" srcId="{15E3B5F6-54ED-4888-B451-CE9824FC952E}" destId="{97305F76-810B-42B7-921B-44FC6DAC026D}" srcOrd="0" destOrd="0" presId="urn:microsoft.com/office/officeart/2005/8/layout/default"/>
    <dgm:cxn modelId="{C8CB259A-199A-475B-8754-816A3B85AA85}" type="presParOf" srcId="{15E3B5F6-54ED-4888-B451-CE9824FC952E}" destId="{005BE209-1896-40CF-9529-482D067C0BB2}" srcOrd="1" destOrd="0" presId="urn:microsoft.com/office/officeart/2005/8/layout/default"/>
    <dgm:cxn modelId="{8F20AC6C-96B2-4A89-B5F2-B051BC2B9437}" type="presParOf" srcId="{15E3B5F6-54ED-4888-B451-CE9824FC952E}" destId="{4DA81137-2A8B-4780-9A99-DC55A7C6F84C}" srcOrd="2" destOrd="0" presId="urn:microsoft.com/office/officeart/2005/8/layout/default"/>
    <dgm:cxn modelId="{236BB11D-AACF-4FC3-9FB7-5D4B2C1812CA}" type="presParOf" srcId="{15E3B5F6-54ED-4888-B451-CE9824FC952E}" destId="{3E11F8B7-5319-406A-AF77-5D51EC7D4D92}" srcOrd="3" destOrd="0" presId="urn:microsoft.com/office/officeart/2005/8/layout/default"/>
    <dgm:cxn modelId="{CF746F51-AEC5-4171-A3DA-EA4CF96238D9}" type="presParOf" srcId="{15E3B5F6-54ED-4888-B451-CE9824FC952E}" destId="{2C61D821-B196-4580-BB2D-F6EC0C650A09}" srcOrd="4" destOrd="0" presId="urn:microsoft.com/office/officeart/2005/8/layout/default"/>
    <dgm:cxn modelId="{9398E1C8-A576-4C1D-A4A3-E022E8486D0F}" type="presParOf" srcId="{15E3B5F6-54ED-4888-B451-CE9824FC952E}" destId="{B4028B5B-B216-4EB7-A698-FA64658D6C70}" srcOrd="5" destOrd="0" presId="urn:microsoft.com/office/officeart/2005/8/layout/default"/>
    <dgm:cxn modelId="{12DE2C71-9617-464F-86CE-A7BC08165630}" type="presParOf" srcId="{15E3B5F6-54ED-4888-B451-CE9824FC952E}" destId="{2BF2CBFE-768A-4BFC-B5DC-A39212C74DFD}" srcOrd="6" destOrd="0" presId="urn:microsoft.com/office/officeart/2005/8/layout/default"/>
    <dgm:cxn modelId="{749EFFB1-1753-4673-BB02-88F1DEC21159}" type="presParOf" srcId="{15E3B5F6-54ED-4888-B451-CE9824FC952E}" destId="{5778ADAC-3545-4350-9E92-02A99A24C0A9}" srcOrd="7" destOrd="0" presId="urn:microsoft.com/office/officeart/2005/8/layout/default"/>
    <dgm:cxn modelId="{11525369-992C-43F2-8EDF-D19C3E8D5934}" type="presParOf" srcId="{15E3B5F6-54ED-4888-B451-CE9824FC952E}" destId="{DB620AFD-F189-4A5B-AB07-0325E3B8D360}"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A6DF7-5562-4489-9A92-F5BC590F115C}" type="doc">
      <dgm:prSet loTypeId="urn:microsoft.com/office/officeart/2009/3/layout/CircleRelationship" loCatId="relationship" qsTypeId="urn:microsoft.com/office/officeart/2005/8/quickstyle/simple1" qsCatId="simple" csTypeId="urn:microsoft.com/office/officeart/2005/8/colors/colorful4" csCatId="colorful" phldr="1"/>
      <dgm:spPr/>
      <dgm:t>
        <a:bodyPr/>
        <a:lstStyle/>
        <a:p>
          <a:pPr rtl="1"/>
          <a:endParaRPr lang="ar-SA"/>
        </a:p>
      </dgm:t>
    </dgm:pt>
    <dgm:pt modelId="{D72B75A1-5EA0-4E9F-B15E-1CC77145D949}">
      <dgm:prSet phldrT="[نص]" custT="1"/>
      <dgm:spPr/>
      <dgm:t>
        <a:bodyPr/>
        <a:lstStyle/>
        <a:p>
          <a:pPr rtl="1"/>
          <a:r>
            <a:rPr lang="ar-SA" sz="2800" b="1" dirty="0">
              <a:solidFill>
                <a:schemeClr val="bg1"/>
              </a:solidFill>
              <a:cs typeface="Calibri"/>
              <a:sym typeface="Calibri"/>
            </a:rPr>
            <a:t>عزيزي الطالب المُبدع/ عزيزتي الطالبة المبدعة:</a:t>
          </a:r>
        </a:p>
        <a:p>
          <a:pPr rtl="1"/>
          <a:r>
            <a:rPr lang="ar-SA" sz="2800" b="1" dirty="0">
              <a:solidFill>
                <a:schemeClr val="bg1"/>
              </a:solidFill>
              <a:cs typeface="Calibri"/>
              <a:sym typeface="Calibri"/>
            </a:rPr>
            <a:t>ابدّع/ي في صياغة أسئلة ثم قدّم/ي سؤالك</a:t>
          </a:r>
          <a:endParaRPr lang="ar-SA" sz="2800" dirty="0"/>
        </a:p>
      </dgm:t>
    </dgm:pt>
    <dgm:pt modelId="{97E87AA3-9D7C-4B5E-A94E-1A4A181D04C1}" type="parTrans" cxnId="{741D1F9F-05C8-43F5-BCD7-30B05D590063}">
      <dgm:prSet/>
      <dgm:spPr/>
      <dgm:t>
        <a:bodyPr/>
        <a:lstStyle/>
        <a:p>
          <a:pPr rtl="1"/>
          <a:endParaRPr lang="ar-SA"/>
        </a:p>
      </dgm:t>
    </dgm:pt>
    <dgm:pt modelId="{90149488-7540-4058-B63F-39ED83FA733C}" type="sibTrans" cxnId="{741D1F9F-05C8-43F5-BCD7-30B05D590063}">
      <dgm:prSet/>
      <dgm:spPr/>
      <dgm:t>
        <a:bodyPr/>
        <a:lstStyle/>
        <a:p>
          <a:pPr rtl="1"/>
          <a:endParaRPr lang="ar-SA"/>
        </a:p>
      </dgm:t>
    </dgm:pt>
    <dgm:pt modelId="{3638C8AB-7B10-466B-A850-F5F7A726A0D2}">
      <dgm:prSet phldrT="[نص]"/>
      <dgm:spPr/>
      <dgm:t>
        <a:bodyPr/>
        <a:lstStyle/>
        <a:p>
          <a:pPr rtl="1"/>
          <a:r>
            <a:rPr lang="ar-SA" b="1" dirty="0">
              <a:solidFill>
                <a:schemeClr val="bg1"/>
              </a:solidFill>
              <a:cs typeface="Calibri"/>
              <a:sym typeface="Calibri"/>
            </a:rPr>
            <a:t>من معلم الى مجموعة</a:t>
          </a:r>
          <a:endParaRPr lang="ar-SA" dirty="0"/>
        </a:p>
      </dgm:t>
    </dgm:pt>
    <dgm:pt modelId="{C4BFFC83-DB0E-487B-9071-1F5D4E201B36}" type="parTrans" cxnId="{7F210C8A-3B94-4A8A-A2E6-5CCE133B84C8}">
      <dgm:prSet/>
      <dgm:spPr/>
      <dgm:t>
        <a:bodyPr/>
        <a:lstStyle/>
        <a:p>
          <a:pPr rtl="1"/>
          <a:endParaRPr lang="ar-SA"/>
        </a:p>
      </dgm:t>
    </dgm:pt>
    <dgm:pt modelId="{620D76F3-246D-49A2-A038-93CBE0CF1337}" type="sibTrans" cxnId="{7F210C8A-3B94-4A8A-A2E6-5CCE133B84C8}">
      <dgm:prSet/>
      <dgm:spPr/>
      <dgm:t>
        <a:bodyPr/>
        <a:lstStyle/>
        <a:p>
          <a:pPr rtl="1"/>
          <a:endParaRPr lang="ar-SA"/>
        </a:p>
      </dgm:t>
    </dgm:pt>
    <dgm:pt modelId="{CDAAF42C-D4EE-4A3E-AC93-7E836FD02508}">
      <dgm:prSet phldrT="[نص]"/>
      <dgm:spPr/>
      <dgm:t>
        <a:bodyPr/>
        <a:lstStyle/>
        <a:p>
          <a:pPr rtl="1"/>
          <a:r>
            <a:rPr lang="ar-SA" b="1" dirty="0">
              <a:solidFill>
                <a:schemeClr val="bg1"/>
              </a:solidFill>
              <a:cs typeface="Calibri"/>
              <a:sym typeface="Calibri"/>
            </a:rPr>
            <a:t>من طالب الى طالب</a:t>
          </a:r>
          <a:endParaRPr lang="ar-SA" dirty="0"/>
        </a:p>
      </dgm:t>
    </dgm:pt>
    <dgm:pt modelId="{8C0C12E3-7728-4498-A954-D6746B4239D7}" type="parTrans" cxnId="{BF0BCD20-C3A0-416C-A467-6350E098BCE2}">
      <dgm:prSet/>
      <dgm:spPr/>
      <dgm:t>
        <a:bodyPr/>
        <a:lstStyle/>
        <a:p>
          <a:pPr rtl="1"/>
          <a:endParaRPr lang="ar-SA"/>
        </a:p>
      </dgm:t>
    </dgm:pt>
    <dgm:pt modelId="{ED50EA09-F64A-4E78-959E-A1EE1924B293}" type="sibTrans" cxnId="{BF0BCD20-C3A0-416C-A467-6350E098BCE2}">
      <dgm:prSet/>
      <dgm:spPr/>
      <dgm:t>
        <a:bodyPr/>
        <a:lstStyle/>
        <a:p>
          <a:pPr rtl="1"/>
          <a:endParaRPr lang="ar-SA"/>
        </a:p>
      </dgm:t>
    </dgm:pt>
    <dgm:pt modelId="{FCF331C3-BB56-4CCA-8D08-3098D9A40E91}">
      <dgm:prSet/>
      <dgm:spPr/>
      <dgm:t>
        <a:bodyPr/>
        <a:lstStyle/>
        <a:p>
          <a:pPr rtl="1"/>
          <a:r>
            <a:rPr lang="ar-SA" b="1" dirty="0">
              <a:solidFill>
                <a:schemeClr val="bg1"/>
              </a:solidFill>
              <a:cs typeface="Calibri"/>
              <a:sym typeface="Calibri"/>
            </a:rPr>
            <a:t>من مجموعة الى طالب</a:t>
          </a:r>
          <a:endParaRPr lang="ar-SA" dirty="0"/>
        </a:p>
      </dgm:t>
    </dgm:pt>
    <dgm:pt modelId="{7CD21EE2-179F-4D19-85C0-886E8C7EB548}" type="parTrans" cxnId="{DB2B5137-5CE1-4D66-A509-5454E95C9B0C}">
      <dgm:prSet/>
      <dgm:spPr/>
      <dgm:t>
        <a:bodyPr/>
        <a:lstStyle/>
        <a:p>
          <a:pPr rtl="1"/>
          <a:endParaRPr lang="ar-SA"/>
        </a:p>
      </dgm:t>
    </dgm:pt>
    <dgm:pt modelId="{2115F40C-CCC6-4DBC-BDC5-8C10EC2DEF39}" type="sibTrans" cxnId="{DB2B5137-5CE1-4D66-A509-5454E95C9B0C}">
      <dgm:prSet/>
      <dgm:spPr/>
      <dgm:t>
        <a:bodyPr/>
        <a:lstStyle/>
        <a:p>
          <a:pPr rtl="1"/>
          <a:endParaRPr lang="ar-SA"/>
        </a:p>
      </dgm:t>
    </dgm:pt>
    <dgm:pt modelId="{B1AD4CBE-4BA0-4C43-AB15-01D0307A15F6}">
      <dgm:prSet/>
      <dgm:spPr/>
      <dgm:t>
        <a:bodyPr/>
        <a:lstStyle/>
        <a:p>
          <a:pPr rtl="1"/>
          <a:endParaRPr lang="ar-SA"/>
        </a:p>
      </dgm:t>
    </dgm:pt>
    <dgm:pt modelId="{3B3D9541-8004-47FE-B878-DCFB6CDC10D6}" type="parTrans" cxnId="{4E250541-9AEC-46C9-956A-B8F0835163FF}">
      <dgm:prSet/>
      <dgm:spPr/>
      <dgm:t>
        <a:bodyPr/>
        <a:lstStyle/>
        <a:p>
          <a:pPr rtl="1"/>
          <a:endParaRPr lang="ar-SA"/>
        </a:p>
      </dgm:t>
    </dgm:pt>
    <dgm:pt modelId="{036D030B-355C-4272-9EB3-35BC2B70D448}" type="sibTrans" cxnId="{4E250541-9AEC-46C9-956A-B8F0835163FF}">
      <dgm:prSet/>
      <dgm:spPr/>
      <dgm:t>
        <a:bodyPr/>
        <a:lstStyle/>
        <a:p>
          <a:pPr rtl="1"/>
          <a:endParaRPr lang="ar-SA"/>
        </a:p>
      </dgm:t>
    </dgm:pt>
    <dgm:pt modelId="{1515AF3E-F0E3-4241-8084-7C875C804357}">
      <dgm:prSet/>
      <dgm:spPr/>
      <dgm:t>
        <a:bodyPr/>
        <a:lstStyle/>
        <a:p>
          <a:pPr rtl="1"/>
          <a:r>
            <a:rPr lang="ar-SA" b="1" dirty="0">
              <a:solidFill>
                <a:schemeClr val="bg1"/>
              </a:solidFill>
              <a:cs typeface="Calibri"/>
              <a:sym typeface="Calibri"/>
            </a:rPr>
            <a:t>من معلم الى طالب</a:t>
          </a:r>
        </a:p>
      </dgm:t>
    </dgm:pt>
    <dgm:pt modelId="{219C3CC8-2D9E-4D04-9104-105988EBE795}" type="parTrans" cxnId="{7E11ACEE-B2BC-4B27-BDA6-94EB5611E281}">
      <dgm:prSet/>
      <dgm:spPr/>
      <dgm:t>
        <a:bodyPr/>
        <a:lstStyle/>
        <a:p>
          <a:pPr rtl="1"/>
          <a:endParaRPr lang="ar-SA"/>
        </a:p>
      </dgm:t>
    </dgm:pt>
    <dgm:pt modelId="{959E2B51-A6B3-40CC-B93F-18EB15A0A992}" type="sibTrans" cxnId="{7E11ACEE-B2BC-4B27-BDA6-94EB5611E281}">
      <dgm:prSet/>
      <dgm:spPr/>
      <dgm:t>
        <a:bodyPr/>
        <a:lstStyle/>
        <a:p>
          <a:pPr rtl="1"/>
          <a:endParaRPr lang="ar-SA"/>
        </a:p>
      </dgm:t>
    </dgm:pt>
    <dgm:pt modelId="{833FA21B-46F7-40FF-98BD-33C9ACACF5AA}">
      <dgm:prSet/>
      <dgm:spPr/>
      <dgm:t>
        <a:bodyPr/>
        <a:lstStyle/>
        <a:p>
          <a:pPr rtl="1"/>
          <a:r>
            <a:rPr lang="ar-SA" b="1" dirty="0">
              <a:solidFill>
                <a:schemeClr val="bg1"/>
              </a:solidFill>
              <a:cs typeface="Calibri"/>
              <a:sym typeface="Calibri"/>
            </a:rPr>
            <a:t>من طالب الى معلم</a:t>
          </a:r>
        </a:p>
      </dgm:t>
    </dgm:pt>
    <dgm:pt modelId="{94D7E110-8DCB-4C5F-9DAA-FEE77186640F}" type="parTrans" cxnId="{4B232441-049C-408F-ADCF-E8A1CB3F4785}">
      <dgm:prSet/>
      <dgm:spPr/>
      <dgm:t>
        <a:bodyPr/>
        <a:lstStyle/>
        <a:p>
          <a:pPr rtl="1"/>
          <a:endParaRPr lang="ar-SA"/>
        </a:p>
      </dgm:t>
    </dgm:pt>
    <dgm:pt modelId="{2A9F714D-9407-4B5C-933B-92D051E79DAB}" type="sibTrans" cxnId="{4B232441-049C-408F-ADCF-E8A1CB3F4785}">
      <dgm:prSet/>
      <dgm:spPr/>
      <dgm:t>
        <a:bodyPr/>
        <a:lstStyle/>
        <a:p>
          <a:pPr rtl="1"/>
          <a:endParaRPr lang="ar-SA"/>
        </a:p>
      </dgm:t>
    </dgm:pt>
    <dgm:pt modelId="{6869857E-15D5-4F2B-B26E-1879993AA885}">
      <dgm:prSet/>
      <dgm:spPr/>
      <dgm:t>
        <a:bodyPr/>
        <a:lstStyle/>
        <a:p>
          <a:pPr rtl="1"/>
          <a:endParaRPr lang="ar-SA"/>
        </a:p>
      </dgm:t>
    </dgm:pt>
    <dgm:pt modelId="{FDFF009A-32AA-4BD8-AE96-015AA1F3B118}" type="parTrans" cxnId="{858B910A-BA7B-446A-8725-D31BA0992B05}">
      <dgm:prSet/>
      <dgm:spPr/>
      <dgm:t>
        <a:bodyPr/>
        <a:lstStyle/>
        <a:p>
          <a:pPr rtl="1"/>
          <a:endParaRPr lang="ar-SA"/>
        </a:p>
      </dgm:t>
    </dgm:pt>
    <dgm:pt modelId="{A1E8A920-49DA-4133-937A-2E41EACC2570}" type="sibTrans" cxnId="{858B910A-BA7B-446A-8725-D31BA0992B05}">
      <dgm:prSet/>
      <dgm:spPr/>
      <dgm:t>
        <a:bodyPr/>
        <a:lstStyle/>
        <a:p>
          <a:pPr rtl="1"/>
          <a:endParaRPr lang="ar-SA"/>
        </a:p>
      </dgm:t>
    </dgm:pt>
    <dgm:pt modelId="{4C064847-80A3-4918-B4BF-F12EE886267E}">
      <dgm:prSet/>
      <dgm:spPr/>
      <dgm:t>
        <a:bodyPr/>
        <a:lstStyle/>
        <a:p>
          <a:pPr rtl="1"/>
          <a:endParaRPr lang="ar-SA"/>
        </a:p>
      </dgm:t>
    </dgm:pt>
    <dgm:pt modelId="{6B73E624-FE62-4CA7-93CD-2D041F07320D}" type="parTrans" cxnId="{36008342-6084-464D-8835-0424D5A4D316}">
      <dgm:prSet/>
      <dgm:spPr/>
      <dgm:t>
        <a:bodyPr/>
        <a:lstStyle/>
        <a:p>
          <a:pPr rtl="1"/>
          <a:endParaRPr lang="ar-SA"/>
        </a:p>
      </dgm:t>
    </dgm:pt>
    <dgm:pt modelId="{8D8E7CC2-4986-48D0-9FA7-D7750AF4BA8A}" type="sibTrans" cxnId="{36008342-6084-464D-8835-0424D5A4D316}">
      <dgm:prSet/>
      <dgm:spPr/>
      <dgm:t>
        <a:bodyPr/>
        <a:lstStyle/>
        <a:p>
          <a:pPr rtl="1"/>
          <a:endParaRPr lang="ar-SA"/>
        </a:p>
      </dgm:t>
    </dgm:pt>
    <dgm:pt modelId="{53F16493-083E-4150-A741-746C42382176}" type="pres">
      <dgm:prSet presAssocID="{3DDA6DF7-5562-4489-9A92-F5BC590F115C}" presName="Name0" presStyleCnt="0">
        <dgm:presLayoutVars>
          <dgm:chMax val="1"/>
          <dgm:chPref val="1"/>
        </dgm:presLayoutVars>
      </dgm:prSet>
      <dgm:spPr/>
    </dgm:pt>
    <dgm:pt modelId="{74AE747B-70E0-4488-A063-603DD65F56EA}" type="pres">
      <dgm:prSet presAssocID="{D72B75A1-5EA0-4E9F-B15E-1CC77145D949}" presName="Parent" presStyleLbl="node0" presStyleIdx="0" presStyleCnt="1">
        <dgm:presLayoutVars>
          <dgm:chMax val="5"/>
          <dgm:chPref val="5"/>
        </dgm:presLayoutVars>
      </dgm:prSet>
      <dgm:spPr/>
    </dgm:pt>
    <dgm:pt modelId="{FD8EAE32-95F4-4E4F-9BA7-8B1CAB089F86}" type="pres">
      <dgm:prSet presAssocID="{D72B75A1-5EA0-4E9F-B15E-1CC77145D949}" presName="Accent2" presStyleLbl="node1" presStyleIdx="0" presStyleCnt="19"/>
      <dgm:spPr/>
    </dgm:pt>
    <dgm:pt modelId="{80B1EFF1-7DB2-4B2C-8B71-FA54A905C938}" type="pres">
      <dgm:prSet presAssocID="{D72B75A1-5EA0-4E9F-B15E-1CC77145D949}" presName="Accent3" presStyleLbl="node1" presStyleIdx="1" presStyleCnt="19"/>
      <dgm:spPr/>
    </dgm:pt>
    <dgm:pt modelId="{3BB81C94-009A-4D7D-BF5C-B793970DBDD7}" type="pres">
      <dgm:prSet presAssocID="{D72B75A1-5EA0-4E9F-B15E-1CC77145D949}" presName="Accent4" presStyleLbl="node1" presStyleIdx="2" presStyleCnt="19"/>
      <dgm:spPr/>
    </dgm:pt>
    <dgm:pt modelId="{9C9593C5-F1DC-48DD-9AEF-052E94DADC7B}" type="pres">
      <dgm:prSet presAssocID="{D72B75A1-5EA0-4E9F-B15E-1CC77145D949}" presName="Accent5" presStyleLbl="node1" presStyleIdx="3" presStyleCnt="19" custLinFactX="-60582" custLinFactY="-50237" custLinFactNeighborX="-100000" custLinFactNeighborY="-100000"/>
      <dgm:spPr/>
    </dgm:pt>
    <dgm:pt modelId="{3FC70404-6B2F-45CF-9284-C4E34AAFEF67}" type="pres">
      <dgm:prSet presAssocID="{D72B75A1-5EA0-4E9F-B15E-1CC77145D949}" presName="Accent6" presStyleLbl="node1" presStyleIdx="4" presStyleCnt="19"/>
      <dgm:spPr/>
    </dgm:pt>
    <dgm:pt modelId="{E7F49DDF-C3BD-4AC7-86DE-B5EABEFD01FF}" type="pres">
      <dgm:prSet presAssocID="{3638C8AB-7B10-466B-A850-F5F7A726A0D2}" presName="Child1" presStyleLbl="node1" presStyleIdx="5" presStyleCnt="19">
        <dgm:presLayoutVars>
          <dgm:chMax val="0"/>
          <dgm:chPref val="0"/>
        </dgm:presLayoutVars>
      </dgm:prSet>
      <dgm:spPr/>
    </dgm:pt>
    <dgm:pt modelId="{1B432E5F-6A4D-4838-B09B-52186E5C5984}" type="pres">
      <dgm:prSet presAssocID="{3638C8AB-7B10-466B-A850-F5F7A726A0D2}" presName="Accent7" presStyleCnt="0"/>
      <dgm:spPr/>
    </dgm:pt>
    <dgm:pt modelId="{D72AA674-FCD8-4AAC-9DCF-83A2482FF6BB}" type="pres">
      <dgm:prSet presAssocID="{3638C8AB-7B10-466B-A850-F5F7A726A0D2}" presName="AccentHold1" presStyleLbl="node1" presStyleIdx="6" presStyleCnt="19" custLinFactX="-16437" custLinFactY="-8759" custLinFactNeighborX="-100000" custLinFactNeighborY="-100000"/>
      <dgm:spPr/>
    </dgm:pt>
    <dgm:pt modelId="{A56D3D02-E732-4B66-B0A0-4A7756589ECE}" type="pres">
      <dgm:prSet presAssocID="{3638C8AB-7B10-466B-A850-F5F7A726A0D2}" presName="Accent8" presStyleCnt="0"/>
      <dgm:spPr/>
    </dgm:pt>
    <dgm:pt modelId="{5E6748E7-1EBF-41CC-BC60-65F5F6F48F09}" type="pres">
      <dgm:prSet presAssocID="{3638C8AB-7B10-466B-A850-F5F7A726A0D2}" presName="AccentHold2" presStyleLbl="node1" presStyleIdx="7" presStyleCnt="19"/>
      <dgm:spPr/>
    </dgm:pt>
    <dgm:pt modelId="{91E24867-9F63-4041-8EB9-76A7074BAD96}" type="pres">
      <dgm:prSet presAssocID="{CDAAF42C-D4EE-4A3E-AC93-7E836FD02508}" presName="Child2" presStyleLbl="node1" presStyleIdx="8" presStyleCnt="19">
        <dgm:presLayoutVars>
          <dgm:chMax val="0"/>
          <dgm:chPref val="0"/>
        </dgm:presLayoutVars>
      </dgm:prSet>
      <dgm:spPr/>
    </dgm:pt>
    <dgm:pt modelId="{917550DA-B760-4CBB-983B-F5A95FE94AEE}" type="pres">
      <dgm:prSet presAssocID="{CDAAF42C-D4EE-4A3E-AC93-7E836FD02508}" presName="Accent9" presStyleCnt="0"/>
      <dgm:spPr/>
    </dgm:pt>
    <dgm:pt modelId="{D7F9C50D-B163-47EE-ACFF-0422C54F0B03}" type="pres">
      <dgm:prSet presAssocID="{CDAAF42C-D4EE-4A3E-AC93-7E836FD02508}" presName="AccentHold1" presStyleLbl="node1" presStyleIdx="9" presStyleCnt="19"/>
      <dgm:spPr/>
    </dgm:pt>
    <dgm:pt modelId="{C831251C-8548-495B-9968-B20B23B8E1EC}" type="pres">
      <dgm:prSet presAssocID="{CDAAF42C-D4EE-4A3E-AC93-7E836FD02508}" presName="Accent10" presStyleCnt="0"/>
      <dgm:spPr/>
    </dgm:pt>
    <dgm:pt modelId="{93F650D7-C021-47B2-85CD-CE46C2D1C2F5}" type="pres">
      <dgm:prSet presAssocID="{CDAAF42C-D4EE-4A3E-AC93-7E836FD02508}" presName="AccentHold2" presStyleLbl="node1" presStyleIdx="10" presStyleCnt="19"/>
      <dgm:spPr/>
    </dgm:pt>
    <dgm:pt modelId="{D076A5DF-1F6C-45E0-B2C4-BD14F8518EB0}" type="pres">
      <dgm:prSet presAssocID="{CDAAF42C-D4EE-4A3E-AC93-7E836FD02508}" presName="Accent11" presStyleCnt="0"/>
      <dgm:spPr/>
    </dgm:pt>
    <dgm:pt modelId="{53EE0594-6010-4BD9-A894-6B85FC1E9A73}" type="pres">
      <dgm:prSet presAssocID="{CDAAF42C-D4EE-4A3E-AC93-7E836FD02508}" presName="AccentHold3" presStyleLbl="node1" presStyleIdx="11" presStyleCnt="19" custLinFactX="183325" custLinFactNeighborX="200000" custLinFactNeighborY="-56987"/>
      <dgm:spPr/>
    </dgm:pt>
    <dgm:pt modelId="{86928737-2566-4676-9A5F-D7B0955FCA89}" type="pres">
      <dgm:prSet presAssocID="{FCF331C3-BB56-4CCA-8D08-3098D9A40E91}" presName="Child3" presStyleLbl="node1" presStyleIdx="12" presStyleCnt="19">
        <dgm:presLayoutVars>
          <dgm:chMax val="0"/>
          <dgm:chPref val="0"/>
        </dgm:presLayoutVars>
      </dgm:prSet>
      <dgm:spPr/>
    </dgm:pt>
    <dgm:pt modelId="{E350C5C7-60E6-4C11-98EA-20DCDFECEC44}" type="pres">
      <dgm:prSet presAssocID="{FCF331C3-BB56-4CCA-8D08-3098D9A40E91}" presName="Accent12" presStyleCnt="0"/>
      <dgm:spPr/>
    </dgm:pt>
    <dgm:pt modelId="{B3201A95-0BEC-432F-B5C0-A300C09DA2B1}" type="pres">
      <dgm:prSet presAssocID="{FCF331C3-BB56-4CCA-8D08-3098D9A40E91}" presName="AccentHold1" presStyleLbl="node1" presStyleIdx="13" presStyleCnt="19"/>
      <dgm:spPr/>
    </dgm:pt>
    <dgm:pt modelId="{ADE5D942-14B8-45CE-99E2-7E09E33A575D}" type="pres">
      <dgm:prSet presAssocID="{1515AF3E-F0E3-4241-8084-7C875C804357}" presName="Child4" presStyleLbl="node1" presStyleIdx="14" presStyleCnt="19">
        <dgm:presLayoutVars>
          <dgm:chMax val="0"/>
          <dgm:chPref val="0"/>
        </dgm:presLayoutVars>
      </dgm:prSet>
      <dgm:spPr/>
    </dgm:pt>
    <dgm:pt modelId="{5A1B90CD-D63C-47BF-9A6E-01017713CF47}" type="pres">
      <dgm:prSet presAssocID="{1515AF3E-F0E3-4241-8084-7C875C804357}" presName="Accent13" presStyleCnt="0"/>
      <dgm:spPr/>
    </dgm:pt>
    <dgm:pt modelId="{5857BDCC-F967-4D7A-978B-C0FCB90FA7A3}" type="pres">
      <dgm:prSet presAssocID="{1515AF3E-F0E3-4241-8084-7C875C804357}" presName="AccentHold1" presStyleLbl="node1" presStyleIdx="15" presStyleCnt="19"/>
      <dgm:spPr/>
    </dgm:pt>
    <dgm:pt modelId="{8FD8B093-A3B0-4D94-A99E-56F14F4AEDC0}" type="pres">
      <dgm:prSet presAssocID="{833FA21B-46F7-40FF-98BD-33C9ACACF5AA}" presName="Child5" presStyleLbl="node1" presStyleIdx="16" presStyleCnt="19">
        <dgm:presLayoutVars>
          <dgm:chMax val="0"/>
          <dgm:chPref val="0"/>
        </dgm:presLayoutVars>
      </dgm:prSet>
      <dgm:spPr/>
    </dgm:pt>
    <dgm:pt modelId="{17FAADF5-DD49-462E-B2F6-740EC819FB1B}" type="pres">
      <dgm:prSet presAssocID="{833FA21B-46F7-40FF-98BD-33C9ACACF5AA}" presName="Accent15" presStyleCnt="0"/>
      <dgm:spPr/>
    </dgm:pt>
    <dgm:pt modelId="{8A949CAF-D827-4254-9B56-317918D89227}" type="pres">
      <dgm:prSet presAssocID="{833FA21B-46F7-40FF-98BD-33C9ACACF5AA}" presName="AccentHold2" presStyleLbl="node1" presStyleIdx="17" presStyleCnt="19"/>
      <dgm:spPr/>
    </dgm:pt>
    <dgm:pt modelId="{AF49337C-C0D5-4A0F-8801-2F6DB2426FE7}" type="pres">
      <dgm:prSet presAssocID="{833FA21B-46F7-40FF-98BD-33C9ACACF5AA}" presName="Accent16" presStyleCnt="0"/>
      <dgm:spPr/>
    </dgm:pt>
    <dgm:pt modelId="{C79768B7-0C1C-4B5B-BE02-14C2B2B07B77}" type="pres">
      <dgm:prSet presAssocID="{833FA21B-46F7-40FF-98BD-33C9ACACF5AA}" presName="AccentHold3" presStyleLbl="node1" presStyleIdx="18" presStyleCnt="19"/>
      <dgm:spPr/>
    </dgm:pt>
  </dgm:ptLst>
  <dgm:cxnLst>
    <dgm:cxn modelId="{858B910A-BA7B-446A-8725-D31BA0992B05}" srcId="{3DDA6DF7-5562-4489-9A92-F5BC590F115C}" destId="{6869857E-15D5-4F2B-B26E-1879993AA885}" srcOrd="1" destOrd="0" parTransId="{FDFF009A-32AA-4BD8-AE96-015AA1F3B118}" sibTransId="{A1E8A920-49DA-4133-937A-2E41EACC2570}"/>
    <dgm:cxn modelId="{29CEB91E-7F90-48F1-BD0D-403478F45FF0}" type="presOf" srcId="{1515AF3E-F0E3-4241-8084-7C875C804357}" destId="{ADE5D942-14B8-45CE-99E2-7E09E33A575D}" srcOrd="0" destOrd="0" presId="urn:microsoft.com/office/officeart/2009/3/layout/CircleRelationship"/>
    <dgm:cxn modelId="{BF0BCD20-C3A0-416C-A467-6350E098BCE2}" srcId="{D72B75A1-5EA0-4E9F-B15E-1CC77145D949}" destId="{CDAAF42C-D4EE-4A3E-AC93-7E836FD02508}" srcOrd="1" destOrd="0" parTransId="{8C0C12E3-7728-4498-A954-D6746B4239D7}" sibTransId="{ED50EA09-F64A-4E78-959E-A1EE1924B293}"/>
    <dgm:cxn modelId="{DB2B5137-5CE1-4D66-A509-5454E95C9B0C}" srcId="{D72B75A1-5EA0-4E9F-B15E-1CC77145D949}" destId="{FCF331C3-BB56-4CCA-8D08-3098D9A40E91}" srcOrd="2" destOrd="0" parTransId="{7CD21EE2-179F-4D19-85C0-886E8C7EB548}" sibTransId="{2115F40C-CCC6-4DBC-BDC5-8C10EC2DEF39}"/>
    <dgm:cxn modelId="{DF082640-E46C-4D81-98F4-75DB4FC5A658}" type="presOf" srcId="{3638C8AB-7B10-466B-A850-F5F7A726A0D2}" destId="{E7F49DDF-C3BD-4AC7-86DE-B5EABEFD01FF}" srcOrd="0" destOrd="0" presId="urn:microsoft.com/office/officeart/2009/3/layout/CircleRelationship"/>
    <dgm:cxn modelId="{4E250541-9AEC-46C9-956A-B8F0835163FF}" srcId="{D72B75A1-5EA0-4E9F-B15E-1CC77145D949}" destId="{B1AD4CBE-4BA0-4C43-AB15-01D0307A15F6}" srcOrd="5" destOrd="0" parTransId="{3B3D9541-8004-47FE-B878-DCFB6CDC10D6}" sibTransId="{036D030B-355C-4272-9EB3-35BC2B70D448}"/>
    <dgm:cxn modelId="{4B232441-049C-408F-ADCF-E8A1CB3F4785}" srcId="{D72B75A1-5EA0-4E9F-B15E-1CC77145D949}" destId="{833FA21B-46F7-40FF-98BD-33C9ACACF5AA}" srcOrd="4" destOrd="0" parTransId="{94D7E110-8DCB-4C5F-9DAA-FEE77186640F}" sibTransId="{2A9F714D-9407-4B5C-933B-92D051E79DAB}"/>
    <dgm:cxn modelId="{36008342-6084-464D-8835-0424D5A4D316}" srcId="{3DDA6DF7-5562-4489-9A92-F5BC590F115C}" destId="{4C064847-80A3-4918-B4BF-F12EE886267E}" srcOrd="2" destOrd="0" parTransId="{6B73E624-FE62-4CA7-93CD-2D041F07320D}" sibTransId="{8D8E7CC2-4986-48D0-9FA7-D7750AF4BA8A}"/>
    <dgm:cxn modelId="{EDF69E63-5875-4421-9C94-4E0633D9BC28}" type="presOf" srcId="{FCF331C3-BB56-4CCA-8D08-3098D9A40E91}" destId="{86928737-2566-4676-9A5F-D7B0955FCA89}" srcOrd="0" destOrd="0" presId="urn:microsoft.com/office/officeart/2009/3/layout/CircleRelationship"/>
    <dgm:cxn modelId="{F0253F74-5E04-4897-9500-B37380376CBD}" type="presOf" srcId="{CDAAF42C-D4EE-4A3E-AC93-7E836FD02508}" destId="{91E24867-9F63-4041-8EB9-76A7074BAD96}" srcOrd="0" destOrd="0" presId="urn:microsoft.com/office/officeart/2009/3/layout/CircleRelationship"/>
    <dgm:cxn modelId="{93A2EF57-B164-4CD9-9C13-23A6C71834B1}" type="presOf" srcId="{833FA21B-46F7-40FF-98BD-33C9ACACF5AA}" destId="{8FD8B093-A3B0-4D94-A99E-56F14F4AEDC0}" srcOrd="0" destOrd="0" presId="urn:microsoft.com/office/officeart/2009/3/layout/CircleRelationship"/>
    <dgm:cxn modelId="{7F210C8A-3B94-4A8A-A2E6-5CCE133B84C8}" srcId="{D72B75A1-5EA0-4E9F-B15E-1CC77145D949}" destId="{3638C8AB-7B10-466B-A850-F5F7A726A0D2}" srcOrd="0" destOrd="0" parTransId="{C4BFFC83-DB0E-487B-9071-1F5D4E201B36}" sibTransId="{620D76F3-246D-49A2-A038-93CBE0CF1337}"/>
    <dgm:cxn modelId="{741D1F9F-05C8-43F5-BCD7-30B05D590063}" srcId="{3DDA6DF7-5562-4489-9A92-F5BC590F115C}" destId="{D72B75A1-5EA0-4E9F-B15E-1CC77145D949}" srcOrd="0" destOrd="0" parTransId="{97E87AA3-9D7C-4B5E-A94E-1A4A181D04C1}" sibTransId="{90149488-7540-4058-B63F-39ED83FA733C}"/>
    <dgm:cxn modelId="{E29037A8-D52A-4112-B8C4-4958FF1B503B}" type="presOf" srcId="{D72B75A1-5EA0-4E9F-B15E-1CC77145D949}" destId="{74AE747B-70E0-4488-A063-603DD65F56EA}" srcOrd="0" destOrd="0" presId="urn:microsoft.com/office/officeart/2009/3/layout/CircleRelationship"/>
    <dgm:cxn modelId="{7E11ACEE-B2BC-4B27-BDA6-94EB5611E281}" srcId="{D72B75A1-5EA0-4E9F-B15E-1CC77145D949}" destId="{1515AF3E-F0E3-4241-8084-7C875C804357}" srcOrd="3" destOrd="0" parTransId="{219C3CC8-2D9E-4D04-9104-105988EBE795}" sibTransId="{959E2B51-A6B3-40CC-B93F-18EB15A0A992}"/>
    <dgm:cxn modelId="{8BC1BCF1-0633-42B4-94DD-E9B28344D020}" type="presOf" srcId="{3DDA6DF7-5562-4489-9A92-F5BC590F115C}" destId="{53F16493-083E-4150-A741-746C42382176}" srcOrd="0" destOrd="0" presId="urn:microsoft.com/office/officeart/2009/3/layout/CircleRelationship"/>
    <dgm:cxn modelId="{7AF0C77F-14E0-4E0F-9FCC-D28F64E0FCB1}" type="presParOf" srcId="{53F16493-083E-4150-A741-746C42382176}" destId="{74AE747B-70E0-4488-A063-603DD65F56EA}" srcOrd="0" destOrd="0" presId="urn:microsoft.com/office/officeart/2009/3/layout/CircleRelationship"/>
    <dgm:cxn modelId="{1EBA8710-5F48-428B-AFD9-EBEC2D3B3BCD}" type="presParOf" srcId="{53F16493-083E-4150-A741-746C42382176}" destId="{FD8EAE32-95F4-4E4F-9BA7-8B1CAB089F86}" srcOrd="1" destOrd="0" presId="urn:microsoft.com/office/officeart/2009/3/layout/CircleRelationship"/>
    <dgm:cxn modelId="{8B5BBB26-A2A5-49FB-B311-2FB8BAC31592}" type="presParOf" srcId="{53F16493-083E-4150-A741-746C42382176}" destId="{80B1EFF1-7DB2-4B2C-8B71-FA54A905C938}" srcOrd="2" destOrd="0" presId="urn:microsoft.com/office/officeart/2009/3/layout/CircleRelationship"/>
    <dgm:cxn modelId="{C4F2ADE6-04BF-435C-A512-C10C9D749DC7}" type="presParOf" srcId="{53F16493-083E-4150-A741-746C42382176}" destId="{3BB81C94-009A-4D7D-BF5C-B793970DBDD7}" srcOrd="3" destOrd="0" presId="urn:microsoft.com/office/officeart/2009/3/layout/CircleRelationship"/>
    <dgm:cxn modelId="{0E252CF0-1AB7-417E-A2FB-09E0F4B15839}" type="presParOf" srcId="{53F16493-083E-4150-A741-746C42382176}" destId="{9C9593C5-F1DC-48DD-9AEF-052E94DADC7B}" srcOrd="4" destOrd="0" presId="urn:microsoft.com/office/officeart/2009/3/layout/CircleRelationship"/>
    <dgm:cxn modelId="{2E436CF4-FCB0-4160-91B8-6B88809A6FF8}" type="presParOf" srcId="{53F16493-083E-4150-A741-746C42382176}" destId="{3FC70404-6B2F-45CF-9284-C4E34AAFEF67}" srcOrd="5" destOrd="0" presId="urn:microsoft.com/office/officeart/2009/3/layout/CircleRelationship"/>
    <dgm:cxn modelId="{E7F05A73-E596-4DEB-8C68-4DDC3993D855}" type="presParOf" srcId="{53F16493-083E-4150-A741-746C42382176}" destId="{E7F49DDF-C3BD-4AC7-86DE-B5EABEFD01FF}" srcOrd="6" destOrd="0" presId="urn:microsoft.com/office/officeart/2009/3/layout/CircleRelationship"/>
    <dgm:cxn modelId="{DAFEAB52-D5AC-4E4F-8700-3B06D3A6D616}" type="presParOf" srcId="{53F16493-083E-4150-A741-746C42382176}" destId="{1B432E5F-6A4D-4838-B09B-52186E5C5984}" srcOrd="7" destOrd="0" presId="urn:microsoft.com/office/officeart/2009/3/layout/CircleRelationship"/>
    <dgm:cxn modelId="{98803C80-F03D-4D64-B0B7-1439B74249E9}" type="presParOf" srcId="{1B432E5F-6A4D-4838-B09B-52186E5C5984}" destId="{D72AA674-FCD8-4AAC-9DCF-83A2482FF6BB}" srcOrd="0" destOrd="0" presId="urn:microsoft.com/office/officeart/2009/3/layout/CircleRelationship"/>
    <dgm:cxn modelId="{6D21D3C7-DA58-4243-AAFB-D336F9F50A3E}" type="presParOf" srcId="{53F16493-083E-4150-A741-746C42382176}" destId="{A56D3D02-E732-4B66-B0A0-4A7756589ECE}" srcOrd="8" destOrd="0" presId="urn:microsoft.com/office/officeart/2009/3/layout/CircleRelationship"/>
    <dgm:cxn modelId="{CB608E49-D66A-47E0-90DE-B00F795438F0}" type="presParOf" srcId="{A56D3D02-E732-4B66-B0A0-4A7756589ECE}" destId="{5E6748E7-1EBF-41CC-BC60-65F5F6F48F09}" srcOrd="0" destOrd="0" presId="urn:microsoft.com/office/officeart/2009/3/layout/CircleRelationship"/>
    <dgm:cxn modelId="{63E18035-AE33-4B9E-A78B-949108491C14}" type="presParOf" srcId="{53F16493-083E-4150-A741-746C42382176}" destId="{91E24867-9F63-4041-8EB9-76A7074BAD96}" srcOrd="9" destOrd="0" presId="urn:microsoft.com/office/officeart/2009/3/layout/CircleRelationship"/>
    <dgm:cxn modelId="{C8E7B410-4D14-4904-B140-342D3C9C0B16}" type="presParOf" srcId="{53F16493-083E-4150-A741-746C42382176}" destId="{917550DA-B760-4CBB-983B-F5A95FE94AEE}" srcOrd="10" destOrd="0" presId="urn:microsoft.com/office/officeart/2009/3/layout/CircleRelationship"/>
    <dgm:cxn modelId="{58F541EE-010D-4211-B0BE-25CB410DC5EA}" type="presParOf" srcId="{917550DA-B760-4CBB-983B-F5A95FE94AEE}" destId="{D7F9C50D-B163-47EE-ACFF-0422C54F0B03}" srcOrd="0" destOrd="0" presId="urn:microsoft.com/office/officeart/2009/3/layout/CircleRelationship"/>
    <dgm:cxn modelId="{B9BA0EAF-9217-4AA6-A3FC-5CDFD444F085}" type="presParOf" srcId="{53F16493-083E-4150-A741-746C42382176}" destId="{C831251C-8548-495B-9968-B20B23B8E1EC}" srcOrd="11" destOrd="0" presId="urn:microsoft.com/office/officeart/2009/3/layout/CircleRelationship"/>
    <dgm:cxn modelId="{D0E5EEF7-919E-47C3-A296-ECDCE0359B9E}" type="presParOf" srcId="{C831251C-8548-495B-9968-B20B23B8E1EC}" destId="{93F650D7-C021-47B2-85CD-CE46C2D1C2F5}" srcOrd="0" destOrd="0" presId="urn:microsoft.com/office/officeart/2009/3/layout/CircleRelationship"/>
    <dgm:cxn modelId="{A4D0CADB-94F7-4E30-AC2B-884EB426B912}" type="presParOf" srcId="{53F16493-083E-4150-A741-746C42382176}" destId="{D076A5DF-1F6C-45E0-B2C4-BD14F8518EB0}" srcOrd="12" destOrd="0" presId="urn:microsoft.com/office/officeart/2009/3/layout/CircleRelationship"/>
    <dgm:cxn modelId="{DB4F6D28-7F89-4DE7-B749-DE44625D2659}" type="presParOf" srcId="{D076A5DF-1F6C-45E0-B2C4-BD14F8518EB0}" destId="{53EE0594-6010-4BD9-A894-6B85FC1E9A73}" srcOrd="0" destOrd="0" presId="urn:microsoft.com/office/officeart/2009/3/layout/CircleRelationship"/>
    <dgm:cxn modelId="{D7FD0184-751F-4B5F-9F74-B3EA51960439}" type="presParOf" srcId="{53F16493-083E-4150-A741-746C42382176}" destId="{86928737-2566-4676-9A5F-D7B0955FCA89}" srcOrd="13" destOrd="0" presId="urn:microsoft.com/office/officeart/2009/3/layout/CircleRelationship"/>
    <dgm:cxn modelId="{DBC7012A-1AEC-48FA-A804-251E96A7E416}" type="presParOf" srcId="{53F16493-083E-4150-A741-746C42382176}" destId="{E350C5C7-60E6-4C11-98EA-20DCDFECEC44}" srcOrd="14" destOrd="0" presId="urn:microsoft.com/office/officeart/2009/3/layout/CircleRelationship"/>
    <dgm:cxn modelId="{36F2736B-F087-4DD4-96AF-0375B689DC44}" type="presParOf" srcId="{E350C5C7-60E6-4C11-98EA-20DCDFECEC44}" destId="{B3201A95-0BEC-432F-B5C0-A300C09DA2B1}" srcOrd="0" destOrd="0" presId="urn:microsoft.com/office/officeart/2009/3/layout/CircleRelationship"/>
    <dgm:cxn modelId="{D657129B-107A-4098-B8BB-25518807143A}" type="presParOf" srcId="{53F16493-083E-4150-A741-746C42382176}" destId="{ADE5D942-14B8-45CE-99E2-7E09E33A575D}" srcOrd="15" destOrd="0" presId="urn:microsoft.com/office/officeart/2009/3/layout/CircleRelationship"/>
    <dgm:cxn modelId="{D125F27C-816D-45D0-BEC8-1E99DCA35A39}" type="presParOf" srcId="{53F16493-083E-4150-A741-746C42382176}" destId="{5A1B90CD-D63C-47BF-9A6E-01017713CF47}" srcOrd="16" destOrd="0" presId="urn:microsoft.com/office/officeart/2009/3/layout/CircleRelationship"/>
    <dgm:cxn modelId="{681CDBAC-F816-49F9-92C7-0E853D4D8153}" type="presParOf" srcId="{5A1B90CD-D63C-47BF-9A6E-01017713CF47}" destId="{5857BDCC-F967-4D7A-978B-C0FCB90FA7A3}" srcOrd="0" destOrd="0" presId="urn:microsoft.com/office/officeart/2009/3/layout/CircleRelationship"/>
    <dgm:cxn modelId="{77E6A86C-311E-4234-8287-1075C95AEA00}" type="presParOf" srcId="{53F16493-083E-4150-A741-746C42382176}" destId="{8FD8B093-A3B0-4D94-A99E-56F14F4AEDC0}" srcOrd="17" destOrd="0" presId="urn:microsoft.com/office/officeart/2009/3/layout/CircleRelationship"/>
    <dgm:cxn modelId="{8D2EBDA2-E51C-4CB7-AE9B-62C3104E35D4}" type="presParOf" srcId="{53F16493-083E-4150-A741-746C42382176}" destId="{17FAADF5-DD49-462E-B2F6-740EC819FB1B}" srcOrd="18" destOrd="0" presId="urn:microsoft.com/office/officeart/2009/3/layout/CircleRelationship"/>
    <dgm:cxn modelId="{F15E09D8-4B4F-4EC6-B7FB-F1E3547AD9F5}" type="presParOf" srcId="{17FAADF5-DD49-462E-B2F6-740EC819FB1B}" destId="{8A949CAF-D827-4254-9B56-317918D89227}" srcOrd="0" destOrd="0" presId="urn:microsoft.com/office/officeart/2009/3/layout/CircleRelationship"/>
    <dgm:cxn modelId="{CC755496-5308-4C04-9D54-19D223B41BF1}" type="presParOf" srcId="{53F16493-083E-4150-A741-746C42382176}" destId="{AF49337C-C0D5-4A0F-8801-2F6DB2426FE7}" srcOrd="19" destOrd="0" presId="urn:microsoft.com/office/officeart/2009/3/layout/CircleRelationship"/>
    <dgm:cxn modelId="{4340B6A5-EAC5-4EEF-8132-9584D48BEB5F}" type="presParOf" srcId="{AF49337C-C0D5-4A0F-8801-2F6DB2426FE7}" destId="{C79768B7-0C1C-4B5B-BE02-14C2B2B07B77}"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22805-67D6-45C2-9E0A-2220D332FCA5}">
      <dsp:nvSpPr>
        <dsp:cNvPr id="0" name=""/>
        <dsp:cNvSpPr/>
      </dsp:nvSpPr>
      <dsp:spPr>
        <a:xfrm>
          <a:off x="699614" y="0"/>
          <a:ext cx="5431808" cy="5431808"/>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42C124-D286-41C7-853F-D884DA93BDC1}">
      <dsp:nvSpPr>
        <dsp:cNvPr id="0" name=""/>
        <dsp:cNvSpPr/>
      </dsp:nvSpPr>
      <dsp:spPr>
        <a:xfrm>
          <a:off x="2786933" y="1297896"/>
          <a:ext cx="3530675" cy="1930838"/>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SA" sz="3800" b="1" kern="1200" dirty="0">
              <a:solidFill>
                <a:srgbClr val="0070C0"/>
              </a:solidFill>
            </a:rPr>
            <a:t>أُعدِّد شيئًا من أهوال اليوم الآخر</a:t>
          </a:r>
        </a:p>
      </dsp:txBody>
      <dsp:txXfrm>
        <a:off x="2881189" y="1392152"/>
        <a:ext cx="3342163" cy="1742326"/>
      </dsp:txXfrm>
    </dsp:sp>
    <dsp:sp modelId="{44D364BB-90CD-4340-A917-1D799227A95D}">
      <dsp:nvSpPr>
        <dsp:cNvPr id="0" name=""/>
        <dsp:cNvSpPr/>
      </dsp:nvSpPr>
      <dsp:spPr>
        <a:xfrm>
          <a:off x="2786933" y="3470089"/>
          <a:ext cx="3530675" cy="1930838"/>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rtl="1">
            <a:lnSpc>
              <a:spcPct val="90000"/>
            </a:lnSpc>
            <a:spcBef>
              <a:spcPct val="0"/>
            </a:spcBef>
            <a:spcAft>
              <a:spcPct val="35000"/>
            </a:spcAft>
            <a:buNone/>
          </a:pPr>
          <a:r>
            <a:rPr lang="ar-SA" sz="3800" b="1" kern="1200" dirty="0">
              <a:solidFill>
                <a:srgbClr val="5EC59D"/>
              </a:solidFill>
            </a:rPr>
            <a:t>أتعرف على أوصاف يوم القيامة</a:t>
          </a:r>
        </a:p>
      </dsp:txBody>
      <dsp:txXfrm>
        <a:off x="2881189" y="3564345"/>
        <a:ext cx="3342163" cy="174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05F76-810B-42B7-921B-44FC6DAC026D}">
      <dsp:nvSpPr>
        <dsp:cNvPr id="0" name=""/>
        <dsp:cNvSpPr/>
      </dsp:nvSpPr>
      <dsp:spPr>
        <a:xfrm>
          <a:off x="2897989" y="1027"/>
          <a:ext cx="2186801" cy="131208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السماء</a:t>
          </a:r>
        </a:p>
      </dsp:txBody>
      <dsp:txXfrm>
        <a:off x="2897989" y="1027"/>
        <a:ext cx="2186801" cy="1312081"/>
      </dsp:txXfrm>
    </dsp:sp>
    <dsp:sp modelId="{4DA81137-2A8B-4780-9A99-DC55A7C6F84C}">
      <dsp:nvSpPr>
        <dsp:cNvPr id="0" name=""/>
        <dsp:cNvSpPr/>
      </dsp:nvSpPr>
      <dsp:spPr>
        <a:xfrm>
          <a:off x="492507" y="1027"/>
          <a:ext cx="2186801" cy="1312081"/>
        </a:xfrm>
        <a:prstGeom prst="rect">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الأرض</a:t>
          </a:r>
        </a:p>
      </dsp:txBody>
      <dsp:txXfrm>
        <a:off x="492507" y="1027"/>
        <a:ext cx="2186801" cy="1312081"/>
      </dsp:txXfrm>
    </dsp:sp>
    <dsp:sp modelId="{2C61D821-B196-4580-BB2D-F6EC0C650A09}">
      <dsp:nvSpPr>
        <dsp:cNvPr id="0" name=""/>
        <dsp:cNvSpPr/>
      </dsp:nvSpPr>
      <dsp:spPr>
        <a:xfrm>
          <a:off x="2897989" y="1531788"/>
          <a:ext cx="2186801" cy="1312081"/>
        </a:xfrm>
        <a:prstGeom prst="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الشمس</a:t>
          </a:r>
        </a:p>
      </dsp:txBody>
      <dsp:txXfrm>
        <a:off x="2897989" y="1531788"/>
        <a:ext cx="2186801" cy="1312081"/>
      </dsp:txXfrm>
    </dsp:sp>
    <dsp:sp modelId="{2BF2CBFE-768A-4BFC-B5DC-A39212C74DFD}">
      <dsp:nvSpPr>
        <dsp:cNvPr id="0" name=""/>
        <dsp:cNvSpPr/>
      </dsp:nvSpPr>
      <dsp:spPr>
        <a:xfrm>
          <a:off x="492507" y="1531788"/>
          <a:ext cx="2186801" cy="1312081"/>
        </a:xfrm>
        <a:prstGeom prst="rect">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النجوم</a:t>
          </a:r>
        </a:p>
      </dsp:txBody>
      <dsp:txXfrm>
        <a:off x="492507" y="1531788"/>
        <a:ext cx="2186801" cy="1312081"/>
      </dsp:txXfrm>
    </dsp:sp>
    <dsp:sp modelId="{DB620AFD-F189-4A5B-AB07-0325E3B8D360}">
      <dsp:nvSpPr>
        <dsp:cNvPr id="0" name=""/>
        <dsp:cNvSpPr/>
      </dsp:nvSpPr>
      <dsp:spPr>
        <a:xfrm>
          <a:off x="1695248" y="3062549"/>
          <a:ext cx="2186801" cy="1312081"/>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الجبال</a:t>
          </a:r>
        </a:p>
      </dsp:txBody>
      <dsp:txXfrm>
        <a:off x="1695248" y="3062549"/>
        <a:ext cx="2186801" cy="1312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E747B-70E0-4488-A063-603DD65F56EA}">
      <dsp:nvSpPr>
        <dsp:cNvPr id="0" name=""/>
        <dsp:cNvSpPr/>
      </dsp:nvSpPr>
      <dsp:spPr>
        <a:xfrm>
          <a:off x="4184214" y="1279609"/>
          <a:ext cx="3754306" cy="375495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solidFill>
                <a:schemeClr val="bg1"/>
              </a:solidFill>
              <a:cs typeface="Calibri"/>
              <a:sym typeface="Calibri"/>
            </a:rPr>
            <a:t>عزيزي الطالب المُبدع/ عزيزتي الطالبة المبدعة:</a:t>
          </a:r>
        </a:p>
        <a:p>
          <a:pPr marL="0" lvl="0" indent="0" algn="ctr" defTabSz="1244600" rtl="1">
            <a:lnSpc>
              <a:spcPct val="90000"/>
            </a:lnSpc>
            <a:spcBef>
              <a:spcPct val="0"/>
            </a:spcBef>
            <a:spcAft>
              <a:spcPct val="35000"/>
            </a:spcAft>
            <a:buNone/>
          </a:pPr>
          <a:r>
            <a:rPr lang="ar-SA" sz="2800" b="1" kern="1200" dirty="0">
              <a:solidFill>
                <a:schemeClr val="bg1"/>
              </a:solidFill>
              <a:cs typeface="Calibri"/>
              <a:sym typeface="Calibri"/>
            </a:rPr>
            <a:t>ابدّع/ي في صياغة أسئلة ثم قدّم/ي سؤالك</a:t>
          </a:r>
          <a:endParaRPr lang="ar-SA" sz="2800" kern="1200" dirty="0"/>
        </a:p>
      </dsp:txBody>
      <dsp:txXfrm>
        <a:off x="4734019" y="1829509"/>
        <a:ext cx="2654696" cy="2655152"/>
      </dsp:txXfrm>
    </dsp:sp>
    <dsp:sp modelId="{FD8EAE32-95F4-4E4F-9BA7-8B1CAB089F86}">
      <dsp:nvSpPr>
        <dsp:cNvPr id="0" name=""/>
        <dsp:cNvSpPr/>
      </dsp:nvSpPr>
      <dsp:spPr>
        <a:xfrm>
          <a:off x="5338615" y="4755423"/>
          <a:ext cx="302654" cy="30262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1EFF1-7DB2-4B2C-8B71-FA54A905C938}">
      <dsp:nvSpPr>
        <dsp:cNvPr id="0" name=""/>
        <dsp:cNvSpPr/>
      </dsp:nvSpPr>
      <dsp:spPr>
        <a:xfrm>
          <a:off x="8180336" y="2803465"/>
          <a:ext cx="302654" cy="302623"/>
        </a:xfrm>
        <a:prstGeom prst="ellipse">
          <a:avLst/>
        </a:prstGeom>
        <a:solidFill>
          <a:schemeClr val="accent4">
            <a:hueOff val="544494"/>
            <a:satOff val="-2265"/>
            <a:lumOff val="5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81C94-009A-4D7D-BF5C-B793970DBDD7}">
      <dsp:nvSpPr>
        <dsp:cNvPr id="0" name=""/>
        <dsp:cNvSpPr/>
      </dsp:nvSpPr>
      <dsp:spPr>
        <a:xfrm>
          <a:off x="6734062" y="5077506"/>
          <a:ext cx="417401" cy="418037"/>
        </a:xfrm>
        <a:prstGeom prst="ellipse">
          <a:avLst/>
        </a:prstGeom>
        <a:solidFill>
          <a:schemeClr val="accent4">
            <a:hueOff val="1088988"/>
            <a:satOff val="-4531"/>
            <a:lumOff val="10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9593C5-F1DC-48DD-9AEF-052E94DADC7B}">
      <dsp:nvSpPr>
        <dsp:cNvPr id="0" name=""/>
        <dsp:cNvSpPr/>
      </dsp:nvSpPr>
      <dsp:spPr>
        <a:xfrm>
          <a:off x="4937318" y="1247019"/>
          <a:ext cx="302654" cy="302623"/>
        </a:xfrm>
        <a:prstGeom prst="ellipse">
          <a:avLst/>
        </a:prstGeom>
        <a:solidFill>
          <a:schemeClr val="accent4">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0404-6B2F-45CF-9284-C4E34AAFEF67}">
      <dsp:nvSpPr>
        <dsp:cNvPr id="0" name=""/>
        <dsp:cNvSpPr/>
      </dsp:nvSpPr>
      <dsp:spPr>
        <a:xfrm>
          <a:off x="4470696" y="3433540"/>
          <a:ext cx="302654" cy="302623"/>
        </a:xfrm>
        <a:prstGeom prst="ellipse">
          <a:avLst/>
        </a:prstGeom>
        <a:solidFill>
          <a:schemeClr val="accent4">
            <a:hueOff val="2177976"/>
            <a:satOff val="-9062"/>
            <a:lumOff val="21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F49DDF-C3BD-4AC7-86DE-B5EABEFD01FF}">
      <dsp:nvSpPr>
        <dsp:cNvPr id="0" name=""/>
        <dsp:cNvSpPr/>
      </dsp:nvSpPr>
      <dsp:spPr>
        <a:xfrm>
          <a:off x="3010560" y="1957325"/>
          <a:ext cx="1526366" cy="1526539"/>
        </a:xfrm>
        <a:prstGeom prst="ellipse">
          <a:avLst/>
        </a:prstGeom>
        <a:solidFill>
          <a:schemeClr val="accent4">
            <a:hueOff val="2722470"/>
            <a:satOff val="-11327"/>
            <a:lumOff val="2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b="1" kern="1200" dirty="0">
              <a:solidFill>
                <a:schemeClr val="bg1"/>
              </a:solidFill>
              <a:cs typeface="Calibri"/>
              <a:sym typeface="Calibri"/>
            </a:rPr>
            <a:t>من معلم الى مجموعة</a:t>
          </a:r>
          <a:endParaRPr lang="ar-SA" sz="2100" kern="1200" dirty="0"/>
        </a:p>
      </dsp:txBody>
      <dsp:txXfrm>
        <a:off x="3234091" y="2180881"/>
        <a:ext cx="1079304" cy="1079427"/>
      </dsp:txXfrm>
    </dsp:sp>
    <dsp:sp modelId="{D72AA674-FCD8-4AAC-9DCF-83A2482FF6BB}">
      <dsp:nvSpPr>
        <dsp:cNvPr id="0" name=""/>
        <dsp:cNvSpPr/>
      </dsp:nvSpPr>
      <dsp:spPr>
        <a:xfrm>
          <a:off x="5418639" y="1260439"/>
          <a:ext cx="417401" cy="418037"/>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6748E7-1EBF-41CC-BC60-65F5F6F48F09}">
      <dsp:nvSpPr>
        <dsp:cNvPr id="0" name=""/>
        <dsp:cNvSpPr/>
      </dsp:nvSpPr>
      <dsp:spPr>
        <a:xfrm>
          <a:off x="3154571" y="3930756"/>
          <a:ext cx="754711" cy="754882"/>
        </a:xfrm>
        <a:prstGeom prst="ellipse">
          <a:avLst/>
        </a:prstGeom>
        <a:solidFill>
          <a:schemeClr val="accent4">
            <a:hueOff val="3811458"/>
            <a:satOff val="-15858"/>
            <a:lumOff val="3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24867-9F63-4041-8EB9-76A7074BAD96}">
      <dsp:nvSpPr>
        <dsp:cNvPr id="0" name=""/>
        <dsp:cNvSpPr/>
      </dsp:nvSpPr>
      <dsp:spPr>
        <a:xfrm>
          <a:off x="8324348" y="1239349"/>
          <a:ext cx="1526366" cy="1526539"/>
        </a:xfrm>
        <a:prstGeom prst="ellipse">
          <a:avLst/>
        </a:prstGeom>
        <a:solidFill>
          <a:schemeClr val="accent4">
            <a:hueOff val="4355951"/>
            <a:satOff val="-18123"/>
            <a:lumOff val="42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b="1" kern="1200" dirty="0">
              <a:solidFill>
                <a:schemeClr val="bg1"/>
              </a:solidFill>
              <a:cs typeface="Calibri"/>
              <a:sym typeface="Calibri"/>
            </a:rPr>
            <a:t>من طالب الى طالب</a:t>
          </a:r>
          <a:endParaRPr lang="ar-SA" sz="2100" kern="1200" dirty="0"/>
        </a:p>
      </dsp:txBody>
      <dsp:txXfrm>
        <a:off x="8547879" y="1462905"/>
        <a:ext cx="1079304" cy="1079427"/>
      </dsp:txXfrm>
    </dsp:sp>
    <dsp:sp modelId="{D7F9C50D-B163-47EE-ACFF-0422C54F0B03}">
      <dsp:nvSpPr>
        <dsp:cNvPr id="0" name=""/>
        <dsp:cNvSpPr/>
      </dsp:nvSpPr>
      <dsp:spPr>
        <a:xfrm>
          <a:off x="7642797" y="2292829"/>
          <a:ext cx="417401" cy="418037"/>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F650D7-C021-47B2-85CD-CE46C2D1C2F5}">
      <dsp:nvSpPr>
        <dsp:cNvPr id="0" name=""/>
        <dsp:cNvSpPr/>
      </dsp:nvSpPr>
      <dsp:spPr>
        <a:xfrm>
          <a:off x="2867319" y="4829233"/>
          <a:ext cx="302654" cy="302623"/>
        </a:xfrm>
        <a:prstGeom prst="ellipse">
          <a:avLst/>
        </a:prstGeom>
        <a:solidFill>
          <a:schemeClr val="accent4">
            <a:hueOff val="5444940"/>
            <a:satOff val="-22654"/>
            <a:lumOff val="5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E0594-6010-4BD9-A894-6B85FC1E9A73}">
      <dsp:nvSpPr>
        <dsp:cNvPr id="0" name=""/>
        <dsp:cNvSpPr/>
      </dsp:nvSpPr>
      <dsp:spPr>
        <a:xfrm>
          <a:off x="7043238" y="4225991"/>
          <a:ext cx="302654" cy="302623"/>
        </a:xfrm>
        <a:prstGeom prst="ellipse">
          <a:avLst/>
        </a:prstGeom>
        <a:solidFill>
          <a:schemeClr val="accent4">
            <a:hueOff val="5989433"/>
            <a:satOff val="-24919"/>
            <a:lumOff val="5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28737-2566-4676-9A5F-D7B0955FCA89}">
      <dsp:nvSpPr>
        <dsp:cNvPr id="0" name=""/>
        <dsp:cNvSpPr/>
      </dsp:nvSpPr>
      <dsp:spPr>
        <a:xfrm>
          <a:off x="9042094" y="3877075"/>
          <a:ext cx="1526366" cy="1526539"/>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b="1" kern="1200" dirty="0">
              <a:solidFill>
                <a:schemeClr val="bg1"/>
              </a:solidFill>
              <a:cs typeface="Calibri"/>
              <a:sym typeface="Calibri"/>
            </a:rPr>
            <a:t>من مجموعة الى طالب</a:t>
          </a:r>
          <a:endParaRPr lang="ar-SA" sz="2100" kern="1200" dirty="0"/>
        </a:p>
      </dsp:txBody>
      <dsp:txXfrm>
        <a:off x="9265625" y="4100631"/>
        <a:ext cx="1079304" cy="1079427"/>
      </dsp:txXfrm>
    </dsp:sp>
    <dsp:sp modelId="{B3201A95-0BEC-432F-B5C0-A300C09DA2B1}">
      <dsp:nvSpPr>
        <dsp:cNvPr id="0" name=""/>
        <dsp:cNvSpPr/>
      </dsp:nvSpPr>
      <dsp:spPr>
        <a:xfrm>
          <a:off x="8611600" y="3824066"/>
          <a:ext cx="302654" cy="302623"/>
        </a:xfrm>
        <a:prstGeom prst="ellipse">
          <a:avLst/>
        </a:prstGeom>
        <a:solidFill>
          <a:schemeClr val="accent4">
            <a:hueOff val="7078421"/>
            <a:satOff val="-29450"/>
            <a:lumOff val="6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E5D942-14B8-45CE-99E2-7E09E33A575D}">
      <dsp:nvSpPr>
        <dsp:cNvPr id="0" name=""/>
        <dsp:cNvSpPr/>
      </dsp:nvSpPr>
      <dsp:spPr>
        <a:xfrm>
          <a:off x="4660915" y="5183525"/>
          <a:ext cx="1526366" cy="1526539"/>
        </a:xfrm>
        <a:prstGeom prst="ellipse">
          <a:avLst/>
        </a:prstGeom>
        <a:solidFill>
          <a:schemeClr val="accent4">
            <a:hueOff val="7622915"/>
            <a:satOff val="-31715"/>
            <a:lumOff val="74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b="1" kern="1200" dirty="0">
              <a:solidFill>
                <a:schemeClr val="bg1"/>
              </a:solidFill>
              <a:cs typeface="Calibri"/>
              <a:sym typeface="Calibri"/>
            </a:rPr>
            <a:t>من معلم الى طالب</a:t>
          </a:r>
        </a:p>
      </dsp:txBody>
      <dsp:txXfrm>
        <a:off x="4884446" y="5407081"/>
        <a:ext cx="1079304" cy="1079427"/>
      </dsp:txXfrm>
    </dsp:sp>
    <dsp:sp modelId="{5857BDCC-F967-4D7A-978B-C0FCB90FA7A3}">
      <dsp:nvSpPr>
        <dsp:cNvPr id="0" name=""/>
        <dsp:cNvSpPr/>
      </dsp:nvSpPr>
      <dsp:spPr>
        <a:xfrm>
          <a:off x="6024017" y="5131857"/>
          <a:ext cx="302654" cy="302623"/>
        </a:xfrm>
        <a:prstGeom prst="ellipse">
          <a:avLst/>
        </a:prstGeom>
        <a:solidFill>
          <a:schemeClr val="accent4">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8B093-A3B0-4D94-A99E-56F14F4AEDC0}">
      <dsp:nvSpPr>
        <dsp:cNvPr id="0" name=""/>
        <dsp:cNvSpPr/>
      </dsp:nvSpPr>
      <dsp:spPr>
        <a:xfrm>
          <a:off x="6116430" y="0"/>
          <a:ext cx="1526366" cy="1526539"/>
        </a:xfrm>
        <a:prstGeom prst="ellipse">
          <a:avLst/>
        </a:prstGeom>
        <a:solidFill>
          <a:schemeClr val="accent4">
            <a:hueOff val="8711903"/>
            <a:satOff val="-36246"/>
            <a:lumOff val="85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1">
            <a:lnSpc>
              <a:spcPct val="90000"/>
            </a:lnSpc>
            <a:spcBef>
              <a:spcPct val="0"/>
            </a:spcBef>
            <a:spcAft>
              <a:spcPct val="35000"/>
            </a:spcAft>
            <a:buNone/>
          </a:pPr>
          <a:r>
            <a:rPr lang="ar-SA" sz="2100" b="1" kern="1200" dirty="0">
              <a:solidFill>
                <a:schemeClr val="bg1"/>
              </a:solidFill>
              <a:cs typeface="Calibri"/>
              <a:sym typeface="Calibri"/>
            </a:rPr>
            <a:t>من طالب الى معلم</a:t>
          </a:r>
        </a:p>
      </dsp:txBody>
      <dsp:txXfrm>
        <a:off x="6339961" y="223556"/>
        <a:ext cx="1079304" cy="1079427"/>
      </dsp:txXfrm>
    </dsp:sp>
    <dsp:sp modelId="{8A949CAF-D827-4254-9B56-317918D89227}">
      <dsp:nvSpPr>
        <dsp:cNvPr id="0" name=""/>
        <dsp:cNvSpPr/>
      </dsp:nvSpPr>
      <dsp:spPr>
        <a:xfrm>
          <a:off x="4234271" y="1654702"/>
          <a:ext cx="302654" cy="302623"/>
        </a:xfrm>
        <a:prstGeom prst="ellipse">
          <a:avLst/>
        </a:prstGeom>
        <a:solidFill>
          <a:schemeClr val="accent4">
            <a:hueOff val="9256396"/>
            <a:satOff val="-38512"/>
            <a:lumOff val="9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9768B7-0C1C-4B5B-BE02-14C2B2B07B77}">
      <dsp:nvSpPr>
        <dsp:cNvPr id="0" name=""/>
        <dsp:cNvSpPr/>
      </dsp:nvSpPr>
      <dsp:spPr>
        <a:xfrm>
          <a:off x="7758314" y="375763"/>
          <a:ext cx="302654" cy="302623"/>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D40B86C-454F-48E9-B457-FE5B4D5F629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01E47E23-3EF5-4DBA-A6BC-83E9C5987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4AB09E90-7A51-4CC0-A792-D445CE3F437C}"/>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A992FE44-30C2-4332-8A2C-FFA31D4AC39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DB13F40-C95D-41BF-B2BB-D32E8DA07915}"/>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2700672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016AEC-5ADD-4824-A9DF-BC1C980083B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4B71E9A-2279-4396-B254-FA0BAE2D5AA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CCD9D8C-48F5-4C14-8175-2E135BCF951A}"/>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D4ED798E-48AC-4F42-9AE7-70B963DE434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94C70C3-FAE2-41DF-96B7-C062F9011AC6}"/>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827339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009CDDC-AE4B-462B-A1C0-BADDF0090FEB}"/>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AEE88EE-61C6-4F8F-A55D-E159BBD9530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33C4B62-6397-4E59-A5D3-3FBA2DE43D3E}"/>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B05064B5-B4ED-4A1B-906A-89C14BB3338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08E8E09-CE8F-4157-91DC-5229B14FE8AC}"/>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3006469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911A899-4826-4622-A859-9FFEFF44823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4BA9553-5AC3-4B1C-9918-829EE7A5B12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7283BDD-210E-4B52-966C-82AF719FFA69}"/>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322D067F-9818-4803-9522-490D308BFE9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15325A4-97FB-486E-ACEC-8314AF12BAE0}"/>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562253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F35E8E8-B9B2-44E1-A7B9-282C7BAFC2DC}"/>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3290C26-756D-4762-9661-FE98C9522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220848F-2D26-4E33-B908-DFD053F2E954}"/>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7F4EC41E-5417-4CAC-B8A5-F9784B6BC9E4}"/>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08D3C62-CB1D-409E-9FBD-95191E655617}"/>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3493253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239A6C1-36D5-42D3-AB0C-1E004F89966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DB22FEE-8291-45E1-A925-F0B5F7FF29B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6D97F4F-B443-46C7-A0F5-55E649E5AC3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BBAFAB7C-D2EF-45DA-A8D8-1A4DE2371337}"/>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6" name="عنصر نائب للتذييل 5">
            <a:extLst>
              <a:ext uri="{FF2B5EF4-FFF2-40B4-BE49-F238E27FC236}">
                <a16:creationId xmlns:a16="http://schemas.microsoft.com/office/drawing/2014/main" id="{BFF2AB59-E7BB-498B-A637-26BEE53D688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6CB99C8C-2874-4784-90EE-D2DF27D4BDEF}"/>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4050771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4E076D-7DAC-4062-A4F8-87CBF5BF17DE}"/>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1472EC0-D39C-4087-99A9-CE4273728A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13DD7CB-DF2A-467D-8B50-865C705DF6C6}"/>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96CF52F5-1834-4033-AF16-B93803961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DE956BA-74BC-4F7E-812C-C498A067B11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092B7A6-BA3E-4E06-AB67-9AD1D3BE5517}"/>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8" name="عنصر نائب للتذييل 7">
            <a:extLst>
              <a:ext uri="{FF2B5EF4-FFF2-40B4-BE49-F238E27FC236}">
                <a16:creationId xmlns:a16="http://schemas.microsoft.com/office/drawing/2014/main" id="{DEA8EE66-D67A-456E-80C9-01C739E717B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E8933956-C190-44EB-861D-DBEDF40965FB}"/>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3996075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DEA90E-081E-4F29-A405-7D32689E794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0F4917D-C934-4C63-A96E-B040B48F16E0}"/>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4" name="عنصر نائب للتذييل 3">
            <a:extLst>
              <a:ext uri="{FF2B5EF4-FFF2-40B4-BE49-F238E27FC236}">
                <a16:creationId xmlns:a16="http://schemas.microsoft.com/office/drawing/2014/main" id="{ED3E02DA-B3D5-4FA8-AE0A-FE269F21F6D1}"/>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6857738E-F232-4D03-961F-6FD6271A849E}"/>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3588569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20611279-43BF-495F-BF01-F8DD20C92D6E}"/>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3" name="عنصر نائب للتذييل 2">
            <a:extLst>
              <a:ext uri="{FF2B5EF4-FFF2-40B4-BE49-F238E27FC236}">
                <a16:creationId xmlns:a16="http://schemas.microsoft.com/office/drawing/2014/main" id="{D5716D2F-88B6-42E1-AF1F-B027C6F8C029}"/>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1CA9DC23-2FD1-4F8E-8025-79F234AD5716}"/>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16419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676598-E8B9-48EE-B899-5EFE9F8D2A6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6BF6B7A-D45B-49FD-870B-D0836DA33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F36E363-D5BE-422E-9BF9-DF0A8CDF4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08EDA97-6CA4-4229-AD31-34DFB08FDC19}"/>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6" name="عنصر نائب للتذييل 5">
            <a:extLst>
              <a:ext uri="{FF2B5EF4-FFF2-40B4-BE49-F238E27FC236}">
                <a16:creationId xmlns:a16="http://schemas.microsoft.com/office/drawing/2014/main" id="{64A1DE7A-A053-41D8-8112-C1CA67F637B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60402EF-F79D-4A8D-B66A-EBFE96CED5BE}"/>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3628950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2B295CA-BC0E-40EE-8F3C-0B067D64688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A307397F-8EAC-4D62-8E87-A0436E27E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A7AB6453-BE64-40A1-9C64-F08314C47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6C0BCBC-4D39-4FE6-9941-7589FFB6E305}"/>
              </a:ext>
            </a:extLst>
          </p:cNvPr>
          <p:cNvSpPr>
            <a:spLocks noGrp="1"/>
          </p:cNvSpPr>
          <p:nvPr>
            <p:ph type="dt" sz="half" idx="10"/>
          </p:nvPr>
        </p:nvSpPr>
        <p:spPr/>
        <p:txBody>
          <a:bodyPr/>
          <a:lstStyle/>
          <a:p>
            <a:fld id="{CA45662C-16B6-4D90-A66F-72D8CAABE23D}" type="datetimeFigureOut">
              <a:rPr lang="ar-SA" smtClean="0"/>
              <a:t>03/03/42</a:t>
            </a:fld>
            <a:endParaRPr lang="ar-SA"/>
          </a:p>
        </p:txBody>
      </p:sp>
      <p:sp>
        <p:nvSpPr>
          <p:cNvPr id="6" name="عنصر نائب للتذييل 5">
            <a:extLst>
              <a:ext uri="{FF2B5EF4-FFF2-40B4-BE49-F238E27FC236}">
                <a16:creationId xmlns:a16="http://schemas.microsoft.com/office/drawing/2014/main" id="{47C2028E-9348-40EE-BFA9-83B94D5000C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FD3BAF5-055B-4079-9F5C-FA8F51E2C726}"/>
              </a:ext>
            </a:extLst>
          </p:cNvPr>
          <p:cNvSpPr>
            <a:spLocks noGrp="1"/>
          </p:cNvSpPr>
          <p:nvPr>
            <p:ph type="sldNum" sz="quarter" idx="12"/>
          </p:nvPr>
        </p:nvSpPr>
        <p:spPr/>
        <p:txBody>
          <a:bodyPr/>
          <a:lstStyle/>
          <a:p>
            <a:fld id="{8C4D36AD-9EF9-49F2-8EED-5420FD18D7D3}" type="slidenum">
              <a:rPr lang="ar-SA" smtClean="0"/>
              <a:t>‹#›</a:t>
            </a:fld>
            <a:endParaRPr lang="ar-SA"/>
          </a:p>
        </p:txBody>
      </p:sp>
    </p:spTree>
    <p:extLst>
      <p:ext uri="{BB962C8B-B14F-4D97-AF65-F5344CB8AC3E}">
        <p14:creationId xmlns:p14="http://schemas.microsoft.com/office/powerpoint/2010/main" val="2859871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4000" r="-2000" b="-4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616A3714-062D-47E9-BC46-520EC568B78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59E9E67-AE31-4204-B5E1-D7AC61396BB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B8BF59F-AFE8-4230-A378-5AE9064C037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45662C-16B6-4D90-A66F-72D8CAABE23D}" type="datetimeFigureOut">
              <a:rPr lang="ar-SA" smtClean="0"/>
              <a:t>03/03/42</a:t>
            </a:fld>
            <a:endParaRPr lang="ar-SA"/>
          </a:p>
        </p:txBody>
      </p:sp>
      <p:sp>
        <p:nvSpPr>
          <p:cNvPr id="5" name="عنصر نائب للتذييل 4">
            <a:extLst>
              <a:ext uri="{FF2B5EF4-FFF2-40B4-BE49-F238E27FC236}">
                <a16:creationId xmlns:a16="http://schemas.microsoft.com/office/drawing/2014/main" id="{17F70605-A5FF-4305-B9AE-4A181A3482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2A9A2ABE-C1D7-4E91-B0F0-10D0F85B56A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C4D36AD-9EF9-49F2-8EED-5420FD18D7D3}" type="slidenum">
              <a:rPr lang="ar-SA" smtClean="0"/>
              <a:t>‹#›</a:t>
            </a:fld>
            <a:endParaRPr lang="ar-SA"/>
          </a:p>
        </p:txBody>
      </p:sp>
    </p:spTree>
    <p:extLst>
      <p:ext uri="{BB962C8B-B14F-4D97-AF65-F5344CB8AC3E}">
        <p14:creationId xmlns:p14="http://schemas.microsoft.com/office/powerpoint/2010/main" val="2418450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t.me/abd_tawheed"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8.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gif"/><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مستطيل 22">
            <a:extLst>
              <a:ext uri="{FF2B5EF4-FFF2-40B4-BE49-F238E27FC236}">
                <a16:creationId xmlns:a16="http://schemas.microsoft.com/office/drawing/2014/main" id="{69DBA566-C96E-44A9-8C1F-B3E28A9BCF23}"/>
              </a:ext>
            </a:extLst>
          </p:cNvPr>
          <p:cNvSpPr/>
          <p:nvPr/>
        </p:nvSpPr>
        <p:spPr>
          <a:xfrm>
            <a:off x="3580428" y="4377382"/>
            <a:ext cx="5309194" cy="1938992"/>
          </a:xfrm>
          <a:prstGeom prst="rect">
            <a:avLst/>
          </a:prstGeom>
          <a:noFill/>
        </p:spPr>
        <p:txBody>
          <a:bodyPr wrap="square">
            <a:spAutoFit/>
          </a:bodyPr>
          <a:lstStyle/>
          <a:p>
            <a:pPr algn="ctr"/>
            <a:r>
              <a:rPr lang="ar-SA" sz="2400" b="1" dirty="0">
                <a:solidFill>
                  <a:srgbClr val="000000"/>
                </a:solidFill>
                <a:ea typeface="Calibri"/>
                <a:cs typeface="Calibri"/>
                <a:sym typeface="Calibri"/>
              </a:rPr>
              <a:t>اعداد العرض: </a:t>
            </a:r>
          </a:p>
          <a:p>
            <a:pPr algn="ctr"/>
            <a:r>
              <a:rPr lang="ar-SA" sz="2400" b="1" dirty="0" err="1">
                <a:solidFill>
                  <a:srgbClr val="000000"/>
                </a:solidFill>
                <a:ea typeface="Calibri"/>
                <a:cs typeface="Calibri"/>
                <a:sym typeface="Calibri"/>
              </a:rPr>
              <a:t>أ.خديجة</a:t>
            </a:r>
            <a:r>
              <a:rPr lang="ar-SA" sz="2400" b="1" dirty="0">
                <a:solidFill>
                  <a:srgbClr val="000000"/>
                </a:solidFill>
                <a:ea typeface="Calibri"/>
                <a:cs typeface="Calibri"/>
                <a:sym typeface="Calibri"/>
              </a:rPr>
              <a:t>.</a:t>
            </a:r>
            <a:r>
              <a:rPr lang="en-US" sz="2400" b="1" dirty="0">
                <a:solidFill>
                  <a:srgbClr val="000000"/>
                </a:solidFill>
                <a:ea typeface="Calibri"/>
                <a:cs typeface="Calibri"/>
                <a:sym typeface="Calibri"/>
              </a:rPr>
              <a:t> 0564378627</a:t>
            </a:r>
            <a:endParaRPr lang="ar-SA" sz="2400" b="1" dirty="0">
              <a:solidFill>
                <a:srgbClr val="000000"/>
              </a:solidFill>
              <a:ea typeface="Calibri"/>
              <a:cs typeface="Calibri"/>
              <a:sym typeface="Calibri"/>
            </a:endParaRPr>
          </a:p>
          <a:p>
            <a:pPr algn="ctr"/>
            <a:r>
              <a:rPr lang="ar-SA" sz="2400" b="1" dirty="0">
                <a:solidFill>
                  <a:srgbClr val="000000"/>
                </a:solidFill>
                <a:ea typeface="Calibri"/>
                <a:cs typeface="Calibri"/>
                <a:sym typeface="Calibri"/>
              </a:rPr>
              <a:t>أشرف عليه:</a:t>
            </a:r>
          </a:p>
          <a:p>
            <a:pPr algn="ctr"/>
            <a:r>
              <a:rPr lang="ar-SA" sz="2400" b="1" dirty="0">
                <a:solidFill>
                  <a:srgbClr val="000000"/>
                </a:solidFill>
                <a:ea typeface="Calibri"/>
                <a:cs typeface="Calibri"/>
                <a:sym typeface="Calibri"/>
              </a:rPr>
              <a:t>أ. عبدالرحمن الشراري.	        أ. تركية الثبيتي.</a:t>
            </a:r>
          </a:p>
          <a:p>
            <a:pPr algn="ctr"/>
            <a:r>
              <a:rPr lang="en-US" sz="2400" b="1" dirty="0">
                <a:solidFill>
                  <a:srgbClr val="000000"/>
                </a:solidFill>
                <a:ea typeface="Calibri"/>
                <a:cs typeface="Calibri"/>
                <a:sym typeface="Calibri"/>
                <a:hlinkClick r:id="rId2"/>
              </a:rPr>
              <a:t>http://t.me/abd_tawheed</a:t>
            </a:r>
            <a:endParaRPr lang="en-US" sz="2400" b="1" dirty="0">
              <a:solidFill>
                <a:srgbClr val="000000"/>
              </a:solidFill>
              <a:ea typeface="Calibri"/>
              <a:cs typeface="Calibri"/>
              <a:sym typeface="Calibri"/>
            </a:endParaRPr>
          </a:p>
        </p:txBody>
      </p:sp>
      <p:pic>
        <p:nvPicPr>
          <p:cNvPr id="11" name="صورة 10">
            <a:extLst>
              <a:ext uri="{FF2B5EF4-FFF2-40B4-BE49-F238E27FC236}">
                <a16:creationId xmlns:a16="http://schemas.microsoft.com/office/drawing/2014/main" id="{5C869384-CF30-41D0-9593-F14E5123A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898" y="500150"/>
            <a:ext cx="2443697" cy="1309822"/>
          </a:xfrm>
          <a:prstGeom prst="rect">
            <a:avLst/>
          </a:prstGeom>
        </p:spPr>
      </p:pic>
      <p:pic>
        <p:nvPicPr>
          <p:cNvPr id="24" name="صورة 23">
            <a:extLst>
              <a:ext uri="{FF2B5EF4-FFF2-40B4-BE49-F238E27FC236}">
                <a16:creationId xmlns:a16="http://schemas.microsoft.com/office/drawing/2014/main" id="{73300812-59C2-42D3-A118-1ED745043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92" y="4836220"/>
            <a:ext cx="297483" cy="297483"/>
          </a:xfrm>
          <a:prstGeom prst="rect">
            <a:avLst/>
          </a:prstGeom>
        </p:spPr>
      </p:pic>
      <p:grpSp>
        <p:nvGrpSpPr>
          <p:cNvPr id="9" name="Group 28">
            <a:extLst>
              <a:ext uri="{FF2B5EF4-FFF2-40B4-BE49-F238E27FC236}">
                <a16:creationId xmlns:a16="http://schemas.microsoft.com/office/drawing/2014/main" id="{FE565C2E-2505-48E6-A080-8ADC1AE56A8B}"/>
              </a:ext>
            </a:extLst>
          </p:cNvPr>
          <p:cNvGrpSpPr/>
          <p:nvPr/>
        </p:nvGrpSpPr>
        <p:grpSpPr>
          <a:xfrm>
            <a:off x="5081988" y="3889730"/>
            <a:ext cx="2592288" cy="180858"/>
            <a:chOff x="5364088" y="1664804"/>
            <a:chExt cx="3096344" cy="216024"/>
          </a:xfrm>
        </p:grpSpPr>
        <p:grpSp>
          <p:nvGrpSpPr>
            <p:cNvPr id="10" name="Group 18">
              <a:extLst>
                <a:ext uri="{FF2B5EF4-FFF2-40B4-BE49-F238E27FC236}">
                  <a16:creationId xmlns:a16="http://schemas.microsoft.com/office/drawing/2014/main" id="{8119C7EA-A409-42DC-974D-E4C42867B379}"/>
                </a:ext>
              </a:extLst>
            </p:cNvPr>
            <p:cNvGrpSpPr/>
            <p:nvPr/>
          </p:nvGrpSpPr>
          <p:grpSpPr>
            <a:xfrm>
              <a:off x="6804248" y="1664804"/>
              <a:ext cx="216024" cy="216024"/>
              <a:chOff x="7740352" y="1772816"/>
              <a:chExt cx="216024" cy="216024"/>
            </a:xfrm>
          </p:grpSpPr>
          <p:sp>
            <p:nvSpPr>
              <p:cNvPr id="20" name="Rectangle 16">
                <a:extLst>
                  <a:ext uri="{FF2B5EF4-FFF2-40B4-BE49-F238E27FC236}">
                    <a16:creationId xmlns:a16="http://schemas.microsoft.com/office/drawing/2014/main" id="{9AC08322-B72D-4EA4-849F-1D820900B4E4}"/>
                  </a:ext>
                </a:extLst>
              </p:cNvPr>
              <p:cNvSpPr/>
              <p:nvPr/>
            </p:nvSpPr>
            <p:spPr>
              <a:xfrm>
                <a:off x="7740352" y="1772816"/>
                <a:ext cx="216024" cy="216024"/>
              </a:xfrm>
              <a:prstGeom prst="rect">
                <a:avLst/>
              </a:prstGeom>
              <a:noFill/>
              <a:ln w="15875" cap="flat" cmpd="sng" algn="ctr">
                <a:solidFill>
                  <a:schemeClr val="accent3">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rgbClr val="A5A5A5">
                      <a:lumMod val="50000"/>
                    </a:srgbClr>
                  </a:solidFill>
                  <a:effectLst/>
                  <a:uLnTx/>
                  <a:uFillTx/>
                  <a:latin typeface="Arial" pitchFamily="34" charset="0"/>
                  <a:ea typeface="맑은 고딕" panose="020B0503020000020004" pitchFamily="34" charset="-127"/>
                  <a:cs typeface="Arial" pitchFamily="34" charset="0"/>
                </a:endParaRPr>
              </a:p>
            </p:txBody>
          </p:sp>
          <p:sp>
            <p:nvSpPr>
              <p:cNvPr id="21" name="Rectangle 17">
                <a:extLst>
                  <a:ext uri="{FF2B5EF4-FFF2-40B4-BE49-F238E27FC236}">
                    <a16:creationId xmlns:a16="http://schemas.microsoft.com/office/drawing/2014/main" id="{E5B47172-36FD-4884-954C-F97381274C65}"/>
                  </a:ext>
                </a:extLst>
              </p:cNvPr>
              <p:cNvSpPr/>
              <p:nvPr/>
            </p:nvSpPr>
            <p:spPr>
              <a:xfrm rot="2700000">
                <a:off x="7740352" y="1772816"/>
                <a:ext cx="216024" cy="216024"/>
              </a:xfrm>
              <a:prstGeom prst="rect">
                <a:avLst/>
              </a:prstGeom>
              <a:noFill/>
              <a:ln w="15875" cap="flat" cmpd="sng" algn="ctr">
                <a:solidFill>
                  <a:schemeClr val="accent3">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srgbClr val="A5A5A5">
                      <a:lumMod val="50000"/>
                    </a:srgbClr>
                  </a:solidFill>
                  <a:effectLst/>
                  <a:uLnTx/>
                  <a:uFillTx/>
                  <a:latin typeface="Arial" pitchFamily="34" charset="0"/>
                  <a:ea typeface="맑은 고딕" panose="020B0503020000020004" pitchFamily="34" charset="-127"/>
                  <a:cs typeface="Arial" pitchFamily="34" charset="0"/>
                </a:endParaRPr>
              </a:p>
            </p:txBody>
          </p:sp>
        </p:grpSp>
        <p:grpSp>
          <p:nvGrpSpPr>
            <p:cNvPr id="14" name="Group 24">
              <a:extLst>
                <a:ext uri="{FF2B5EF4-FFF2-40B4-BE49-F238E27FC236}">
                  <a16:creationId xmlns:a16="http://schemas.microsoft.com/office/drawing/2014/main" id="{29797B64-DCA6-4270-898A-8CBF8DB6C28F}"/>
                </a:ext>
              </a:extLst>
            </p:cNvPr>
            <p:cNvGrpSpPr/>
            <p:nvPr/>
          </p:nvGrpSpPr>
          <p:grpSpPr>
            <a:xfrm>
              <a:off x="7164288" y="1731045"/>
              <a:ext cx="1296144" cy="83542"/>
              <a:chOff x="7164288" y="1761282"/>
              <a:chExt cx="1296144" cy="83542"/>
            </a:xfrm>
          </p:grpSpPr>
          <p:cxnSp>
            <p:nvCxnSpPr>
              <p:cNvPr id="18" name="Straight Connector 20">
                <a:extLst>
                  <a:ext uri="{FF2B5EF4-FFF2-40B4-BE49-F238E27FC236}">
                    <a16:creationId xmlns:a16="http://schemas.microsoft.com/office/drawing/2014/main" id="{F5F09045-8140-4960-BAD9-B9669CAC53AE}"/>
                  </a:ext>
                </a:extLst>
              </p:cNvPr>
              <p:cNvCxnSpPr/>
              <p:nvPr/>
            </p:nvCxnSpPr>
            <p:spPr>
              <a:xfrm>
                <a:off x="7164288" y="1761282"/>
                <a:ext cx="1296144" cy="0"/>
              </a:xfrm>
              <a:prstGeom prst="line">
                <a:avLst/>
              </a:prstGeom>
              <a:noFill/>
              <a:ln w="12700" cap="flat" cmpd="sng" algn="ctr">
                <a:solidFill>
                  <a:schemeClr val="accent3">
                    <a:lumMod val="50000"/>
                  </a:schemeClr>
                </a:solidFill>
                <a:prstDash val="solid"/>
                <a:miter lim="800000"/>
              </a:ln>
              <a:effectLst/>
            </p:spPr>
          </p:cxnSp>
          <p:cxnSp>
            <p:nvCxnSpPr>
              <p:cNvPr id="19" name="Straight Connector 22">
                <a:extLst>
                  <a:ext uri="{FF2B5EF4-FFF2-40B4-BE49-F238E27FC236}">
                    <a16:creationId xmlns:a16="http://schemas.microsoft.com/office/drawing/2014/main" id="{F3F7A6C3-779B-405A-8EEA-CE6B23FD7C3E}"/>
                  </a:ext>
                </a:extLst>
              </p:cNvPr>
              <p:cNvCxnSpPr/>
              <p:nvPr/>
            </p:nvCxnSpPr>
            <p:spPr>
              <a:xfrm>
                <a:off x="7164288" y="1844824"/>
                <a:ext cx="1080120" cy="0"/>
              </a:xfrm>
              <a:prstGeom prst="line">
                <a:avLst/>
              </a:prstGeom>
              <a:noFill/>
              <a:ln w="12700" cap="flat" cmpd="sng" algn="ctr">
                <a:solidFill>
                  <a:schemeClr val="accent3">
                    <a:lumMod val="50000"/>
                  </a:schemeClr>
                </a:solidFill>
                <a:prstDash val="solid"/>
                <a:miter lim="800000"/>
              </a:ln>
              <a:effectLst/>
            </p:spPr>
          </p:cxnSp>
        </p:grpSp>
        <p:grpSp>
          <p:nvGrpSpPr>
            <p:cNvPr id="15" name="Group 25">
              <a:extLst>
                <a:ext uri="{FF2B5EF4-FFF2-40B4-BE49-F238E27FC236}">
                  <a16:creationId xmlns:a16="http://schemas.microsoft.com/office/drawing/2014/main" id="{3130EFCE-BA4A-41DA-9599-D5B1F01566BF}"/>
                </a:ext>
              </a:extLst>
            </p:cNvPr>
            <p:cNvGrpSpPr/>
            <p:nvPr/>
          </p:nvGrpSpPr>
          <p:grpSpPr>
            <a:xfrm flipH="1">
              <a:off x="5364088" y="1731045"/>
              <a:ext cx="1296144" cy="83542"/>
              <a:chOff x="7164288" y="1761282"/>
              <a:chExt cx="1296144" cy="83542"/>
            </a:xfrm>
          </p:grpSpPr>
          <p:cxnSp>
            <p:nvCxnSpPr>
              <p:cNvPr id="16" name="Straight Connector 26">
                <a:extLst>
                  <a:ext uri="{FF2B5EF4-FFF2-40B4-BE49-F238E27FC236}">
                    <a16:creationId xmlns:a16="http://schemas.microsoft.com/office/drawing/2014/main" id="{AE7CB411-7318-4623-94E3-8D2F972B6AD7}"/>
                  </a:ext>
                </a:extLst>
              </p:cNvPr>
              <p:cNvCxnSpPr/>
              <p:nvPr/>
            </p:nvCxnSpPr>
            <p:spPr>
              <a:xfrm>
                <a:off x="7164288" y="1761282"/>
                <a:ext cx="1296144" cy="0"/>
              </a:xfrm>
              <a:prstGeom prst="line">
                <a:avLst/>
              </a:prstGeom>
              <a:noFill/>
              <a:ln w="12700" cap="flat" cmpd="sng" algn="ctr">
                <a:solidFill>
                  <a:schemeClr val="accent3">
                    <a:lumMod val="50000"/>
                  </a:schemeClr>
                </a:solidFill>
                <a:prstDash val="solid"/>
                <a:miter lim="800000"/>
              </a:ln>
              <a:effectLst/>
            </p:spPr>
          </p:cxnSp>
          <p:cxnSp>
            <p:nvCxnSpPr>
              <p:cNvPr id="17" name="Straight Connector 27">
                <a:extLst>
                  <a:ext uri="{FF2B5EF4-FFF2-40B4-BE49-F238E27FC236}">
                    <a16:creationId xmlns:a16="http://schemas.microsoft.com/office/drawing/2014/main" id="{C01D78E5-467D-4FDA-925D-A46B88469B64}"/>
                  </a:ext>
                </a:extLst>
              </p:cNvPr>
              <p:cNvCxnSpPr/>
              <p:nvPr/>
            </p:nvCxnSpPr>
            <p:spPr>
              <a:xfrm>
                <a:off x="7164288" y="1844824"/>
                <a:ext cx="1080120" cy="0"/>
              </a:xfrm>
              <a:prstGeom prst="line">
                <a:avLst/>
              </a:prstGeom>
              <a:noFill/>
              <a:ln w="12700" cap="flat" cmpd="sng" algn="ctr">
                <a:solidFill>
                  <a:schemeClr val="accent3">
                    <a:lumMod val="50000"/>
                  </a:schemeClr>
                </a:solidFill>
                <a:prstDash val="solid"/>
                <a:miter lim="800000"/>
              </a:ln>
              <a:effectLst/>
            </p:spPr>
          </p:cxnSp>
        </p:grpSp>
      </p:grpSp>
      <p:sp>
        <p:nvSpPr>
          <p:cNvPr id="22" name="مستطيل 21">
            <a:extLst>
              <a:ext uri="{FF2B5EF4-FFF2-40B4-BE49-F238E27FC236}">
                <a16:creationId xmlns:a16="http://schemas.microsoft.com/office/drawing/2014/main" id="{823282ED-C967-4718-BEE5-7E9576686270}"/>
              </a:ext>
            </a:extLst>
          </p:cNvPr>
          <p:cNvSpPr/>
          <p:nvPr/>
        </p:nvSpPr>
        <p:spPr>
          <a:xfrm>
            <a:off x="3036691" y="1522880"/>
            <a:ext cx="6502024" cy="2277547"/>
          </a:xfrm>
          <a:prstGeom prst="rect">
            <a:avLst/>
          </a:prstGeom>
          <a:noFill/>
        </p:spPr>
        <p:txBody>
          <a:bodyPr wrap="square" lIns="91440" tIns="45720" rIns="91440" bIns="45720">
            <a:spAutoFit/>
          </a:bodyPr>
          <a:lstStyle/>
          <a:p>
            <a:pPr algn="ctr"/>
            <a:r>
              <a:rPr lang="ar-SA" sz="5400" b="1" dirty="0">
                <a:solidFill>
                  <a:schemeClr val="accent1">
                    <a:lumMod val="50000"/>
                  </a:schemeClr>
                </a:solidFill>
                <a:cs typeface="Calibri"/>
                <a:sym typeface="Calibri"/>
              </a:rPr>
              <a:t>الإيمان باليوم الآخر</a:t>
            </a:r>
          </a:p>
          <a:p>
            <a:pPr algn="ctr"/>
            <a:r>
              <a:rPr lang="ar-SA" sz="3200" b="1" dirty="0">
                <a:solidFill>
                  <a:schemeClr val="accent1">
                    <a:lumMod val="50000"/>
                  </a:schemeClr>
                </a:solidFill>
                <a:cs typeface="Calibri"/>
                <a:sym typeface="Calibri"/>
              </a:rPr>
              <a:t> </a:t>
            </a:r>
          </a:p>
          <a:p>
            <a:pPr algn="ctr"/>
            <a:r>
              <a:rPr lang="ar-SA" sz="2800" b="1" cap="none" spc="0" dirty="0">
                <a:ln w="0"/>
                <a:solidFill>
                  <a:schemeClr val="accent1">
                    <a:lumMod val="50000"/>
                  </a:schemeClr>
                </a:solidFill>
                <a:effectLst>
                  <a:outerShdw blurRad="38100" dist="19050" dir="2700000" algn="tl" rotWithShape="0">
                    <a:schemeClr val="dk1">
                      <a:alpha val="40000"/>
                    </a:schemeClr>
                  </a:outerShdw>
                </a:effectLst>
                <a:cs typeface="Calibri"/>
                <a:sym typeface="Calibri"/>
              </a:rPr>
              <a:t>القسم الأول : </a:t>
            </a:r>
            <a:r>
              <a:rPr lang="ar-SA" sz="2800" b="1" cap="none" spc="0" dirty="0">
                <a:ln w="0"/>
                <a:solidFill>
                  <a:srgbClr val="C00000"/>
                </a:solidFill>
                <a:effectLst>
                  <a:outerShdw blurRad="38100" dist="19050" dir="2700000" algn="tl" rotWithShape="0">
                    <a:schemeClr val="dk1">
                      <a:alpha val="40000"/>
                    </a:schemeClr>
                  </a:outerShdw>
                </a:effectLst>
                <a:cs typeface="Calibri"/>
                <a:sym typeface="Calibri"/>
              </a:rPr>
              <a:t>أحداث اليوم الآخر</a:t>
            </a:r>
          </a:p>
          <a:p>
            <a:pPr algn="ctr"/>
            <a:r>
              <a:rPr lang="ar-SA" sz="2800" b="1" cap="none" spc="0" dirty="0">
                <a:ln w="0"/>
                <a:solidFill>
                  <a:schemeClr val="accent1">
                    <a:lumMod val="50000"/>
                  </a:schemeClr>
                </a:solidFill>
                <a:effectLst>
                  <a:outerShdw blurRad="38100" dist="19050" dir="2700000" algn="tl" rotWithShape="0">
                    <a:schemeClr val="dk1">
                      <a:alpha val="40000"/>
                    </a:schemeClr>
                  </a:outerShdw>
                </a:effectLst>
                <a:cs typeface="Calibri"/>
                <a:sym typeface="Calibri"/>
              </a:rPr>
              <a:t>الدرس التاسع : </a:t>
            </a:r>
            <a:r>
              <a:rPr lang="ar-SA" sz="2800" b="1" dirty="0">
                <a:ln w="0"/>
                <a:solidFill>
                  <a:srgbClr val="C00000"/>
                </a:solidFill>
                <a:effectLst>
                  <a:outerShdw blurRad="38100" dist="19050" dir="2700000" algn="tl" rotWithShape="0">
                    <a:schemeClr val="dk1">
                      <a:alpha val="40000"/>
                    </a:schemeClr>
                  </a:outerShdw>
                </a:effectLst>
                <a:cs typeface="Calibri"/>
                <a:sym typeface="Calibri"/>
              </a:rPr>
              <a:t>أهوال يوم القيامة.</a:t>
            </a:r>
            <a:endParaRPr lang="ar-SA" sz="2800" b="1" cap="none" spc="0" dirty="0">
              <a:ln w="0"/>
              <a:solidFill>
                <a:schemeClr val="accent1">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94704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346189C-FAD8-4C61-9AAF-E1199AFC4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9" name="مستطيل 8">
            <a:extLst>
              <a:ext uri="{FF2B5EF4-FFF2-40B4-BE49-F238E27FC236}">
                <a16:creationId xmlns:a16="http://schemas.microsoft.com/office/drawing/2014/main" id="{080CC533-21F0-437A-BAAC-6130E41096B4}"/>
              </a:ext>
            </a:extLst>
          </p:cNvPr>
          <p:cNvSpPr/>
          <p:nvPr/>
        </p:nvSpPr>
        <p:spPr>
          <a:xfrm>
            <a:off x="4721273" y="454822"/>
            <a:ext cx="2749472"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71ABCD22-32C3-4F77-8382-5F90BF2FF7AE}"/>
              </a:ext>
            </a:extLst>
          </p:cNvPr>
          <p:cNvSpPr/>
          <p:nvPr/>
        </p:nvSpPr>
        <p:spPr>
          <a:xfrm>
            <a:off x="288174" y="1460095"/>
            <a:ext cx="11615652" cy="1323439"/>
          </a:xfrm>
          <a:prstGeom prst="rect">
            <a:avLst/>
          </a:prstGeom>
          <a:solidFill>
            <a:srgbClr val="FFFF99"/>
          </a:solidFill>
        </p:spPr>
        <p:txBody>
          <a:bodyPr wrap="square" lIns="91440" tIns="45720" rIns="91440" bIns="45720">
            <a:spAutoFit/>
          </a:bodyPr>
          <a:lstStyle/>
          <a:p>
            <a:pPr algn="ctr"/>
            <a:r>
              <a:rPr lang="ar-SA" sz="4000" b="1" dirty="0">
                <a:ln w="0"/>
                <a:solidFill>
                  <a:srgbClr val="002060"/>
                </a:solidFill>
              </a:rPr>
              <a:t>فأهوال يوم القيامة فوق ما يتصور الناس، فلا يعلم عظم وهول هذا اليوم إلا الله تعالى، فما ظنك بيوم قال الله تعالى عنه:</a:t>
            </a:r>
          </a:p>
        </p:txBody>
      </p:sp>
      <p:sp>
        <p:nvSpPr>
          <p:cNvPr id="26" name="مستطيل: زوايا مستديرة 25">
            <a:extLst>
              <a:ext uri="{FF2B5EF4-FFF2-40B4-BE49-F238E27FC236}">
                <a16:creationId xmlns:a16="http://schemas.microsoft.com/office/drawing/2014/main" id="{20EE4BD0-F60E-4795-9FD1-1D6DACA27FBE}"/>
              </a:ext>
            </a:extLst>
          </p:cNvPr>
          <p:cNvSpPr/>
          <p:nvPr/>
        </p:nvSpPr>
        <p:spPr>
          <a:xfrm>
            <a:off x="288174" y="6156493"/>
            <a:ext cx="2080591" cy="493367"/>
          </a:xfrm>
          <a:prstGeom prst="roundRect">
            <a:avLst>
              <a:gd name="adj" fmla="val 50000"/>
            </a:avLst>
          </a:prstGeom>
          <a:solidFill>
            <a:srgbClr val="E6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2">
                    <a:lumMod val="50000"/>
                  </a:schemeClr>
                </a:solidFill>
              </a:rPr>
              <a:t>البحث القرآني</a:t>
            </a:r>
          </a:p>
        </p:txBody>
      </p:sp>
      <p:pic>
        <p:nvPicPr>
          <p:cNvPr id="12" name="maher-al-mueaqly-022-al-hajj-3158-2825">
            <a:hlinkClick r:id="" action="ppaction://media"/>
            <a:extLst>
              <a:ext uri="{FF2B5EF4-FFF2-40B4-BE49-F238E27FC236}">
                <a16:creationId xmlns:a16="http://schemas.microsoft.com/office/drawing/2014/main" id="{87250BEC-87AE-49E4-AE17-1D5A9C9F0A69}"/>
              </a:ext>
            </a:extLst>
          </p:cNvPr>
          <p:cNvPicPr>
            <a:picLocks noChangeAspect="1"/>
          </p:cNvPicPr>
          <p:nvPr>
            <a:audioFile r:link="rId1"/>
            <p:extLst>
              <p:ext uri="{DAA4B4D4-6D71-4841-9C94-3DE7FCFB9230}">
                <p14:media xmlns:p14="http://schemas.microsoft.com/office/powerpoint/2010/main" r:embed="rId2">
                  <p14:trim end="1.3048889795E6"/>
                </p14:media>
              </p:ext>
            </p:extLst>
          </p:nvPr>
        </p:nvPicPr>
        <p:blipFill>
          <a:blip r:embed="rId5"/>
          <a:stretch>
            <a:fillRect/>
          </a:stretch>
        </p:blipFill>
        <p:spPr>
          <a:xfrm>
            <a:off x="2967522" y="3264669"/>
            <a:ext cx="803563" cy="803563"/>
          </a:xfrm>
          <a:prstGeom prst="rect">
            <a:avLst/>
          </a:prstGeom>
        </p:spPr>
      </p:pic>
      <p:pic>
        <p:nvPicPr>
          <p:cNvPr id="3074" name="Picture 2" descr="يا ايها الناس اتقوا ربكم ان زلزلة الساعة">
            <a:extLst>
              <a:ext uri="{FF2B5EF4-FFF2-40B4-BE49-F238E27FC236}">
                <a16:creationId xmlns:a16="http://schemas.microsoft.com/office/drawing/2014/main" id="{6B0BD4E4-E58E-47D9-959B-CB7E39DCA7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64" b="7194"/>
          <a:stretch/>
        </p:blipFill>
        <p:spPr bwMode="auto">
          <a:xfrm>
            <a:off x="4008783" y="2857483"/>
            <a:ext cx="5343708" cy="34163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865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73A15CBD-5B1C-4BD0-8DD0-4E9D2D5E542A}"/>
              </a:ext>
            </a:extLst>
          </p:cNvPr>
          <p:cNvPicPr>
            <a:picLocks noChangeAspect="1"/>
          </p:cNvPicPr>
          <p:nvPr/>
        </p:nvPicPr>
        <p:blipFill rotWithShape="1">
          <a:blip r:embed="rId2">
            <a:extLst>
              <a:ext uri="{28A0092B-C50C-407E-A947-70E740481C1C}">
                <a14:useLocalDpi xmlns:a14="http://schemas.microsoft.com/office/drawing/2010/main" val="0"/>
              </a:ext>
            </a:extLst>
          </a:blip>
          <a:srcRect l="57249" t="74470" r="4968" b="3742"/>
          <a:stretch/>
        </p:blipFill>
        <p:spPr>
          <a:xfrm>
            <a:off x="8908790" y="1386403"/>
            <a:ext cx="2920781" cy="1684344"/>
          </a:xfrm>
          <a:prstGeom prst="rect">
            <a:avLst/>
          </a:prstGeom>
        </p:spPr>
      </p:pic>
      <p:sp>
        <p:nvSpPr>
          <p:cNvPr id="7" name="مستطيل 6">
            <a:extLst>
              <a:ext uri="{FF2B5EF4-FFF2-40B4-BE49-F238E27FC236}">
                <a16:creationId xmlns:a16="http://schemas.microsoft.com/office/drawing/2014/main" id="{126967E5-8343-46DC-9F2B-33DBF7972DC2}"/>
              </a:ext>
            </a:extLst>
          </p:cNvPr>
          <p:cNvSpPr/>
          <p:nvPr/>
        </p:nvSpPr>
        <p:spPr>
          <a:xfrm>
            <a:off x="1219201" y="289464"/>
            <a:ext cx="9027649" cy="707886"/>
          </a:xfrm>
          <a:prstGeom prst="rect">
            <a:avLst/>
          </a:prstGeom>
          <a:solidFill>
            <a:srgbClr val="FFFF99"/>
          </a:solidFill>
        </p:spPr>
        <p:txBody>
          <a:bodyPr wrap="square" lIns="91440" tIns="45720" rIns="91440" bIns="45720">
            <a:spAutoFit/>
          </a:bodyPr>
          <a:lstStyle/>
          <a:p>
            <a:pPr algn="ctr"/>
            <a:r>
              <a:rPr lang="ar-SA" sz="4000" b="1" dirty="0">
                <a:ln w="0"/>
                <a:effectLst>
                  <a:outerShdw blurRad="38100" dist="19050" dir="2700000" algn="tl" rotWithShape="0">
                    <a:schemeClr val="dk1">
                      <a:alpha val="40000"/>
                    </a:schemeClr>
                  </a:outerShdw>
                </a:effectLst>
              </a:rPr>
              <a:t>أوصاف يوم القيامة في القرآن:</a:t>
            </a:r>
            <a:endParaRPr lang="ar-SA" sz="4000" b="1" cap="none" spc="0" dirty="0">
              <a:ln w="0"/>
              <a:solidFill>
                <a:schemeClr val="tx1"/>
              </a:solidFill>
              <a:effectLst>
                <a:outerShdw blurRad="38100" dist="19050" dir="2700000" algn="tl" rotWithShape="0">
                  <a:schemeClr val="dk1">
                    <a:alpha val="40000"/>
                  </a:schemeClr>
                </a:outerShdw>
              </a:effectLst>
            </a:endParaRPr>
          </a:p>
        </p:txBody>
      </p:sp>
      <p:sp>
        <p:nvSpPr>
          <p:cNvPr id="2" name="مستطيل 1">
            <a:extLst>
              <a:ext uri="{FF2B5EF4-FFF2-40B4-BE49-F238E27FC236}">
                <a16:creationId xmlns:a16="http://schemas.microsoft.com/office/drawing/2014/main" id="{3CED9EFF-05A1-4DEA-AC5D-6AA8E17E3149}"/>
              </a:ext>
            </a:extLst>
          </p:cNvPr>
          <p:cNvSpPr/>
          <p:nvPr/>
        </p:nvSpPr>
        <p:spPr>
          <a:xfrm>
            <a:off x="10422803" y="209353"/>
            <a:ext cx="1406769" cy="1023131"/>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600" b="1" dirty="0">
                <a:solidFill>
                  <a:schemeClr val="accent5">
                    <a:lumMod val="50000"/>
                  </a:schemeClr>
                </a:solidFill>
              </a:rPr>
              <a:t>نشاط صـ 93</a:t>
            </a:r>
          </a:p>
        </p:txBody>
      </p:sp>
      <p:pic>
        <p:nvPicPr>
          <p:cNvPr id="11" name="صورة 10">
            <a:extLst>
              <a:ext uri="{FF2B5EF4-FFF2-40B4-BE49-F238E27FC236}">
                <a16:creationId xmlns:a16="http://schemas.microsoft.com/office/drawing/2014/main" id="{FFB93DB6-F889-4B0A-904D-4E8C76A618A7}"/>
              </a:ext>
            </a:extLst>
          </p:cNvPr>
          <p:cNvPicPr>
            <a:picLocks noChangeAspect="1"/>
          </p:cNvPicPr>
          <p:nvPr/>
        </p:nvPicPr>
        <p:blipFill rotWithShape="1">
          <a:blip r:embed="rId2">
            <a:extLst>
              <a:ext uri="{28A0092B-C50C-407E-A947-70E740481C1C}">
                <a14:useLocalDpi xmlns:a14="http://schemas.microsoft.com/office/drawing/2010/main" val="0"/>
              </a:ext>
            </a:extLst>
          </a:blip>
          <a:srcRect l="57249" t="74470" r="4968" b="3742"/>
          <a:stretch/>
        </p:blipFill>
        <p:spPr>
          <a:xfrm>
            <a:off x="8908789" y="4131878"/>
            <a:ext cx="2920781" cy="1684344"/>
          </a:xfrm>
          <a:prstGeom prst="rect">
            <a:avLst/>
          </a:prstGeom>
        </p:spPr>
      </p:pic>
      <p:sp>
        <p:nvSpPr>
          <p:cNvPr id="5" name="مستطيل 4">
            <a:extLst>
              <a:ext uri="{FF2B5EF4-FFF2-40B4-BE49-F238E27FC236}">
                <a16:creationId xmlns:a16="http://schemas.microsoft.com/office/drawing/2014/main" id="{3C0D755F-18AF-428C-9E18-2522D150718E}"/>
              </a:ext>
            </a:extLst>
          </p:cNvPr>
          <p:cNvSpPr/>
          <p:nvPr/>
        </p:nvSpPr>
        <p:spPr>
          <a:xfrm>
            <a:off x="9742968" y="1766910"/>
            <a:ext cx="1359668" cy="923330"/>
          </a:xfrm>
          <a:prstGeom prst="rect">
            <a:avLst/>
          </a:prstGeom>
          <a:noFill/>
        </p:spPr>
        <p:txBody>
          <a:bodyPr wrap="none" lIns="91440" tIns="45720" rIns="91440" bIns="45720">
            <a:spAutoFit/>
          </a:bodyPr>
          <a:lstStyle/>
          <a:p>
            <a:pPr algn="ctr"/>
            <a:r>
              <a:rPr lang="ar-SA" sz="5400" b="1" cap="none" spc="0" dirty="0">
                <a:ln w="0"/>
                <a:solidFill>
                  <a:schemeClr val="accent1">
                    <a:lumMod val="50000"/>
                  </a:schemeClr>
                </a:solidFill>
              </a:rPr>
              <a:t>عظيم</a:t>
            </a:r>
          </a:p>
        </p:txBody>
      </p:sp>
      <p:sp>
        <p:nvSpPr>
          <p:cNvPr id="6" name="مستطيل 5">
            <a:extLst>
              <a:ext uri="{FF2B5EF4-FFF2-40B4-BE49-F238E27FC236}">
                <a16:creationId xmlns:a16="http://schemas.microsoft.com/office/drawing/2014/main" id="{79E93AAC-B7CE-4723-8CE0-20B9AED346C7}"/>
              </a:ext>
            </a:extLst>
          </p:cNvPr>
          <p:cNvSpPr/>
          <p:nvPr/>
        </p:nvSpPr>
        <p:spPr>
          <a:xfrm>
            <a:off x="9897966" y="4512385"/>
            <a:ext cx="1096774" cy="923330"/>
          </a:xfrm>
          <a:prstGeom prst="rect">
            <a:avLst/>
          </a:prstGeom>
          <a:noFill/>
        </p:spPr>
        <p:txBody>
          <a:bodyPr wrap="none" lIns="91440" tIns="45720" rIns="91440" bIns="45720">
            <a:spAutoFit/>
          </a:bodyPr>
          <a:lstStyle/>
          <a:p>
            <a:pPr algn="ctr"/>
            <a:r>
              <a:rPr lang="ar-SA" sz="5400" b="1" cap="none" spc="0" dirty="0">
                <a:ln w="0"/>
                <a:solidFill>
                  <a:schemeClr val="accent1">
                    <a:lumMod val="50000"/>
                  </a:schemeClr>
                </a:solidFill>
              </a:rPr>
              <a:t>ثقيل</a:t>
            </a:r>
          </a:p>
        </p:txBody>
      </p:sp>
      <p:cxnSp>
        <p:nvCxnSpPr>
          <p:cNvPr id="10" name="رابط مستقيم 9">
            <a:extLst>
              <a:ext uri="{FF2B5EF4-FFF2-40B4-BE49-F238E27FC236}">
                <a16:creationId xmlns:a16="http://schemas.microsoft.com/office/drawing/2014/main" id="{0DBB1436-BF86-41DE-8236-83BD2C95E76E}"/>
              </a:ext>
            </a:extLst>
          </p:cNvPr>
          <p:cNvCxnSpPr/>
          <p:nvPr/>
        </p:nvCxnSpPr>
        <p:spPr>
          <a:xfrm>
            <a:off x="8065827" y="1232484"/>
            <a:ext cx="0" cy="5136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رابط مستقيم 17">
            <a:extLst>
              <a:ext uri="{FF2B5EF4-FFF2-40B4-BE49-F238E27FC236}">
                <a16:creationId xmlns:a16="http://schemas.microsoft.com/office/drawing/2014/main" id="{CD12B9DF-1BDF-4D8A-A94D-92C89E901154}"/>
              </a:ext>
            </a:extLst>
          </p:cNvPr>
          <p:cNvCxnSpPr/>
          <p:nvPr/>
        </p:nvCxnSpPr>
        <p:spPr>
          <a:xfrm flipH="1">
            <a:off x="1023582" y="3620068"/>
            <a:ext cx="10805988"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مربع نص 19">
            <a:extLst>
              <a:ext uri="{FF2B5EF4-FFF2-40B4-BE49-F238E27FC236}">
                <a16:creationId xmlns:a16="http://schemas.microsoft.com/office/drawing/2014/main" id="{832F62DA-64E0-4CAF-A9CB-E0A1030852F8}"/>
              </a:ext>
            </a:extLst>
          </p:cNvPr>
          <p:cNvSpPr txBox="1"/>
          <p:nvPr/>
        </p:nvSpPr>
        <p:spPr>
          <a:xfrm>
            <a:off x="1464365" y="1825295"/>
            <a:ext cx="6093724" cy="1077218"/>
          </a:xfrm>
          <a:prstGeom prst="rect">
            <a:avLst/>
          </a:prstGeom>
          <a:noFill/>
        </p:spPr>
        <p:txBody>
          <a:bodyPr wrap="square">
            <a:spAutoFit/>
          </a:bodyPr>
          <a:lstStyle/>
          <a:p>
            <a:r>
              <a:rPr lang="ar-SA" sz="3200" b="1" i="0" dirty="0">
                <a:solidFill>
                  <a:srgbClr val="004A95"/>
                </a:solidFill>
                <a:effectLst/>
                <a:latin typeface="hafs"/>
              </a:rPr>
              <a:t>يقول تعالى: {أَلَا يَظُنُّ أُولَٰئِكَ أَنَّهُم مَّبْعُوثُونَ</a:t>
            </a:r>
            <a:r>
              <a:rPr lang="ar-SA" sz="3200" b="1" i="0" dirty="0">
                <a:solidFill>
                  <a:srgbClr val="535353"/>
                </a:solidFill>
                <a:effectLst/>
                <a:latin typeface="hafs"/>
              </a:rPr>
              <a:t> * </a:t>
            </a:r>
            <a:r>
              <a:rPr lang="ar-SA" sz="3200" b="1" i="0" dirty="0">
                <a:solidFill>
                  <a:srgbClr val="468847"/>
                </a:solidFill>
                <a:effectLst/>
                <a:latin typeface="hafs"/>
              </a:rPr>
              <a:t>لِيَوْمٍ عَظِيمٍ * </a:t>
            </a:r>
            <a:r>
              <a:rPr lang="ar-SA" sz="3200" b="1" i="0" strike="noStrike" dirty="0">
                <a:solidFill>
                  <a:srgbClr val="004A95"/>
                </a:solidFill>
                <a:effectLst/>
                <a:latin typeface="hafs"/>
              </a:rPr>
              <a:t>يَوْمَ يَقُومُ النَّاسُ لِرَبِّ الْعَالَمِينَ</a:t>
            </a:r>
            <a:r>
              <a:rPr lang="ar-SA" sz="3200" b="1" strike="noStrike" dirty="0">
                <a:solidFill>
                  <a:srgbClr val="535353"/>
                </a:solidFill>
                <a:latin typeface="hafs"/>
              </a:rPr>
              <a:t>}</a:t>
            </a:r>
            <a:endParaRPr lang="ar-SA" sz="3200" dirty="0"/>
          </a:p>
        </p:txBody>
      </p:sp>
      <p:sp>
        <p:nvSpPr>
          <p:cNvPr id="22" name="مربع نص 21">
            <a:extLst>
              <a:ext uri="{FF2B5EF4-FFF2-40B4-BE49-F238E27FC236}">
                <a16:creationId xmlns:a16="http://schemas.microsoft.com/office/drawing/2014/main" id="{6B52404C-B9D5-4F5B-91EF-D3F35F982130}"/>
              </a:ext>
            </a:extLst>
          </p:cNvPr>
          <p:cNvSpPr txBox="1"/>
          <p:nvPr/>
        </p:nvSpPr>
        <p:spPr>
          <a:xfrm>
            <a:off x="1464365" y="4512385"/>
            <a:ext cx="6093724" cy="1077218"/>
          </a:xfrm>
          <a:prstGeom prst="rect">
            <a:avLst/>
          </a:prstGeom>
          <a:noFill/>
        </p:spPr>
        <p:txBody>
          <a:bodyPr wrap="square">
            <a:spAutoFit/>
          </a:bodyPr>
          <a:lstStyle/>
          <a:p>
            <a:r>
              <a:rPr lang="ar-SA" sz="3200" b="1" i="0" dirty="0">
                <a:solidFill>
                  <a:srgbClr val="004A95"/>
                </a:solidFill>
                <a:effectLst/>
                <a:latin typeface="hafs"/>
              </a:rPr>
              <a:t>يقول تعالى: {إِنَّ </a:t>
            </a:r>
            <a:r>
              <a:rPr lang="ar-SA" sz="3200" b="1" i="0" dirty="0" err="1">
                <a:solidFill>
                  <a:srgbClr val="004A95"/>
                </a:solidFill>
                <a:effectLst/>
                <a:latin typeface="hafs"/>
              </a:rPr>
              <a:t>هَٰؤُلَاءِ</a:t>
            </a:r>
            <a:r>
              <a:rPr lang="ar-SA" sz="3200" b="1" i="0" dirty="0">
                <a:solidFill>
                  <a:srgbClr val="004A95"/>
                </a:solidFill>
                <a:effectLst/>
                <a:latin typeface="hafs"/>
              </a:rPr>
              <a:t> يُحِبُّونَ الْعَاجِلَةَ وَيَذَرُونَ وَرَاءَهُمْ </a:t>
            </a:r>
            <a:r>
              <a:rPr lang="ar-SA" sz="3200" b="1" i="0" dirty="0">
                <a:solidFill>
                  <a:schemeClr val="accent6">
                    <a:lumMod val="75000"/>
                  </a:schemeClr>
                </a:solidFill>
                <a:effectLst/>
                <a:latin typeface="hafs"/>
              </a:rPr>
              <a:t>يَوْمًا ثَقِيلًا</a:t>
            </a:r>
            <a:r>
              <a:rPr lang="ar-SA" sz="3200" b="1" strike="noStrike" dirty="0">
                <a:solidFill>
                  <a:schemeClr val="accent1">
                    <a:lumMod val="50000"/>
                  </a:schemeClr>
                </a:solidFill>
                <a:latin typeface="hafs"/>
              </a:rPr>
              <a:t>}</a:t>
            </a:r>
            <a:endParaRPr lang="ar-SA" sz="3200" dirty="0">
              <a:solidFill>
                <a:schemeClr val="accent1">
                  <a:lumMod val="50000"/>
                </a:schemeClr>
              </a:solidFill>
            </a:endParaRPr>
          </a:p>
        </p:txBody>
      </p:sp>
    </p:spTree>
    <p:extLst>
      <p:ext uri="{BB962C8B-B14F-4D97-AF65-F5344CB8AC3E}">
        <p14:creationId xmlns:p14="http://schemas.microsoft.com/office/powerpoint/2010/main" val="2675670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0EBA16EA-331C-47FB-B1BE-3D33190FC696}"/>
              </a:ext>
            </a:extLst>
          </p:cNvPr>
          <p:cNvPicPr>
            <a:picLocks noChangeAspect="1"/>
          </p:cNvPicPr>
          <p:nvPr/>
        </p:nvPicPr>
        <p:blipFill>
          <a:blip r:embed="rId2"/>
          <a:stretch>
            <a:fillRect/>
          </a:stretch>
        </p:blipFill>
        <p:spPr>
          <a:xfrm>
            <a:off x="141183" y="1291485"/>
            <a:ext cx="9506400" cy="5785176"/>
          </a:xfrm>
          <a:prstGeom prst="rect">
            <a:avLst/>
          </a:prstGeom>
        </p:spPr>
      </p:pic>
      <p:pic>
        <p:nvPicPr>
          <p:cNvPr id="2" name="صورة 1">
            <a:extLst>
              <a:ext uri="{FF2B5EF4-FFF2-40B4-BE49-F238E27FC236}">
                <a16:creationId xmlns:a16="http://schemas.microsoft.com/office/drawing/2014/main" id="{E7F977AC-86C5-45B6-BB32-585590BD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164" y="334900"/>
            <a:ext cx="5044419" cy="956585"/>
          </a:xfrm>
          <a:prstGeom prst="rect">
            <a:avLst/>
          </a:prstGeom>
        </p:spPr>
      </p:pic>
      <p:sp>
        <p:nvSpPr>
          <p:cNvPr id="3" name="مستطيل 2">
            <a:extLst>
              <a:ext uri="{FF2B5EF4-FFF2-40B4-BE49-F238E27FC236}">
                <a16:creationId xmlns:a16="http://schemas.microsoft.com/office/drawing/2014/main" id="{6A2BC561-B41D-4A41-A9C3-258B1D0788BF}"/>
              </a:ext>
            </a:extLst>
          </p:cNvPr>
          <p:cNvSpPr/>
          <p:nvPr/>
        </p:nvSpPr>
        <p:spPr>
          <a:xfrm>
            <a:off x="5536907" y="436658"/>
            <a:ext cx="3458307" cy="584775"/>
          </a:xfrm>
          <a:prstGeom prst="rect">
            <a:avLst/>
          </a:prstGeom>
          <a:noFill/>
        </p:spPr>
        <p:txBody>
          <a:bodyPr wrap="square" lIns="91440" tIns="45720" rIns="91440" bIns="45720">
            <a:spAutoFit/>
          </a:bodyPr>
          <a:lstStyle/>
          <a:p>
            <a:pPr algn="ctr"/>
            <a:r>
              <a:rPr lang="ar-SA" sz="3200" b="1" dirty="0">
                <a:ln w="0"/>
                <a:solidFill>
                  <a:srgbClr val="002060"/>
                </a:solidFill>
                <a:effectLst>
                  <a:outerShdw blurRad="38100" dist="19050" dir="2700000" algn="tl" rotWithShape="0">
                    <a:schemeClr val="dk1">
                      <a:alpha val="40000"/>
                    </a:schemeClr>
                  </a:outerShdw>
                </a:effectLst>
              </a:rPr>
              <a:t>دنو الشمس يوم القيامة</a:t>
            </a:r>
            <a:endParaRPr lang="ar-SA" sz="3200" b="1" cap="none" spc="0" dirty="0">
              <a:ln w="0"/>
              <a:solidFill>
                <a:srgbClr val="002060"/>
              </a:solidFill>
              <a:effectLst>
                <a:outerShdw blurRad="38100" dist="19050" dir="2700000" algn="tl" rotWithShape="0">
                  <a:schemeClr val="dk1">
                    <a:alpha val="40000"/>
                  </a:schemeClr>
                </a:outerShdw>
              </a:effectLst>
            </a:endParaRPr>
          </a:p>
        </p:txBody>
      </p:sp>
      <p:sp>
        <p:nvSpPr>
          <p:cNvPr id="17" name="مستطيل 16">
            <a:extLst>
              <a:ext uri="{FF2B5EF4-FFF2-40B4-BE49-F238E27FC236}">
                <a16:creationId xmlns:a16="http://schemas.microsoft.com/office/drawing/2014/main" id="{78E48D70-8132-47E3-A4CB-E3099013D66F}"/>
              </a:ext>
            </a:extLst>
          </p:cNvPr>
          <p:cNvSpPr/>
          <p:nvPr/>
        </p:nvSpPr>
        <p:spPr>
          <a:xfrm>
            <a:off x="1394666" y="1462948"/>
            <a:ext cx="7909260" cy="4524315"/>
          </a:xfrm>
          <a:prstGeom prst="rect">
            <a:avLst/>
          </a:prstGeom>
          <a:noFill/>
        </p:spPr>
        <p:txBody>
          <a:bodyPr wrap="square" lIns="91440" tIns="45720" rIns="91440" bIns="45720">
            <a:spAutoFit/>
          </a:bodyPr>
          <a:lstStyle/>
          <a:p>
            <a:pPr algn="ctr"/>
            <a:r>
              <a:rPr lang="ar-SA" sz="3200" b="1" dirty="0">
                <a:ln w="0"/>
                <a:solidFill>
                  <a:schemeClr val="accent2">
                    <a:lumMod val="50000"/>
                  </a:schemeClr>
                </a:solidFill>
              </a:rPr>
              <a:t>وعن المقداد بن الأسود رضي الله عنه قال: سمعت رسول الله ﷺ يقول: «</a:t>
            </a:r>
            <a:r>
              <a:rPr lang="ar-SA" sz="3200" b="1" dirty="0">
                <a:ln w="0"/>
                <a:solidFill>
                  <a:schemeClr val="accent1">
                    <a:lumMod val="50000"/>
                  </a:schemeClr>
                </a:solidFill>
              </a:rPr>
              <a:t>تُدنى الشمس يوم القيامة من الخلق حتى تكون منهم كمقدار ميل</a:t>
            </a:r>
            <a:r>
              <a:rPr lang="ar-SA" sz="3200" b="1" dirty="0">
                <a:ln w="0"/>
                <a:solidFill>
                  <a:schemeClr val="accent2">
                    <a:lumMod val="50000"/>
                  </a:schemeClr>
                </a:solidFill>
              </a:rPr>
              <a:t>، قال سليم بن عامر (أحد رواة الحديث): (فوالله ما أدري ما يعنى بالميل </a:t>
            </a:r>
            <a:r>
              <a:rPr lang="ar-SA" sz="3200" b="1" dirty="0" err="1">
                <a:ln w="0"/>
                <a:solidFill>
                  <a:schemeClr val="accent2">
                    <a:lumMod val="50000"/>
                  </a:schemeClr>
                </a:solidFill>
              </a:rPr>
              <a:t>أمسافة</a:t>
            </a:r>
            <a:r>
              <a:rPr lang="ar-SA" sz="3200" b="1" dirty="0">
                <a:ln w="0"/>
                <a:solidFill>
                  <a:schemeClr val="accent2">
                    <a:lumMod val="50000"/>
                  </a:schemeClr>
                </a:solidFill>
              </a:rPr>
              <a:t> الأرض أم الميل الذي تكتحل به العين)، قال: </a:t>
            </a:r>
            <a:r>
              <a:rPr lang="ar-SA" sz="3200" b="1" dirty="0">
                <a:ln w="0"/>
                <a:solidFill>
                  <a:schemeClr val="accent1">
                    <a:lumMod val="50000"/>
                  </a:schemeClr>
                </a:solidFill>
              </a:rPr>
              <a:t>فيكون الناس على قدر أعمالهم في العَرَق، فمنهم من يكون إلى كعبيه، ومنهم من يكون إلى ركبتيه، ومنهم من يكون إلى </a:t>
            </a:r>
          </a:p>
          <a:p>
            <a:pPr algn="ctr"/>
            <a:r>
              <a:rPr lang="ar-SA" sz="3200" b="1" dirty="0">
                <a:ln w="0"/>
                <a:solidFill>
                  <a:schemeClr val="accent1">
                    <a:lumMod val="50000"/>
                  </a:schemeClr>
                </a:solidFill>
              </a:rPr>
              <a:t>حقويه، ومنهم من يلجمه العرق إلجاما</a:t>
            </a:r>
            <a:r>
              <a:rPr lang="ar-SA" sz="3200" b="1" dirty="0">
                <a:ln w="0"/>
                <a:solidFill>
                  <a:schemeClr val="accent2">
                    <a:lumMod val="50000"/>
                  </a:schemeClr>
                </a:solidFill>
              </a:rPr>
              <a:t>» ، </a:t>
            </a:r>
          </a:p>
          <a:p>
            <a:pPr algn="ctr"/>
            <a:r>
              <a:rPr lang="ar-SA" sz="3200" b="1" dirty="0">
                <a:ln w="0"/>
                <a:solidFill>
                  <a:schemeClr val="accent2">
                    <a:lumMod val="50000"/>
                  </a:schemeClr>
                </a:solidFill>
              </a:rPr>
              <a:t>قال: (وأشار رسول الله ﷺ بيده إلى فيه).</a:t>
            </a:r>
            <a:endParaRPr lang="ar-SA" sz="3200" b="1" cap="none" spc="0" dirty="0">
              <a:ln w="0"/>
              <a:solidFill>
                <a:schemeClr val="accent2">
                  <a:lumMod val="50000"/>
                </a:schemeClr>
              </a:solidFill>
            </a:endParaRPr>
          </a:p>
        </p:txBody>
      </p:sp>
    </p:spTree>
    <p:extLst>
      <p:ext uri="{BB962C8B-B14F-4D97-AF65-F5344CB8AC3E}">
        <p14:creationId xmlns:p14="http://schemas.microsoft.com/office/powerpoint/2010/main" val="1845953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D2ED2B84-FFF6-427D-86A5-7787E9341B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33" b="93023" l="10000" r="90000">
                        <a14:foregroundMark x1="44394" y1="48256" x2="44394" y2="48256"/>
                        <a14:foregroundMark x1="46667" y1="45349" x2="47879" y2="44961"/>
                        <a14:foregroundMark x1="46970" y1="42442" x2="46970" y2="42442"/>
                        <a14:foregroundMark x1="46970" y1="38566" x2="47879" y2="31202"/>
                        <a14:foregroundMark x1="66818" y1="19767" x2="66818" y2="19767"/>
                        <a14:foregroundMark x1="74394" y1="7364" x2="74394" y2="7364"/>
                        <a14:foregroundMark x1="66515" y1="6202" x2="66515" y2="6202"/>
                        <a14:foregroundMark x1="68485" y1="31977" x2="68485" y2="31977"/>
                        <a14:foregroundMark x1="61818" y1="38566" x2="61818" y2="38566"/>
                        <a14:foregroundMark x1="72576" y1="5233" x2="72576" y2="5233"/>
                        <a14:foregroundMark x1="45606" y1="90698" x2="46364" y2="89341"/>
                        <a14:foregroundMark x1="48485" y1="88953" x2="48788" y2="93023"/>
                      </a14:backgroundRemoval>
                    </a14:imgEffect>
                  </a14:imgLayer>
                </a14:imgProps>
              </a:ext>
              <a:ext uri="{28A0092B-C50C-407E-A947-70E740481C1C}">
                <a14:useLocalDpi xmlns:a14="http://schemas.microsoft.com/office/drawing/2010/main" val="0"/>
              </a:ext>
            </a:extLst>
          </a:blip>
          <a:stretch>
            <a:fillRect/>
          </a:stretch>
        </p:blipFill>
        <p:spPr>
          <a:xfrm>
            <a:off x="8967010" y="4026863"/>
            <a:ext cx="3621221" cy="2831137"/>
          </a:xfrm>
          <a:prstGeom prst="rect">
            <a:avLst/>
          </a:prstGeom>
        </p:spPr>
      </p:pic>
      <p:sp>
        <p:nvSpPr>
          <p:cNvPr id="13" name="مستطيل 12">
            <a:extLst>
              <a:ext uri="{FF2B5EF4-FFF2-40B4-BE49-F238E27FC236}">
                <a16:creationId xmlns:a16="http://schemas.microsoft.com/office/drawing/2014/main" id="{86EB9AF0-54DA-4214-9B9D-27DFD8F20695}"/>
              </a:ext>
            </a:extLst>
          </p:cNvPr>
          <p:cNvSpPr/>
          <p:nvPr/>
        </p:nvSpPr>
        <p:spPr>
          <a:xfrm>
            <a:off x="1272209" y="1451429"/>
            <a:ext cx="10423879" cy="1077218"/>
          </a:xfrm>
          <a:prstGeom prst="rect">
            <a:avLst/>
          </a:prstGeom>
          <a:solidFill>
            <a:srgbClr val="FFFF99"/>
          </a:solidFill>
        </p:spPr>
        <p:txBody>
          <a:bodyPr wrap="square" lIns="91440" tIns="45720" rIns="91440" bIns="45720">
            <a:spAutoFit/>
          </a:bodyPr>
          <a:lstStyle/>
          <a:p>
            <a:r>
              <a:rPr lang="ar-SA" sz="3200" b="1" dirty="0">
                <a:ln w="0"/>
                <a:solidFill>
                  <a:srgbClr val="0070C0"/>
                </a:solidFill>
              </a:rPr>
              <a:t>ثبت عن النبي </a:t>
            </a:r>
            <a:r>
              <a:rPr lang="ar-SA" sz="3200" b="1" dirty="0">
                <a:solidFill>
                  <a:srgbClr val="0070C0"/>
                </a:solidFill>
              </a:rPr>
              <a:t>ﷺ</a:t>
            </a:r>
            <a:r>
              <a:rPr lang="ar-SA" sz="3200" b="1" dirty="0">
                <a:ln w="0"/>
                <a:solidFill>
                  <a:srgbClr val="0070C0"/>
                </a:solidFill>
              </a:rPr>
              <a:t> أعمالٌ تخفف من هول يوم القيامة،</a:t>
            </a:r>
          </a:p>
          <a:p>
            <a:r>
              <a:rPr lang="ar-SA" sz="3200" b="1" dirty="0">
                <a:ln w="0"/>
                <a:solidFill>
                  <a:srgbClr val="0070C0"/>
                </a:solidFill>
              </a:rPr>
              <a:t> أَذكر/ي ثلاثة منها مع الدليل.</a:t>
            </a:r>
          </a:p>
        </p:txBody>
      </p:sp>
      <p:pic>
        <p:nvPicPr>
          <p:cNvPr id="2" name="صورة 1">
            <a:extLst>
              <a:ext uri="{FF2B5EF4-FFF2-40B4-BE49-F238E27FC236}">
                <a16:creationId xmlns:a16="http://schemas.microsoft.com/office/drawing/2014/main" id="{E7F977AC-86C5-45B6-BB32-585590BD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3" name="مستطيل 2">
            <a:extLst>
              <a:ext uri="{FF2B5EF4-FFF2-40B4-BE49-F238E27FC236}">
                <a16:creationId xmlns:a16="http://schemas.microsoft.com/office/drawing/2014/main" id="{6A2BC561-B41D-4A41-A9C3-258B1D0788BF}"/>
              </a:ext>
            </a:extLst>
          </p:cNvPr>
          <p:cNvSpPr/>
          <p:nvPr/>
        </p:nvSpPr>
        <p:spPr>
          <a:xfrm>
            <a:off x="4048694" y="513866"/>
            <a:ext cx="4291559"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النجاة من 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pic>
        <p:nvPicPr>
          <p:cNvPr id="19" name="صورة 18">
            <a:extLst>
              <a:ext uri="{FF2B5EF4-FFF2-40B4-BE49-F238E27FC236}">
                <a16:creationId xmlns:a16="http://schemas.microsoft.com/office/drawing/2014/main" id="{E0B1D72A-1055-4534-8729-A8FDFF68A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287" y="1045515"/>
            <a:ext cx="2593796" cy="2391437"/>
          </a:xfrm>
          <a:prstGeom prst="rect">
            <a:avLst/>
          </a:prstGeom>
        </p:spPr>
      </p:pic>
      <p:sp>
        <p:nvSpPr>
          <p:cNvPr id="4" name="مستطيل: زاوية مطوية 3">
            <a:extLst>
              <a:ext uri="{FF2B5EF4-FFF2-40B4-BE49-F238E27FC236}">
                <a16:creationId xmlns:a16="http://schemas.microsoft.com/office/drawing/2014/main" id="{DC256A32-C14D-4774-8E35-4C1DF8E2E35E}"/>
              </a:ext>
            </a:extLst>
          </p:cNvPr>
          <p:cNvSpPr/>
          <p:nvPr/>
        </p:nvSpPr>
        <p:spPr>
          <a:xfrm>
            <a:off x="10209461" y="232487"/>
            <a:ext cx="1537252" cy="1102828"/>
          </a:xfrm>
          <a:prstGeom prst="foldedCorner">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a:t>نشاط </a:t>
            </a:r>
          </a:p>
          <a:p>
            <a:pPr algn="ctr"/>
            <a:r>
              <a:rPr lang="ar-SA" sz="2800" b="1" dirty="0"/>
              <a:t>صـ 98 </a:t>
            </a:r>
          </a:p>
        </p:txBody>
      </p:sp>
      <p:pic>
        <p:nvPicPr>
          <p:cNvPr id="15" name="صورة 14">
            <a:extLst>
              <a:ext uri="{FF2B5EF4-FFF2-40B4-BE49-F238E27FC236}">
                <a16:creationId xmlns:a16="http://schemas.microsoft.com/office/drawing/2014/main" id="{9E1A7507-5F6E-438D-9AFB-5BCE2404BA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913" y="2060812"/>
            <a:ext cx="9218997" cy="4987392"/>
          </a:xfrm>
          <a:prstGeom prst="rect">
            <a:avLst/>
          </a:prstGeom>
        </p:spPr>
      </p:pic>
      <p:sp>
        <p:nvSpPr>
          <p:cNvPr id="20" name="مربع نص 19">
            <a:extLst>
              <a:ext uri="{FF2B5EF4-FFF2-40B4-BE49-F238E27FC236}">
                <a16:creationId xmlns:a16="http://schemas.microsoft.com/office/drawing/2014/main" id="{AB4E0954-8006-45B9-8814-91155036727E}"/>
              </a:ext>
            </a:extLst>
          </p:cNvPr>
          <p:cNvSpPr txBox="1"/>
          <p:nvPr/>
        </p:nvSpPr>
        <p:spPr>
          <a:xfrm>
            <a:off x="2226309" y="3235591"/>
            <a:ext cx="7425318" cy="3108543"/>
          </a:xfrm>
          <a:prstGeom prst="rect">
            <a:avLst/>
          </a:prstGeom>
          <a:noFill/>
        </p:spPr>
        <p:txBody>
          <a:bodyPr wrap="square">
            <a:spAutoFit/>
          </a:bodyPr>
          <a:lstStyle/>
          <a:p>
            <a:pPr marL="514350" marR="0" lvl="0" indent="-514350" algn="r" defTabSz="914400" rtl="1" eaLnBrk="1" fontAlgn="auto" latinLnBrk="0" hangingPunct="1">
              <a:lnSpc>
                <a:spcPct val="100000"/>
              </a:lnSpc>
              <a:spcBef>
                <a:spcPts val="0"/>
              </a:spcBef>
              <a:spcAft>
                <a:spcPts val="0"/>
              </a:spcAft>
              <a:buClrTx/>
              <a:buSzTx/>
              <a:buFont typeface="+mj-lt"/>
              <a:buAutoNum type="arabicParenR"/>
              <a:tabLst/>
              <a:defRPr/>
            </a:pPr>
            <a:r>
              <a:rPr lang="ar-SA" sz="2800" b="1" dirty="0">
                <a:ln w="0"/>
                <a:solidFill>
                  <a:srgbClr val="E7E6E6">
                    <a:lumMod val="10000"/>
                  </a:srgbClr>
                </a:solidFill>
                <a:latin typeface="Calibri" panose="020F0502020204030204"/>
                <a:cs typeface="Arial" panose="020B0604020202020204" pitchFamily="34" charset="0"/>
              </a:rPr>
              <a:t>إنظار المُعسر أو وضعه: قوله </a:t>
            </a:r>
            <a:r>
              <a:rPr lang="ar-SA" sz="2800" b="1" dirty="0"/>
              <a:t>ﷺ</a:t>
            </a:r>
            <a:r>
              <a:rPr lang="ar-SA" sz="2800" b="1" dirty="0">
                <a:ln w="0"/>
                <a:solidFill>
                  <a:srgbClr val="E7E6E6">
                    <a:lumMod val="10000"/>
                  </a:srgbClr>
                </a:solidFill>
                <a:latin typeface="Calibri" panose="020F0502020204030204"/>
                <a:cs typeface="Arial" panose="020B0604020202020204" pitchFamily="34" charset="0"/>
              </a:rPr>
              <a:t> :{ من سره أن ينجيه الله من كرب يوم القيامة فلينفس عن مُعسر أو يضع عنه}.</a:t>
            </a:r>
          </a:p>
          <a:p>
            <a:pPr marL="514350" marR="0" lvl="0" indent="-514350" algn="r" defTabSz="914400" rtl="1" eaLnBrk="1" fontAlgn="auto" latinLnBrk="0" hangingPunct="1">
              <a:lnSpc>
                <a:spcPct val="100000"/>
              </a:lnSpc>
              <a:spcBef>
                <a:spcPts val="0"/>
              </a:spcBef>
              <a:spcAft>
                <a:spcPts val="0"/>
              </a:spcAft>
              <a:buClrTx/>
              <a:buSzTx/>
              <a:buFont typeface="+mj-lt"/>
              <a:buAutoNum type="arabicParenR"/>
              <a:tabLst/>
              <a:defRPr/>
            </a:pPr>
            <a:r>
              <a:rPr kumimoji="0" lang="ar-SA" sz="2800" b="1" i="0" u="none" strike="noStrike" kern="1200" cap="none" spc="0" normalizeH="0" baseline="0" noProof="0" dirty="0">
                <a:ln w="0"/>
                <a:solidFill>
                  <a:srgbClr val="E7E6E6">
                    <a:lumMod val="10000"/>
                  </a:srgbClr>
                </a:solidFill>
                <a:effectLst/>
                <a:uLnTx/>
                <a:uFillTx/>
                <a:latin typeface="Calibri" panose="020F0502020204030204"/>
                <a:ea typeface="+mn-ea"/>
                <a:cs typeface="Arial" panose="020B0604020202020204" pitchFamily="34" charset="0"/>
              </a:rPr>
              <a:t>الصدقة على الفقراء، قال </a:t>
            </a:r>
            <a:r>
              <a:rPr lang="ar-SA" sz="2800" b="1" dirty="0"/>
              <a:t>ﷺ : </a:t>
            </a:r>
            <a:r>
              <a:rPr kumimoji="0" lang="ar-SA" sz="2800" b="1" i="0" u="none" strike="noStrike" kern="1200" cap="none" spc="0" normalizeH="0" baseline="0" noProof="0" dirty="0">
                <a:ln w="0"/>
                <a:solidFill>
                  <a:srgbClr val="E7E6E6">
                    <a:lumMod val="10000"/>
                  </a:srgbClr>
                </a:solidFill>
                <a:effectLst/>
                <a:uLnTx/>
                <a:uFillTx/>
                <a:latin typeface="Calibri" panose="020F0502020204030204"/>
                <a:ea typeface="+mn-ea"/>
                <a:cs typeface="Arial" panose="020B0604020202020204" pitchFamily="34" charset="0"/>
              </a:rPr>
              <a:t>{ الرجل في ظل صدقته  حتى يُقضى بين الناس}.</a:t>
            </a:r>
          </a:p>
          <a:p>
            <a:pPr marL="514350" marR="0" lvl="0" indent="-514350" algn="r" defTabSz="914400" rtl="1" eaLnBrk="1" fontAlgn="auto" latinLnBrk="0" hangingPunct="1">
              <a:lnSpc>
                <a:spcPct val="100000"/>
              </a:lnSpc>
              <a:spcBef>
                <a:spcPts val="0"/>
              </a:spcBef>
              <a:spcAft>
                <a:spcPts val="0"/>
              </a:spcAft>
              <a:buClrTx/>
              <a:buSzTx/>
              <a:buFont typeface="+mj-lt"/>
              <a:buAutoNum type="arabicParenR"/>
              <a:tabLst/>
              <a:defRPr/>
            </a:pPr>
            <a:r>
              <a:rPr lang="ar-SA" sz="2800" b="1" dirty="0">
                <a:ln w="0"/>
                <a:solidFill>
                  <a:srgbClr val="E7E6E6">
                    <a:lumMod val="10000"/>
                  </a:srgbClr>
                </a:solidFill>
                <a:latin typeface="Calibri" panose="020F0502020204030204"/>
                <a:cs typeface="Arial" panose="020B0604020202020204" pitchFamily="34" charset="0"/>
              </a:rPr>
              <a:t>حفظ سورتي البقرة وآل عمران، قال </a:t>
            </a:r>
            <a:r>
              <a:rPr lang="ar-SA" sz="2800" b="1" dirty="0"/>
              <a:t>ﷺ: {يؤتى يوم القيامة بالقرآن وأهله الذين كانوا يعملون به في الدنيا تقدمه سورة البقرة وآل عمران تحاجان عن صاحبهما}.</a:t>
            </a:r>
            <a:endParaRPr kumimoji="0" lang="ar-SA" sz="2800" b="1" i="0" u="none" strike="noStrike" kern="1200" cap="none" spc="0" normalizeH="0" baseline="0" noProof="0" dirty="0">
              <a:ln w="0"/>
              <a:solidFill>
                <a:srgbClr val="E7E6E6">
                  <a:lumMod val="10000"/>
                </a:srgb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65851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D9B1792-543F-484C-A117-914968321775}"/>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AB2FE377-DB2C-4CCA-ABC5-1CF5423E4E54}"/>
              </a:ext>
            </a:extLst>
          </p:cNvPr>
          <p:cNvSpPr>
            <a:spLocks noGrp="1"/>
          </p:cNvSpPr>
          <p:nvPr>
            <p:ph idx="1"/>
          </p:nvPr>
        </p:nvSpPr>
        <p:spPr/>
        <p:txBody>
          <a:bodyPr/>
          <a:lstStyle/>
          <a:p>
            <a:endParaRPr lang="ar-SA"/>
          </a:p>
        </p:txBody>
      </p:sp>
      <p:pic>
        <p:nvPicPr>
          <p:cNvPr id="4" name="صورة 3">
            <a:extLst>
              <a:ext uri="{FF2B5EF4-FFF2-40B4-BE49-F238E27FC236}">
                <a16:creationId xmlns:a16="http://schemas.microsoft.com/office/drawing/2014/main" id="{0037C386-8FB6-40C8-AB9B-B49FEFBEDC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51269" y="56272"/>
            <a:ext cx="10729494" cy="6438485"/>
          </a:xfrm>
          <a:prstGeom prst="rect">
            <a:avLst/>
          </a:prstGeom>
        </p:spPr>
      </p:pic>
      <p:sp>
        <p:nvSpPr>
          <p:cNvPr id="5" name="مربع نص 4">
            <a:extLst>
              <a:ext uri="{FF2B5EF4-FFF2-40B4-BE49-F238E27FC236}">
                <a16:creationId xmlns:a16="http://schemas.microsoft.com/office/drawing/2014/main" id="{C43B0A41-1242-4044-AA24-DDF92C21A4A6}"/>
              </a:ext>
            </a:extLst>
          </p:cNvPr>
          <p:cNvSpPr txBox="1"/>
          <p:nvPr/>
        </p:nvSpPr>
        <p:spPr>
          <a:xfrm>
            <a:off x="6414868" y="347960"/>
            <a:ext cx="4372062" cy="1384995"/>
          </a:xfrm>
          <a:prstGeom prst="rect">
            <a:avLst/>
          </a:prstGeom>
          <a:noFill/>
        </p:spPr>
        <p:txBody>
          <a:bodyPr wrap="square">
            <a:spAutoFit/>
          </a:bodyPr>
          <a:lstStyle/>
          <a:p>
            <a:r>
              <a:rPr lang="ar-SA" sz="2800" b="1" dirty="0">
                <a:solidFill>
                  <a:schemeClr val="accent5">
                    <a:lumMod val="50000"/>
                  </a:schemeClr>
                </a:solidFill>
                <a:latin typeface="AlBayan"/>
              </a:rPr>
              <a:t>أَكتُب رسالة لمسلم أُذكّره بأهوال يوم القيامة وماذا ينبغي له فعله استعداداً لذلك اليوم العظيم :</a:t>
            </a:r>
            <a:endParaRPr lang="ar-SA" sz="2800" b="1" dirty="0">
              <a:solidFill>
                <a:schemeClr val="accent5">
                  <a:lumMod val="50000"/>
                </a:schemeClr>
              </a:solidFill>
            </a:endParaRPr>
          </a:p>
        </p:txBody>
      </p:sp>
      <p:grpSp>
        <p:nvGrpSpPr>
          <p:cNvPr id="6" name="مجموعة 5">
            <a:extLst>
              <a:ext uri="{FF2B5EF4-FFF2-40B4-BE49-F238E27FC236}">
                <a16:creationId xmlns:a16="http://schemas.microsoft.com/office/drawing/2014/main" id="{399F8A3C-33E9-44E8-BFBB-7C9041269478}"/>
              </a:ext>
            </a:extLst>
          </p:cNvPr>
          <p:cNvGrpSpPr/>
          <p:nvPr/>
        </p:nvGrpSpPr>
        <p:grpSpPr>
          <a:xfrm>
            <a:off x="4444831" y="4837855"/>
            <a:ext cx="1790481" cy="1498005"/>
            <a:chOff x="5320805" y="3868885"/>
            <a:chExt cx="3235802" cy="2969747"/>
          </a:xfrm>
        </p:grpSpPr>
        <p:pic>
          <p:nvPicPr>
            <p:cNvPr id="7" name="صورة 6" descr="صورة تحتوي على رسم&#10;&#10;تم إنشاء الوصف تلقائياً">
              <a:extLst>
                <a:ext uri="{FF2B5EF4-FFF2-40B4-BE49-F238E27FC236}">
                  <a16:creationId xmlns:a16="http://schemas.microsoft.com/office/drawing/2014/main" id="{6B857054-26F8-499C-BC47-C2FE9843D2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13" b="98709" l="10000" r="90000">
                          <a14:foregroundMark x1="54000" y1="29298" x2="54000" y2="29298"/>
                          <a14:foregroundMark x1="39481" y1="24697" x2="39630" y2="24697"/>
                          <a14:foregroundMark x1="44296" y1="25827" x2="44296" y2="25827"/>
                          <a14:foregroundMark x1="52593" y1="8797" x2="53704" y2="8797"/>
                          <a14:foregroundMark x1="57778" y1="8797" x2="57778" y2="8797"/>
                          <a14:foregroundMark x1="57037" y1="8797" x2="57037" y2="8797"/>
                          <a14:foregroundMark x1="49778" y1="3793" x2="49778" y2="3793"/>
                          <a14:foregroundMark x1="56148" y1="29298" x2="43037" y2="27199"/>
                          <a14:foregroundMark x1="39111" y1="97902" x2="39111" y2="97902"/>
                          <a14:foregroundMark x1="38963" y1="97902" x2="41407" y2="86521"/>
                          <a14:foregroundMark x1="23333" y1="95238" x2="45481" y2="88620"/>
                          <a14:foregroundMark x1="17111" y1="95964" x2="22593" y2="90153"/>
                          <a14:foregroundMark x1="22593" y1="90153" x2="28519" y2="86764"/>
                          <a14:foregroundMark x1="28519" y1="86764" x2="34889" y2="85795"/>
                          <a14:foregroundMark x1="34889" y1="85795" x2="48519" y2="86279"/>
                          <a14:foregroundMark x1="48519" y1="86279" x2="49037" y2="93382"/>
                          <a14:foregroundMark x1="49037" y1="93382" x2="42815" y2="98709"/>
                          <a14:foregroundMark x1="33481" y1="96529" x2="33481" y2="96529"/>
                          <a14:foregroundMark x1="51333" y1="84584" x2="51926" y2="84746"/>
                          <a14:foregroundMark x1="45704" y1="78773" x2="45704" y2="78773"/>
                          <a14:foregroundMark x1="45704" y1="78773" x2="46963" y2="78612"/>
                          <a14:foregroundMark x1="50148" y1="84746" x2="47111" y2="83616"/>
                        </a14:backgroundRemoval>
                      </a14:imgEffect>
                    </a14:imgLayer>
                  </a14:imgProps>
                </a:ext>
                <a:ext uri="{28A0092B-C50C-407E-A947-70E740481C1C}">
                  <a14:useLocalDpi xmlns:a14="http://schemas.microsoft.com/office/drawing/2010/main" val="0"/>
                </a:ext>
              </a:extLst>
            </a:blip>
            <a:stretch>
              <a:fillRect/>
            </a:stretch>
          </p:blipFill>
          <p:spPr>
            <a:xfrm>
              <a:off x="5320805" y="3868885"/>
              <a:ext cx="3235802" cy="2969747"/>
            </a:xfrm>
            <a:prstGeom prst="rect">
              <a:avLst/>
            </a:prstGeom>
          </p:spPr>
        </p:pic>
        <p:sp>
          <p:nvSpPr>
            <p:cNvPr id="8" name="شكل بيضاوي 7">
              <a:extLst>
                <a:ext uri="{FF2B5EF4-FFF2-40B4-BE49-F238E27FC236}">
                  <a16:creationId xmlns:a16="http://schemas.microsoft.com/office/drawing/2014/main" id="{6A93AB72-BC93-454F-AD17-D1650EF3B5CE}"/>
                </a:ext>
              </a:extLst>
            </p:cNvPr>
            <p:cNvSpPr/>
            <p:nvPr/>
          </p:nvSpPr>
          <p:spPr>
            <a:xfrm>
              <a:off x="6586330" y="4306957"/>
              <a:ext cx="715618" cy="874643"/>
            </a:xfrm>
            <a:prstGeom prst="ellipse">
              <a:avLst/>
            </a:prstGeom>
            <a:solidFill>
              <a:srgbClr val="E9A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1" name="مستطيل: زوايا مستديرة 10">
            <a:extLst>
              <a:ext uri="{FF2B5EF4-FFF2-40B4-BE49-F238E27FC236}">
                <a16:creationId xmlns:a16="http://schemas.microsoft.com/office/drawing/2014/main" id="{3DFC936C-5202-4806-BCF6-E3470B29BD6E}"/>
              </a:ext>
            </a:extLst>
          </p:cNvPr>
          <p:cNvSpPr/>
          <p:nvPr/>
        </p:nvSpPr>
        <p:spPr>
          <a:xfrm>
            <a:off x="7013163" y="1825625"/>
            <a:ext cx="1491528" cy="574106"/>
          </a:xfrm>
          <a:prstGeom prst="roundRect">
            <a:avLst/>
          </a:prstGeom>
          <a:solidFill>
            <a:srgbClr val="D1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1">
                    <a:lumMod val="75000"/>
                  </a:schemeClr>
                </a:solidFill>
                <a:latin typeface="Tajawal" panose="00000500000000000000" pitchFamily="2" charset="-78"/>
              </a:rPr>
              <a:t>نشاط فردي</a:t>
            </a:r>
          </a:p>
          <a:p>
            <a:pPr algn="ctr"/>
            <a:r>
              <a:rPr lang="ar-SA" sz="2400" b="1" dirty="0">
                <a:solidFill>
                  <a:schemeClr val="accent1">
                    <a:lumMod val="75000"/>
                  </a:schemeClr>
                </a:solidFill>
                <a:latin typeface="Tajawal" panose="00000500000000000000" pitchFamily="2" charset="-78"/>
              </a:rPr>
              <a:t>ص99</a:t>
            </a:r>
          </a:p>
        </p:txBody>
      </p:sp>
      <p:sp>
        <p:nvSpPr>
          <p:cNvPr id="12" name="مربع نص 11">
            <a:extLst>
              <a:ext uri="{FF2B5EF4-FFF2-40B4-BE49-F238E27FC236}">
                <a16:creationId xmlns:a16="http://schemas.microsoft.com/office/drawing/2014/main" id="{97350DC8-D888-467D-8F20-E00FFD7B40C5}"/>
              </a:ext>
            </a:extLst>
          </p:cNvPr>
          <p:cNvSpPr txBox="1"/>
          <p:nvPr/>
        </p:nvSpPr>
        <p:spPr>
          <a:xfrm>
            <a:off x="6096000" y="2587326"/>
            <a:ext cx="4738549" cy="3539430"/>
          </a:xfrm>
          <a:prstGeom prst="roundRect">
            <a:avLst>
              <a:gd name="adj" fmla="val 0"/>
            </a:avLst>
          </a:prstGeom>
          <a:noFill/>
        </p:spPr>
        <p:txBody>
          <a:bodyPr wrap="square">
            <a:spAutoFit/>
          </a:bodyPr>
          <a:lstStyle/>
          <a:p>
            <a:r>
              <a:rPr lang="ar-SA" sz="2800" b="1" dirty="0">
                <a:solidFill>
                  <a:schemeClr val="dk1"/>
                </a:solidFill>
              </a:rPr>
              <a:t>ما أحوجنا إلى التذكير بيوم القيامة واستحضار هذا اليوم وما فيه لنستشعر مشاهد الآخرة فستعد له ونتزود بخير زاد قبل الوقوف بين يدي الله ومعاينة أهوال يوم القيامة والتي مبدؤها نفخة واحدة يؤمر بها الملك فيصعق العباد، ثم نفخة أخرى ليقوم الناس على إثرها لرب العالمين،</a:t>
            </a:r>
          </a:p>
        </p:txBody>
      </p:sp>
      <p:sp>
        <p:nvSpPr>
          <p:cNvPr id="16" name="مربع نص 15">
            <a:extLst>
              <a:ext uri="{FF2B5EF4-FFF2-40B4-BE49-F238E27FC236}">
                <a16:creationId xmlns:a16="http://schemas.microsoft.com/office/drawing/2014/main" id="{DF21C95F-C0F7-48E3-B091-64AA0C6EA256}"/>
              </a:ext>
            </a:extLst>
          </p:cNvPr>
          <p:cNvSpPr txBox="1"/>
          <p:nvPr/>
        </p:nvSpPr>
        <p:spPr>
          <a:xfrm>
            <a:off x="1201003" y="669746"/>
            <a:ext cx="4620032" cy="353943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وقد شخصت الأبصار نحو خالقها تنتظر القضاء، إما بالسعادة أو الشقاوة، وقد تغير الكون من حولنا فالسماء قد انفطرت و الكواكب انكدرت.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أهوال غابت عن حساباتنا فلابد من التأهب بالعمل الصالح والحذر من المعاصي والاستعداد ليوم لا تنفع فيه الحسرة على ما فات من العمر.</a:t>
            </a:r>
          </a:p>
        </p:txBody>
      </p:sp>
      <p:pic>
        <p:nvPicPr>
          <p:cNvPr id="18" name="صورة 17" descr="صورة تحتوي على علامة&#10;&#10;تم إنشاء الوصف تلقائياً">
            <a:extLst>
              <a:ext uri="{FF2B5EF4-FFF2-40B4-BE49-F238E27FC236}">
                <a16:creationId xmlns:a16="http://schemas.microsoft.com/office/drawing/2014/main" id="{0115A991-89A3-48DD-A760-57B8814C0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747" y="1400377"/>
            <a:ext cx="1722113" cy="1248532"/>
          </a:xfrm>
          <a:prstGeom prst="rect">
            <a:avLst/>
          </a:prstGeom>
        </p:spPr>
      </p:pic>
      <p:pic>
        <p:nvPicPr>
          <p:cNvPr id="20" name="صورة 19" descr="صورة تحتوي على علامة&#10;&#10;تم إنشاء الوصف تلقائياً">
            <a:extLst>
              <a:ext uri="{FF2B5EF4-FFF2-40B4-BE49-F238E27FC236}">
                <a16:creationId xmlns:a16="http://schemas.microsoft.com/office/drawing/2014/main" id="{7C838A7F-CD09-42AA-8B0A-7F8B7052B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968" y="4011864"/>
            <a:ext cx="3114164" cy="2257769"/>
          </a:xfrm>
          <a:prstGeom prst="rect">
            <a:avLst/>
          </a:prstGeom>
        </p:spPr>
      </p:pic>
    </p:spTree>
    <p:extLst>
      <p:ext uri="{BB962C8B-B14F-4D97-AF65-F5344CB8AC3E}">
        <p14:creationId xmlns:p14="http://schemas.microsoft.com/office/powerpoint/2010/main" val="298563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رسم تخطيطي 12">
            <a:extLst>
              <a:ext uri="{FF2B5EF4-FFF2-40B4-BE49-F238E27FC236}">
                <a16:creationId xmlns:a16="http://schemas.microsoft.com/office/drawing/2014/main" id="{914F10DF-4F08-4017-9DC1-2231F10FAF5D}"/>
              </a:ext>
            </a:extLst>
          </p:cNvPr>
          <p:cNvGraphicFramePr/>
          <p:nvPr>
            <p:extLst>
              <p:ext uri="{D42A27DB-BD31-4B8C-83A1-F6EECF244321}">
                <p14:modId xmlns:p14="http://schemas.microsoft.com/office/powerpoint/2010/main" val="3930880350"/>
              </p:ext>
            </p:extLst>
          </p:nvPr>
        </p:nvGraphicFramePr>
        <p:xfrm>
          <a:off x="-1243780" y="0"/>
          <a:ext cx="13435780" cy="6710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مستطيل 14">
            <a:extLst>
              <a:ext uri="{FF2B5EF4-FFF2-40B4-BE49-F238E27FC236}">
                <a16:creationId xmlns:a16="http://schemas.microsoft.com/office/drawing/2014/main" id="{08C1287B-D36D-4F69-A473-3058F7DE41CA}"/>
              </a:ext>
            </a:extLst>
          </p:cNvPr>
          <p:cNvSpPr/>
          <p:nvPr/>
        </p:nvSpPr>
        <p:spPr>
          <a:xfrm>
            <a:off x="346368" y="5765685"/>
            <a:ext cx="2879778" cy="830997"/>
          </a:xfrm>
          <a:prstGeom prst="rect">
            <a:avLst/>
          </a:prstGeom>
          <a:solidFill>
            <a:srgbClr val="3BABCC"/>
          </a:solidFill>
        </p:spPr>
        <p:txBody>
          <a:bodyPr wrap="square" lIns="91440" tIns="45720" rIns="91440" bIns="45720">
            <a:spAutoFit/>
          </a:bodyPr>
          <a:lstStyle/>
          <a:p>
            <a:pPr algn="ctr"/>
            <a:r>
              <a:rPr lang="ar-SA" sz="2400" b="1" dirty="0">
                <a:solidFill>
                  <a:schemeClr val="bg1"/>
                </a:solidFill>
                <a:cs typeface="Calibri"/>
                <a:sym typeface="Calibri"/>
              </a:rPr>
              <a:t>تدريس تبادلي (وضع أسئلة).</a:t>
            </a:r>
          </a:p>
        </p:txBody>
      </p:sp>
      <p:pic>
        <p:nvPicPr>
          <p:cNvPr id="17" name="صورة 16">
            <a:extLst>
              <a:ext uri="{FF2B5EF4-FFF2-40B4-BE49-F238E27FC236}">
                <a16:creationId xmlns:a16="http://schemas.microsoft.com/office/drawing/2014/main" id="{9148CC50-83B3-4CA4-B308-D83D0B28C1B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3" b="100000" l="7576" r="97273"/>
                    </a14:imgEffect>
                  </a14:imgLayer>
                </a14:imgProps>
              </a:ext>
              <a:ext uri="{28A0092B-C50C-407E-A947-70E740481C1C}">
                <a14:useLocalDpi xmlns:a14="http://schemas.microsoft.com/office/drawing/2010/main" val="0"/>
              </a:ext>
            </a:extLst>
          </a:blip>
          <a:stretch>
            <a:fillRect/>
          </a:stretch>
        </p:blipFill>
        <p:spPr>
          <a:xfrm>
            <a:off x="7696071" y="3658607"/>
            <a:ext cx="5641250" cy="2820625"/>
          </a:xfrm>
          <a:prstGeom prst="rect">
            <a:avLst/>
          </a:prstGeom>
        </p:spPr>
      </p:pic>
    </p:spTree>
    <p:extLst>
      <p:ext uri="{BB962C8B-B14F-4D97-AF65-F5344CB8AC3E}">
        <p14:creationId xmlns:p14="http://schemas.microsoft.com/office/powerpoint/2010/main" val="69088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1D320B4-8F16-4D85-A762-1B257376B62B}"/>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4B485B88-7949-423E-A374-FB4A741C6268}"/>
              </a:ext>
            </a:extLst>
          </p:cNvPr>
          <p:cNvSpPr>
            <a:spLocks noGrp="1"/>
          </p:cNvSpPr>
          <p:nvPr>
            <p:ph idx="1"/>
          </p:nvPr>
        </p:nvSpPr>
        <p:spPr/>
        <p:txBody>
          <a:bodyPr/>
          <a:lstStyle/>
          <a:p>
            <a:endParaRPr lang="ar-SA"/>
          </a:p>
        </p:txBody>
      </p:sp>
      <p:sp>
        <p:nvSpPr>
          <p:cNvPr id="4" name="مستطيل 3">
            <a:extLst>
              <a:ext uri="{FF2B5EF4-FFF2-40B4-BE49-F238E27FC236}">
                <a16:creationId xmlns:a16="http://schemas.microsoft.com/office/drawing/2014/main" id="{46AB79A5-C008-4A4F-A7C2-11D1B2F63FB2}"/>
              </a:ext>
            </a:extLst>
          </p:cNvPr>
          <p:cNvSpPr/>
          <p:nvPr/>
        </p:nvSpPr>
        <p:spPr>
          <a:xfrm>
            <a:off x="965473" y="466026"/>
            <a:ext cx="10064062" cy="107721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ar-SA" sz="3200" b="1" dirty="0">
                <a:solidFill>
                  <a:srgbClr val="A1A3A2"/>
                </a:solidFill>
                <a:latin typeface="Calibri"/>
                <a:cs typeface="Calibri"/>
                <a:sym typeface="Calibri"/>
              </a:rPr>
              <a:t>بارك الله فيكم ابنائي الطلاب ، بناتي الطالبات ..</a:t>
            </a:r>
          </a:p>
          <a:p>
            <a:pPr algn="ctr"/>
            <a:r>
              <a:rPr lang="ar-SA" sz="3200" b="1" dirty="0">
                <a:solidFill>
                  <a:srgbClr val="A1A3A2"/>
                </a:solidFill>
                <a:latin typeface="Calibri"/>
                <a:cs typeface="Calibri"/>
                <a:sym typeface="Calibri"/>
              </a:rPr>
              <a:t>ووفقكم لما يُحب ويرضى </a:t>
            </a:r>
          </a:p>
        </p:txBody>
      </p:sp>
      <p:pic>
        <p:nvPicPr>
          <p:cNvPr id="5" name="صورة 4">
            <a:extLst>
              <a:ext uri="{FF2B5EF4-FFF2-40B4-BE49-F238E27FC236}">
                <a16:creationId xmlns:a16="http://schemas.microsoft.com/office/drawing/2014/main" id="{76B94232-0D45-4850-A9A4-C5E441BAF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601" y="1844542"/>
            <a:ext cx="5878511" cy="308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نتيجة بحث الصور عن ورد">
            <a:extLst>
              <a:ext uri="{FF2B5EF4-FFF2-40B4-BE49-F238E27FC236}">
                <a16:creationId xmlns:a16="http://schemas.microsoft.com/office/drawing/2014/main" id="{680D616F-60BB-48E4-8F5F-B8CE3A146A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6433" y="1610712"/>
            <a:ext cx="2849223" cy="3950341"/>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مستدير الزوايا 6">
            <a:extLst>
              <a:ext uri="{FF2B5EF4-FFF2-40B4-BE49-F238E27FC236}">
                <a16:creationId xmlns:a16="http://schemas.microsoft.com/office/drawing/2014/main" id="{8AF6720C-459F-4B97-A7C8-6934D69ABF13}"/>
              </a:ext>
            </a:extLst>
          </p:cNvPr>
          <p:cNvSpPr/>
          <p:nvPr/>
        </p:nvSpPr>
        <p:spPr>
          <a:xfrm>
            <a:off x="-264433" y="5411232"/>
            <a:ext cx="12192000" cy="1569295"/>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rtlCol="1" anchor="ctr"/>
          <a:lstStyle/>
          <a:p>
            <a:r>
              <a:rPr lang="ar-SA" sz="3600" b="1" dirty="0">
                <a:solidFill>
                  <a:srgbClr val="00B050"/>
                </a:solidFill>
                <a:latin typeface="Traditional Arabic" panose="02020603050405020304" pitchFamily="18" charset="-78"/>
                <a:cs typeface="Traditional Arabic" panose="02020603050405020304" pitchFamily="18" charset="-78"/>
              </a:rPr>
              <a:t>للمزيد من العروض</a:t>
            </a:r>
            <a:endParaRPr lang="en-US" sz="3600" b="1" dirty="0">
              <a:solidFill>
                <a:srgbClr val="00B050"/>
              </a:solidFill>
              <a:latin typeface="Traditional Arabic" panose="02020603050405020304" pitchFamily="18" charset="-78"/>
              <a:cs typeface="Traditional Arabic" panose="02020603050405020304" pitchFamily="18" charset="-78"/>
            </a:endParaRPr>
          </a:p>
          <a:p>
            <a:r>
              <a:rPr lang="en-US" sz="3600" b="1" dirty="0">
                <a:solidFill>
                  <a:srgbClr val="00B050"/>
                </a:solidFill>
                <a:latin typeface="Traditional Arabic" panose="02020603050405020304" pitchFamily="18" charset="-78"/>
                <a:cs typeface="Traditional Arabic" panose="02020603050405020304" pitchFamily="18" charset="-78"/>
              </a:rPr>
              <a:t>+966 564378627</a:t>
            </a:r>
          </a:p>
        </p:txBody>
      </p:sp>
      <p:pic>
        <p:nvPicPr>
          <p:cNvPr id="8" name="صورة 7">
            <a:extLst>
              <a:ext uri="{FF2B5EF4-FFF2-40B4-BE49-F238E27FC236}">
                <a16:creationId xmlns:a16="http://schemas.microsoft.com/office/drawing/2014/main" id="{52118C19-0A8B-4780-9CC5-492DEA64E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6947" y="6153662"/>
            <a:ext cx="500441" cy="500441"/>
          </a:xfrm>
          <a:prstGeom prst="rect">
            <a:avLst/>
          </a:prstGeom>
        </p:spPr>
      </p:pic>
    </p:spTree>
    <p:extLst>
      <p:ext uri="{BB962C8B-B14F-4D97-AF65-F5344CB8AC3E}">
        <p14:creationId xmlns:p14="http://schemas.microsoft.com/office/powerpoint/2010/main" val="163164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514FE5D-0C90-4DFE-9A75-417EC4107B91}"/>
              </a:ext>
            </a:extLst>
          </p:cNvPr>
          <p:cNvPicPr>
            <a:picLocks noChangeAspect="1"/>
          </p:cNvPicPr>
          <p:nvPr/>
        </p:nvPicPr>
        <p:blipFill>
          <a:blip r:embed="rId2"/>
          <a:stretch>
            <a:fillRect/>
          </a:stretch>
        </p:blipFill>
        <p:spPr>
          <a:xfrm>
            <a:off x="483042" y="-1434390"/>
            <a:ext cx="11708958" cy="8536608"/>
          </a:xfrm>
          <a:prstGeom prst="rect">
            <a:avLst/>
          </a:prstGeom>
        </p:spPr>
      </p:pic>
    </p:spTree>
    <p:extLst>
      <p:ext uri="{BB962C8B-B14F-4D97-AF65-F5344CB8AC3E}">
        <p14:creationId xmlns:p14="http://schemas.microsoft.com/office/powerpoint/2010/main" val="4152335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8586AA64-2A1E-4D4A-945C-AC04AB569DA1}"/>
              </a:ext>
            </a:extLst>
          </p:cNvPr>
          <p:cNvSpPr>
            <a:spLocks noGrp="1"/>
          </p:cNvSpPr>
          <p:nvPr>
            <p:ph idx="1"/>
          </p:nvPr>
        </p:nvSpPr>
        <p:spPr/>
        <p:txBody>
          <a:bodyPr/>
          <a:lstStyle/>
          <a:p>
            <a:endParaRPr lang="ar-SA"/>
          </a:p>
        </p:txBody>
      </p:sp>
      <p:sp>
        <p:nvSpPr>
          <p:cNvPr id="13" name="شريط: منحني ومائل لأعلى 12">
            <a:extLst>
              <a:ext uri="{FF2B5EF4-FFF2-40B4-BE49-F238E27FC236}">
                <a16:creationId xmlns:a16="http://schemas.microsoft.com/office/drawing/2014/main" id="{F647D643-FED3-494A-A7A0-D2D69C8CCC31}"/>
              </a:ext>
            </a:extLst>
          </p:cNvPr>
          <p:cNvSpPr/>
          <p:nvPr/>
        </p:nvSpPr>
        <p:spPr>
          <a:xfrm>
            <a:off x="6095630" y="488308"/>
            <a:ext cx="5258170" cy="889051"/>
          </a:xfrm>
          <a:prstGeom prst="ellipseRibbon2">
            <a:avLst>
              <a:gd name="adj1" fmla="val 12484"/>
              <a:gd name="adj2" fmla="val 100000"/>
              <a:gd name="adj3" fmla="val 12500"/>
            </a:avLst>
          </a:prstGeom>
          <a:solidFill>
            <a:srgbClr val="EEDDCD"/>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600" b="1" dirty="0">
                <a:solidFill>
                  <a:schemeClr val="accent5">
                    <a:lumMod val="75000"/>
                  </a:schemeClr>
                </a:solidFill>
              </a:rPr>
              <a:t>مراجعة الدرس السابق :</a:t>
            </a:r>
          </a:p>
        </p:txBody>
      </p:sp>
      <p:pic>
        <p:nvPicPr>
          <p:cNvPr id="15" name="صورة 14">
            <a:extLst>
              <a:ext uri="{FF2B5EF4-FFF2-40B4-BE49-F238E27FC236}">
                <a16:creationId xmlns:a16="http://schemas.microsoft.com/office/drawing/2014/main" id="{52CC15F2-061E-4238-A163-292B832A19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30046" y="0"/>
            <a:ext cx="7879231" cy="7879231"/>
          </a:xfrm>
          <a:prstGeom prst="rect">
            <a:avLst/>
          </a:prstGeom>
          <a:effectLst>
            <a:innerShdw blurRad="63500" dist="50800" dir="5400000">
              <a:prstClr val="black">
                <a:alpha val="50000"/>
              </a:prstClr>
            </a:innerShdw>
          </a:effectLst>
        </p:spPr>
      </p:pic>
      <p:sp>
        <p:nvSpPr>
          <p:cNvPr id="17" name="مستطيل 16">
            <a:extLst>
              <a:ext uri="{FF2B5EF4-FFF2-40B4-BE49-F238E27FC236}">
                <a16:creationId xmlns:a16="http://schemas.microsoft.com/office/drawing/2014/main" id="{425753DB-F21B-4440-A247-7FC9938A36C2}"/>
              </a:ext>
            </a:extLst>
          </p:cNvPr>
          <p:cNvSpPr/>
          <p:nvPr/>
        </p:nvSpPr>
        <p:spPr>
          <a:xfrm>
            <a:off x="3223414" y="1973488"/>
            <a:ext cx="4397841" cy="1966127"/>
          </a:xfrm>
          <a:prstGeom prst="rect">
            <a:avLst/>
          </a:prstGeom>
          <a:solidFill>
            <a:srgbClr val="F5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9" name="مستطيل 18">
            <a:extLst>
              <a:ext uri="{FF2B5EF4-FFF2-40B4-BE49-F238E27FC236}">
                <a16:creationId xmlns:a16="http://schemas.microsoft.com/office/drawing/2014/main" id="{450733E7-83E4-41BD-ACE0-E3E049C2646E}"/>
              </a:ext>
            </a:extLst>
          </p:cNvPr>
          <p:cNvSpPr/>
          <p:nvPr/>
        </p:nvSpPr>
        <p:spPr>
          <a:xfrm>
            <a:off x="2793249" y="1643978"/>
            <a:ext cx="5258171" cy="2062103"/>
          </a:xfrm>
          <a:prstGeom prst="rect">
            <a:avLst/>
          </a:prstGeom>
          <a:noFill/>
        </p:spPr>
        <p:txBody>
          <a:bodyPr wrap="none" lIns="91440" tIns="45720" rIns="91440" bIns="45720">
            <a:spAutoFit/>
          </a:bodyPr>
          <a:lstStyle/>
          <a:p>
            <a:pPr algn="ctr"/>
            <a:r>
              <a:rPr lang="ar-SA" sz="3200" b="1" cap="none" spc="0" dirty="0">
                <a:ln w="0"/>
                <a:solidFill>
                  <a:schemeClr val="accent4">
                    <a:lumMod val="50000"/>
                  </a:schemeClr>
                </a:solidFill>
                <a:effectLst>
                  <a:outerShdw blurRad="38100" dist="19050" dir="2700000" algn="tl" rotWithShape="0">
                    <a:schemeClr val="dk1">
                      <a:alpha val="40000"/>
                    </a:schemeClr>
                  </a:outerShdw>
                </a:effectLst>
              </a:rPr>
              <a:t>عزيزي الطالب المُبدع /</a:t>
            </a:r>
            <a:r>
              <a:rPr lang="ar-SA" sz="3200" b="1" dirty="0">
                <a:ln w="0"/>
                <a:solidFill>
                  <a:schemeClr val="accent4">
                    <a:lumMod val="50000"/>
                  </a:schemeClr>
                </a:solidFill>
                <a:effectLst>
                  <a:outerShdw blurRad="38100" dist="19050" dir="2700000" algn="tl" rotWithShape="0">
                    <a:schemeClr val="dk1">
                      <a:alpha val="40000"/>
                    </a:schemeClr>
                  </a:outerShdw>
                </a:effectLst>
              </a:rPr>
              <a:t> </a:t>
            </a:r>
          </a:p>
          <a:p>
            <a:pPr algn="ctr"/>
            <a:r>
              <a:rPr lang="ar-SA" sz="3200" b="1" cap="none" spc="0" dirty="0">
                <a:ln w="0"/>
                <a:solidFill>
                  <a:schemeClr val="accent4">
                    <a:lumMod val="50000"/>
                  </a:schemeClr>
                </a:solidFill>
                <a:effectLst>
                  <a:outerShdw blurRad="38100" dist="19050" dir="2700000" algn="tl" rotWithShape="0">
                    <a:schemeClr val="dk1">
                      <a:alpha val="40000"/>
                    </a:schemeClr>
                  </a:outerShdw>
                </a:effectLst>
              </a:rPr>
              <a:t>عزيزتي الطال</a:t>
            </a:r>
            <a:r>
              <a:rPr lang="ar-SA" sz="3200" b="1" dirty="0">
                <a:ln w="0"/>
                <a:solidFill>
                  <a:schemeClr val="accent4">
                    <a:lumMod val="50000"/>
                  </a:schemeClr>
                </a:solidFill>
                <a:effectLst>
                  <a:outerShdw blurRad="38100" dist="19050" dir="2700000" algn="tl" rotWithShape="0">
                    <a:schemeClr val="dk1">
                      <a:alpha val="40000"/>
                    </a:schemeClr>
                  </a:outerShdw>
                </a:effectLst>
              </a:rPr>
              <a:t>بة المبدعة:</a:t>
            </a:r>
          </a:p>
          <a:p>
            <a:pPr algn="ctr"/>
            <a:r>
              <a:rPr lang="ar-SA" sz="3200" b="1" dirty="0">
                <a:ln w="0"/>
                <a:solidFill>
                  <a:schemeClr val="accent4">
                    <a:lumMod val="50000"/>
                  </a:schemeClr>
                </a:solidFill>
                <a:effectLst>
                  <a:outerShdw blurRad="38100" dist="19050" dir="2700000" algn="tl" rotWithShape="0">
                    <a:schemeClr val="dk1">
                      <a:alpha val="40000"/>
                    </a:schemeClr>
                  </a:outerShdw>
                </a:effectLst>
              </a:rPr>
              <a:t>ارسل/ي سؤالًا إلى المجموعة المقابلة </a:t>
            </a:r>
          </a:p>
          <a:p>
            <a:pPr algn="ctr"/>
            <a:r>
              <a:rPr lang="ar-SA" sz="3200" b="1" dirty="0">
                <a:ln w="0"/>
                <a:solidFill>
                  <a:schemeClr val="accent4">
                    <a:lumMod val="50000"/>
                  </a:schemeClr>
                </a:solidFill>
                <a:effectLst>
                  <a:outerShdw blurRad="38100" dist="19050" dir="2700000" algn="tl" rotWithShape="0">
                    <a:schemeClr val="dk1">
                      <a:alpha val="40000"/>
                    </a:schemeClr>
                  </a:outerShdw>
                </a:effectLst>
              </a:rPr>
              <a:t>من ذاكرتك عن الدرس السابق:</a:t>
            </a:r>
            <a:endParaRPr lang="ar-SA" sz="3200" b="1" cap="none" spc="0" dirty="0">
              <a:ln w="0"/>
              <a:solidFill>
                <a:schemeClr val="accent4">
                  <a:lumMod val="50000"/>
                </a:schemeClr>
              </a:solidFill>
              <a:effectLst>
                <a:outerShdw blurRad="38100" dist="19050" dir="2700000" algn="tl" rotWithShape="0">
                  <a:schemeClr val="dk1">
                    <a:alpha val="40000"/>
                  </a:schemeClr>
                </a:outerShdw>
              </a:effectLst>
            </a:endParaRPr>
          </a:p>
        </p:txBody>
      </p:sp>
      <p:pic>
        <p:nvPicPr>
          <p:cNvPr id="21" name="صورة 20" descr="صورة تحتوي على رسم&#10;&#10;تم إنشاء الوصف تلقائياً">
            <a:extLst>
              <a:ext uri="{FF2B5EF4-FFF2-40B4-BE49-F238E27FC236}">
                <a16:creationId xmlns:a16="http://schemas.microsoft.com/office/drawing/2014/main" id="{74167956-EB1D-40DC-96E8-8B3B613A4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21251" y="2977293"/>
            <a:ext cx="3459917" cy="4025480"/>
          </a:xfrm>
          <a:prstGeom prst="rect">
            <a:avLst/>
          </a:prstGeom>
        </p:spPr>
      </p:pic>
      <p:sp>
        <p:nvSpPr>
          <p:cNvPr id="22" name="مستطيل 21">
            <a:extLst>
              <a:ext uri="{FF2B5EF4-FFF2-40B4-BE49-F238E27FC236}">
                <a16:creationId xmlns:a16="http://schemas.microsoft.com/office/drawing/2014/main" id="{356FE15A-9A3D-4105-AFFF-A9C7B489D3C5}"/>
              </a:ext>
            </a:extLst>
          </p:cNvPr>
          <p:cNvSpPr/>
          <p:nvPr/>
        </p:nvSpPr>
        <p:spPr>
          <a:xfrm>
            <a:off x="333030" y="6205099"/>
            <a:ext cx="1871003" cy="448266"/>
          </a:xfrm>
          <a:prstGeom prst="rect">
            <a:avLst/>
          </a:prstGeom>
          <a:solidFill>
            <a:srgbClr val="EED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chemeClr val="accent5">
                    <a:lumMod val="75000"/>
                  </a:schemeClr>
                </a:solidFill>
              </a:rPr>
              <a:t>ارسل سؤال</a:t>
            </a:r>
          </a:p>
        </p:txBody>
      </p:sp>
    </p:spTree>
    <p:extLst>
      <p:ext uri="{BB962C8B-B14F-4D97-AF65-F5344CB8AC3E}">
        <p14:creationId xmlns:p14="http://schemas.microsoft.com/office/powerpoint/2010/main" val="3010340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22D2E9B-B94F-4616-BA5C-51FB831648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15" b="96311" l="24854" r="64175"/>
                    </a14:imgEffect>
                  </a14:imgLayer>
                </a14:imgProps>
              </a:ext>
              <a:ext uri="{28A0092B-C50C-407E-A947-70E740481C1C}">
                <a14:useLocalDpi xmlns:a14="http://schemas.microsoft.com/office/drawing/2010/main" val="0"/>
              </a:ext>
            </a:extLst>
          </a:blip>
          <a:stretch>
            <a:fillRect/>
          </a:stretch>
        </p:blipFill>
        <p:spPr>
          <a:xfrm>
            <a:off x="-1402958" y="1605807"/>
            <a:ext cx="5533571" cy="5533571"/>
          </a:xfrm>
          <a:prstGeom prst="rect">
            <a:avLst/>
          </a:prstGeom>
        </p:spPr>
      </p:pic>
      <p:pic>
        <p:nvPicPr>
          <p:cNvPr id="5" name="صورة 4">
            <a:extLst>
              <a:ext uri="{FF2B5EF4-FFF2-40B4-BE49-F238E27FC236}">
                <a16:creationId xmlns:a16="http://schemas.microsoft.com/office/drawing/2014/main" id="{976F4B3C-A59F-4618-BE61-505B83AEC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4960" y="1269841"/>
            <a:ext cx="2463789" cy="2434917"/>
          </a:xfrm>
          <a:prstGeom prst="rect">
            <a:avLst/>
          </a:prstGeom>
        </p:spPr>
      </p:pic>
      <p:graphicFrame>
        <p:nvGraphicFramePr>
          <p:cNvPr id="6" name="رسم تخطيطي 5">
            <a:extLst>
              <a:ext uri="{FF2B5EF4-FFF2-40B4-BE49-F238E27FC236}">
                <a16:creationId xmlns:a16="http://schemas.microsoft.com/office/drawing/2014/main" id="{CC7B951F-838E-4141-B1A3-15C694433C27}"/>
              </a:ext>
            </a:extLst>
          </p:cNvPr>
          <p:cNvGraphicFramePr/>
          <p:nvPr>
            <p:extLst>
              <p:ext uri="{D42A27DB-BD31-4B8C-83A1-F6EECF244321}">
                <p14:modId xmlns:p14="http://schemas.microsoft.com/office/powerpoint/2010/main" val="2477246171"/>
              </p:ext>
            </p:extLst>
          </p:nvPr>
        </p:nvGraphicFramePr>
        <p:xfrm>
          <a:off x="2660992" y="1426191"/>
          <a:ext cx="7562376" cy="54318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مربع نص 6">
            <a:extLst>
              <a:ext uri="{FF2B5EF4-FFF2-40B4-BE49-F238E27FC236}">
                <a16:creationId xmlns:a16="http://schemas.microsoft.com/office/drawing/2014/main" id="{CAC52327-6E16-4D76-B15B-87B9C869BCEA}"/>
              </a:ext>
            </a:extLst>
          </p:cNvPr>
          <p:cNvSpPr txBox="1"/>
          <p:nvPr/>
        </p:nvSpPr>
        <p:spPr>
          <a:xfrm>
            <a:off x="8783115" y="369076"/>
            <a:ext cx="3093721" cy="627747"/>
          </a:xfrm>
          <a:prstGeom prst="roundRect">
            <a:avLst>
              <a:gd name="adj" fmla="val 46222"/>
            </a:avLst>
          </a:prstGeom>
          <a:solidFill>
            <a:srgbClr val="EEDDCD"/>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8110" tIns="118110" rIns="118110" bIns="118110" numCol="1" spcCol="1270" anchor="ctr" anchorCtr="0">
            <a:noAutofit/>
          </a:bodyPr>
          <a:lstStyle/>
          <a:p>
            <a:pPr lvl="0" algn="ctr" defTabSz="1377950" rtl="1">
              <a:lnSpc>
                <a:spcPct val="90000"/>
              </a:lnSpc>
              <a:spcBef>
                <a:spcPct val="0"/>
              </a:spcBef>
              <a:spcAft>
                <a:spcPct val="35000"/>
              </a:spcAft>
            </a:pPr>
            <a:r>
              <a:rPr lang="ar-SA" sz="4000" b="1" kern="1200" dirty="0">
                <a:solidFill>
                  <a:srgbClr val="0070C0"/>
                </a:solidFill>
              </a:rPr>
              <a:t>أهداف الدرس:</a:t>
            </a:r>
          </a:p>
        </p:txBody>
      </p:sp>
      <p:pic>
        <p:nvPicPr>
          <p:cNvPr id="8" name="صورة 7">
            <a:extLst>
              <a:ext uri="{FF2B5EF4-FFF2-40B4-BE49-F238E27FC236}">
                <a16:creationId xmlns:a16="http://schemas.microsoft.com/office/drawing/2014/main" id="{C6D98291-FC61-4751-8D78-A89699B30A30}"/>
              </a:ext>
            </a:extLst>
          </p:cNvPr>
          <p:cNvPicPr>
            <a:picLocks noChangeAspect="1"/>
          </p:cNvPicPr>
          <p:nvPr/>
        </p:nvPicPr>
        <p:blipFill rotWithShape="1">
          <a:blip r:embed="rId10">
            <a:duotone>
              <a:schemeClr val="accent4">
                <a:shade val="45000"/>
                <a:satMod val="135000"/>
              </a:schemeClr>
              <a:prstClr val="white"/>
            </a:duotone>
            <a:extLst>
              <a:ext uri="{28A0092B-C50C-407E-A947-70E740481C1C}">
                <a14:useLocalDpi xmlns:a14="http://schemas.microsoft.com/office/drawing/2010/main" val="0"/>
              </a:ext>
            </a:extLst>
          </a:blip>
          <a:srcRect r="43009" b="50022"/>
          <a:stretch/>
        </p:blipFill>
        <p:spPr>
          <a:xfrm>
            <a:off x="1862024" y="252407"/>
            <a:ext cx="4282323" cy="2946402"/>
          </a:xfrm>
          <a:prstGeom prst="rect">
            <a:avLst/>
          </a:prstGeom>
        </p:spPr>
      </p:pic>
      <p:sp>
        <p:nvSpPr>
          <p:cNvPr id="9" name="مستطيل 8">
            <a:extLst>
              <a:ext uri="{FF2B5EF4-FFF2-40B4-BE49-F238E27FC236}">
                <a16:creationId xmlns:a16="http://schemas.microsoft.com/office/drawing/2014/main" id="{A3B8AEA9-26C8-46EB-97B3-94F3ECD78822}"/>
              </a:ext>
            </a:extLst>
          </p:cNvPr>
          <p:cNvSpPr/>
          <p:nvPr/>
        </p:nvSpPr>
        <p:spPr>
          <a:xfrm flipH="1">
            <a:off x="2089427" y="752036"/>
            <a:ext cx="3137665" cy="1523494"/>
          </a:xfrm>
          <a:prstGeom prst="rect">
            <a:avLst/>
          </a:prstGeom>
        </p:spPr>
        <p:txBody>
          <a:bodyPr wrap="square">
            <a:spAutoFit/>
          </a:bodyPr>
          <a:lstStyle/>
          <a:p>
            <a:pPr lvl="0" algn="ctr"/>
            <a:r>
              <a:rPr lang="ar-SA" sz="3100" b="1" kern="0" dirty="0">
                <a:solidFill>
                  <a:schemeClr val="bg1"/>
                </a:solidFill>
              </a:rPr>
              <a:t>هل لديك أهداف أخرى</a:t>
            </a:r>
          </a:p>
          <a:p>
            <a:pPr lvl="0" algn="ctr"/>
            <a:r>
              <a:rPr lang="ar-SA" sz="3100" b="1" kern="0" dirty="0">
                <a:solidFill>
                  <a:schemeClr val="bg1"/>
                </a:solidFill>
              </a:rPr>
              <a:t>تود/ين الوصول لها </a:t>
            </a:r>
          </a:p>
          <a:p>
            <a:pPr lvl="0" algn="ctr"/>
            <a:r>
              <a:rPr lang="ar-SA" sz="3100" b="1" kern="0" dirty="0">
                <a:solidFill>
                  <a:schemeClr val="bg1"/>
                </a:solidFill>
              </a:rPr>
              <a:t>نهاية الدرس؟</a:t>
            </a:r>
          </a:p>
        </p:txBody>
      </p:sp>
    </p:spTree>
    <p:extLst>
      <p:ext uri="{BB962C8B-B14F-4D97-AF65-F5344CB8AC3E}">
        <p14:creationId xmlns:p14="http://schemas.microsoft.com/office/powerpoint/2010/main" val="82650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عنصر نائب للمحتوى 4">
            <a:extLst>
              <a:ext uri="{FF2B5EF4-FFF2-40B4-BE49-F238E27FC236}">
                <a16:creationId xmlns:a16="http://schemas.microsoft.com/office/drawing/2014/main" id="{46C84D6A-E7C7-43CB-A74F-F6EA1A9EC81C}"/>
              </a:ext>
            </a:extLst>
          </p:cNvPr>
          <p:cNvPicPr>
            <a:picLocks noGrp="1" noChangeAspect="1"/>
          </p:cNvPicPr>
          <p:nvPr>
            <p:ph idx="1"/>
          </p:nvPr>
        </p:nvPicPr>
        <p:blipFill rotWithShape="1">
          <a:blip r:embed="rId2"/>
          <a:srcRect t="4319" b="20192"/>
          <a:stretch/>
        </p:blipFill>
        <p:spPr>
          <a:xfrm>
            <a:off x="20" y="1282"/>
            <a:ext cx="12191980" cy="6856718"/>
          </a:xfrm>
          <a:prstGeom prst="rect">
            <a:avLst/>
          </a:prstGeom>
        </p:spPr>
      </p:pic>
    </p:spTree>
    <p:extLst>
      <p:ext uri="{BB962C8B-B14F-4D97-AF65-F5344CB8AC3E}">
        <p14:creationId xmlns:p14="http://schemas.microsoft.com/office/powerpoint/2010/main" val="816193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346189C-FAD8-4C61-9AAF-E1199AFC4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9" name="مستطيل 8">
            <a:extLst>
              <a:ext uri="{FF2B5EF4-FFF2-40B4-BE49-F238E27FC236}">
                <a16:creationId xmlns:a16="http://schemas.microsoft.com/office/drawing/2014/main" id="{080CC533-21F0-437A-BAAC-6130E41096B4}"/>
              </a:ext>
            </a:extLst>
          </p:cNvPr>
          <p:cNvSpPr/>
          <p:nvPr/>
        </p:nvSpPr>
        <p:spPr>
          <a:xfrm>
            <a:off x="4721273" y="454822"/>
            <a:ext cx="2749472"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71ABCD22-32C3-4F77-8382-5F90BF2FF7AE}"/>
              </a:ext>
            </a:extLst>
          </p:cNvPr>
          <p:cNvSpPr/>
          <p:nvPr/>
        </p:nvSpPr>
        <p:spPr>
          <a:xfrm>
            <a:off x="288174" y="1460095"/>
            <a:ext cx="11615652" cy="707886"/>
          </a:xfrm>
          <a:prstGeom prst="rect">
            <a:avLst/>
          </a:prstGeom>
          <a:solidFill>
            <a:srgbClr val="FFFF99"/>
          </a:solidFill>
        </p:spPr>
        <p:txBody>
          <a:bodyPr wrap="square" lIns="91440" tIns="45720" rIns="91440" bIns="45720">
            <a:spAutoFit/>
          </a:bodyPr>
          <a:lstStyle/>
          <a:p>
            <a:pPr algn="ctr"/>
            <a:r>
              <a:rPr lang="ar-SA" sz="4000" b="1" dirty="0">
                <a:ln w="0"/>
                <a:solidFill>
                  <a:srgbClr val="002060"/>
                </a:solidFill>
              </a:rPr>
              <a:t>جاء وصف أهوال القيامة في بعض النصوص الشرعية</a:t>
            </a:r>
          </a:p>
        </p:txBody>
      </p:sp>
      <p:sp>
        <p:nvSpPr>
          <p:cNvPr id="26" name="مستطيل: زوايا مستديرة 25">
            <a:extLst>
              <a:ext uri="{FF2B5EF4-FFF2-40B4-BE49-F238E27FC236}">
                <a16:creationId xmlns:a16="http://schemas.microsoft.com/office/drawing/2014/main" id="{20EE4BD0-F60E-4795-9FD1-1D6DACA27FBE}"/>
              </a:ext>
            </a:extLst>
          </p:cNvPr>
          <p:cNvSpPr/>
          <p:nvPr/>
        </p:nvSpPr>
        <p:spPr>
          <a:xfrm>
            <a:off x="288174" y="6156493"/>
            <a:ext cx="2080591" cy="493367"/>
          </a:xfrm>
          <a:prstGeom prst="roundRect">
            <a:avLst>
              <a:gd name="adj" fmla="val 50000"/>
            </a:avLst>
          </a:prstGeom>
          <a:solidFill>
            <a:srgbClr val="E6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2">
                    <a:lumMod val="50000"/>
                  </a:schemeClr>
                </a:solidFill>
              </a:rPr>
              <a:t>البحث القرآني</a:t>
            </a:r>
          </a:p>
        </p:txBody>
      </p:sp>
      <p:pic>
        <p:nvPicPr>
          <p:cNvPr id="12" name="صورة 11">
            <a:extLst>
              <a:ext uri="{FF2B5EF4-FFF2-40B4-BE49-F238E27FC236}">
                <a16:creationId xmlns:a16="http://schemas.microsoft.com/office/drawing/2014/main" id="{9F98BD3F-3AA6-4B06-BC92-82460DA5A0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877542">
            <a:off x="6029877" y="1110385"/>
            <a:ext cx="7004680" cy="7565054"/>
          </a:xfrm>
          <a:prstGeom prst="rect">
            <a:avLst/>
          </a:prstGeom>
        </p:spPr>
      </p:pic>
      <p:sp>
        <p:nvSpPr>
          <p:cNvPr id="16" name="مربع نص 15">
            <a:extLst>
              <a:ext uri="{FF2B5EF4-FFF2-40B4-BE49-F238E27FC236}">
                <a16:creationId xmlns:a16="http://schemas.microsoft.com/office/drawing/2014/main" id="{043BA3F2-D6FD-4ACE-AE73-F156C4CC2BCC}"/>
              </a:ext>
            </a:extLst>
          </p:cNvPr>
          <p:cNvSpPr txBox="1"/>
          <p:nvPr/>
        </p:nvSpPr>
        <p:spPr>
          <a:xfrm>
            <a:off x="8106771" y="3327588"/>
            <a:ext cx="3381232" cy="2677656"/>
          </a:xfrm>
          <a:prstGeom prst="rect">
            <a:avLst/>
          </a:prstGeom>
          <a:noFill/>
        </p:spPr>
        <p:txBody>
          <a:bodyPr wrap="square">
            <a:spAutoFit/>
          </a:bodyPr>
          <a:lstStyle/>
          <a:p>
            <a:pPr algn="ctr"/>
            <a:r>
              <a:rPr lang="ar-SA" sz="2800" b="1" dirty="0"/>
              <a:t>عزيزي الطالب المبدع / عزيزتي الطالبة المبدعة:</a:t>
            </a:r>
          </a:p>
          <a:p>
            <a:pPr algn="ctr"/>
            <a:r>
              <a:rPr lang="ar-SA" sz="2800" b="1" dirty="0"/>
              <a:t>من خلال محفوظك من جزء النبأ، أذكر/ي آية تدل على حال كُلاً من الجمادات التالية يوم القيامة</a:t>
            </a:r>
            <a:r>
              <a:rPr lang="ar-SA" b="1" dirty="0"/>
              <a:t>:</a:t>
            </a:r>
          </a:p>
        </p:txBody>
      </p:sp>
      <p:graphicFrame>
        <p:nvGraphicFramePr>
          <p:cNvPr id="8" name="رسم تخطيطي 7">
            <a:extLst>
              <a:ext uri="{FF2B5EF4-FFF2-40B4-BE49-F238E27FC236}">
                <a16:creationId xmlns:a16="http://schemas.microsoft.com/office/drawing/2014/main" id="{C5F964C3-ED75-42CA-9F36-AA1F2DCD8690}"/>
              </a:ext>
            </a:extLst>
          </p:cNvPr>
          <p:cNvGraphicFramePr/>
          <p:nvPr>
            <p:extLst>
              <p:ext uri="{D42A27DB-BD31-4B8C-83A1-F6EECF244321}">
                <p14:modId xmlns:p14="http://schemas.microsoft.com/office/powerpoint/2010/main" val="4128966433"/>
              </p:ext>
            </p:extLst>
          </p:nvPr>
        </p:nvGraphicFramePr>
        <p:xfrm>
          <a:off x="1328470" y="2274203"/>
          <a:ext cx="5577298" cy="43756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8685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16" grpId="0"/>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346189C-FAD8-4C61-9AAF-E1199AFC4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9" name="مستطيل 8">
            <a:extLst>
              <a:ext uri="{FF2B5EF4-FFF2-40B4-BE49-F238E27FC236}">
                <a16:creationId xmlns:a16="http://schemas.microsoft.com/office/drawing/2014/main" id="{080CC533-21F0-437A-BAAC-6130E41096B4}"/>
              </a:ext>
            </a:extLst>
          </p:cNvPr>
          <p:cNvSpPr/>
          <p:nvPr/>
        </p:nvSpPr>
        <p:spPr>
          <a:xfrm>
            <a:off x="4721273" y="454822"/>
            <a:ext cx="2749472"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71ABCD22-32C3-4F77-8382-5F90BF2FF7AE}"/>
              </a:ext>
            </a:extLst>
          </p:cNvPr>
          <p:cNvSpPr/>
          <p:nvPr/>
        </p:nvSpPr>
        <p:spPr>
          <a:xfrm>
            <a:off x="288174" y="1460095"/>
            <a:ext cx="11615652" cy="707886"/>
          </a:xfrm>
          <a:prstGeom prst="rect">
            <a:avLst/>
          </a:prstGeom>
          <a:solidFill>
            <a:srgbClr val="FFFF99"/>
          </a:solidFill>
        </p:spPr>
        <p:txBody>
          <a:bodyPr wrap="square" lIns="91440" tIns="45720" rIns="91440" bIns="45720">
            <a:spAutoFit/>
          </a:bodyPr>
          <a:lstStyle/>
          <a:p>
            <a:pPr algn="ctr"/>
            <a:r>
              <a:rPr lang="ar-SA" sz="4000" b="1" dirty="0">
                <a:ln w="0"/>
                <a:solidFill>
                  <a:srgbClr val="002060"/>
                </a:solidFill>
              </a:rPr>
              <a:t>جاء وصف أهوال القيامة في بعض النصوص الشرعية</a:t>
            </a:r>
          </a:p>
        </p:txBody>
      </p:sp>
      <p:grpSp>
        <p:nvGrpSpPr>
          <p:cNvPr id="2" name="مجموعة 1">
            <a:extLst>
              <a:ext uri="{FF2B5EF4-FFF2-40B4-BE49-F238E27FC236}">
                <a16:creationId xmlns:a16="http://schemas.microsoft.com/office/drawing/2014/main" id="{39FE85EC-ECC5-4B3E-84A1-7EEEEDBBB884}"/>
              </a:ext>
            </a:extLst>
          </p:cNvPr>
          <p:cNvGrpSpPr/>
          <p:nvPr/>
        </p:nvGrpSpPr>
        <p:grpSpPr>
          <a:xfrm>
            <a:off x="2844681" y="2439368"/>
            <a:ext cx="7249688" cy="1312082"/>
            <a:chOff x="4487387" y="2330944"/>
            <a:chExt cx="7249688" cy="1312082"/>
          </a:xfrm>
        </p:grpSpPr>
        <p:sp>
          <p:nvSpPr>
            <p:cNvPr id="3" name="شكل حر: شكل 2">
              <a:extLst>
                <a:ext uri="{FF2B5EF4-FFF2-40B4-BE49-F238E27FC236}">
                  <a16:creationId xmlns:a16="http://schemas.microsoft.com/office/drawing/2014/main" id="{B0DC9B32-B955-4495-AE27-5DC6804797A4}"/>
                </a:ext>
              </a:extLst>
            </p:cNvPr>
            <p:cNvSpPr/>
            <p:nvPr/>
          </p:nvSpPr>
          <p:spPr>
            <a:xfrm>
              <a:off x="9550274" y="2330945"/>
              <a:ext cx="2186801" cy="1312081"/>
            </a:xfrm>
            <a:custGeom>
              <a:avLst/>
              <a:gdLst>
                <a:gd name="connsiteX0" fmla="*/ 0 w 2186801"/>
                <a:gd name="connsiteY0" fmla="*/ 0 h 1312081"/>
                <a:gd name="connsiteX1" fmla="*/ 2186801 w 2186801"/>
                <a:gd name="connsiteY1" fmla="*/ 0 h 1312081"/>
                <a:gd name="connsiteX2" fmla="*/ 2186801 w 2186801"/>
                <a:gd name="connsiteY2" fmla="*/ 1312081 h 1312081"/>
                <a:gd name="connsiteX3" fmla="*/ 0 w 2186801"/>
                <a:gd name="connsiteY3" fmla="*/ 1312081 h 1312081"/>
                <a:gd name="connsiteX4" fmla="*/ 0 w 2186801"/>
                <a:gd name="connsiteY4" fmla="*/ 0 h 131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801" h="1312081">
                  <a:moveTo>
                    <a:pt x="0" y="0"/>
                  </a:moveTo>
                  <a:lnTo>
                    <a:pt x="2186801" y="0"/>
                  </a:lnTo>
                  <a:lnTo>
                    <a:pt x="2186801" y="1312081"/>
                  </a:lnTo>
                  <a:lnTo>
                    <a:pt x="0" y="131208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السماء</a:t>
              </a:r>
            </a:p>
          </p:txBody>
        </p:sp>
        <p:sp>
          <p:nvSpPr>
            <p:cNvPr id="4" name="شكل حر: شكل 3">
              <a:extLst>
                <a:ext uri="{FF2B5EF4-FFF2-40B4-BE49-F238E27FC236}">
                  <a16:creationId xmlns:a16="http://schemas.microsoft.com/office/drawing/2014/main" id="{CC26D5F1-27C5-4ED6-96CA-FBE258226118}"/>
                </a:ext>
              </a:extLst>
            </p:cNvPr>
            <p:cNvSpPr/>
            <p:nvPr/>
          </p:nvSpPr>
          <p:spPr>
            <a:xfrm>
              <a:off x="4487387" y="2330944"/>
              <a:ext cx="2186801" cy="1312081"/>
            </a:xfrm>
            <a:custGeom>
              <a:avLst/>
              <a:gdLst>
                <a:gd name="connsiteX0" fmla="*/ 0 w 2186801"/>
                <a:gd name="connsiteY0" fmla="*/ 0 h 1312081"/>
                <a:gd name="connsiteX1" fmla="*/ 2186801 w 2186801"/>
                <a:gd name="connsiteY1" fmla="*/ 0 h 1312081"/>
                <a:gd name="connsiteX2" fmla="*/ 2186801 w 2186801"/>
                <a:gd name="connsiteY2" fmla="*/ 1312081 h 1312081"/>
                <a:gd name="connsiteX3" fmla="*/ 0 w 2186801"/>
                <a:gd name="connsiteY3" fmla="*/ 1312081 h 1312081"/>
                <a:gd name="connsiteX4" fmla="*/ 0 w 2186801"/>
                <a:gd name="connsiteY4" fmla="*/ 0 h 131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801" h="1312081">
                  <a:moveTo>
                    <a:pt x="0" y="0"/>
                  </a:moveTo>
                  <a:lnTo>
                    <a:pt x="2186801" y="0"/>
                  </a:lnTo>
                  <a:lnTo>
                    <a:pt x="2186801" y="1312081"/>
                  </a:lnTo>
                  <a:lnTo>
                    <a:pt x="0" y="131208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50223"/>
                <a:satOff val="-10194"/>
                <a:lumOff val="2402"/>
                <a:alphaOff val="0"/>
              </a:schemeClr>
            </a:fillRef>
            <a:effectRef idx="1">
              <a:schemeClr val="accent4">
                <a:hueOff val="2450223"/>
                <a:satOff val="-10194"/>
                <a:lumOff val="2402"/>
                <a:alphaOff val="0"/>
              </a:schemeClr>
            </a:effectRef>
            <a:fontRef idx="minor">
              <a:schemeClr val="dk1"/>
            </a:fontRef>
          </p:style>
          <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الأرض</a:t>
              </a:r>
            </a:p>
          </p:txBody>
        </p:sp>
      </p:grpSp>
      <p:cxnSp>
        <p:nvCxnSpPr>
          <p:cNvPr id="22" name="رابط مستقيم 21">
            <a:extLst>
              <a:ext uri="{FF2B5EF4-FFF2-40B4-BE49-F238E27FC236}">
                <a16:creationId xmlns:a16="http://schemas.microsoft.com/office/drawing/2014/main" id="{AB5C2F1A-CCA7-487B-A4B8-F21F22AA1599}"/>
              </a:ext>
            </a:extLst>
          </p:cNvPr>
          <p:cNvCxnSpPr/>
          <p:nvPr/>
        </p:nvCxnSpPr>
        <p:spPr>
          <a:xfrm flipH="1">
            <a:off x="2368765" y="3889612"/>
            <a:ext cx="81673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رابط مستقيم 23">
            <a:extLst>
              <a:ext uri="{FF2B5EF4-FFF2-40B4-BE49-F238E27FC236}">
                <a16:creationId xmlns:a16="http://schemas.microsoft.com/office/drawing/2014/main" id="{29141A1D-62D6-4940-9F20-B78169C27631}"/>
              </a:ext>
            </a:extLst>
          </p:cNvPr>
          <p:cNvCxnSpPr/>
          <p:nvPr/>
        </p:nvCxnSpPr>
        <p:spPr>
          <a:xfrm>
            <a:off x="6400800" y="2439368"/>
            <a:ext cx="0" cy="3963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زر الإجراء: فارغ 24">
            <a:hlinkClick r:id="" action="ppaction://noaction" highlightClick="1"/>
            <a:extLst>
              <a:ext uri="{FF2B5EF4-FFF2-40B4-BE49-F238E27FC236}">
                <a16:creationId xmlns:a16="http://schemas.microsoft.com/office/drawing/2014/main" id="{BB1C969B-253D-4B0B-A154-2AF38F8FA85E}"/>
              </a:ext>
            </a:extLst>
          </p:cNvPr>
          <p:cNvSpPr/>
          <p:nvPr/>
        </p:nvSpPr>
        <p:spPr>
          <a:xfrm>
            <a:off x="6974018" y="4012791"/>
            <a:ext cx="3957839" cy="800407"/>
          </a:xfrm>
          <a:prstGeom prst="actionButtonBlank">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i="0" dirty="0">
                <a:solidFill>
                  <a:srgbClr val="002060"/>
                </a:solidFill>
                <a:effectLst/>
                <a:latin typeface="Noto Naskh Arabic UI"/>
              </a:rPr>
              <a:t>قال تعالى: {إِذَا السَّمَاءُ انْشَقَّتْ}</a:t>
            </a:r>
            <a:endParaRPr lang="ar-SA" sz="2800" b="1" dirty="0">
              <a:solidFill>
                <a:srgbClr val="002060"/>
              </a:solidFill>
            </a:endParaRPr>
          </a:p>
        </p:txBody>
      </p:sp>
      <p:sp>
        <p:nvSpPr>
          <p:cNvPr id="27" name="زر الإجراء: فارغ 26">
            <a:hlinkClick r:id="" action="ppaction://noaction" highlightClick="1"/>
            <a:extLst>
              <a:ext uri="{FF2B5EF4-FFF2-40B4-BE49-F238E27FC236}">
                <a16:creationId xmlns:a16="http://schemas.microsoft.com/office/drawing/2014/main" id="{3D7CC46F-9172-42D1-AE96-FCCAE45884CD}"/>
              </a:ext>
            </a:extLst>
          </p:cNvPr>
          <p:cNvSpPr/>
          <p:nvPr/>
        </p:nvSpPr>
        <p:spPr>
          <a:xfrm>
            <a:off x="6605529" y="4914001"/>
            <a:ext cx="5090590" cy="1735854"/>
          </a:xfrm>
          <a:prstGeom prst="actionButtonBlank">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800" b="1" i="0" dirty="0">
                <a:solidFill>
                  <a:srgbClr val="002060"/>
                </a:solidFill>
                <a:effectLst/>
                <a:latin typeface="Noto Naskh Arabic UI"/>
              </a:rPr>
              <a:t>قال تعالى: </a:t>
            </a:r>
            <a:r>
              <a:rPr lang="ar-SA" sz="2800" b="1" i="0" dirty="0">
                <a:solidFill>
                  <a:schemeClr val="accent6">
                    <a:lumMod val="75000"/>
                  </a:schemeClr>
                </a:solidFill>
                <a:effectLst/>
                <a:latin typeface="Noto Naskh Arabic UI"/>
              </a:rPr>
              <a:t>{فَإِذَا انشَقَّتِ السَّمَاءُ فَكَانَتْ وَرْدَةً كَالدِّهَانِ}</a:t>
            </a:r>
          </a:p>
          <a:p>
            <a:pPr algn="ctr"/>
            <a:r>
              <a:rPr lang="ar-SA" sz="2800" b="1" dirty="0">
                <a:solidFill>
                  <a:schemeClr val="accent2">
                    <a:lumMod val="50000"/>
                  </a:schemeClr>
                </a:solidFill>
                <a:latin typeface="Noto Naskh Arabic UI"/>
              </a:rPr>
              <a:t>أي تنشق وتتفطر و تتصدع ويتغير لونها.</a:t>
            </a:r>
          </a:p>
        </p:txBody>
      </p:sp>
      <p:sp>
        <p:nvSpPr>
          <p:cNvPr id="28" name="زر الإجراء: فارغ 27">
            <a:hlinkClick r:id="" action="ppaction://noaction" highlightClick="1"/>
            <a:extLst>
              <a:ext uri="{FF2B5EF4-FFF2-40B4-BE49-F238E27FC236}">
                <a16:creationId xmlns:a16="http://schemas.microsoft.com/office/drawing/2014/main" id="{B779F414-628E-43EE-B3CA-4E6C3722CC8D}"/>
              </a:ext>
            </a:extLst>
          </p:cNvPr>
          <p:cNvSpPr/>
          <p:nvPr/>
        </p:nvSpPr>
        <p:spPr>
          <a:xfrm>
            <a:off x="1260143" y="4027775"/>
            <a:ext cx="4722101" cy="800407"/>
          </a:xfrm>
          <a:prstGeom prst="actionButtonBlank">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i="0" dirty="0">
                <a:solidFill>
                  <a:srgbClr val="002060"/>
                </a:solidFill>
                <a:effectLst/>
                <a:latin typeface="Noto Naskh Arabic UI"/>
              </a:rPr>
              <a:t>قال تعالى: {إِذَا </a:t>
            </a:r>
            <a:r>
              <a:rPr lang="ar-SA" sz="2800" b="1" i="0" dirty="0" err="1">
                <a:solidFill>
                  <a:srgbClr val="002060"/>
                </a:solidFill>
                <a:effectLst/>
                <a:latin typeface="Noto Naskh Arabic UI"/>
              </a:rPr>
              <a:t>زُلۡزِلَتِ</a:t>
            </a:r>
            <a:r>
              <a:rPr lang="ar-SA" sz="2800" b="1" i="0" dirty="0">
                <a:solidFill>
                  <a:srgbClr val="002060"/>
                </a:solidFill>
                <a:effectLst/>
                <a:latin typeface="Noto Naskh Arabic UI"/>
              </a:rPr>
              <a:t> </a:t>
            </a:r>
            <a:r>
              <a:rPr lang="ar-SA" sz="2800" b="1" i="0" dirty="0" err="1">
                <a:solidFill>
                  <a:srgbClr val="002060"/>
                </a:solidFill>
                <a:effectLst/>
                <a:latin typeface="Noto Naskh Arabic UI"/>
              </a:rPr>
              <a:t>ٱلۡأَرۡضُ</a:t>
            </a:r>
            <a:r>
              <a:rPr lang="ar-SA" sz="2800" b="1" i="0" dirty="0">
                <a:solidFill>
                  <a:srgbClr val="002060"/>
                </a:solidFill>
                <a:effectLst/>
                <a:latin typeface="Noto Naskh Arabic UI"/>
              </a:rPr>
              <a:t> </a:t>
            </a:r>
            <a:r>
              <a:rPr lang="ar-SA" sz="2800" b="1" i="0" dirty="0" err="1">
                <a:solidFill>
                  <a:srgbClr val="002060"/>
                </a:solidFill>
                <a:effectLst/>
                <a:latin typeface="Noto Naskh Arabic UI"/>
              </a:rPr>
              <a:t>زِلۡزَالَهَا</a:t>
            </a:r>
            <a:r>
              <a:rPr lang="ar-SA" sz="2800" b="1" i="0" dirty="0">
                <a:solidFill>
                  <a:srgbClr val="002060"/>
                </a:solidFill>
                <a:effectLst/>
                <a:latin typeface="Noto Naskh Arabic UI"/>
              </a:rPr>
              <a:t>}</a:t>
            </a:r>
            <a:endParaRPr lang="ar-SA" sz="2800" b="1" dirty="0">
              <a:solidFill>
                <a:srgbClr val="002060"/>
              </a:solidFill>
            </a:endParaRPr>
          </a:p>
        </p:txBody>
      </p:sp>
      <p:sp>
        <p:nvSpPr>
          <p:cNvPr id="30" name="زر الإجراء: فارغ 29">
            <a:hlinkClick r:id="" action="ppaction://noaction" highlightClick="1"/>
            <a:extLst>
              <a:ext uri="{FF2B5EF4-FFF2-40B4-BE49-F238E27FC236}">
                <a16:creationId xmlns:a16="http://schemas.microsoft.com/office/drawing/2014/main" id="{FEA475AA-F0E3-4111-BE94-BD4FF354C10B}"/>
              </a:ext>
            </a:extLst>
          </p:cNvPr>
          <p:cNvSpPr/>
          <p:nvPr/>
        </p:nvSpPr>
        <p:spPr>
          <a:xfrm>
            <a:off x="1105482" y="4914001"/>
            <a:ext cx="5090590" cy="1735854"/>
          </a:xfrm>
          <a:prstGeom prst="actionButtonBlank">
            <a:avLst/>
          </a:prstGeom>
          <a:solidFill>
            <a:srgbClr val="B8FB85">
              <a:alpha val="50000"/>
            </a:srgb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2800" b="1" i="0" dirty="0">
                <a:solidFill>
                  <a:srgbClr val="002060"/>
                </a:solidFill>
                <a:effectLst/>
                <a:latin typeface="Noto Naskh Arabic UI"/>
              </a:rPr>
              <a:t>قال تعالى: </a:t>
            </a:r>
            <a:r>
              <a:rPr lang="ar-SA" sz="2800" b="1" i="0" dirty="0">
                <a:solidFill>
                  <a:schemeClr val="accent6">
                    <a:lumMod val="75000"/>
                  </a:schemeClr>
                </a:solidFill>
                <a:effectLst/>
                <a:latin typeface="Noto Naskh Arabic UI"/>
              </a:rPr>
              <a:t>{وَحُمِلَتِ </a:t>
            </a:r>
            <a:r>
              <a:rPr lang="ar-SA" sz="2800" b="1" i="0" dirty="0" err="1">
                <a:solidFill>
                  <a:schemeClr val="accent6">
                    <a:lumMod val="75000"/>
                  </a:schemeClr>
                </a:solidFill>
                <a:effectLst/>
                <a:latin typeface="Noto Naskh Arabic UI"/>
              </a:rPr>
              <a:t>ٱلۡأَرۡضُ</a:t>
            </a:r>
            <a:r>
              <a:rPr lang="ar-SA" sz="2800" b="1" i="0" dirty="0">
                <a:solidFill>
                  <a:schemeClr val="accent6">
                    <a:lumMod val="75000"/>
                  </a:schemeClr>
                </a:solidFill>
                <a:effectLst/>
                <a:latin typeface="Noto Naskh Arabic UI"/>
              </a:rPr>
              <a:t> </a:t>
            </a:r>
            <a:r>
              <a:rPr lang="ar-SA" sz="2800" b="1" i="0" dirty="0" err="1">
                <a:solidFill>
                  <a:schemeClr val="accent6">
                    <a:lumMod val="75000"/>
                  </a:schemeClr>
                </a:solidFill>
                <a:effectLst/>
                <a:latin typeface="Noto Naskh Arabic UI"/>
              </a:rPr>
              <a:t>وَٱلۡجِبَالُ</a:t>
            </a:r>
            <a:r>
              <a:rPr lang="ar-SA" sz="2800" b="1" i="0" dirty="0">
                <a:solidFill>
                  <a:schemeClr val="accent6">
                    <a:lumMod val="75000"/>
                  </a:schemeClr>
                </a:solidFill>
                <a:effectLst/>
                <a:latin typeface="Noto Naskh Arabic UI"/>
              </a:rPr>
              <a:t> فَدُكَّتَا دَكَّةࣰ وَ </a:t>
            </a:r>
            <a:r>
              <a:rPr lang="ar-SA" sz="2800" b="1" i="0" dirty="0" err="1">
                <a:solidFill>
                  <a:schemeClr val="accent6">
                    <a:lumMod val="75000"/>
                  </a:schemeClr>
                </a:solidFill>
                <a:effectLst/>
                <a:latin typeface="Noto Naskh Arabic UI"/>
              </a:rPr>
              <a:t>ٰ⁠حِدَة</a:t>
            </a:r>
            <a:r>
              <a:rPr lang="ar-SA" sz="2800" b="1" i="0" dirty="0">
                <a:solidFill>
                  <a:schemeClr val="accent6">
                    <a:lumMod val="75000"/>
                  </a:schemeClr>
                </a:solidFill>
                <a:effectLst/>
                <a:latin typeface="Noto Naskh Arabic UI"/>
              </a:rPr>
              <a:t>ࣰ}</a:t>
            </a:r>
          </a:p>
        </p:txBody>
      </p:sp>
      <p:pic>
        <p:nvPicPr>
          <p:cNvPr id="35" name="Picture 2" descr="متميز] ~سكرابز بدون تحميل~ - صفحه 8 - دروس الفوتوشوب وملحقاته - أخوات طريق  الإسلام">
            <a:extLst>
              <a:ext uri="{FF2B5EF4-FFF2-40B4-BE49-F238E27FC236}">
                <a16:creationId xmlns:a16="http://schemas.microsoft.com/office/drawing/2014/main" id="{7C5FAAEA-45DF-4F06-B3F5-8F4D3E856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831" y="2731877"/>
            <a:ext cx="1295898" cy="129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84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1000"/>
                                        <p:tgtEl>
                                          <p:spTgt spid="35"/>
                                        </p:tgtEl>
                                      </p:cBhvr>
                                    </p:animEffect>
                                    <p:anim calcmode="lin" valueType="num">
                                      <p:cBhvr>
                                        <p:cTn id="47" dur="1000" fill="hold"/>
                                        <p:tgtEl>
                                          <p:spTgt spid="35"/>
                                        </p:tgtEl>
                                        <p:attrNameLst>
                                          <p:attrName>ppt_x</p:attrName>
                                        </p:attrNameLst>
                                      </p:cBhvr>
                                      <p:tavLst>
                                        <p:tav tm="0">
                                          <p:val>
                                            <p:strVal val="#ppt_x"/>
                                          </p:val>
                                        </p:tav>
                                        <p:tav tm="100000">
                                          <p:val>
                                            <p:strVal val="#ppt_x"/>
                                          </p:val>
                                        </p:tav>
                                      </p:tavLst>
                                    </p:anim>
                                    <p:anim calcmode="lin" valueType="num">
                                      <p:cBhvr>
                                        <p:cTn id="4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346189C-FAD8-4C61-9AAF-E1199AFC4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9" name="مستطيل 8">
            <a:extLst>
              <a:ext uri="{FF2B5EF4-FFF2-40B4-BE49-F238E27FC236}">
                <a16:creationId xmlns:a16="http://schemas.microsoft.com/office/drawing/2014/main" id="{080CC533-21F0-437A-BAAC-6130E41096B4}"/>
              </a:ext>
            </a:extLst>
          </p:cNvPr>
          <p:cNvSpPr/>
          <p:nvPr/>
        </p:nvSpPr>
        <p:spPr>
          <a:xfrm>
            <a:off x="4721273" y="454822"/>
            <a:ext cx="2749472"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71ABCD22-32C3-4F77-8382-5F90BF2FF7AE}"/>
              </a:ext>
            </a:extLst>
          </p:cNvPr>
          <p:cNvSpPr/>
          <p:nvPr/>
        </p:nvSpPr>
        <p:spPr>
          <a:xfrm>
            <a:off x="288174" y="1460095"/>
            <a:ext cx="11615652" cy="707886"/>
          </a:xfrm>
          <a:prstGeom prst="rect">
            <a:avLst/>
          </a:prstGeom>
          <a:solidFill>
            <a:srgbClr val="FFFF99"/>
          </a:solidFill>
        </p:spPr>
        <p:txBody>
          <a:bodyPr wrap="square" lIns="91440" tIns="45720" rIns="91440" bIns="45720">
            <a:spAutoFit/>
          </a:bodyPr>
          <a:lstStyle/>
          <a:p>
            <a:pPr algn="ctr"/>
            <a:r>
              <a:rPr lang="ar-SA" sz="4000" b="1" dirty="0">
                <a:ln w="0"/>
                <a:solidFill>
                  <a:srgbClr val="002060"/>
                </a:solidFill>
              </a:rPr>
              <a:t>جاء وصف أهوال القيامة في بعض النصوص الشرعية</a:t>
            </a:r>
          </a:p>
        </p:txBody>
      </p:sp>
      <p:grpSp>
        <p:nvGrpSpPr>
          <p:cNvPr id="2" name="مجموعة 1">
            <a:extLst>
              <a:ext uri="{FF2B5EF4-FFF2-40B4-BE49-F238E27FC236}">
                <a16:creationId xmlns:a16="http://schemas.microsoft.com/office/drawing/2014/main" id="{39FE85EC-ECC5-4B3E-84A1-7EEEEDBBB884}"/>
              </a:ext>
            </a:extLst>
          </p:cNvPr>
          <p:cNvGrpSpPr/>
          <p:nvPr/>
        </p:nvGrpSpPr>
        <p:grpSpPr>
          <a:xfrm>
            <a:off x="4436549" y="2484701"/>
            <a:ext cx="5022124" cy="1312082"/>
            <a:chOff x="5650379" y="2376277"/>
            <a:chExt cx="5022124" cy="1312082"/>
          </a:xfrm>
        </p:grpSpPr>
        <p:sp>
          <p:nvSpPr>
            <p:cNvPr id="3" name="شكل حر: شكل 2">
              <a:extLst>
                <a:ext uri="{FF2B5EF4-FFF2-40B4-BE49-F238E27FC236}">
                  <a16:creationId xmlns:a16="http://schemas.microsoft.com/office/drawing/2014/main" id="{B0DC9B32-B955-4495-AE27-5DC6804797A4}"/>
                </a:ext>
              </a:extLst>
            </p:cNvPr>
            <p:cNvSpPr/>
            <p:nvPr/>
          </p:nvSpPr>
          <p:spPr>
            <a:xfrm>
              <a:off x="8485702" y="2376277"/>
              <a:ext cx="2186801" cy="1312081"/>
            </a:xfrm>
            <a:custGeom>
              <a:avLst/>
              <a:gdLst>
                <a:gd name="connsiteX0" fmla="*/ 0 w 2186801"/>
                <a:gd name="connsiteY0" fmla="*/ 0 h 1312081"/>
                <a:gd name="connsiteX1" fmla="*/ 2186801 w 2186801"/>
                <a:gd name="connsiteY1" fmla="*/ 0 h 1312081"/>
                <a:gd name="connsiteX2" fmla="*/ 2186801 w 2186801"/>
                <a:gd name="connsiteY2" fmla="*/ 1312081 h 1312081"/>
                <a:gd name="connsiteX3" fmla="*/ 0 w 2186801"/>
                <a:gd name="connsiteY3" fmla="*/ 1312081 h 1312081"/>
                <a:gd name="connsiteX4" fmla="*/ 0 w 2186801"/>
                <a:gd name="connsiteY4" fmla="*/ 0 h 131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801" h="1312081">
                  <a:moveTo>
                    <a:pt x="0" y="0"/>
                  </a:moveTo>
                  <a:lnTo>
                    <a:pt x="2186801" y="0"/>
                  </a:lnTo>
                  <a:lnTo>
                    <a:pt x="2186801" y="1312081"/>
                  </a:lnTo>
                  <a:lnTo>
                    <a:pt x="0" y="131208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الشمس</a:t>
              </a:r>
            </a:p>
          </p:txBody>
        </p:sp>
        <p:sp>
          <p:nvSpPr>
            <p:cNvPr id="4" name="شكل حر: شكل 3">
              <a:extLst>
                <a:ext uri="{FF2B5EF4-FFF2-40B4-BE49-F238E27FC236}">
                  <a16:creationId xmlns:a16="http://schemas.microsoft.com/office/drawing/2014/main" id="{CC26D5F1-27C5-4ED6-96CA-FBE258226118}"/>
                </a:ext>
              </a:extLst>
            </p:cNvPr>
            <p:cNvSpPr/>
            <p:nvPr/>
          </p:nvSpPr>
          <p:spPr>
            <a:xfrm>
              <a:off x="5650379" y="2376278"/>
              <a:ext cx="2186801" cy="1312081"/>
            </a:xfrm>
            <a:custGeom>
              <a:avLst/>
              <a:gdLst>
                <a:gd name="connsiteX0" fmla="*/ 0 w 2186801"/>
                <a:gd name="connsiteY0" fmla="*/ 0 h 1312081"/>
                <a:gd name="connsiteX1" fmla="*/ 2186801 w 2186801"/>
                <a:gd name="connsiteY1" fmla="*/ 0 h 1312081"/>
                <a:gd name="connsiteX2" fmla="*/ 2186801 w 2186801"/>
                <a:gd name="connsiteY2" fmla="*/ 1312081 h 1312081"/>
                <a:gd name="connsiteX3" fmla="*/ 0 w 2186801"/>
                <a:gd name="connsiteY3" fmla="*/ 1312081 h 1312081"/>
                <a:gd name="connsiteX4" fmla="*/ 0 w 2186801"/>
                <a:gd name="connsiteY4" fmla="*/ 0 h 131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801" h="1312081">
                  <a:moveTo>
                    <a:pt x="0" y="0"/>
                  </a:moveTo>
                  <a:lnTo>
                    <a:pt x="2186801" y="0"/>
                  </a:lnTo>
                  <a:lnTo>
                    <a:pt x="2186801" y="1312081"/>
                  </a:lnTo>
                  <a:lnTo>
                    <a:pt x="0" y="131208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50223"/>
                <a:satOff val="-10194"/>
                <a:lumOff val="2402"/>
                <a:alphaOff val="0"/>
              </a:schemeClr>
            </a:fillRef>
            <a:effectRef idx="1">
              <a:schemeClr val="accent4">
                <a:hueOff val="2450223"/>
                <a:satOff val="-10194"/>
                <a:lumOff val="2402"/>
                <a:alphaOff val="0"/>
              </a:schemeClr>
            </a:effectRef>
            <a:fontRef idx="minor">
              <a:schemeClr val="dk1"/>
            </a:fontRef>
          </p:style>
          <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النجوم</a:t>
              </a:r>
            </a:p>
          </p:txBody>
        </p:sp>
      </p:grpSp>
      <p:cxnSp>
        <p:nvCxnSpPr>
          <p:cNvPr id="22" name="رابط مستقيم 21">
            <a:extLst>
              <a:ext uri="{FF2B5EF4-FFF2-40B4-BE49-F238E27FC236}">
                <a16:creationId xmlns:a16="http://schemas.microsoft.com/office/drawing/2014/main" id="{AB5C2F1A-CCA7-487B-A4B8-F21F22AA1599}"/>
              </a:ext>
            </a:extLst>
          </p:cNvPr>
          <p:cNvCxnSpPr/>
          <p:nvPr/>
        </p:nvCxnSpPr>
        <p:spPr>
          <a:xfrm flipH="1">
            <a:off x="2368765" y="3889612"/>
            <a:ext cx="816730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زر الإجراء: فارغ 24">
            <a:hlinkClick r:id="" action="ppaction://noaction" highlightClick="1"/>
            <a:extLst>
              <a:ext uri="{FF2B5EF4-FFF2-40B4-BE49-F238E27FC236}">
                <a16:creationId xmlns:a16="http://schemas.microsoft.com/office/drawing/2014/main" id="{BB1C969B-253D-4B0B-A154-2AF38F8FA85E}"/>
              </a:ext>
            </a:extLst>
          </p:cNvPr>
          <p:cNvSpPr/>
          <p:nvPr/>
        </p:nvSpPr>
        <p:spPr>
          <a:xfrm>
            <a:off x="2844681" y="4021069"/>
            <a:ext cx="7249688" cy="800407"/>
          </a:xfrm>
          <a:prstGeom prst="actionButtonBlank">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i="0" dirty="0">
                <a:solidFill>
                  <a:srgbClr val="002060"/>
                </a:solidFill>
                <a:effectLst/>
                <a:latin typeface="Noto Naskh Arabic UI"/>
              </a:rPr>
              <a:t>قال تعالى: {</a:t>
            </a:r>
            <a:r>
              <a:rPr lang="ar-SA" sz="2800" b="1" i="0" dirty="0">
                <a:solidFill>
                  <a:srgbClr val="002060"/>
                </a:solidFill>
                <a:effectLst/>
                <a:latin typeface="Kitab"/>
              </a:rPr>
              <a:t>إِذَا </a:t>
            </a:r>
            <a:r>
              <a:rPr lang="ar-SA" sz="2800" b="1" i="0" dirty="0" err="1">
                <a:solidFill>
                  <a:srgbClr val="002060"/>
                </a:solidFill>
                <a:effectLst/>
                <a:latin typeface="Kitab"/>
              </a:rPr>
              <a:t>ٱلشَّمۡسُ</a:t>
            </a:r>
            <a:r>
              <a:rPr lang="ar-SA" sz="2800" b="1" i="0" dirty="0">
                <a:solidFill>
                  <a:srgbClr val="002060"/>
                </a:solidFill>
                <a:effectLst/>
                <a:latin typeface="Kitab"/>
              </a:rPr>
              <a:t> </a:t>
            </a:r>
            <a:r>
              <a:rPr lang="ar-SA" sz="2800" b="1" i="0" dirty="0" err="1">
                <a:solidFill>
                  <a:srgbClr val="002060"/>
                </a:solidFill>
                <a:effectLst/>
                <a:latin typeface="Kitab"/>
              </a:rPr>
              <a:t>كُوِّرَتۡ</a:t>
            </a:r>
            <a:r>
              <a:rPr lang="ar-SA" sz="2800" b="1" i="0" dirty="0">
                <a:solidFill>
                  <a:srgbClr val="002060"/>
                </a:solidFill>
                <a:effectLst/>
                <a:latin typeface="Kitab"/>
              </a:rPr>
              <a:t> </a:t>
            </a:r>
            <a:r>
              <a:rPr lang="ar-SA" sz="2800" b="1"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r>
              <a:rPr lang="ar-SA" sz="2800" b="1" i="0" dirty="0">
                <a:solidFill>
                  <a:srgbClr val="002060"/>
                </a:solidFill>
                <a:effectLst/>
                <a:latin typeface="Kitab"/>
              </a:rPr>
              <a:t> وَإِذَا </a:t>
            </a:r>
            <a:r>
              <a:rPr lang="ar-SA" sz="2800" b="1" i="0" dirty="0" err="1">
                <a:solidFill>
                  <a:srgbClr val="002060"/>
                </a:solidFill>
                <a:effectLst/>
                <a:latin typeface="Kitab"/>
              </a:rPr>
              <a:t>ٱلنُّجُومُ</a:t>
            </a:r>
            <a:r>
              <a:rPr lang="ar-SA" sz="2800" b="1" i="0" dirty="0">
                <a:solidFill>
                  <a:srgbClr val="002060"/>
                </a:solidFill>
                <a:effectLst/>
                <a:latin typeface="Kitab"/>
              </a:rPr>
              <a:t> </a:t>
            </a:r>
            <a:r>
              <a:rPr lang="ar-SA" sz="2800" b="1" i="0" dirty="0" err="1">
                <a:solidFill>
                  <a:srgbClr val="002060"/>
                </a:solidFill>
                <a:effectLst/>
                <a:latin typeface="Kitab"/>
              </a:rPr>
              <a:t>ٱنكَدَرَتۡ</a:t>
            </a:r>
            <a:r>
              <a:rPr lang="ar-SA" sz="2800" b="1" i="0" dirty="0">
                <a:solidFill>
                  <a:srgbClr val="002060"/>
                </a:solidFill>
                <a:effectLst/>
                <a:latin typeface="Noto Naskh Arabic UI"/>
              </a:rPr>
              <a:t>}</a:t>
            </a:r>
            <a:endParaRPr lang="ar-SA" sz="2800" b="1" dirty="0">
              <a:solidFill>
                <a:srgbClr val="002060"/>
              </a:solidFill>
            </a:endParaRPr>
          </a:p>
        </p:txBody>
      </p:sp>
      <p:sp>
        <p:nvSpPr>
          <p:cNvPr id="27" name="زر الإجراء: فارغ 26">
            <a:hlinkClick r:id="" action="ppaction://noaction" highlightClick="1"/>
            <a:extLst>
              <a:ext uri="{FF2B5EF4-FFF2-40B4-BE49-F238E27FC236}">
                <a16:creationId xmlns:a16="http://schemas.microsoft.com/office/drawing/2014/main" id="{3D7CC46F-9172-42D1-AE96-FCCAE45884CD}"/>
              </a:ext>
            </a:extLst>
          </p:cNvPr>
          <p:cNvSpPr/>
          <p:nvPr/>
        </p:nvSpPr>
        <p:spPr>
          <a:xfrm>
            <a:off x="3084394" y="4863611"/>
            <a:ext cx="8457938" cy="1735854"/>
          </a:xfrm>
          <a:prstGeom prst="actionButtonBlank">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a:solidFill>
                  <a:schemeClr val="accent2">
                    <a:lumMod val="50000"/>
                  </a:schemeClr>
                </a:solidFill>
                <a:latin typeface="Noto Naskh Arabic UI"/>
              </a:rPr>
              <a:t>كما أن هذه الشمس المشرقة تؤول إلى زوال ضوئها، وتلك النجوم تصير إلى الانتثار </a:t>
            </a:r>
            <a:r>
              <a:rPr lang="ar-SA" sz="3200" b="1" dirty="0" err="1">
                <a:solidFill>
                  <a:schemeClr val="accent2">
                    <a:lumMod val="50000"/>
                  </a:schemeClr>
                </a:solidFill>
                <a:latin typeface="Noto Naskh Arabic UI"/>
              </a:rPr>
              <a:t>والانكدار</a:t>
            </a:r>
            <a:r>
              <a:rPr lang="ar-SA" sz="3200" b="1" dirty="0">
                <a:solidFill>
                  <a:schemeClr val="accent2">
                    <a:lumMod val="50000"/>
                  </a:schemeClr>
                </a:solidFill>
                <a:latin typeface="Noto Naskh Arabic UI"/>
              </a:rPr>
              <a:t>.</a:t>
            </a:r>
          </a:p>
        </p:txBody>
      </p:sp>
      <p:pic>
        <p:nvPicPr>
          <p:cNvPr id="5" name="Picture 2" descr="Light Burst Vector Art &amp; Graphics | freevector.com">
            <a:extLst>
              <a:ext uri="{FF2B5EF4-FFF2-40B4-BE49-F238E27FC236}">
                <a16:creationId xmlns:a16="http://schemas.microsoft.com/office/drawing/2014/main" id="{592A4D89-7FBB-4192-A710-3C36E79D2B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296" y="3059155"/>
            <a:ext cx="3406447" cy="32617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tar Sparkling Sticker for iOS &amp; Android | GIPHY">
            <a:extLst>
              <a:ext uri="{FF2B5EF4-FFF2-40B4-BE49-F238E27FC236}">
                <a16:creationId xmlns:a16="http://schemas.microsoft.com/office/drawing/2014/main" id="{26450431-CF88-41C2-B96C-1C15C3DBC6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0594" y="5215136"/>
            <a:ext cx="1294263" cy="129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71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4346189C-FAD8-4C61-9AAF-E1199AFC4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89" y="348601"/>
            <a:ext cx="5301170" cy="1005273"/>
          </a:xfrm>
          <a:prstGeom prst="rect">
            <a:avLst/>
          </a:prstGeom>
        </p:spPr>
      </p:pic>
      <p:sp>
        <p:nvSpPr>
          <p:cNvPr id="9" name="مستطيل 8">
            <a:extLst>
              <a:ext uri="{FF2B5EF4-FFF2-40B4-BE49-F238E27FC236}">
                <a16:creationId xmlns:a16="http://schemas.microsoft.com/office/drawing/2014/main" id="{080CC533-21F0-437A-BAAC-6130E41096B4}"/>
              </a:ext>
            </a:extLst>
          </p:cNvPr>
          <p:cNvSpPr/>
          <p:nvPr/>
        </p:nvSpPr>
        <p:spPr>
          <a:xfrm>
            <a:off x="4721273" y="454822"/>
            <a:ext cx="2749472" cy="646331"/>
          </a:xfrm>
          <a:prstGeom prst="rect">
            <a:avLst/>
          </a:prstGeom>
          <a:noFill/>
        </p:spPr>
        <p:txBody>
          <a:bodyPr wrap="none" lIns="91440" tIns="45720" rIns="91440" bIns="45720">
            <a:spAutoFit/>
          </a:bodyPr>
          <a:lstStyle/>
          <a:p>
            <a:pPr algn="ctr"/>
            <a:r>
              <a:rPr lang="ar-SA" sz="3600" b="1" dirty="0">
                <a:ln w="0"/>
                <a:solidFill>
                  <a:srgbClr val="002060"/>
                </a:solidFill>
                <a:effectLst>
                  <a:outerShdw blurRad="38100" dist="19050" dir="2700000" algn="tl" rotWithShape="0">
                    <a:schemeClr val="dk1">
                      <a:alpha val="40000"/>
                    </a:schemeClr>
                  </a:outerShdw>
                </a:effectLst>
              </a:rPr>
              <a:t>أهوال يوم القيامة</a:t>
            </a:r>
            <a:endParaRPr lang="ar-SA" sz="3600" b="1" cap="none" spc="0" dirty="0">
              <a:ln w="0"/>
              <a:solidFill>
                <a:srgbClr val="002060"/>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71ABCD22-32C3-4F77-8382-5F90BF2FF7AE}"/>
              </a:ext>
            </a:extLst>
          </p:cNvPr>
          <p:cNvSpPr/>
          <p:nvPr/>
        </p:nvSpPr>
        <p:spPr>
          <a:xfrm>
            <a:off x="288174" y="1460095"/>
            <a:ext cx="11615652" cy="707886"/>
          </a:xfrm>
          <a:prstGeom prst="rect">
            <a:avLst/>
          </a:prstGeom>
          <a:solidFill>
            <a:srgbClr val="FFFF99"/>
          </a:solidFill>
        </p:spPr>
        <p:txBody>
          <a:bodyPr wrap="square" lIns="91440" tIns="45720" rIns="91440" bIns="45720">
            <a:spAutoFit/>
          </a:bodyPr>
          <a:lstStyle/>
          <a:p>
            <a:pPr algn="ctr"/>
            <a:r>
              <a:rPr lang="ar-SA" sz="4000" b="1" dirty="0">
                <a:ln w="0"/>
                <a:solidFill>
                  <a:srgbClr val="002060"/>
                </a:solidFill>
              </a:rPr>
              <a:t>جاء وصف أهوال القيامة في بعض النصوص الشرعية</a:t>
            </a:r>
          </a:p>
        </p:txBody>
      </p:sp>
      <p:sp>
        <p:nvSpPr>
          <p:cNvPr id="26" name="مستطيل: زوايا مستديرة 25">
            <a:extLst>
              <a:ext uri="{FF2B5EF4-FFF2-40B4-BE49-F238E27FC236}">
                <a16:creationId xmlns:a16="http://schemas.microsoft.com/office/drawing/2014/main" id="{20EE4BD0-F60E-4795-9FD1-1D6DACA27FBE}"/>
              </a:ext>
            </a:extLst>
          </p:cNvPr>
          <p:cNvSpPr/>
          <p:nvPr/>
        </p:nvSpPr>
        <p:spPr>
          <a:xfrm>
            <a:off x="288174" y="6156493"/>
            <a:ext cx="2080591" cy="493367"/>
          </a:xfrm>
          <a:prstGeom prst="roundRect">
            <a:avLst>
              <a:gd name="adj" fmla="val 50000"/>
            </a:avLst>
          </a:prstGeom>
          <a:solidFill>
            <a:srgbClr val="E6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accent2">
                    <a:lumMod val="50000"/>
                  </a:schemeClr>
                </a:solidFill>
              </a:rPr>
              <a:t>البحث القرآني</a:t>
            </a:r>
          </a:p>
        </p:txBody>
      </p:sp>
      <p:grpSp>
        <p:nvGrpSpPr>
          <p:cNvPr id="16" name="مجموعة 15">
            <a:extLst>
              <a:ext uri="{FF2B5EF4-FFF2-40B4-BE49-F238E27FC236}">
                <a16:creationId xmlns:a16="http://schemas.microsoft.com/office/drawing/2014/main" id="{8D3C6E4C-76C0-4CEE-8847-85D0FFFFD52D}"/>
              </a:ext>
            </a:extLst>
          </p:cNvPr>
          <p:cNvGrpSpPr/>
          <p:nvPr/>
        </p:nvGrpSpPr>
        <p:grpSpPr>
          <a:xfrm>
            <a:off x="9218210" y="2323061"/>
            <a:ext cx="2186801" cy="1312081"/>
            <a:chOff x="1695248" y="3062549"/>
            <a:chExt cx="2186801" cy="1312081"/>
          </a:xfrm>
          <a:scene3d>
            <a:camera prst="orthographicFront"/>
            <a:lightRig rig="flat" dir="t"/>
          </a:scene3d>
        </p:grpSpPr>
        <p:sp>
          <p:nvSpPr>
            <p:cNvPr id="17" name="مستطيل 16">
              <a:extLst>
                <a:ext uri="{FF2B5EF4-FFF2-40B4-BE49-F238E27FC236}">
                  <a16:creationId xmlns:a16="http://schemas.microsoft.com/office/drawing/2014/main" id="{954117DA-2833-49E7-95EA-B97F40824CC3}"/>
                </a:ext>
              </a:extLst>
            </p:cNvPr>
            <p:cNvSpPr/>
            <p:nvPr/>
          </p:nvSpPr>
          <p:spPr>
            <a:xfrm>
              <a:off x="1695248" y="3062549"/>
              <a:ext cx="2186801" cy="1312081"/>
            </a:xfrm>
            <a:prstGeom prst="rect">
              <a:avLst/>
            </a:prstGeom>
            <a:sp3d prstMaterial="dkEdge">
              <a:bevelT w="8200" h="38100"/>
            </a:sp3d>
          </p:spPr>
          <p:style>
            <a:lnRef idx="0">
              <a:schemeClr val="lt1">
                <a:hueOff val="0"/>
                <a:satOff val="0"/>
                <a:lumOff val="0"/>
                <a:alphaOff val="0"/>
              </a:schemeClr>
            </a:lnRef>
            <a:fillRef idx="2">
              <a:schemeClr val="accent4">
                <a:hueOff val="9800891"/>
                <a:satOff val="-40777"/>
                <a:lumOff val="9608"/>
                <a:alphaOff val="0"/>
              </a:schemeClr>
            </a:fillRef>
            <a:effectRef idx="1">
              <a:schemeClr val="accent4">
                <a:hueOff val="9800891"/>
                <a:satOff val="-40777"/>
                <a:lumOff val="9608"/>
                <a:alphaOff val="0"/>
              </a:schemeClr>
            </a:effectRef>
            <a:fontRef idx="minor">
              <a:schemeClr val="dk1"/>
            </a:fontRef>
          </p:style>
        </p:sp>
        <p:sp>
          <p:nvSpPr>
            <p:cNvPr id="20" name="مربع نص 19">
              <a:extLst>
                <a:ext uri="{FF2B5EF4-FFF2-40B4-BE49-F238E27FC236}">
                  <a16:creationId xmlns:a16="http://schemas.microsoft.com/office/drawing/2014/main" id="{7650E233-2A6A-4C53-A948-02570B212218}"/>
                </a:ext>
              </a:extLst>
            </p:cNvPr>
            <p:cNvSpPr txBox="1"/>
            <p:nvPr/>
          </p:nvSpPr>
          <p:spPr>
            <a:xfrm>
              <a:off x="1695248" y="3062549"/>
              <a:ext cx="2186801" cy="13120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SA" sz="4000" b="1" kern="1200" dirty="0"/>
                <a:t>الجبال</a:t>
              </a:r>
            </a:p>
          </p:txBody>
        </p:sp>
      </p:grpSp>
      <p:sp>
        <p:nvSpPr>
          <p:cNvPr id="8" name="زر الإجراء: فارغ 7">
            <a:hlinkClick r:id="" action="ppaction://noaction" highlightClick="1"/>
            <a:extLst>
              <a:ext uri="{FF2B5EF4-FFF2-40B4-BE49-F238E27FC236}">
                <a16:creationId xmlns:a16="http://schemas.microsoft.com/office/drawing/2014/main" id="{9F76FF38-785B-4DDC-A0A6-99BC11E44627}"/>
              </a:ext>
            </a:extLst>
          </p:cNvPr>
          <p:cNvSpPr/>
          <p:nvPr/>
        </p:nvSpPr>
        <p:spPr>
          <a:xfrm>
            <a:off x="1595371" y="2695205"/>
            <a:ext cx="7249688" cy="800407"/>
          </a:xfrm>
          <a:prstGeom prst="actionButtonBlank">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i="0" dirty="0">
                <a:solidFill>
                  <a:srgbClr val="002060"/>
                </a:solidFill>
                <a:effectLst/>
                <a:latin typeface="Noto Naskh Arabic UI"/>
              </a:rPr>
              <a:t>قال تعالى: {</a:t>
            </a:r>
            <a:r>
              <a:rPr lang="ar-SA" sz="2800" b="1" i="0" dirty="0">
                <a:solidFill>
                  <a:srgbClr val="002060"/>
                </a:solidFill>
                <a:effectLst/>
                <a:latin typeface="Kitab"/>
              </a:rPr>
              <a:t>وَإِذَا الْجِبَالُ نُسِفَتْ</a:t>
            </a:r>
            <a:r>
              <a:rPr lang="ar-SA" sz="2800" b="1" i="0" dirty="0">
                <a:solidFill>
                  <a:srgbClr val="002060"/>
                </a:solidFill>
                <a:effectLst/>
                <a:latin typeface="Noto Naskh Arabic UI"/>
              </a:rPr>
              <a:t>}</a:t>
            </a:r>
            <a:endParaRPr lang="ar-SA" sz="2800" b="1" dirty="0">
              <a:solidFill>
                <a:srgbClr val="002060"/>
              </a:solidFill>
            </a:endParaRPr>
          </a:p>
        </p:txBody>
      </p:sp>
      <p:sp>
        <p:nvSpPr>
          <p:cNvPr id="10" name="زر الإجراء: فارغ 9">
            <a:hlinkClick r:id="" action="ppaction://noaction" highlightClick="1"/>
            <a:extLst>
              <a:ext uri="{FF2B5EF4-FFF2-40B4-BE49-F238E27FC236}">
                <a16:creationId xmlns:a16="http://schemas.microsoft.com/office/drawing/2014/main" id="{3A585171-4F18-44EF-9501-17021404E3DF}"/>
              </a:ext>
            </a:extLst>
          </p:cNvPr>
          <p:cNvSpPr/>
          <p:nvPr/>
        </p:nvSpPr>
        <p:spPr>
          <a:xfrm>
            <a:off x="1595371" y="3924397"/>
            <a:ext cx="9809640" cy="1198591"/>
          </a:xfrm>
          <a:prstGeom prst="actionButtonBlank">
            <a:avLst/>
          </a:prstGeom>
          <a:solidFill>
            <a:srgbClr val="9BBDE5">
              <a:alpha val="50000"/>
            </a:srgb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a:solidFill>
                  <a:schemeClr val="accent6">
                    <a:lumMod val="50000"/>
                  </a:schemeClr>
                </a:solidFill>
                <a:latin typeface="Noto Naskh Arabic UI"/>
              </a:rPr>
              <a:t>وقال أيضًا: {وَيَسْأَلُونَكَ عَنِ الْجِبَالِ فَقُلْ يَنسِفُهَا رَبّي نَسْفاً ۝ فَيَذَرُهَا قَاعاً صَفْصَفاً ۝ لاّ تَرَىَ فِيهَا عِوَجاً وَلا أَمْتاً }</a:t>
            </a:r>
          </a:p>
        </p:txBody>
      </p:sp>
      <p:pic>
        <p:nvPicPr>
          <p:cNvPr id="2050" name="Picture 2" descr="International Alliance for Mountain Film">
            <a:extLst>
              <a:ext uri="{FF2B5EF4-FFF2-40B4-BE49-F238E27FC236}">
                <a16:creationId xmlns:a16="http://schemas.microsoft.com/office/drawing/2014/main" id="{AD6ACB9D-7AAA-41DE-AF72-4434A59D5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722" y="5262518"/>
            <a:ext cx="5218104" cy="146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005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757</Words>
  <Application>Microsoft Office PowerPoint</Application>
  <PresentationFormat>شاشة عريضة</PresentationFormat>
  <Paragraphs>91</Paragraphs>
  <Slides>16</Slides>
  <Notes>0</Notes>
  <HiddenSlides>0</HiddenSlides>
  <MMClips>1</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16</vt:i4>
      </vt:variant>
    </vt:vector>
  </HeadingPairs>
  <TitlesOfParts>
    <vt:vector size="27" baseType="lpstr">
      <vt:lpstr>AlBayan</vt:lpstr>
      <vt:lpstr>Arial</vt:lpstr>
      <vt:lpstr>Calibri</vt:lpstr>
      <vt:lpstr>Calibri Light</vt:lpstr>
      <vt:lpstr>hafs</vt:lpstr>
      <vt:lpstr>Kitab</vt:lpstr>
      <vt:lpstr>Noto Naskh Arabic UI</vt:lpstr>
      <vt:lpstr>Tahoma</vt:lpstr>
      <vt:lpstr>Tajawal</vt:lpstr>
      <vt:lpstr>Traditional Arabic</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 ρгe̠‎тту ĸɑdooϳ ·̵</dc:creator>
  <cp:lastModifiedBy>‏​​♋٭ ρгe̠‎тту ĸɑdooϳ ·̵</cp:lastModifiedBy>
  <cp:revision>3</cp:revision>
  <dcterms:created xsi:type="dcterms:W3CDTF">2020-10-19T01:10:56Z</dcterms:created>
  <dcterms:modified xsi:type="dcterms:W3CDTF">2020-10-19T08:26:51Z</dcterms:modified>
</cp:coreProperties>
</file>