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5" r:id="rId12"/>
    <p:sldId id="292" r:id="rId13"/>
    <p:sldId id="293" r:id="rId14"/>
    <p:sldId id="294" r:id="rId15"/>
    <p:sldId id="281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190" autoAdjust="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DFE14-EDE9-47CC-B2A2-F000B648E584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1\Desktop\تنزيل.jpg"/>
          <p:cNvPicPr>
            <a:picLocks noChangeAspect="1" noChangeArrowheads="1"/>
          </p:cNvPicPr>
          <p:nvPr/>
        </p:nvPicPr>
        <p:blipFill>
          <a:blip r:embed="rId2" cstate="print"/>
          <a:srcRect r="9943"/>
          <a:stretch>
            <a:fillRect/>
          </a:stretch>
        </p:blipFill>
        <p:spPr bwMode="auto">
          <a:xfrm>
            <a:off x="3051025" y="72008"/>
            <a:ext cx="3105151" cy="1628800"/>
          </a:xfrm>
          <a:prstGeom prst="rect">
            <a:avLst/>
          </a:prstGeom>
          <a:noFill/>
        </p:spPr>
      </p:pic>
      <p:pic>
        <p:nvPicPr>
          <p:cNvPr id="7171" name="Picture 3" descr="C:\Users\user1\Desktop\تنزيل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7" y="101749"/>
            <a:ext cx="2619375" cy="1743075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5940152" y="44624"/>
            <a:ext cx="320384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المملكة العربية السعودية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وزارة التعليم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إدارة التعليم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بالمخواة</a:t>
            </a:r>
            <a:endParaRPr lang="ar-SA" sz="24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مدرسة الأمير سلطان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بناوان</a:t>
            </a:r>
            <a:endParaRPr lang="ar-SA" sz="2400" dirty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907704" y="1988840"/>
            <a:ext cx="547260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0070C0"/>
                </a:solidFill>
                <a:cs typeface="PT Simple Bold Ruled" pitchFamily="2" charset="-78"/>
              </a:rPr>
              <a:t>أهلا وسهلا بكم</a:t>
            </a:r>
          </a:p>
          <a:p>
            <a:pPr algn="ctr"/>
            <a:r>
              <a:rPr lang="ar-SA" sz="36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طلاب الصف الرابع الابتدائي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10831" y="5796553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latin typeface="Simplified Arabic" pitchFamily="18" charset="-78"/>
                <a:cs typeface="Akhbar MT" pitchFamily="2" charset="-78"/>
              </a:rPr>
              <a:t>الاستاذ داود الشاووش</a:t>
            </a:r>
            <a:endParaRPr lang="ar-SA" sz="3200" dirty="0">
              <a:solidFill>
                <a:srgbClr val="002060"/>
              </a:solidFill>
              <a:latin typeface="Simplified Arabic" pitchFamily="18" charset="-78"/>
              <a:cs typeface="Akhbar MT" pitchFamily="2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1979712" y="3645024"/>
            <a:ext cx="5184576" cy="1656184"/>
          </a:xfrm>
          <a:prstGeom prst="round2Diag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4400" dirty="0">
                <a:solidFill>
                  <a:srgbClr val="0070C0"/>
                </a:solidFill>
                <a:cs typeface="PT Simple Bold Ruled" pitchFamily="2" charset="-78"/>
              </a:rPr>
              <a:t>المادة: </a:t>
            </a:r>
            <a:r>
              <a:rPr lang="ar-SA" sz="4400" dirty="0">
                <a:solidFill>
                  <a:srgbClr val="0070C0"/>
                </a:solidFill>
                <a:cs typeface="Akhbar MT" pitchFamily="2" charset="-78"/>
              </a:rPr>
              <a:t>لغتي</a:t>
            </a:r>
          </a:p>
          <a:p>
            <a:r>
              <a:rPr lang="ar-SA" sz="4400" dirty="0">
                <a:solidFill>
                  <a:srgbClr val="0070C0"/>
                </a:solidFill>
                <a:cs typeface="PT Simple Bold Ruled" pitchFamily="2" charset="-78"/>
              </a:rPr>
              <a:t>الموضوع: </a:t>
            </a:r>
            <a:r>
              <a:rPr lang="ar-SA" sz="4400" dirty="0" smtClean="0">
                <a:solidFill>
                  <a:srgbClr val="0070C0"/>
                </a:solidFill>
                <a:cs typeface="Akhbar MT" pitchFamily="2" charset="-78"/>
              </a:rPr>
              <a:t>مدخل الوحدة </a:t>
            </a:r>
            <a:r>
              <a:rPr lang="ar-SA" sz="4400" dirty="0" smtClean="0">
                <a:solidFill>
                  <a:srgbClr val="0070C0"/>
                </a:solidFill>
                <a:cs typeface="Akhbar MT" pitchFamily="2" charset="-78"/>
              </a:rPr>
              <a:t>الثانية</a:t>
            </a:r>
            <a:endParaRPr lang="ar-SA" sz="4400" dirty="0" smtClean="0">
              <a:solidFill>
                <a:srgbClr val="0070C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496" y="6309320"/>
            <a:ext cx="1728192" cy="5040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117</a:t>
            </a:r>
            <a:endParaRPr lang="ar-SA" sz="2400" b="1" spc="50" dirty="0">
              <a:ln w="11430">
                <a:solidFill>
                  <a:schemeClr val="tx1"/>
                </a:solidFill>
                <a:prstDash val="sysDot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4586" t="28172" r="38849" b="10797"/>
          <a:stretch>
            <a:fillRect/>
          </a:stretch>
        </p:blipFill>
        <p:spPr bwMode="auto">
          <a:xfrm>
            <a:off x="1907704" y="-1"/>
            <a:ext cx="5328592" cy="688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1\Desktop\تنزي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48680"/>
            <a:ext cx="432048" cy="432048"/>
          </a:xfrm>
          <a:prstGeom prst="rect">
            <a:avLst/>
          </a:prstGeom>
          <a:noFill/>
        </p:spPr>
      </p:pic>
      <p:pic>
        <p:nvPicPr>
          <p:cNvPr id="6" name="Picture 3" descr="C:\Users\user1\Desktop\ص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76672"/>
            <a:ext cx="437860" cy="432048"/>
          </a:xfrm>
          <a:prstGeom prst="rect">
            <a:avLst/>
          </a:prstGeom>
          <a:noFill/>
        </p:spPr>
      </p:pic>
      <p:pic>
        <p:nvPicPr>
          <p:cNvPr id="7" name="Picture 4" descr="C:\Users\user1\Desktop\تنزي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48680"/>
            <a:ext cx="432048" cy="432048"/>
          </a:xfrm>
          <a:prstGeom prst="rect">
            <a:avLst/>
          </a:prstGeom>
          <a:noFill/>
        </p:spPr>
      </p:pic>
      <p:pic>
        <p:nvPicPr>
          <p:cNvPr id="8" name="Picture 3" descr="C:\Users\user1\Desktop\ص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060848"/>
            <a:ext cx="437860" cy="432048"/>
          </a:xfrm>
          <a:prstGeom prst="rect">
            <a:avLst/>
          </a:prstGeom>
          <a:noFill/>
        </p:spPr>
      </p:pic>
      <p:pic>
        <p:nvPicPr>
          <p:cNvPr id="9" name="Picture 3" descr="C:\Users\user1\Desktop\ص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060848"/>
            <a:ext cx="437860" cy="432048"/>
          </a:xfrm>
          <a:prstGeom prst="rect">
            <a:avLst/>
          </a:prstGeom>
          <a:noFill/>
        </p:spPr>
      </p:pic>
      <p:pic>
        <p:nvPicPr>
          <p:cNvPr id="10" name="Picture 3" descr="C:\Users\user1\Desktop\ص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132856"/>
            <a:ext cx="437860" cy="432048"/>
          </a:xfrm>
          <a:prstGeom prst="rect">
            <a:avLst/>
          </a:prstGeom>
          <a:noFill/>
        </p:spPr>
      </p:pic>
      <p:pic>
        <p:nvPicPr>
          <p:cNvPr id="11" name="Picture 4" descr="C:\Users\user1\Desktop\تنزي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861048"/>
            <a:ext cx="432048" cy="432048"/>
          </a:xfrm>
          <a:prstGeom prst="rect">
            <a:avLst/>
          </a:prstGeom>
          <a:noFill/>
        </p:spPr>
      </p:pic>
      <p:pic>
        <p:nvPicPr>
          <p:cNvPr id="12" name="Picture 3" descr="C:\Users\user1\Desktop\ص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789040"/>
            <a:ext cx="437860" cy="432048"/>
          </a:xfrm>
          <a:prstGeom prst="rect">
            <a:avLst/>
          </a:prstGeom>
          <a:noFill/>
        </p:spPr>
      </p:pic>
      <p:pic>
        <p:nvPicPr>
          <p:cNvPr id="13" name="Picture 3" descr="C:\Users\user1\Desktop\ص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717032"/>
            <a:ext cx="437860" cy="432048"/>
          </a:xfrm>
          <a:prstGeom prst="rect">
            <a:avLst/>
          </a:prstGeom>
          <a:noFill/>
        </p:spPr>
      </p:pic>
      <p:pic>
        <p:nvPicPr>
          <p:cNvPr id="14" name="Picture 3" descr="C:\Users\user1\Desktop\ص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229200"/>
            <a:ext cx="437860" cy="432048"/>
          </a:xfrm>
          <a:prstGeom prst="rect">
            <a:avLst/>
          </a:prstGeom>
          <a:noFill/>
        </p:spPr>
      </p:pic>
      <p:pic>
        <p:nvPicPr>
          <p:cNvPr id="15" name="Picture 4" descr="C:\Users\user1\Desktop\تنزي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229200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16360" r="34422" b="10797"/>
          <a:stretch>
            <a:fillRect/>
          </a:stretch>
        </p:blipFill>
        <p:spPr bwMode="auto">
          <a:xfrm>
            <a:off x="1475656" y="-1"/>
            <a:ext cx="6264696" cy="671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5496" y="6309320"/>
            <a:ext cx="1728192" cy="5040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118</a:t>
            </a:r>
            <a:endParaRPr lang="ar-SA" sz="2400" b="1" spc="50" dirty="0">
              <a:ln w="11430">
                <a:solidFill>
                  <a:schemeClr val="tx1"/>
                </a:solidFill>
                <a:prstDash val="sysDot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796136" y="623731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292080" y="623731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2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796136" y="5445224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3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716016" y="623731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4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220072" y="5445224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5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139952" y="623731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6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635896" y="623731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7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716016" y="5445224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8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139952" y="5445224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9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915816" y="6237312"/>
            <a:ext cx="7200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10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491880" y="5445224"/>
            <a:ext cx="7200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11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496" y="6309320"/>
            <a:ext cx="1728192" cy="5040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119</a:t>
            </a:r>
            <a:endParaRPr lang="ar-SA" sz="2400" b="1" spc="50" dirty="0">
              <a:ln w="11430">
                <a:solidFill>
                  <a:schemeClr val="tx1"/>
                </a:solidFill>
                <a:prstDash val="sysDot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1265" t="28172" r="34976" b="16704"/>
          <a:stretch>
            <a:fillRect/>
          </a:stretch>
        </p:blipFill>
        <p:spPr bwMode="auto">
          <a:xfrm>
            <a:off x="1259632" y="17473"/>
            <a:ext cx="6696744" cy="614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868144" y="2996952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الدمام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44008" y="2996952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الزلفي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868144" y="3573016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الخبر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44008" y="3573016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عنيزة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868144" y="4149080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المجمعة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644008" y="4149080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نجران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868144" y="4725144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عرعر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644008" y="4725144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أبها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868144" y="5301208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تبوك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644008" y="5301208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ينبع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347864" y="2996952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رويغب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123728" y="2996952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ساجر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347864" y="3573016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الحوميات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123728" y="3573016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النبهانية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347864" y="4149080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الفوارة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123728" y="4149080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الهدار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3347864" y="4725144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القصب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123728" y="4725144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الجحفة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3347864" y="5301208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المراح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2123728" y="5301208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لوقة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496" y="6309320"/>
            <a:ext cx="1728192" cy="5040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120</a:t>
            </a:r>
            <a:endParaRPr lang="ar-SA" sz="2400" b="1" spc="50" dirty="0">
              <a:ln w="11430">
                <a:solidFill>
                  <a:schemeClr val="tx1"/>
                </a:solidFill>
                <a:prstDash val="sysDot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23250" r="27227" b="18672"/>
          <a:stretch>
            <a:fillRect/>
          </a:stretch>
        </p:blipFill>
        <p:spPr bwMode="auto">
          <a:xfrm>
            <a:off x="0" y="-1"/>
            <a:ext cx="9144000" cy="544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131840" y="1484784"/>
            <a:ext cx="280831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كثيرة وعالية</a:t>
            </a:r>
            <a:endParaRPr lang="ar-SA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3528" y="1484784"/>
            <a:ext cx="280831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قليلة ومنخفضة</a:t>
            </a:r>
            <a:endParaRPr lang="ar-SA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131840" y="2276872"/>
            <a:ext cx="280831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معبدة وواسعة</a:t>
            </a:r>
            <a:endParaRPr lang="ar-SA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3528" y="2276872"/>
            <a:ext cx="280831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غير معبدة وضيقة</a:t>
            </a:r>
            <a:endParaRPr lang="ar-SA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131840" y="2996952"/>
            <a:ext cx="280831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ملوث</a:t>
            </a:r>
            <a:endParaRPr lang="ar-SA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23528" y="2996952"/>
            <a:ext cx="280831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نقي</a:t>
            </a:r>
            <a:endParaRPr lang="ar-SA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131840" y="3717032"/>
            <a:ext cx="280831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كثير</a:t>
            </a:r>
            <a:endParaRPr lang="ar-SA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23528" y="3717032"/>
            <a:ext cx="280831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قليل</a:t>
            </a:r>
            <a:endParaRPr lang="ar-SA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131840" y="4437112"/>
            <a:ext cx="280831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متعددة</a:t>
            </a:r>
            <a:endParaRPr lang="ar-SA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23528" y="4437112"/>
            <a:ext cx="280831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محدودة</a:t>
            </a:r>
            <a:endParaRPr lang="ar-SA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496" y="6309320"/>
            <a:ext cx="1728192" cy="5040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120</a:t>
            </a:r>
            <a:endParaRPr lang="ar-SA" sz="2400" b="1" spc="50" dirty="0">
              <a:ln w="11430">
                <a:solidFill>
                  <a:schemeClr val="tx1"/>
                </a:solidFill>
                <a:prstDash val="sysDot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36047" r="26121" b="38360"/>
          <a:stretch>
            <a:fillRect/>
          </a:stretch>
        </p:blipFill>
        <p:spPr bwMode="auto">
          <a:xfrm>
            <a:off x="-1016" y="1700808"/>
            <a:ext cx="9145016" cy="242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03648" y="1772816"/>
            <a:ext cx="6408712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نهاية الدرس</a:t>
            </a:r>
            <a:endParaRPr lang="ar-SA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Simple Bold Rule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496" y="6309320"/>
            <a:ext cx="1728192" cy="5040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110</a:t>
            </a:r>
            <a:endParaRPr lang="ar-SA" sz="2400" b="1" spc="50" dirty="0">
              <a:ln w="11430">
                <a:solidFill>
                  <a:schemeClr val="tx1"/>
                </a:solidFill>
                <a:prstDash val="sysDot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032" t="17344" r="39957" b="22610"/>
          <a:stretch>
            <a:fillRect/>
          </a:stretch>
        </p:blipFill>
        <p:spPr bwMode="auto">
          <a:xfrm>
            <a:off x="3672408" y="0"/>
            <a:ext cx="5292080" cy="686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016224" y="2204864"/>
            <a:ext cx="24482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mplified Arabic" pitchFamily="18" charset="-78"/>
                <a:cs typeface="Simplified Arabic" pitchFamily="18" charset="-78"/>
              </a:rPr>
              <a:t>متجر لبيع الحلوى</a:t>
            </a:r>
            <a:endParaRPr lang="ar-S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20280" y="2564904"/>
            <a:ext cx="24482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mplified Arabic" pitchFamily="18" charset="-78"/>
                <a:cs typeface="Simplified Arabic" pitchFamily="18" charset="-78"/>
              </a:rPr>
              <a:t>اشترى كعكا</a:t>
            </a:r>
            <a:endParaRPr lang="ar-S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800200" y="4077072"/>
            <a:ext cx="24482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mplified Arabic" pitchFamily="18" charset="-78"/>
                <a:cs typeface="Simplified Arabic" pitchFamily="18" charset="-78"/>
              </a:rPr>
              <a:t>يستمعون لخطبة الجمعة</a:t>
            </a:r>
            <a:endParaRPr lang="ar-SA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692696" y="5229200"/>
            <a:ext cx="29878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mplified Arabic" pitchFamily="18" charset="-78"/>
                <a:cs typeface="Simplified Arabic" pitchFamily="18" charset="-78"/>
              </a:rPr>
              <a:t>الأب والأم مع أطفالهم</a:t>
            </a:r>
            <a:endParaRPr lang="ar-S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592288" y="5589240"/>
            <a:ext cx="19077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mplified Arabic" pitchFamily="18" charset="-78"/>
                <a:cs typeface="Simplified Arabic" pitchFamily="18" charset="-78"/>
              </a:rPr>
              <a:t>يقبل يد والده</a:t>
            </a:r>
            <a:endParaRPr lang="ar-S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592288" y="5949280"/>
            <a:ext cx="19077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mplified Arabic" pitchFamily="18" charset="-78"/>
                <a:cs typeface="Simplified Arabic" pitchFamily="18" charset="-78"/>
              </a:rPr>
              <a:t>جميل جدا</a:t>
            </a:r>
            <a:endParaRPr lang="ar-S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592288" y="6309320"/>
            <a:ext cx="19077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mplified Arabic" pitchFamily="18" charset="-78"/>
                <a:cs typeface="Simplified Arabic" pitchFamily="18" charset="-78"/>
              </a:rPr>
              <a:t>لأنه يوم العيد</a:t>
            </a:r>
            <a:endParaRPr lang="ar-S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496" y="6309320"/>
            <a:ext cx="1728192" cy="5040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111</a:t>
            </a:r>
            <a:endParaRPr lang="ar-SA" sz="2400" b="1" spc="50" dirty="0">
              <a:ln w="11430">
                <a:solidFill>
                  <a:schemeClr val="tx1"/>
                </a:solidFill>
                <a:prstDash val="sysDot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5693" t="31125" r="38296" b="23594"/>
          <a:stretch>
            <a:fillRect/>
          </a:stretch>
        </p:blipFill>
        <p:spPr bwMode="auto">
          <a:xfrm>
            <a:off x="2771800" y="320399"/>
            <a:ext cx="6192688" cy="606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1835696" y="620688"/>
            <a:ext cx="24482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mplified Arabic" pitchFamily="18" charset="-78"/>
                <a:cs typeface="Simplified Arabic" pitchFamily="18" charset="-78"/>
              </a:rPr>
              <a:t>يقدم هدية</a:t>
            </a:r>
            <a:endParaRPr lang="ar-S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67544" y="980728"/>
            <a:ext cx="36724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mplified Arabic" pitchFamily="18" charset="-78"/>
                <a:cs typeface="Simplified Arabic" pitchFamily="18" charset="-78"/>
              </a:rPr>
              <a:t>للطفل الفقير، لكي يسعده</a:t>
            </a:r>
            <a:endParaRPr lang="ar-S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475656" y="1412776"/>
            <a:ext cx="345638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mplified Arabic" pitchFamily="18" charset="-78"/>
                <a:cs typeface="Simplified Arabic" pitchFamily="18" charset="-78"/>
              </a:rPr>
              <a:t>لأنه سعيد بمساعدة الفقير</a:t>
            </a:r>
            <a:endParaRPr lang="ar-S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403648" y="1772816"/>
            <a:ext cx="17281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mplified Arabic" pitchFamily="18" charset="-78"/>
                <a:cs typeface="Simplified Arabic" pitchFamily="18" charset="-78"/>
              </a:rPr>
              <a:t>فعل جميل</a:t>
            </a:r>
            <a:endParaRPr lang="ar-S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-180528" y="2492896"/>
            <a:ext cx="345638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mplified Arabic" pitchFamily="18" charset="-78"/>
                <a:cs typeface="Simplified Arabic" pitchFamily="18" charset="-78"/>
              </a:rPr>
              <a:t>أن نساعد المحتاجين، وندخل الفرحة إلى قلوبهم</a:t>
            </a:r>
            <a:endParaRPr lang="ar-S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23728" y="4149080"/>
            <a:ext cx="17281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mplified Arabic" pitchFamily="18" charset="-78"/>
                <a:cs typeface="Simplified Arabic" pitchFamily="18" charset="-78"/>
              </a:rPr>
              <a:t>يلعبون</a:t>
            </a:r>
            <a:endParaRPr lang="ar-S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123728" y="4581128"/>
            <a:ext cx="17281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mplified Arabic" pitchFamily="18" charset="-78"/>
                <a:cs typeface="Simplified Arabic" pitchFamily="18" charset="-78"/>
              </a:rPr>
              <a:t>مدينة الألعاب</a:t>
            </a:r>
            <a:endParaRPr lang="ar-S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979712" y="5085184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mplified Arabic" pitchFamily="18" charset="-78"/>
                <a:cs typeface="Simplified Arabic" pitchFamily="18" charset="-78"/>
              </a:rPr>
              <a:t>المراجيح</a:t>
            </a:r>
            <a:endParaRPr lang="ar-S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51520" y="5085184"/>
            <a:ext cx="20162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mplified Arabic" pitchFamily="18" charset="-78"/>
                <a:cs typeface="Simplified Arabic" pitchFamily="18" charset="-78"/>
              </a:rPr>
              <a:t>سيارات التصادم</a:t>
            </a:r>
            <a:endParaRPr lang="ar-S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971600" y="5445224"/>
            <a:ext cx="20162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mplified Arabic" pitchFamily="18" charset="-78"/>
                <a:cs typeface="Simplified Arabic" pitchFamily="18" charset="-78"/>
              </a:rPr>
              <a:t>الألعاب المائية</a:t>
            </a:r>
            <a:endParaRPr lang="ar-S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925" t="29156" r="41064" b="8829"/>
          <a:stretch>
            <a:fillRect/>
          </a:stretch>
        </p:blipFill>
        <p:spPr bwMode="auto">
          <a:xfrm>
            <a:off x="971600" y="188639"/>
            <a:ext cx="7200800" cy="64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5496" y="6309320"/>
            <a:ext cx="1728192" cy="5040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112</a:t>
            </a:r>
            <a:endParaRPr lang="ar-SA" sz="2400" b="1" spc="50" dirty="0">
              <a:ln w="11430">
                <a:solidFill>
                  <a:schemeClr val="tx1"/>
                </a:solidFill>
                <a:prstDash val="sysDot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496" y="6309320"/>
            <a:ext cx="1728192" cy="5040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113</a:t>
            </a:r>
            <a:endParaRPr lang="ar-SA" sz="2400" b="1" spc="50" dirty="0">
              <a:ln w="11430">
                <a:solidFill>
                  <a:schemeClr val="tx1"/>
                </a:solidFill>
                <a:prstDash val="sysDot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4032" t="27188" r="37189" b="13750"/>
          <a:stretch>
            <a:fillRect/>
          </a:stretch>
        </p:blipFill>
        <p:spPr bwMode="auto">
          <a:xfrm>
            <a:off x="1691680" y="188639"/>
            <a:ext cx="5796136" cy="668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2372" t="32110" r="38850" b="13750"/>
          <a:stretch>
            <a:fillRect/>
          </a:stretch>
        </p:blipFill>
        <p:spPr bwMode="auto">
          <a:xfrm>
            <a:off x="1547664" y="44623"/>
            <a:ext cx="6264696" cy="66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5496" y="6309320"/>
            <a:ext cx="1728192" cy="5040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114</a:t>
            </a:r>
            <a:endParaRPr lang="ar-SA" sz="2400" b="1" spc="50" dirty="0">
              <a:ln w="11430">
                <a:solidFill>
                  <a:schemeClr val="tx1"/>
                </a:solidFill>
                <a:prstDash val="sysDot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496" y="6309320"/>
            <a:ext cx="1728192" cy="5040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115</a:t>
            </a:r>
            <a:endParaRPr lang="ar-SA" sz="2400" b="1" spc="50" dirty="0">
              <a:ln w="11430">
                <a:solidFill>
                  <a:schemeClr val="tx1"/>
                </a:solidFill>
                <a:prstDash val="sysDot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5649" t="25391" r="23989" b="12594"/>
          <a:stretch>
            <a:fillRect/>
          </a:stretch>
        </p:blipFill>
        <p:spPr bwMode="auto">
          <a:xfrm>
            <a:off x="107504" y="0"/>
            <a:ext cx="890543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6732240" y="1556792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3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79712" y="1556792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4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732240" y="2924944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2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79712" y="2852936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732240" y="414908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6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979712" y="414908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8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732240" y="5517232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5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979712" y="5517232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7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496" y="6309320"/>
            <a:ext cx="1728192" cy="5040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115</a:t>
            </a:r>
            <a:endParaRPr lang="ar-SA" sz="2400" b="1" spc="50" dirty="0">
              <a:ln w="11430">
                <a:solidFill>
                  <a:schemeClr val="tx1"/>
                </a:solidFill>
                <a:prstDash val="sysDot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8329" r="24460" b="20641"/>
          <a:stretch>
            <a:fillRect/>
          </a:stretch>
        </p:blipFill>
        <p:spPr bwMode="auto">
          <a:xfrm>
            <a:off x="0" y="264124"/>
            <a:ext cx="9144000" cy="561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292080" y="2996952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ترحيبية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99592" y="3068960"/>
            <a:ext cx="32403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الشفاء من المرض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48064" y="5373216"/>
            <a:ext cx="26642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تهنئة بالعيد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259632" y="5373216"/>
            <a:ext cx="26642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شكر وتقدير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22266" r="34976" b="6250"/>
          <a:stretch>
            <a:fillRect/>
          </a:stretch>
        </p:blipFill>
        <p:spPr bwMode="auto">
          <a:xfrm>
            <a:off x="1691680" y="296988"/>
            <a:ext cx="5832648" cy="65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5496" y="6309320"/>
            <a:ext cx="1728192" cy="5040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110</a:t>
            </a:r>
            <a:endParaRPr lang="ar-SA" sz="2400" b="1" spc="50" dirty="0">
              <a:ln w="11430">
                <a:solidFill>
                  <a:schemeClr val="tx1"/>
                </a:solidFill>
                <a:prstDash val="sysDot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524328" y="692696"/>
            <a:ext cx="1619672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/>
            <a:r>
              <a:rPr lang="ar-SA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أرسم أمام كل هدية بطاقة صغيرة وأكتب فيها عبارة قصيرة تدل على المناسبة المذكورة عليها.</a:t>
            </a:r>
            <a:endParaRPr lang="ar-SA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843808" y="1484784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لا بأس طهور إن شاء الله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139952" y="2996952"/>
            <a:ext cx="187220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كل عام وأنتم بخير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39552" y="2996952"/>
            <a:ext cx="187220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جعله الله منزلا مباركا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139952" y="5733256"/>
            <a:ext cx="16561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شكرا على تلبية الدعوة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7504" y="5157192"/>
            <a:ext cx="187220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ألف مبروك النجاح والتخرج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207</Words>
  <Application>Microsoft Office PowerPoint</Application>
  <PresentationFormat>عرض على الشاشة (3:4)‏</PresentationFormat>
  <Paragraphs>99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user1</dc:creator>
  <cp:lastModifiedBy>user1</cp:lastModifiedBy>
  <cp:revision>64</cp:revision>
  <dcterms:created xsi:type="dcterms:W3CDTF">2020-09-20T05:11:14Z</dcterms:created>
  <dcterms:modified xsi:type="dcterms:W3CDTF">2020-10-12T06:36:55Z</dcterms:modified>
</cp:coreProperties>
</file>