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49730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4163744E-A3ED-4EA9-9F33-C8C3DDDB9ECF-L0-001.jpeg" descr="4163744E-A3ED-4EA9-9F33-C8C3DDDB9EC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265"/>
            <a:ext cx="13004800" cy="9675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6738E91E-89BD-4841-A445-1A998EC1FE80-L0-001.jpeg" descr="6738E91E-89BD-4841-A445-1A998EC1FE8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2886"/>
            <a:ext cx="13004800" cy="9547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51A4F3F5-04D3-4EF7-83CB-076F675EFD42-L0-001.jpeg" descr="51A4F3F5-04D3-4EF7-83CB-076F675EFD4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71"/>
            <a:ext cx="13004800" cy="9643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3A817891-4DFB-47A9-9C75-61C5702E351C-L0-001.jpeg" descr="3A817891-4DFB-47A9-9C75-61C5702E351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475"/>
            <a:ext cx="13004800" cy="9624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B0972D09-BC02-4078-A032-EB1BE5CB2B50-L0-001.jpeg" descr="B0972D09-BC02-4078-A032-EB1BE5CB2B5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265"/>
            <a:ext cx="13004800" cy="9675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67E43DF5-B14F-498B-9725-BE19063543CC-L0-001.jpeg" descr="67E43DF5-B14F-498B-9725-BE19063543C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855"/>
            <a:ext cx="13004800" cy="9559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C2505BEE-B3F9-4265-AC1C-14C4597B8272-L0-001.jpeg" descr="C2505BEE-B3F9-4265-AC1C-14C4597B827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7326"/>
            <a:ext cx="13004800" cy="9538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905D85FE-BCCE-4E05-B132-0D16C360C169-L0-001.jpeg" descr="905D85FE-BCCE-4E05-B132-0D16C360C16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438"/>
            <a:ext cx="13004800" cy="9648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4A623764-1922-42C2-8D0D-71C352107C5A-L0-001.jpeg" descr="4A623764-1922-42C2-8D0D-71C352107C5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855"/>
            <a:ext cx="13004800" cy="9559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5960002D-4A58-49BC-A368-CB58F539E77B-L0-001.jpeg" descr="5960002D-4A58-49BC-A368-CB58F539E77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045"/>
            <a:ext cx="13004800" cy="9629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0C8BBDE1-410C-49F4-B50B-4734A58FBAD7-L0-001.jpeg" descr="0C8BBDE1-410C-49F4-B50B-4734A58FBAD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0207"/>
            <a:ext cx="13004800" cy="9633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E87D57CB-97A8-4CE6-99D2-7A95C2874BA5-L0-001.jpeg" descr="E87D57CB-97A8-4CE6-99D2-7A95C2874BA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50"/>
            <a:ext cx="13004800" cy="974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40AF9093-E559-44D1-93CB-87C2B8594178-L0-001.jpeg" descr="40AF9093-E559-44D1-93CB-87C2B859417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7326"/>
            <a:ext cx="13004800" cy="9538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DEE740B5-BA2D-42CF-AC48-ABC82B7F0F87-L0-001.jpeg" descr="DEE740B5-BA2D-42CF-AC48-ABC82B7F0F8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9" y="0"/>
            <a:ext cx="1298622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4993CCAF-3239-4C9F-A9F2-8BE49C4914CC-L0-001.jpeg" descr="4993CCAF-3239-4C9F-A9F2-8BE49C4914C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5442"/>
            <a:ext cx="13004800" cy="9622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FBA785B5-94B7-4848-A63A-7025891E2F06-L0-001.jpeg" descr="FBA785B5-94B7-4848-A63A-7025891E2F0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52594" y="-121908"/>
            <a:ext cx="14109988" cy="9997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76CDCE57-4D33-4DC5-9080-70E79D7863BB-L0-001.jpeg" descr="76CDCE57-4D33-4DC5-9080-70E79D7863B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559"/>
            <a:ext cx="13004800" cy="9706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8B8166F6-3961-463E-8F1F-4E0B0E5A7D9A-L0-001.jpeg" descr="8B8166F6-3961-463E-8F1F-4E0B0E5A7D9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7504"/>
            <a:ext cx="13004801" cy="9678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76CDCE57-4D33-4DC5-9080-70E79D7863BB-L0-001.jpeg" descr="76CDCE57-4D33-4DC5-9080-70E79D7863B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559"/>
            <a:ext cx="13004800" cy="9706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8B8166F6-3961-463E-8F1F-4E0B0E5A7D9A-L0-001.jpeg" descr="8B8166F6-3961-463E-8F1F-4E0B0E5A7D9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37545"/>
            <a:ext cx="13004801" cy="9678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D4EB08E5-28B9-4311-A2B5-1345445C6C80-L0-001.jpeg" descr="D4EB08E5-28B9-4311-A2B5-1345445C6C80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000" y="208149"/>
            <a:ext cx="13004800" cy="9591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