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DE657-4CE4-443F-BCCF-85F826931FE2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487B2-FEF0-4F77-96C3-959CF1E35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457200" y="5562600"/>
            <a:ext cx="3838604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SA" sz="3200" dirty="0" smtClean="0"/>
              <a:t>إعداد المعلمة: هند العديني</a:t>
            </a:r>
            <a:endParaRPr lang="en-US" sz="3200" dirty="0"/>
          </a:p>
        </p:txBody>
      </p:sp>
      <p:pic>
        <p:nvPicPr>
          <p:cNvPr id="4" name="صورة 3" descr="اللهم-عل-منا-ما-ينفعنا-و-انفعنا-بما-عل-متنا-و-ز-د-نا-علما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04800"/>
            <a:ext cx="5286412" cy="135732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590800"/>
            <a:ext cx="5715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962400"/>
            <a:ext cx="3657600" cy="23241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533400"/>
            <a:ext cx="1924050" cy="1676400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667000"/>
            <a:ext cx="2181225" cy="3352800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886200"/>
            <a:ext cx="2381250" cy="1214437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</p:spPr>
      </p:pic>
      <p:sp>
        <p:nvSpPr>
          <p:cNvPr id="6" name="وسيلة شرح على شكل سحابة 5"/>
          <p:cNvSpPr/>
          <p:nvPr/>
        </p:nvSpPr>
        <p:spPr>
          <a:xfrm>
            <a:off x="1828800" y="228600"/>
            <a:ext cx="4100538" cy="1122238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عددي طرق حل معادلات الدرجة الثانية ؟</a:t>
            </a:r>
            <a:endParaRPr lang="en-US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وسيلة شرح على شكل سحابة 6"/>
          <p:cNvSpPr/>
          <p:nvPr/>
        </p:nvSpPr>
        <p:spPr>
          <a:xfrm>
            <a:off x="1219200" y="1524000"/>
            <a:ext cx="4862538" cy="969838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كيف يتم تحديد عدد حلول معادلة الدرجة الثانية وأنواعها؟</a:t>
            </a:r>
            <a:endParaRPr lang="en-US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وسيلة شرح على شكل سحابة 7"/>
          <p:cNvSpPr/>
          <p:nvPr/>
        </p:nvSpPr>
        <p:spPr>
          <a:xfrm>
            <a:off x="1600200" y="2611562"/>
            <a:ext cx="4633938" cy="969838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كيف يمكن تحديد عوامل كثيرات الحدود  ؟</a:t>
            </a:r>
            <a:endParaRPr lang="en-US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79438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وسيلة شرح على شكل سحابة 2"/>
          <p:cNvSpPr/>
          <p:nvPr/>
        </p:nvSpPr>
        <p:spPr>
          <a:xfrm>
            <a:off x="3124200" y="4114800"/>
            <a:ext cx="5181600" cy="969838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بناء على المعادلة ما</a:t>
            </a:r>
            <a:r>
              <a:rPr lang="en-US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تكلفة إنتاج القطعة الواحدة في عام </a:t>
            </a:r>
            <a:r>
              <a:rPr lang="en-US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1410</a:t>
            </a:r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؟</a:t>
            </a:r>
            <a:endParaRPr lang="en-US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وسيلة شرح على شكل سحابة 3"/>
          <p:cNvSpPr/>
          <p:nvPr/>
        </p:nvSpPr>
        <p:spPr>
          <a:xfrm>
            <a:off x="304800" y="5334000"/>
            <a:ext cx="5181600" cy="969838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هل تبقى المعادلة صحيحة لقيم  </a:t>
            </a:r>
            <a:r>
              <a:rPr lang="en-US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x </a:t>
            </a:r>
            <a:r>
              <a:rPr lang="ar-SA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السالبة ؟</a:t>
            </a:r>
            <a:endParaRPr lang="en-US" sz="2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04800"/>
            <a:ext cx="54864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7591425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14400"/>
            <a:ext cx="8686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839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ستطيل 3"/>
          <p:cNvSpPr/>
          <p:nvPr/>
        </p:nvSpPr>
        <p:spPr>
          <a:xfrm>
            <a:off x="2971800" y="23622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2971800" y="27432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2743200" y="32004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3124200" y="36576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2971800" y="4191000"/>
            <a:ext cx="5791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609600" y="5181600"/>
            <a:ext cx="83058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304800" y="1676400"/>
            <a:ext cx="2362200" cy="320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5344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2971800" y="17526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3048000" y="21336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2971800" y="25146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2971800" y="28956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2971800" y="3429000"/>
            <a:ext cx="5791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3124200" y="4343400"/>
            <a:ext cx="5791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304800" y="1219200"/>
            <a:ext cx="2362200" cy="320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000374"/>
            <a:ext cx="83820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1" descr="http://www.ghassan-ktait.com/data/15/imagesCABVVH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304800"/>
            <a:ext cx="1763688" cy="1428750"/>
          </a:xfrm>
          <a:prstGeom prst="rect">
            <a:avLst/>
          </a:prstGeom>
          <a:noFill/>
        </p:spPr>
      </p:pic>
      <p:sp>
        <p:nvSpPr>
          <p:cNvPr id="4" name="مستطيل مستدير الزوايا 3"/>
          <p:cNvSpPr/>
          <p:nvPr/>
        </p:nvSpPr>
        <p:spPr>
          <a:xfrm>
            <a:off x="3047976" y="214290"/>
            <a:ext cx="3429024" cy="64294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 sz="2400" b="1" dirty="0" smtClean="0"/>
          </a:p>
          <a:p>
            <a:pPr algn="ctr"/>
            <a:r>
              <a:rPr lang="ar-SA" sz="2400" b="1" dirty="0" err="1" smtClean="0"/>
              <a:t>استراتيجية</a:t>
            </a:r>
            <a:r>
              <a:rPr lang="ar-SA" sz="2400" b="1" dirty="0" smtClean="0"/>
              <a:t> </a:t>
            </a:r>
            <a:r>
              <a:rPr lang="ar-SA" sz="2400" b="1" dirty="0" err="1" smtClean="0"/>
              <a:t>الجيكسو</a:t>
            </a:r>
            <a:endParaRPr lang="en-US" sz="2400" dirty="0" smtClean="0"/>
          </a:p>
          <a:p>
            <a:pPr algn="ctr"/>
            <a:endParaRPr lang="en-US" sz="2400" dirty="0"/>
          </a:p>
        </p:txBody>
      </p:sp>
      <p:pic>
        <p:nvPicPr>
          <p:cNvPr id="5" name="صورة 4" descr="ساعة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6" name="شكل بيضاوي 5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مربع نص 6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 smtClean="0">
                <a:solidFill>
                  <a:srgbClr val="C00000"/>
                </a:solidFill>
              </a:rPr>
              <a:t>  دقائق</a:t>
            </a:r>
            <a:r>
              <a:rPr lang="en-US" b="1" dirty="0" smtClean="0">
                <a:solidFill>
                  <a:srgbClr val="C00000"/>
                </a:solidFill>
              </a:rPr>
              <a:t>10</a:t>
            </a:r>
            <a:endParaRPr lang="ar-SA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6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7675" y="609600"/>
            <a:ext cx="8239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838200"/>
            <a:ext cx="76771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066800"/>
            <a:ext cx="2343150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725" y="1"/>
            <a:ext cx="7991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2"/>
          <p:cNvSpPr/>
          <p:nvPr/>
        </p:nvSpPr>
        <p:spPr>
          <a:xfrm>
            <a:off x="990600" y="1066800"/>
            <a:ext cx="7543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مستطيل 3"/>
          <p:cNvSpPr/>
          <p:nvPr/>
        </p:nvSpPr>
        <p:spPr>
          <a:xfrm>
            <a:off x="3733800" y="1524000"/>
            <a:ext cx="4876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ستطيل 4"/>
          <p:cNvSpPr/>
          <p:nvPr/>
        </p:nvSpPr>
        <p:spPr>
          <a:xfrm>
            <a:off x="1066800" y="1905000"/>
            <a:ext cx="7543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1600200" y="21336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2667000" y="2133600"/>
            <a:ext cx="914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3657600" y="21336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4648200" y="21336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5562600" y="21336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6553200" y="21336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990600" y="2590800"/>
            <a:ext cx="76962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/>
          <p:cNvSpPr/>
          <p:nvPr/>
        </p:nvSpPr>
        <p:spPr>
          <a:xfrm>
            <a:off x="914400" y="3276600"/>
            <a:ext cx="777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/>
          <p:cNvSpPr/>
          <p:nvPr/>
        </p:nvSpPr>
        <p:spPr>
          <a:xfrm>
            <a:off x="1676400" y="3733800"/>
            <a:ext cx="914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14"/>
          <p:cNvSpPr/>
          <p:nvPr/>
        </p:nvSpPr>
        <p:spPr>
          <a:xfrm>
            <a:off x="2590800" y="3733800"/>
            <a:ext cx="914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ستطيل 15"/>
          <p:cNvSpPr/>
          <p:nvPr/>
        </p:nvSpPr>
        <p:spPr>
          <a:xfrm>
            <a:off x="3581400" y="37338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مستطيل 16"/>
          <p:cNvSpPr/>
          <p:nvPr/>
        </p:nvSpPr>
        <p:spPr>
          <a:xfrm>
            <a:off x="4648200" y="37338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مستطيل 17"/>
          <p:cNvSpPr/>
          <p:nvPr/>
        </p:nvSpPr>
        <p:spPr>
          <a:xfrm>
            <a:off x="5486400" y="37338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مستطيل 18"/>
          <p:cNvSpPr/>
          <p:nvPr/>
        </p:nvSpPr>
        <p:spPr>
          <a:xfrm>
            <a:off x="6629400" y="3733800"/>
            <a:ext cx="91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مستطيل 19"/>
          <p:cNvSpPr/>
          <p:nvPr/>
        </p:nvSpPr>
        <p:spPr>
          <a:xfrm>
            <a:off x="1143000" y="3581400"/>
            <a:ext cx="7543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مستطيل 20"/>
          <p:cNvSpPr/>
          <p:nvPr/>
        </p:nvSpPr>
        <p:spPr>
          <a:xfrm>
            <a:off x="1066800" y="4343400"/>
            <a:ext cx="7543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مستطيل 21"/>
          <p:cNvSpPr/>
          <p:nvPr/>
        </p:nvSpPr>
        <p:spPr>
          <a:xfrm>
            <a:off x="1295400" y="4953000"/>
            <a:ext cx="6705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مستطيل 22"/>
          <p:cNvSpPr/>
          <p:nvPr/>
        </p:nvSpPr>
        <p:spPr>
          <a:xfrm>
            <a:off x="6477000" y="5410200"/>
            <a:ext cx="1600200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مستطيل 24"/>
          <p:cNvSpPr/>
          <p:nvPr/>
        </p:nvSpPr>
        <p:spPr>
          <a:xfrm>
            <a:off x="5029200" y="5410200"/>
            <a:ext cx="1524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مستطيل 25"/>
          <p:cNvSpPr/>
          <p:nvPr/>
        </p:nvSpPr>
        <p:spPr>
          <a:xfrm>
            <a:off x="2971800" y="5410200"/>
            <a:ext cx="533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مستطيل 26"/>
          <p:cNvSpPr/>
          <p:nvPr/>
        </p:nvSpPr>
        <p:spPr>
          <a:xfrm>
            <a:off x="2971800" y="5638800"/>
            <a:ext cx="533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مستطيل 28"/>
          <p:cNvSpPr/>
          <p:nvPr/>
        </p:nvSpPr>
        <p:spPr>
          <a:xfrm>
            <a:off x="2971800" y="5943600"/>
            <a:ext cx="533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ستطيل 29"/>
          <p:cNvSpPr/>
          <p:nvPr/>
        </p:nvSpPr>
        <p:spPr>
          <a:xfrm>
            <a:off x="3048000" y="6172200"/>
            <a:ext cx="533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مستطيل 30"/>
          <p:cNvSpPr/>
          <p:nvPr/>
        </p:nvSpPr>
        <p:spPr>
          <a:xfrm>
            <a:off x="2971800" y="6400800"/>
            <a:ext cx="533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مستطيل 31"/>
          <p:cNvSpPr/>
          <p:nvPr/>
        </p:nvSpPr>
        <p:spPr>
          <a:xfrm>
            <a:off x="3048000" y="6629400"/>
            <a:ext cx="533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مستطيل 32"/>
          <p:cNvSpPr/>
          <p:nvPr/>
        </p:nvSpPr>
        <p:spPr>
          <a:xfrm>
            <a:off x="1219200" y="5410200"/>
            <a:ext cx="3810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62200"/>
            <a:ext cx="21717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23825"/>
            <a:ext cx="3657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2838450"/>
            <a:ext cx="72390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2" descr="ساعة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 smtClean="0">
                <a:solidFill>
                  <a:srgbClr val="C00000"/>
                </a:solidFill>
              </a:rPr>
              <a:t>  دقائق</a:t>
            </a:r>
            <a:r>
              <a:rPr lang="en-US" b="1" dirty="0" smtClean="0">
                <a:solidFill>
                  <a:srgbClr val="C00000"/>
                </a:solidFill>
              </a:rPr>
              <a:t>5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0"/>
            <a:ext cx="285748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3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8686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638300"/>
            <a:ext cx="8610599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ستطيل 3"/>
          <p:cNvSpPr/>
          <p:nvPr/>
        </p:nvSpPr>
        <p:spPr>
          <a:xfrm>
            <a:off x="533400" y="5562600"/>
            <a:ext cx="8077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686300"/>
            <a:ext cx="20669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447800"/>
            <a:ext cx="7696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990600" y="1447800"/>
            <a:ext cx="7696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مستطيل 5"/>
          <p:cNvSpPr/>
          <p:nvPr/>
        </p:nvSpPr>
        <p:spPr>
          <a:xfrm>
            <a:off x="2514600" y="21336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 6"/>
          <p:cNvSpPr/>
          <p:nvPr/>
        </p:nvSpPr>
        <p:spPr>
          <a:xfrm>
            <a:off x="2514600" y="2667000"/>
            <a:ext cx="6172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مستطيل 7"/>
          <p:cNvSpPr/>
          <p:nvPr/>
        </p:nvSpPr>
        <p:spPr>
          <a:xfrm>
            <a:off x="2667000" y="30480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مستطيل 8"/>
          <p:cNvSpPr/>
          <p:nvPr/>
        </p:nvSpPr>
        <p:spPr>
          <a:xfrm>
            <a:off x="2667000" y="35052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مستطيل 9"/>
          <p:cNvSpPr/>
          <p:nvPr/>
        </p:nvSpPr>
        <p:spPr>
          <a:xfrm>
            <a:off x="2514600" y="40386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ستطيل 10"/>
          <p:cNvSpPr/>
          <p:nvPr/>
        </p:nvSpPr>
        <p:spPr>
          <a:xfrm>
            <a:off x="2209800" y="4419600"/>
            <a:ext cx="64008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2286000" y="48768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 12"/>
          <p:cNvSpPr/>
          <p:nvPr/>
        </p:nvSpPr>
        <p:spPr>
          <a:xfrm>
            <a:off x="2133600" y="5257800"/>
            <a:ext cx="64008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 13"/>
          <p:cNvSpPr/>
          <p:nvPr/>
        </p:nvSpPr>
        <p:spPr>
          <a:xfrm>
            <a:off x="2667000" y="57150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مستطيل 14"/>
          <p:cNvSpPr/>
          <p:nvPr/>
        </p:nvSpPr>
        <p:spPr>
          <a:xfrm>
            <a:off x="2667000" y="60960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مستطيل 15"/>
          <p:cNvSpPr/>
          <p:nvPr/>
        </p:nvSpPr>
        <p:spPr>
          <a:xfrm>
            <a:off x="1447800" y="6477000"/>
            <a:ext cx="617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`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590800"/>
            <a:ext cx="8458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صورة 2" descr="ساعة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 smtClean="0">
                <a:solidFill>
                  <a:srgbClr val="C00000"/>
                </a:solidFill>
              </a:rPr>
              <a:t>  دقائق</a:t>
            </a:r>
            <a:r>
              <a:rPr lang="en-US" b="1" dirty="0" smtClean="0">
                <a:solidFill>
                  <a:srgbClr val="C00000"/>
                </a:solidFill>
              </a:rPr>
              <a:t>5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0"/>
            <a:ext cx="2857488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3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1724025"/>
            <a:ext cx="59626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85975" y="3095625"/>
            <a:ext cx="660082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14450" y="5181600"/>
            <a:ext cx="74485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مستدير الزوايا 4"/>
          <p:cNvSpPr/>
          <p:nvPr/>
        </p:nvSpPr>
        <p:spPr>
          <a:xfrm>
            <a:off x="3733056" y="76200"/>
            <a:ext cx="1296144" cy="52772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فردي</a:t>
            </a:r>
            <a:endParaRPr lang="ar-SA" sz="3600" dirty="0"/>
          </a:p>
        </p:txBody>
      </p:sp>
      <p:pic>
        <p:nvPicPr>
          <p:cNvPr id="6" name="صورة 5" descr="ساعة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32" y="-23"/>
            <a:ext cx="1714512" cy="1428759"/>
          </a:xfrm>
          <a:prstGeom prst="rect">
            <a:avLst/>
          </a:prstGeom>
        </p:spPr>
      </p:pic>
      <p:sp>
        <p:nvSpPr>
          <p:cNvPr id="7" name="شكل بيضاوي 6"/>
          <p:cNvSpPr/>
          <p:nvPr/>
        </p:nvSpPr>
        <p:spPr>
          <a:xfrm>
            <a:off x="179512" y="44624"/>
            <a:ext cx="1357322" cy="135732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14282" y="71414"/>
            <a:ext cx="12144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الزمن </a:t>
            </a:r>
          </a:p>
          <a:p>
            <a:pPr algn="l"/>
            <a:r>
              <a:rPr lang="ar-SA" b="1" dirty="0" smtClean="0">
                <a:solidFill>
                  <a:srgbClr val="C00000"/>
                </a:solidFill>
              </a:rPr>
              <a:t>  دقائق</a:t>
            </a:r>
            <a:r>
              <a:rPr lang="en-US" b="1" dirty="0" smtClean="0">
                <a:solidFill>
                  <a:srgbClr val="C00000"/>
                </a:solidFill>
              </a:rPr>
              <a:t>15</a:t>
            </a:r>
            <a:endParaRPr lang="ar-SA" b="1" dirty="0">
              <a:solidFill>
                <a:srgbClr val="C00000"/>
              </a:solidFill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86600" y="1066800"/>
            <a:ext cx="9620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9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89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000"/>
                            </p:stCondLst>
                            <p:childTnLst>
                              <p:par>
                                <p:cTn id="9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8713" y="2233613"/>
            <a:ext cx="6884987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مستدير الزوايا 2"/>
          <p:cNvSpPr/>
          <p:nvPr/>
        </p:nvSpPr>
        <p:spPr>
          <a:xfrm>
            <a:off x="3810000" y="381000"/>
            <a:ext cx="1118592" cy="5760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فردي</a:t>
            </a:r>
            <a:endParaRPr lang="ar-SA" sz="2400" b="1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7162800" y="304800"/>
            <a:ext cx="1423392" cy="576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التقويم</a:t>
            </a:r>
            <a:endParaRPr lang="ar-S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71</Words>
  <Application>Microsoft Office PowerPoint</Application>
  <PresentationFormat>عرض على الشاشة (3:4)‏</PresentationFormat>
  <Paragraphs>20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TOSHIBA</dc:creator>
  <cp:lastModifiedBy>TOSHIBA</cp:lastModifiedBy>
  <cp:revision>15</cp:revision>
  <dcterms:created xsi:type="dcterms:W3CDTF">2015-12-01T15:56:40Z</dcterms:created>
  <dcterms:modified xsi:type="dcterms:W3CDTF">2015-12-08T20:41:09Z</dcterms:modified>
</cp:coreProperties>
</file>