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360C9-D6D3-4736-92F7-4A66F2669D3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F527C-87DE-46B9-A5F3-D7BF41558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91008-CFD9-47F0-93B6-74B7EB4AAFC9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B899-CBD4-4D71-BCEC-D61BFC138D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62000" y="4495800"/>
            <a:ext cx="3838604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200" dirty="0"/>
              <a:t>إعداد المعلمة: هند العديني</a:t>
            </a:r>
            <a:endParaRPr lang="en-US" sz="3200" dirty="0"/>
          </a:p>
        </p:txBody>
      </p:sp>
      <p:pic>
        <p:nvPicPr>
          <p:cNvPr id="3" name="صورة 2" descr="اللهم-عل-منا-ما-ينفعنا-و-انفعنا-بما-عل-متنا-و-ز-د-نا-علما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04800"/>
            <a:ext cx="5286412" cy="135732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428869"/>
            <a:ext cx="8001055" cy="158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9"/>
            <a:ext cx="8858280" cy="3833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1799</TotalTime>
  <Words>5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سمة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Emachines</dc:creator>
  <cp:lastModifiedBy>Hind Ali</cp:lastModifiedBy>
  <cp:revision>41</cp:revision>
  <dcterms:created xsi:type="dcterms:W3CDTF">2015-11-11T05:54:50Z</dcterms:created>
  <dcterms:modified xsi:type="dcterms:W3CDTF">2016-11-29T19:14:57Z</dcterms:modified>
</cp:coreProperties>
</file>