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sldIdLst>
    <p:sldId id="354" r:id="rId2"/>
    <p:sldId id="356" r:id="rId3"/>
    <p:sldId id="379" r:id="rId4"/>
    <p:sldId id="392" r:id="rId5"/>
    <p:sldId id="393" r:id="rId6"/>
    <p:sldId id="374" r:id="rId7"/>
    <p:sldId id="389" r:id="rId8"/>
    <p:sldId id="369" r:id="rId9"/>
    <p:sldId id="396" r:id="rId10"/>
    <p:sldId id="397" r:id="rId11"/>
    <p:sldId id="390" r:id="rId12"/>
    <p:sldId id="359" r:id="rId13"/>
    <p:sldId id="391" r:id="rId14"/>
  </p:sldIdLst>
  <p:sldSz cx="9144000" cy="6858000" type="screen4x3"/>
  <p:notesSz cx="6858000" cy="9144000"/>
  <p:custDataLst>
    <p:tags r:id="rId1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358" autoAdjust="0"/>
    <p:restoredTop sz="94660"/>
  </p:normalViewPr>
  <p:slideViewPr>
    <p:cSldViewPr>
      <p:cViewPr varScale="1">
        <p:scale>
          <a:sx n="51" d="100"/>
          <a:sy n="51" d="100"/>
        </p:scale>
        <p:origin x="-9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مستطيل 8"/>
          <p:cNvSpPr/>
          <p:nvPr userDrawn="1"/>
        </p:nvSpPr>
        <p:spPr>
          <a:xfrm>
            <a:off x="683568" y="764704"/>
            <a:ext cx="7776864" cy="50405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 descr="C:\Users\NORALMOALEM\Documents\1277831833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5" y="548680"/>
            <a:ext cx="8676710" cy="579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1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37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27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عنوان 14"/>
          <p:cNvSpPr>
            <a:spLocks noGrp="1"/>
          </p:cNvSpPr>
          <p:nvPr>
            <p:ph type="title"/>
          </p:nvPr>
        </p:nvSpPr>
        <p:spPr>
          <a:xfrm>
            <a:off x="4139952" y="476672"/>
            <a:ext cx="4176464" cy="86409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54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عنوان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36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19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21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27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9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0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53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46122" y="511176"/>
            <a:ext cx="3744416" cy="8843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/>
              <a:t>عنوان الدرس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7" name="خماسي 6">
            <a:hlinkClick r:id="" action="ppaction://hlinkshowjump?jump=previousslide"/>
          </p:cNvPr>
          <p:cNvSpPr/>
          <p:nvPr/>
        </p:nvSpPr>
        <p:spPr>
          <a:xfrm>
            <a:off x="5940152" y="6021288"/>
            <a:ext cx="2016224" cy="50405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السابق</a:t>
            </a:r>
            <a:endParaRPr lang="ar-SA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شارة رتبة 7"/>
          <p:cNvSpPr/>
          <p:nvPr/>
        </p:nvSpPr>
        <p:spPr>
          <a:xfrm>
            <a:off x="7714474" y="6012662"/>
            <a:ext cx="504056" cy="5040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خماسي 8">
            <a:hlinkClick r:id="" action="ppaction://hlinkshowjump?jump=nextslide"/>
          </p:cNvPr>
          <p:cNvSpPr/>
          <p:nvPr/>
        </p:nvSpPr>
        <p:spPr>
          <a:xfrm flipH="1">
            <a:off x="1259632" y="6021288"/>
            <a:ext cx="2016224" cy="50405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التالي</a:t>
            </a:r>
            <a:endParaRPr lang="ar-SA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شارة رتبة 9"/>
          <p:cNvSpPr/>
          <p:nvPr/>
        </p:nvSpPr>
        <p:spPr>
          <a:xfrm flipH="1">
            <a:off x="1006104" y="6023200"/>
            <a:ext cx="504056" cy="5040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275856" y="6029914"/>
            <a:ext cx="2664296" cy="497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  <a:endParaRPr lang="ar-SA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9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491880" y="485298"/>
            <a:ext cx="4824536" cy="940966"/>
          </a:xfrm>
        </p:spPr>
        <p:txBody>
          <a:bodyPr/>
          <a:lstStyle/>
          <a:p>
            <a:r>
              <a:rPr lang="ar-SA" sz="4400" b="0" dirty="0">
                <a:solidFill>
                  <a:srgbClr val="FF0000"/>
                </a:solidFill>
              </a:rPr>
              <a:t>آداب </a:t>
            </a:r>
            <a:r>
              <a:rPr lang="ar-SA" sz="4400" b="0" dirty="0" smtClean="0">
                <a:solidFill>
                  <a:srgbClr val="FF0000"/>
                </a:solidFill>
              </a:rPr>
              <a:t>استخدام دورة المياه</a:t>
            </a:r>
            <a:endParaRPr lang="ar-SA" sz="44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27584" y="567342"/>
            <a:ext cx="3600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التمهيد</a:t>
            </a:r>
            <a:endParaRPr lang="ar-EG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24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05113"/>
            <a:ext cx="4669760" cy="170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894287" cy="289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4" y="4293096"/>
            <a:ext cx="331732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7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27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7280498" cy="473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ستطيل 18"/>
          <p:cNvSpPr/>
          <p:nvPr/>
        </p:nvSpPr>
        <p:spPr>
          <a:xfrm>
            <a:off x="4644008" y="3554274"/>
            <a:ext cx="1162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هدر</a:t>
            </a:r>
            <a:endParaRPr lang="ar-S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 flipH="1">
            <a:off x="5826132" y="4477604"/>
            <a:ext cx="432048" cy="4500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flipH="1">
            <a:off x="6876256" y="4427540"/>
            <a:ext cx="432048" cy="4500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flipH="1">
            <a:off x="6372200" y="4427540"/>
            <a:ext cx="432048" cy="4500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flipH="1">
            <a:off x="3008020" y="4378250"/>
            <a:ext cx="432048" cy="4500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flipH="1">
            <a:off x="2555776" y="4376626"/>
            <a:ext cx="432048" cy="4500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H="1">
            <a:off x="4899881" y="4427540"/>
            <a:ext cx="432048" cy="4500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flipH="1">
            <a:off x="3563888" y="4427540"/>
            <a:ext cx="432048" cy="4500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3995936" y="4427539"/>
            <a:ext cx="432048" cy="4500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463871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سحابة 6"/>
          <p:cNvSpPr/>
          <p:nvPr/>
        </p:nvSpPr>
        <p:spPr>
          <a:xfrm>
            <a:off x="4067944" y="764704"/>
            <a:ext cx="4536504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ارشادات عامة</a:t>
            </a:r>
            <a:endParaRPr lang="ar-EG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37280" y="2276872"/>
            <a:ext cx="8483192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ar-SA" sz="3200" b="1" dirty="0"/>
              <a:t>لا تدخلي دورة المياه ومعك طعام </a:t>
            </a:r>
            <a:r>
              <a:rPr lang="ar-SA" sz="3200" b="1" dirty="0" smtClean="0"/>
              <a:t>أو شيء</a:t>
            </a:r>
            <a:r>
              <a:rPr lang="ar-SA" sz="3200" b="1" dirty="0"/>
              <a:t> </a:t>
            </a:r>
            <a:r>
              <a:rPr lang="ar-SA" sz="3200" b="1" dirty="0" smtClean="0"/>
              <a:t>كتب </a:t>
            </a:r>
            <a:r>
              <a:rPr lang="ar-SA" sz="3200" b="1" dirty="0"/>
              <a:t>عليه </a:t>
            </a:r>
            <a:r>
              <a:rPr lang="ar-SA" sz="3200" b="1" dirty="0" smtClean="0"/>
              <a:t>اسم </a:t>
            </a:r>
            <a:r>
              <a:rPr lang="ar-SA" sz="3200" b="1" dirty="0"/>
              <a:t>الله.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3200" b="1" dirty="0" smtClean="0"/>
              <a:t> تحرصي على نظافة </a:t>
            </a:r>
            <a:r>
              <a:rPr lang="ar-SA" sz="3200" b="1" dirty="0"/>
              <a:t>دورة </a:t>
            </a:r>
            <a:r>
              <a:rPr lang="ar-SA" sz="3200" b="1" dirty="0" smtClean="0"/>
              <a:t>المياه بعد استعمالها؛ لأنه</a:t>
            </a:r>
            <a:r>
              <a:rPr lang="ar-EG" sz="3200" b="1" dirty="0" smtClean="0"/>
              <a:t>ا</a:t>
            </a:r>
            <a:r>
              <a:rPr lang="ar-SA" sz="3200" b="1" dirty="0" smtClean="0"/>
              <a:t> وضعت من أجلك</a:t>
            </a:r>
            <a:r>
              <a:rPr lang="ar-SA" sz="3200" b="1" dirty="0"/>
              <a:t> </a:t>
            </a:r>
            <a:r>
              <a:rPr lang="ar-SA" sz="3200" b="1" dirty="0" smtClean="0"/>
              <a:t>وغيرك</a:t>
            </a:r>
            <a:r>
              <a:rPr lang="ar-SA" sz="3200" b="1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3200" b="1" dirty="0" smtClean="0"/>
              <a:t>دورات </a:t>
            </a:r>
            <a:r>
              <a:rPr lang="ar-SA" sz="3200" b="1" dirty="0"/>
              <a:t>المياه القذرة </a:t>
            </a:r>
            <a:r>
              <a:rPr lang="ar-SA" sz="3200" b="1" dirty="0" smtClean="0"/>
              <a:t>تسبب </a:t>
            </a:r>
            <a:r>
              <a:rPr lang="ar-SA" sz="3200" b="1" dirty="0"/>
              <a:t>انتقال كثير </a:t>
            </a:r>
            <a:r>
              <a:rPr lang="ar-SA" sz="3200" b="1" dirty="0" smtClean="0"/>
              <a:t>من</a:t>
            </a:r>
            <a:r>
              <a:rPr lang="ar-SA" sz="3200" b="1" dirty="0"/>
              <a:t> </a:t>
            </a:r>
            <a:r>
              <a:rPr lang="ar-SA" sz="3200" b="1" dirty="0" smtClean="0"/>
              <a:t>الأمراض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3200" b="1" dirty="0" smtClean="0"/>
              <a:t>الحديث في دورة المياه أمر مكروه.</a:t>
            </a:r>
            <a:endParaRPr lang="ar-SA" sz="3200" b="1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28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73763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83768" y="1988840"/>
            <a:ext cx="60182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70C0"/>
                </a:solidFill>
              </a:rPr>
              <a:t>ذكر دعاء ما قبل </a:t>
            </a:r>
            <a:r>
              <a:rPr lang="ar-SA" sz="2800" b="1" dirty="0" smtClean="0">
                <a:solidFill>
                  <a:srgbClr val="0070C0"/>
                </a:solidFill>
              </a:rPr>
              <a:t>الدخول. </a:t>
            </a:r>
            <a:endParaRPr lang="ar-SA" sz="28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0070C0"/>
                </a:solidFill>
              </a:rPr>
              <a:t>غسل </a:t>
            </a:r>
            <a:r>
              <a:rPr lang="ar-SA" sz="2800" b="1" dirty="0">
                <a:solidFill>
                  <a:srgbClr val="0070C0"/>
                </a:solidFill>
              </a:rPr>
              <a:t>اليدين بالماء </a:t>
            </a:r>
            <a:r>
              <a:rPr lang="ar-SA" sz="2800" b="1" dirty="0" smtClean="0">
                <a:solidFill>
                  <a:srgbClr val="0070C0"/>
                </a:solidFill>
              </a:rPr>
              <a:t>والصابون.         </a:t>
            </a:r>
            <a:endParaRPr lang="ar-SA" sz="28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70C0"/>
                </a:solidFill>
              </a:rPr>
              <a:t>ذكر دعاء الخروج</a:t>
            </a:r>
            <a:r>
              <a:rPr lang="ar-SA" sz="2800" b="1" dirty="0" smtClean="0">
                <a:solidFill>
                  <a:srgbClr val="0070C0"/>
                </a:solidFill>
              </a:rPr>
              <a:t>. </a:t>
            </a:r>
            <a:endParaRPr lang="ar-EG" sz="2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0070C0"/>
                </a:solidFill>
              </a:rPr>
              <a:t>الدخول </a:t>
            </a:r>
            <a:r>
              <a:rPr lang="ar-SA" sz="2800" b="1" dirty="0">
                <a:solidFill>
                  <a:srgbClr val="0070C0"/>
                </a:solidFill>
              </a:rPr>
              <a:t>بالرجل </a:t>
            </a:r>
            <a:r>
              <a:rPr lang="ar-SA" sz="2800" b="1" dirty="0" smtClean="0">
                <a:solidFill>
                  <a:srgbClr val="0070C0"/>
                </a:solidFill>
              </a:rPr>
              <a:t>اليسرى. 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0070C0"/>
                </a:solidFill>
              </a:rPr>
              <a:t> الاستتار عند قضاء </a:t>
            </a:r>
            <a:r>
              <a:rPr lang="ar-SA" sz="2800" b="1" dirty="0">
                <a:solidFill>
                  <a:srgbClr val="0070C0"/>
                </a:solidFill>
              </a:rPr>
              <a:t>الحاجة</a:t>
            </a:r>
            <a:r>
              <a:rPr lang="ar-SA" sz="2800" b="1" dirty="0" smtClean="0">
                <a:solidFill>
                  <a:srgbClr val="0070C0"/>
                </a:solidFill>
              </a:rPr>
              <a:t>. </a:t>
            </a:r>
            <a:endParaRPr lang="ar-EG" sz="2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0070C0"/>
                </a:solidFill>
              </a:rPr>
              <a:t>الخروج </a:t>
            </a:r>
            <a:r>
              <a:rPr lang="ar-SA" sz="2800" b="1" dirty="0">
                <a:solidFill>
                  <a:srgbClr val="0070C0"/>
                </a:solidFill>
              </a:rPr>
              <a:t>بالرجل اليمنى</a:t>
            </a:r>
            <a:r>
              <a:rPr lang="ar-SA" sz="2800" b="1" dirty="0" smtClean="0">
                <a:solidFill>
                  <a:srgbClr val="0070C0"/>
                </a:solidFill>
              </a:rPr>
              <a:t>.                 </a:t>
            </a:r>
            <a:endParaRPr lang="ar-SA" sz="2800" dirty="0">
              <a:solidFill>
                <a:srgbClr val="0070C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98687" y="584132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هيا نمرح</a:t>
            </a:r>
            <a:endParaRPr lang="ar-EG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798188" y="1268760"/>
            <a:ext cx="5703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أرقّم آداب قضاء الحاجة بالترتيب::</a:t>
            </a:r>
          </a:p>
        </p:txBody>
      </p:sp>
      <p:sp>
        <p:nvSpPr>
          <p:cNvPr id="19" name="شكل بيضاوي 18"/>
          <p:cNvSpPr/>
          <p:nvPr/>
        </p:nvSpPr>
        <p:spPr>
          <a:xfrm>
            <a:off x="1683763" y="2060848"/>
            <a:ext cx="879930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200" b="1" dirty="0" smtClean="0"/>
              <a:t>1</a:t>
            </a:r>
            <a:endParaRPr lang="ar-SA" sz="2200" b="1" dirty="0"/>
          </a:p>
        </p:txBody>
      </p:sp>
      <p:grpSp>
        <p:nvGrpSpPr>
          <p:cNvPr id="13" name="مجموعة 12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29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8" name="شكل بيضاوي 17"/>
          <p:cNvSpPr/>
          <p:nvPr/>
        </p:nvSpPr>
        <p:spPr>
          <a:xfrm>
            <a:off x="1691680" y="2708920"/>
            <a:ext cx="879930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200" b="1" dirty="0" smtClean="0"/>
              <a:t>4</a:t>
            </a:r>
            <a:endParaRPr lang="ar-SA" sz="2200" b="1" dirty="0"/>
          </a:p>
        </p:txBody>
      </p:sp>
      <p:sp>
        <p:nvSpPr>
          <p:cNvPr id="24" name="شكل بيضاوي 23"/>
          <p:cNvSpPr/>
          <p:nvPr/>
        </p:nvSpPr>
        <p:spPr>
          <a:xfrm>
            <a:off x="1691680" y="3356992"/>
            <a:ext cx="879930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200" b="1" dirty="0"/>
              <a:t>6</a:t>
            </a:r>
            <a:endParaRPr lang="ar-SA" sz="2200" b="1" dirty="0"/>
          </a:p>
        </p:txBody>
      </p:sp>
      <p:sp>
        <p:nvSpPr>
          <p:cNvPr id="25" name="شكل بيضاوي 24"/>
          <p:cNvSpPr/>
          <p:nvPr/>
        </p:nvSpPr>
        <p:spPr>
          <a:xfrm>
            <a:off x="1699597" y="4005064"/>
            <a:ext cx="879930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200" b="1" dirty="0" smtClean="0"/>
              <a:t>2</a:t>
            </a:r>
            <a:endParaRPr lang="ar-SA" sz="2200" b="1" dirty="0"/>
          </a:p>
        </p:txBody>
      </p:sp>
      <p:sp>
        <p:nvSpPr>
          <p:cNvPr id="26" name="شكل بيضاوي 25"/>
          <p:cNvSpPr/>
          <p:nvPr/>
        </p:nvSpPr>
        <p:spPr>
          <a:xfrm>
            <a:off x="1691680" y="4653136"/>
            <a:ext cx="879930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200" b="1" dirty="0" smtClean="0"/>
              <a:t>3</a:t>
            </a:r>
            <a:endParaRPr lang="ar-SA" sz="2200" b="1" dirty="0"/>
          </a:p>
        </p:txBody>
      </p:sp>
      <p:sp>
        <p:nvSpPr>
          <p:cNvPr id="27" name="شكل بيضاوي 26"/>
          <p:cNvSpPr/>
          <p:nvPr/>
        </p:nvSpPr>
        <p:spPr>
          <a:xfrm>
            <a:off x="1699597" y="5373216"/>
            <a:ext cx="879930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200" b="1" dirty="0" smtClean="0"/>
              <a:t>5</a:t>
            </a:r>
            <a:endParaRPr lang="ar-SA" sz="2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4135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19" grpId="0" animBg="1"/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29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05" y="708123"/>
            <a:ext cx="4044822" cy="59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3"/>
            <a:ext cx="5904656" cy="360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شكل بيضاوي 14"/>
          <p:cNvSpPr/>
          <p:nvPr/>
        </p:nvSpPr>
        <p:spPr>
          <a:xfrm>
            <a:off x="1691680" y="3501008"/>
            <a:ext cx="2016224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1655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563888" y="522622"/>
            <a:ext cx="4761859" cy="851485"/>
          </a:xfrm>
        </p:spPr>
        <p:txBody>
          <a:bodyPr/>
          <a:lstStyle/>
          <a:p>
            <a:r>
              <a:rPr lang="ar-SA" sz="4400" b="0" dirty="0">
                <a:solidFill>
                  <a:srgbClr val="FF0000"/>
                </a:solidFill>
              </a:rPr>
              <a:t>آداب استخدام دورة المياه</a:t>
            </a:r>
            <a:endParaRPr lang="ar-SA" sz="4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827584" y="567342"/>
            <a:ext cx="3600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تواصل</a:t>
            </a:r>
            <a:endParaRPr lang="ar-EG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إطار 4"/>
          <p:cNvSpPr/>
          <p:nvPr/>
        </p:nvSpPr>
        <p:spPr>
          <a:xfrm>
            <a:off x="611561" y="1611126"/>
            <a:ext cx="8218110" cy="695265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/>
              <a:t>فائدة دورات </a:t>
            </a:r>
            <a:r>
              <a:rPr lang="ar-SA" sz="2800" b="1" dirty="0" smtClean="0"/>
              <a:t>المياه</a:t>
            </a:r>
            <a:r>
              <a:rPr lang="ar-EG" sz="2800" b="1" dirty="0" smtClean="0"/>
              <a:t>: </a:t>
            </a:r>
            <a:r>
              <a:rPr lang="ar-SA" sz="2800" b="1" dirty="0" smtClean="0">
                <a:solidFill>
                  <a:srgbClr val="0070C0"/>
                </a:solidFill>
              </a:rPr>
              <a:t>قضاء الحاجة – الاستحمام والنظافة</a:t>
            </a:r>
            <a:r>
              <a:rPr lang="ar-EG" sz="2800" b="1" dirty="0" smtClean="0">
                <a:solidFill>
                  <a:srgbClr val="0070C0"/>
                </a:solidFill>
              </a:rPr>
              <a:t>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" name="إطار 9"/>
          <p:cNvSpPr/>
          <p:nvPr/>
        </p:nvSpPr>
        <p:spPr>
          <a:xfrm>
            <a:off x="611561" y="2492896"/>
            <a:ext cx="8218110" cy="1267837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 smtClean="0"/>
              <a:t>أكمل </a:t>
            </a:r>
            <a:r>
              <a:rPr lang="ar-SA" sz="2800" b="1" dirty="0"/>
              <a:t>دعاء دخول دورة </a:t>
            </a:r>
            <a:r>
              <a:rPr lang="ar-SA" sz="2800" b="1" dirty="0" smtClean="0"/>
              <a:t>المياه</a:t>
            </a:r>
            <a:r>
              <a:rPr lang="ar-EG" sz="2800" b="1" dirty="0" smtClean="0"/>
              <a:t>:</a:t>
            </a:r>
            <a:r>
              <a:rPr lang="ar-SA" sz="2800" b="1" dirty="0" smtClean="0"/>
              <a:t> </a:t>
            </a:r>
            <a:r>
              <a:rPr lang="ar-SA" sz="2800" dirty="0" smtClean="0">
                <a:solidFill>
                  <a:srgbClr val="0070C0"/>
                </a:solidFill>
              </a:rPr>
              <a:t>اللهم إني أعوذ بك </a:t>
            </a:r>
            <a:r>
              <a:rPr lang="ar-SA" sz="2800" dirty="0">
                <a:solidFill>
                  <a:srgbClr val="0070C0"/>
                </a:solidFill>
              </a:rPr>
              <a:t>من </a:t>
            </a:r>
            <a:r>
              <a:rPr lang="ar-SA" sz="2800" dirty="0" smtClean="0">
                <a:solidFill>
                  <a:srgbClr val="0070C0"/>
                </a:solidFill>
              </a:rPr>
              <a:t>الخبث والخبائث</a:t>
            </a:r>
            <a:r>
              <a:rPr lang="ar-SA" sz="2800" dirty="0">
                <a:solidFill>
                  <a:srgbClr val="0070C0"/>
                </a:solidFill>
              </a:rPr>
              <a:t>.</a:t>
            </a:r>
            <a:endParaRPr lang="ar-SA" sz="2800" b="1" dirty="0">
              <a:solidFill>
                <a:srgbClr val="0070C0"/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4752528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27005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707906" y="522622"/>
            <a:ext cx="4617842" cy="851485"/>
          </a:xfrm>
        </p:spPr>
        <p:txBody>
          <a:bodyPr/>
          <a:lstStyle/>
          <a:p>
            <a:r>
              <a:rPr lang="ar-SA" sz="4400" b="0" dirty="0">
                <a:solidFill>
                  <a:srgbClr val="FF0000"/>
                </a:solidFill>
              </a:rPr>
              <a:t>آداب استخدام دورة المياه</a:t>
            </a:r>
            <a:endParaRPr lang="ar-SA" sz="4400" dirty="0"/>
          </a:p>
        </p:txBody>
      </p:sp>
      <p:sp>
        <p:nvSpPr>
          <p:cNvPr id="5" name="إطار 4"/>
          <p:cNvSpPr/>
          <p:nvPr/>
        </p:nvSpPr>
        <p:spPr>
          <a:xfrm>
            <a:off x="323528" y="1556792"/>
            <a:ext cx="8385124" cy="858857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600" b="1" dirty="0" smtClean="0"/>
              <a:t>لقضاء </a:t>
            </a:r>
            <a:r>
              <a:rPr lang="ar-SA" sz="3600" b="1" dirty="0"/>
              <a:t>الحاجة </a:t>
            </a:r>
            <a:r>
              <a:rPr lang="ar-SA" sz="3600" b="1" dirty="0" smtClean="0"/>
              <a:t>آداب</a:t>
            </a:r>
            <a:r>
              <a:rPr lang="ar-SA" sz="3600" b="1" dirty="0"/>
              <a:t>, </a:t>
            </a:r>
            <a:r>
              <a:rPr lang="ar-SA" sz="3600" b="1" dirty="0" smtClean="0"/>
              <a:t>أكتب </a:t>
            </a:r>
            <a:r>
              <a:rPr lang="ar-SA" sz="3600" b="1" dirty="0"/>
              <a:t>الآداب </a:t>
            </a:r>
            <a:r>
              <a:rPr lang="ar-SA" sz="3600" b="1" dirty="0" smtClean="0"/>
              <a:t>مسترشدة بالصور</a:t>
            </a:r>
            <a:r>
              <a:rPr lang="ar-SA" sz="3600" b="1" dirty="0"/>
              <a:t>: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004048" y="5430996"/>
            <a:ext cx="321417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300" b="1" dirty="0" smtClean="0">
                <a:solidFill>
                  <a:srgbClr val="0070C0"/>
                </a:solidFill>
              </a:rPr>
              <a:t>أدخل دورة المياه بالقدم اليسرى</a:t>
            </a:r>
            <a:endParaRPr lang="ar-SA" sz="2300" b="1" dirty="0">
              <a:solidFill>
                <a:srgbClr val="0070C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793450" y="4571836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chemeClr val="dk1"/>
                </a:solidFill>
              </a:rPr>
              <a:t>.</a:t>
            </a:r>
            <a:endParaRPr lang="ar-SA" sz="3600" b="1" dirty="0">
              <a:solidFill>
                <a:schemeClr val="dk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9" y="548680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179512" y="5445224"/>
            <a:ext cx="321417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300" b="1" dirty="0" smtClean="0">
                <a:solidFill>
                  <a:srgbClr val="0070C0"/>
                </a:solidFill>
              </a:rPr>
              <a:t>أقول دعاء دخول دورة المياه</a:t>
            </a:r>
            <a:endParaRPr lang="ar-SA" sz="23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38412"/>
            <a:ext cx="2080025" cy="288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38412"/>
            <a:ext cx="2226171" cy="29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39204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347864" y="522622"/>
            <a:ext cx="4977883" cy="851485"/>
          </a:xfrm>
        </p:spPr>
        <p:txBody>
          <a:bodyPr/>
          <a:lstStyle/>
          <a:p>
            <a:r>
              <a:rPr lang="ar-SA" sz="4400" b="0" dirty="0">
                <a:solidFill>
                  <a:srgbClr val="FF0000"/>
                </a:solidFill>
              </a:rPr>
              <a:t>آداب استخدام دورة المياه</a:t>
            </a:r>
            <a:endParaRPr lang="ar-SA" sz="4400" dirty="0"/>
          </a:p>
        </p:txBody>
      </p:sp>
      <p:sp>
        <p:nvSpPr>
          <p:cNvPr id="8" name="مستطيل 7"/>
          <p:cNvSpPr/>
          <p:nvPr/>
        </p:nvSpPr>
        <p:spPr>
          <a:xfrm>
            <a:off x="1043609" y="548680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27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971600" y="4797152"/>
            <a:ext cx="1933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200" b="1" dirty="0" smtClean="0">
                <a:solidFill>
                  <a:srgbClr val="0070C0"/>
                </a:solidFill>
              </a:rPr>
              <a:t>بعد الانتهاء أسحب جهاز الطرد</a:t>
            </a:r>
            <a:endParaRPr lang="ar-SA" sz="2200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50" y="1988840"/>
            <a:ext cx="2132090" cy="276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87914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707906" y="522622"/>
            <a:ext cx="4617842" cy="851485"/>
          </a:xfrm>
        </p:spPr>
        <p:txBody>
          <a:bodyPr/>
          <a:lstStyle/>
          <a:p>
            <a:r>
              <a:rPr lang="ar-SA" sz="4400" b="0" dirty="0">
                <a:solidFill>
                  <a:srgbClr val="FF0000"/>
                </a:solidFill>
              </a:rPr>
              <a:t>آداب استخدام دورة المياه</a:t>
            </a:r>
            <a:endParaRPr lang="ar-SA" sz="4400" dirty="0"/>
          </a:p>
        </p:txBody>
      </p:sp>
      <p:sp>
        <p:nvSpPr>
          <p:cNvPr id="4" name="مستطيل 3"/>
          <p:cNvSpPr/>
          <p:nvPr/>
        </p:nvSpPr>
        <p:spPr>
          <a:xfrm>
            <a:off x="5813762" y="4725144"/>
            <a:ext cx="2518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0070C0"/>
                </a:solidFill>
              </a:rPr>
              <a:t>بعد الانتهاء أغسل يدي بالماء والصابون.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219534" y="4139788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chemeClr val="dk1"/>
                </a:solidFill>
              </a:rPr>
              <a:t>.</a:t>
            </a:r>
            <a:endParaRPr lang="ar-SA" sz="3600" b="1" dirty="0">
              <a:solidFill>
                <a:schemeClr val="dk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9" y="548680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605596" y="4758243"/>
            <a:ext cx="2518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400" b="1" dirty="0" smtClean="0">
                <a:solidFill>
                  <a:srgbClr val="0070C0"/>
                </a:solidFill>
              </a:rPr>
              <a:t>عند الخروج أقول «غفرانك»</a:t>
            </a:r>
            <a:endParaRPr lang="ar-SA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2279382" cy="270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07" y="2049237"/>
            <a:ext cx="2051123" cy="258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608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14187" cy="1800200"/>
          </a:xfrm>
        </p:spPr>
        <p:txBody>
          <a:bodyPr/>
          <a:lstStyle/>
          <a:p>
            <a:r>
              <a:rPr lang="ar-EG" sz="4400" dirty="0" smtClean="0">
                <a:effectLst/>
              </a:rPr>
              <a:t>طبقي آداب دخول دورة المياه أمام معلمتك وزميلاتك.</a:t>
            </a:r>
            <a:endParaRPr lang="ar-SA" sz="4400" dirty="0">
              <a:effectLst/>
            </a:endParaRPr>
          </a:p>
        </p:txBody>
      </p:sp>
      <p:sp>
        <p:nvSpPr>
          <p:cNvPr id="7" name="سحابة 6"/>
          <p:cNvSpPr/>
          <p:nvPr/>
        </p:nvSpPr>
        <p:spPr>
          <a:xfrm>
            <a:off x="6372200" y="744404"/>
            <a:ext cx="2088232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نشاط1</a:t>
            </a:r>
            <a:endParaRPr lang="ar-EG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26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557246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26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474421" cy="412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"/>
          <p:cNvSpPr/>
          <p:nvPr/>
        </p:nvSpPr>
        <p:spPr>
          <a:xfrm>
            <a:off x="5868144" y="2636912"/>
            <a:ext cx="2160240" cy="504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39656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868144" y="767939"/>
            <a:ext cx="2939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رمز دورات المياه:</a:t>
            </a:r>
            <a:endParaRPr lang="ar-SA" sz="32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61" y="1619684"/>
            <a:ext cx="6072315" cy="418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899592" y="692696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26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9528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427984" y="522622"/>
            <a:ext cx="3897763" cy="851485"/>
          </a:xfrm>
        </p:spPr>
        <p:txBody>
          <a:bodyPr/>
          <a:lstStyle/>
          <a:p>
            <a:r>
              <a:rPr lang="ar-SA" sz="4400" b="0" dirty="0"/>
              <a:t>آداب قضاء الحاجة</a:t>
            </a:r>
            <a:endParaRPr lang="ar-SA" sz="4400" dirty="0"/>
          </a:p>
        </p:txBody>
      </p:sp>
      <p:sp>
        <p:nvSpPr>
          <p:cNvPr id="5" name="إطار 4"/>
          <p:cNvSpPr/>
          <p:nvPr/>
        </p:nvSpPr>
        <p:spPr>
          <a:xfrm>
            <a:off x="1547664" y="1556792"/>
            <a:ext cx="7160988" cy="858857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من الأخطاء </a:t>
            </a:r>
            <a:r>
              <a:rPr lang="ar-SA" sz="3600" b="1" dirty="0" smtClean="0">
                <a:solidFill>
                  <a:srgbClr val="FF0000"/>
                </a:solidFill>
              </a:rPr>
              <a:t>الشائعة </a:t>
            </a:r>
            <a:r>
              <a:rPr lang="ar-SA" sz="3600" b="1" dirty="0">
                <a:solidFill>
                  <a:srgbClr val="FF0000"/>
                </a:solidFill>
              </a:rPr>
              <a:t>عند </a:t>
            </a:r>
            <a:r>
              <a:rPr lang="ar-SA" sz="3600" b="1" dirty="0" smtClean="0">
                <a:solidFill>
                  <a:srgbClr val="FF0000"/>
                </a:solidFill>
              </a:rPr>
              <a:t>استخدام </a:t>
            </a:r>
            <a:r>
              <a:rPr lang="ar-SA" sz="3600" b="1" dirty="0">
                <a:solidFill>
                  <a:srgbClr val="FF0000"/>
                </a:solidFill>
              </a:rPr>
              <a:t>دورة المياه: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724128" y="537321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400" b="1" dirty="0" smtClean="0">
                <a:solidFill>
                  <a:srgbClr val="0070C0"/>
                </a:solidFill>
              </a:rPr>
              <a:t>إلقاء المناديل على الأرض.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793450" y="4571836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chemeClr val="dk1"/>
                </a:solidFill>
              </a:rPr>
              <a:t>.</a:t>
            </a:r>
            <a:endParaRPr lang="ar-SA" sz="3600" b="1" dirty="0">
              <a:solidFill>
                <a:schemeClr val="dk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9" y="548680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27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251520" y="537321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400" b="1" dirty="0" smtClean="0">
                <a:solidFill>
                  <a:srgbClr val="0070C0"/>
                </a:solidFill>
              </a:rPr>
              <a:t>الدخول بدون نعال.</a:t>
            </a:r>
            <a:endParaRPr lang="ar-SA" sz="24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88" y="2636910"/>
            <a:ext cx="1934319" cy="262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48" y="2691258"/>
            <a:ext cx="1872208" cy="266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1808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255</Words>
  <Application>Microsoft Office PowerPoint</Application>
  <PresentationFormat>عرض على الشاشة (3:4)‏</PresentationFormat>
  <Paragraphs>76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آداب استخدام دورة المياه</vt:lpstr>
      <vt:lpstr>آداب استخدام دورة المياه</vt:lpstr>
      <vt:lpstr>آداب استخدام دورة المياه</vt:lpstr>
      <vt:lpstr>آداب استخدام دورة المياه</vt:lpstr>
      <vt:lpstr>آداب استخدام دورة المياه</vt:lpstr>
      <vt:lpstr>طبقي آداب دخول دورة المياه أمام معلمتك وزميلاتك.</vt:lpstr>
      <vt:lpstr>عرض تقديمي في PowerPoint</vt:lpstr>
      <vt:lpstr>عرض تقديمي في PowerPoint</vt:lpstr>
      <vt:lpstr>آداب قضاء الحاجة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NORALMOALEM</dc:creator>
  <cp:lastModifiedBy>Arab Doha</cp:lastModifiedBy>
  <cp:revision>93</cp:revision>
  <dcterms:created xsi:type="dcterms:W3CDTF">2015-03-17T18:44:23Z</dcterms:created>
  <dcterms:modified xsi:type="dcterms:W3CDTF">2019-08-05T15:30:53Z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DA8001F7-B120-4E2B-ADD3-331C2177BC2B</vt:lpwstr>
  </property>
  <property fmtid="{D5CDD505-2E9C-101B-9397-08002B2CF9AE}" pid="3" name="ArticulatePath">
    <vt:lpwstr>كامل</vt:lpwstr>
  </property>
</Properties>
</file>