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43225"/>
            <a:ext cx="762000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7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57200"/>
            <a:ext cx="77914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04800"/>
            <a:ext cx="7600950" cy="6213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7513"/>
            <a:ext cx="7924800" cy="94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57201"/>
            <a:ext cx="761047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57200"/>
            <a:ext cx="80391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1000"/>
            <a:ext cx="80391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0543"/>
            <a:ext cx="7943850" cy="645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2" y="235857"/>
            <a:ext cx="8186058" cy="6238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6563"/>
            <a:ext cx="7315200" cy="90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8601"/>
            <a:ext cx="7991475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57200"/>
            <a:ext cx="803910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1000"/>
            <a:ext cx="817245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33400"/>
            <a:ext cx="81915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6" y="304800"/>
            <a:ext cx="798195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4800"/>
            <a:ext cx="79629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33401"/>
            <a:ext cx="76866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6" y="439057"/>
            <a:ext cx="8058150" cy="580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57200"/>
            <a:ext cx="795337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85800"/>
            <a:ext cx="778192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314"/>
            <a:ext cx="8010525" cy="648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8938"/>
            <a:ext cx="7772400" cy="100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609600"/>
            <a:ext cx="82105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9600"/>
            <a:ext cx="78486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381000"/>
            <a:ext cx="8543925" cy="601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22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26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5738"/>
            <a:ext cx="7915275" cy="648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33401"/>
            <a:ext cx="80581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9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0" y="304800"/>
            <a:ext cx="7829550" cy="63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9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719138"/>
            <a:ext cx="6838950" cy="541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9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33401"/>
            <a:ext cx="73628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11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4800"/>
            <a:ext cx="76581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11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1"/>
            <a:ext cx="71628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04800"/>
            <a:ext cx="7839075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85801"/>
            <a:ext cx="785812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457201"/>
            <a:ext cx="7915275" cy="601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971800"/>
            <a:ext cx="83820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52413"/>
            <a:ext cx="8191500" cy="635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85801"/>
            <a:ext cx="78867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4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2</cp:revision>
  <dcterms:created xsi:type="dcterms:W3CDTF">2006-08-16T00:00:00Z</dcterms:created>
  <dcterms:modified xsi:type="dcterms:W3CDTF">2020-10-23T06:07:00Z</dcterms:modified>
</cp:coreProperties>
</file>