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</p:sldIdLst>
  <p:sldSz cx="12192000" cy="6858000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2819904" y="1243351"/>
            <a:ext cx="883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1- أصل الصور في العمود ( أ ) بما يناسبها في العمود ( ب ):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82" y="2379553"/>
            <a:ext cx="3532853" cy="322087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2379553"/>
            <a:ext cx="3858311" cy="322087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9403307" y="1697165"/>
            <a:ext cx="816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7030A0"/>
                </a:solidFill>
              </a:rPr>
              <a:t>( أ )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702258" y="1697165"/>
            <a:ext cx="101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7030A0"/>
                </a:solidFill>
              </a:rPr>
              <a:t>( ب )</a:t>
            </a:r>
            <a:endParaRPr lang="ar-SA" sz="3200" b="1" dirty="0">
              <a:solidFill>
                <a:srgbClr val="7030A0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3889612" y="3166281"/>
            <a:ext cx="4844955" cy="14330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4148919" y="3362190"/>
            <a:ext cx="6071338" cy="17693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 flipV="1">
            <a:off x="3716054" y="3882788"/>
            <a:ext cx="5796437" cy="10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 flipV="1">
            <a:off x="3716054" y="3684896"/>
            <a:ext cx="5496185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 flipV="1">
            <a:off x="3889612" y="2756848"/>
            <a:ext cx="6482687" cy="249754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H="1" flipV="1">
            <a:off x="3889612" y="2988860"/>
            <a:ext cx="6741995" cy="11532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6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77" y="1863630"/>
            <a:ext cx="26479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78" y="1264977"/>
            <a:ext cx="2619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24" y="1162760"/>
            <a:ext cx="25622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3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79" y="1252324"/>
            <a:ext cx="2628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68" y="3640114"/>
            <a:ext cx="3076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86" y="1157074"/>
            <a:ext cx="27813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0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112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-286602" y="1243351"/>
            <a:ext cx="11939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9- أبحث عن حل لزميلتي التي: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286602" y="1828126"/>
            <a:ext cx="11939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2400" b="1" dirty="0" smtClean="0"/>
              <a:t>1- لا تدخر من مصروفها.</a:t>
            </a:r>
            <a:endParaRPr lang="ar-SA" sz="2400" b="1" dirty="0"/>
          </a:p>
        </p:txBody>
      </p:sp>
      <p:sp>
        <p:nvSpPr>
          <p:cNvPr id="16" name="مستطيل 15"/>
          <p:cNvSpPr/>
          <p:nvPr/>
        </p:nvSpPr>
        <p:spPr>
          <a:xfrm>
            <a:off x="-286602" y="2409590"/>
            <a:ext cx="11939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b="1" dirty="0" smtClean="0"/>
              <a:t>.............................................................................................................................................................................</a:t>
            </a:r>
            <a:endParaRPr lang="ar-SA" b="1" dirty="0"/>
          </a:p>
        </p:txBody>
      </p:sp>
      <p:sp>
        <p:nvSpPr>
          <p:cNvPr id="17" name="مستطيل 16"/>
          <p:cNvSpPr/>
          <p:nvPr/>
        </p:nvSpPr>
        <p:spPr>
          <a:xfrm>
            <a:off x="-286602" y="2803185"/>
            <a:ext cx="11939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2400" b="1" dirty="0" smtClean="0"/>
              <a:t>2- لا تشغل وقت فراغها بشيء مفيد.</a:t>
            </a:r>
            <a:endParaRPr lang="ar-SA" sz="2400" b="1" dirty="0"/>
          </a:p>
        </p:txBody>
      </p:sp>
      <p:sp>
        <p:nvSpPr>
          <p:cNvPr id="18" name="مستطيل 17"/>
          <p:cNvSpPr/>
          <p:nvPr/>
        </p:nvSpPr>
        <p:spPr>
          <a:xfrm>
            <a:off x="-286602" y="3460468"/>
            <a:ext cx="11939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b="1" dirty="0" smtClean="0"/>
              <a:t>.............................................................................................................................................................................</a:t>
            </a:r>
            <a:endParaRPr lang="ar-S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2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2819904" y="1243351"/>
            <a:ext cx="8833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2- أضع علامة ( </a:t>
            </a:r>
            <a:r>
              <a:rPr lang="ar-SA" sz="3200" b="1" dirty="0" smtClean="0">
                <a:solidFill>
                  <a:srgbClr val="FF0000"/>
                </a:solidFill>
                <a:latin typeface="Arial Rounded MT Bold"/>
              </a:rPr>
              <a:t>√ ) تحت التصرف الصحيح في الأشكال الآتية: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46" y="1828126"/>
            <a:ext cx="2867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49" y="1778116"/>
            <a:ext cx="2200275" cy="20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74" y="1845186"/>
            <a:ext cx="17716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0" y="1992823"/>
            <a:ext cx="28479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6882703" y="3919313"/>
            <a:ext cx="707767" cy="1107996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6600" b="1" dirty="0" smtClean="0">
                <a:solidFill>
                  <a:srgbClr val="00B050"/>
                </a:solidFill>
                <a:latin typeface="Arial Rounded MT Bold"/>
              </a:rPr>
              <a:t>√</a:t>
            </a:r>
            <a:endParaRPr lang="ar-SA" sz="6600" b="1" dirty="0">
              <a:solidFill>
                <a:srgbClr val="00B05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007241" y="3919313"/>
            <a:ext cx="707767" cy="1107996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6600" b="1" dirty="0" smtClean="0">
                <a:solidFill>
                  <a:srgbClr val="00B050"/>
                </a:solidFill>
                <a:latin typeface="Arial Rounded MT Bold"/>
              </a:rPr>
              <a:t>√</a:t>
            </a:r>
            <a:endParaRPr lang="ar-SA" sz="66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7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106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0" y="1243351"/>
            <a:ext cx="1165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3- أختار المناسب لسلامة قدمي بوضع علامة ( </a:t>
            </a:r>
            <a:r>
              <a:rPr lang="ar-SA" sz="3200" b="1" dirty="0" smtClean="0">
                <a:solidFill>
                  <a:srgbClr val="FF0000"/>
                </a:solidFill>
                <a:latin typeface="Arial Rounded MT Bold"/>
              </a:rPr>
              <a:t>√ ) في الشكل التالي: 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0368707" y="3693355"/>
            <a:ext cx="707767" cy="1107996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6600" b="1" dirty="0" smtClean="0">
                <a:solidFill>
                  <a:srgbClr val="00B050"/>
                </a:solidFill>
                <a:latin typeface="Arial Rounded MT Bold"/>
              </a:rPr>
              <a:t>√</a:t>
            </a:r>
            <a:endParaRPr lang="ar-SA" sz="6600" b="1" dirty="0">
              <a:solidFill>
                <a:srgbClr val="00B05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272851" y="3772087"/>
            <a:ext cx="707767" cy="1107996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6600" b="1" dirty="0" smtClean="0">
                <a:solidFill>
                  <a:srgbClr val="00B050"/>
                </a:solidFill>
                <a:latin typeface="Arial Rounded MT Bold"/>
              </a:rPr>
              <a:t>√</a:t>
            </a:r>
            <a:endParaRPr lang="ar-SA" sz="6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641" y="2159830"/>
            <a:ext cx="14859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23" y="2093155"/>
            <a:ext cx="1905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35" y="2159830"/>
            <a:ext cx="1600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62" y="2369379"/>
            <a:ext cx="13335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87" y="2226505"/>
            <a:ext cx="1857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1" y="1826455"/>
            <a:ext cx="13430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2404893" y="3772087"/>
            <a:ext cx="707767" cy="1107996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6600" b="1" dirty="0" smtClean="0">
                <a:solidFill>
                  <a:srgbClr val="00B050"/>
                </a:solidFill>
                <a:latin typeface="Arial Rounded MT Bold"/>
              </a:rPr>
              <a:t>√</a:t>
            </a:r>
            <a:endParaRPr lang="ar-SA" sz="66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0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0" y="1243351"/>
            <a:ext cx="1165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4-أحيط الشكل الصحيح بدائرة: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34" y="2215344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1" y="2062944"/>
            <a:ext cx="15621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33" y="2144333"/>
            <a:ext cx="1571625" cy="145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72" y="2225722"/>
            <a:ext cx="1590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9" y="1816147"/>
            <a:ext cx="14859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3" y="1714641"/>
            <a:ext cx="15430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801562" y="1651610"/>
            <a:ext cx="2021272" cy="244362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3939477" y="1651610"/>
            <a:ext cx="2021272" cy="244362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1860400" y="1651610"/>
            <a:ext cx="2021272" cy="244362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4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108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7375692" y="1243351"/>
            <a:ext cx="4277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5- أساعد ريم للوصول إلى شهادة التفوق: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4" y="1243351"/>
            <a:ext cx="6966258" cy="42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مجموعة 33"/>
          <p:cNvGrpSpPr/>
          <p:nvPr/>
        </p:nvGrpSpPr>
        <p:grpSpPr>
          <a:xfrm>
            <a:off x="1156377" y="2129051"/>
            <a:ext cx="5469610" cy="3336873"/>
            <a:chOff x="1156377" y="2129051"/>
            <a:chExt cx="5469610" cy="3336873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1156377" y="2129051"/>
              <a:ext cx="5339957" cy="3336873"/>
              <a:chOff x="1156377" y="2129051"/>
              <a:chExt cx="5339957" cy="3336873"/>
            </a:xfrm>
          </p:grpSpPr>
          <p:grpSp>
            <p:nvGrpSpPr>
              <p:cNvPr id="32" name="مجموعة 31"/>
              <p:cNvGrpSpPr/>
              <p:nvPr/>
            </p:nvGrpSpPr>
            <p:grpSpPr>
              <a:xfrm>
                <a:off x="1181677" y="2129051"/>
                <a:ext cx="5314657" cy="3302758"/>
                <a:chOff x="1181677" y="2129051"/>
                <a:chExt cx="5314657" cy="3302758"/>
              </a:xfrm>
            </p:grpSpPr>
            <p:cxnSp>
              <p:nvCxnSpPr>
                <p:cNvPr id="5" name="رابط مستقيم 4"/>
                <p:cNvCxnSpPr/>
                <p:nvPr/>
              </p:nvCxnSpPr>
              <p:spPr>
                <a:xfrm flipH="1">
                  <a:off x="1433015" y="2552131"/>
                  <a:ext cx="4394579" cy="272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رابط مستقيم 8"/>
                <p:cNvCxnSpPr/>
                <p:nvPr/>
              </p:nvCxnSpPr>
              <p:spPr>
                <a:xfrm>
                  <a:off x="1181677" y="2784143"/>
                  <a:ext cx="0" cy="13238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رابط مستقيم 15"/>
                <p:cNvCxnSpPr/>
                <p:nvPr/>
              </p:nvCxnSpPr>
              <p:spPr>
                <a:xfrm>
                  <a:off x="1433015" y="4217158"/>
                  <a:ext cx="47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رابط مستقيم 17"/>
                <p:cNvCxnSpPr/>
                <p:nvPr/>
              </p:nvCxnSpPr>
              <p:spPr>
                <a:xfrm flipH="1">
                  <a:off x="6469039" y="4449170"/>
                  <a:ext cx="27295" cy="8734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رابط مستقيم 19"/>
                <p:cNvCxnSpPr/>
                <p:nvPr/>
              </p:nvCxnSpPr>
              <p:spPr>
                <a:xfrm flipH="1">
                  <a:off x="2756848" y="5431809"/>
                  <a:ext cx="3384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رابط مستقيم 21"/>
                <p:cNvCxnSpPr/>
                <p:nvPr/>
              </p:nvCxnSpPr>
              <p:spPr>
                <a:xfrm flipV="1">
                  <a:off x="2470245" y="2320569"/>
                  <a:ext cx="40943" cy="27836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رابط مستقيم 23"/>
                <p:cNvCxnSpPr/>
                <p:nvPr/>
              </p:nvCxnSpPr>
              <p:spPr>
                <a:xfrm>
                  <a:off x="2756848" y="2129051"/>
                  <a:ext cx="169232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رابط مستقيم 25"/>
                <p:cNvCxnSpPr/>
                <p:nvPr/>
              </p:nvCxnSpPr>
              <p:spPr>
                <a:xfrm flipH="1">
                  <a:off x="4763068" y="2320569"/>
                  <a:ext cx="13648" cy="27836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رابط مستقيم 29"/>
                <p:cNvCxnSpPr/>
                <p:nvPr/>
              </p:nvCxnSpPr>
              <p:spPr>
                <a:xfrm flipH="1">
                  <a:off x="1978925" y="5104263"/>
                  <a:ext cx="27841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قوس 30"/>
                <p:cNvSpPr/>
                <p:nvPr/>
              </p:nvSpPr>
              <p:spPr>
                <a:xfrm>
                  <a:off x="4203510" y="2129051"/>
                  <a:ext cx="573206" cy="42308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9" name="قوس 38"/>
                <p:cNvSpPr/>
                <p:nvPr/>
              </p:nvSpPr>
              <p:spPr>
                <a:xfrm rot="16200000">
                  <a:off x="2395182" y="2204114"/>
                  <a:ext cx="573206" cy="42308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41" name="قوس 40"/>
              <p:cNvSpPr/>
              <p:nvPr/>
            </p:nvSpPr>
            <p:spPr>
              <a:xfrm>
                <a:off x="5827594" y="4237630"/>
                <a:ext cx="668740" cy="42308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2" name="قوس 41"/>
              <p:cNvSpPr/>
              <p:nvPr/>
            </p:nvSpPr>
            <p:spPr>
              <a:xfrm rot="18276997">
                <a:off x="1081314" y="2627195"/>
                <a:ext cx="573206" cy="42308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قوس 42"/>
              <p:cNvSpPr/>
              <p:nvPr/>
            </p:nvSpPr>
            <p:spPr>
              <a:xfrm rot="12283437">
                <a:off x="2463422" y="5042844"/>
                <a:ext cx="573206" cy="42308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قوس 43"/>
              <p:cNvSpPr/>
              <p:nvPr/>
            </p:nvSpPr>
            <p:spPr>
              <a:xfrm rot="11277742">
                <a:off x="1165138" y="3843969"/>
                <a:ext cx="560203" cy="413984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46" name="قوس 45"/>
            <p:cNvSpPr/>
            <p:nvPr/>
          </p:nvSpPr>
          <p:spPr>
            <a:xfrm rot="8150154">
              <a:off x="6052781" y="4971196"/>
              <a:ext cx="573206" cy="42308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4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7375692" y="1243351"/>
            <a:ext cx="4277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6- أحيط عملة بلادي بدائرة: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39" y="1828126"/>
            <a:ext cx="3505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17" y="1243351"/>
            <a:ext cx="35718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94" y="3817180"/>
            <a:ext cx="35528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65" y="3762199"/>
            <a:ext cx="35528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" y="1338601"/>
            <a:ext cx="34480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3769554"/>
            <a:ext cx="303964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375692" y="3637876"/>
            <a:ext cx="4128447" cy="19414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8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7375692" y="1243351"/>
            <a:ext cx="4277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7- أكمل ما يلي: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39166" y="1786509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مرحبا، أنا اسمي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6" name="مستطيل 15"/>
          <p:cNvSpPr/>
          <p:nvPr/>
        </p:nvSpPr>
        <p:spPr>
          <a:xfrm>
            <a:off x="1139166" y="2332419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طالبة في المدرسة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7" name="مستطيل 16"/>
          <p:cNvSpPr/>
          <p:nvPr/>
        </p:nvSpPr>
        <p:spPr>
          <a:xfrm>
            <a:off x="1139166" y="2905625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في الصف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8" name="مستطيل 17"/>
          <p:cNvSpPr/>
          <p:nvPr/>
        </p:nvSpPr>
        <p:spPr>
          <a:xfrm>
            <a:off x="1139166" y="3490400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عندما أكبر أحب أن أكون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ستطيل 18"/>
          <p:cNvSpPr/>
          <p:nvPr/>
        </p:nvSpPr>
        <p:spPr>
          <a:xfrm>
            <a:off x="1139166" y="4075175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هوايتي المفضلة 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20" name="مستطيل 19"/>
          <p:cNvSpPr/>
          <p:nvPr/>
        </p:nvSpPr>
        <p:spPr>
          <a:xfrm>
            <a:off x="1139166" y="4659950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برنامجي المفضل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21" name="مستطيل 20"/>
          <p:cNvSpPr/>
          <p:nvPr/>
        </p:nvSpPr>
        <p:spPr>
          <a:xfrm>
            <a:off x="5090616" y="1216839"/>
            <a:ext cx="3022454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مريم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534770" y="2078896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رياض العلوم</a:t>
            </a: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 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534770" y="2624806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الصف الاول الابتدائي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534770" y="3167234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دكتوره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534770" y="3928306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القراءة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534770" y="4551945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الألعاب البدنية المفيدة</a:t>
            </a:r>
            <a:endParaRPr lang="ar-SA" sz="36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110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7375692" y="1243351"/>
            <a:ext cx="4277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7- أكمل ما يلي: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139166" y="1786509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فاكهتي المفضلة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6" name="مستطيل 15"/>
          <p:cNvSpPr/>
          <p:nvPr/>
        </p:nvSpPr>
        <p:spPr>
          <a:xfrm>
            <a:off x="1139166" y="2621379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وجبتي المفضلة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7" name="مستطيل 16"/>
          <p:cNvSpPr/>
          <p:nvPr/>
        </p:nvSpPr>
        <p:spPr>
          <a:xfrm>
            <a:off x="1139164" y="3315058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صديقتي المفضلة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8" name="مستطيل 17"/>
          <p:cNvSpPr/>
          <p:nvPr/>
        </p:nvSpPr>
        <p:spPr>
          <a:xfrm>
            <a:off x="1181677" y="4227379"/>
            <a:ext cx="10514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/>
              <a:t>أحب أن أذهب إلى </a:t>
            </a:r>
            <a:r>
              <a:rPr lang="ar-SA" b="1" dirty="0" smtClean="0"/>
              <a:t>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21" name="مستطيل 20"/>
          <p:cNvSpPr/>
          <p:nvPr/>
        </p:nvSpPr>
        <p:spPr>
          <a:xfrm>
            <a:off x="3930555" y="1535738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العنب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930555" y="2364825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السمك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930555" y="3014918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اسراء</a:t>
            </a:r>
            <a:endParaRPr lang="ar-SA" sz="3600" b="1" dirty="0">
              <a:solidFill>
                <a:srgbClr val="00B05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930555" y="4165823"/>
            <a:ext cx="4578300" cy="646331"/>
          </a:xfrm>
          <a:prstGeom prst="rect">
            <a:avLst/>
          </a:prstGeom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tabLst>
                <a:tab pos="3314700" algn="l"/>
              </a:tabLst>
            </a:pPr>
            <a:r>
              <a:rPr lang="ar-SA" sz="3600" b="1" dirty="0" smtClean="0">
                <a:solidFill>
                  <a:srgbClr val="00B050"/>
                </a:solidFill>
                <a:latin typeface="Arial Rounded MT Bold"/>
              </a:rPr>
              <a:t>الحديقة</a:t>
            </a:r>
            <a:endParaRPr lang="ar-SA" sz="36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7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تمارين عامه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111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-286602" y="1243351"/>
            <a:ext cx="11939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4700" algn="l"/>
              </a:tabLst>
            </a:pPr>
            <a:r>
              <a:rPr lang="ar-SA" sz="3200" b="1" dirty="0" smtClean="0">
                <a:solidFill>
                  <a:srgbClr val="FF0000"/>
                </a:solidFill>
              </a:rPr>
              <a:t>8- أصل أول أيام الأسبوع بآخرها في الشكل التالي بالترتيب: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15" y="1828126"/>
            <a:ext cx="290505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67" y="2542075"/>
            <a:ext cx="26289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40" y="2608750"/>
            <a:ext cx="25622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4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1291</TotalTime>
  <Words>230</Words>
  <Application>Microsoft Office PowerPoint</Application>
  <PresentationFormat>مخصص</PresentationFormat>
  <Paragraphs>77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الحدث الرئيسي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  <vt:lpstr>تمارين عامه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151</cp:revision>
  <dcterms:created xsi:type="dcterms:W3CDTF">2015-03-15T08:01:51Z</dcterms:created>
  <dcterms:modified xsi:type="dcterms:W3CDTF">2019-08-03T17:56:27Z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