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media1.mp4" ContentType="video/unknown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صورة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صورة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e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Relationship Id="rId3" Type="http://schemas.openxmlformats.org/officeDocument/2006/relationships/video" Target="../media/media1.mp4"/><Relationship Id="rId4" Type="http://schemas.microsoft.com/office/2007/relationships/media" Target="../media/media1.mp4"/><Relationship Id="rId5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7D4621BB-AEE2-4D2B-993B-D0A1E0499603-L0-001.jpeg" descr="7D4621BB-AEE2-4D2B-993B-D0A1E0499603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2250" y="-42082"/>
            <a:ext cx="24768501" cy="13800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4D40CF8B-9AB7-4249-BE2C-2C0A8ED2537C-L0-001.jpeg" descr="4D40CF8B-9AB7-4249-BE2C-2C0A8ED2537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88" y="-1726"/>
            <a:ext cx="24411976" cy="13719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3DCA4B9-CED9-4063-8257-AD379B967A13-L0-001.jpeg" descr="C3DCA4B9-CED9-4063-8257-AD379B967A13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1099" y="68721"/>
            <a:ext cx="24446198" cy="13837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B604D7F4-03AF-4B5C-B248-E0671F7F18D7-L0-001.jpeg" descr="B604D7F4-03AF-4B5C-B248-E0671F7F18D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371" y="-36505"/>
            <a:ext cx="24430742" cy="137890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46BB1072-76E0-473E-9232-06181180579E-L0-001.jpeg" descr="46BB1072-76E0-473E-9232-06181180579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5886" y="-19552"/>
            <a:ext cx="24655772" cy="13697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17614DC0-29B0-4B64-97E2-97570C0C6995-L0-001.jpeg" descr="17614DC0-29B0-4B64-97E2-97570C0C699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31" y="-87039"/>
            <a:ext cx="24491972" cy="13890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D315293-18F8-432C-B652-22E0FD12F7E9-L0-001.jpeg" descr="CD315293-18F8-432C-B652-22E0FD12F7E9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250960" y="-162687"/>
            <a:ext cx="24885895" cy="13985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692E7336-876C-40C6-BE09-C765B6A1ADE8-L0-001.jpeg" descr="692E7336-876C-40C6-BE09-C765B6A1ADE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9480" y="-49301"/>
            <a:ext cx="24722960" cy="13814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26DC1BE4-DB6F-4E6A-9249-623A15FB396A-L0-001.jpeg" descr="26DC1BE4-DB6F-4E6A-9249-623A15FB396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342" y="6219"/>
            <a:ext cx="24418684" cy="13703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F71FA939-416C-4303-9264-FDB2F2D9F523-L0-001.jpeg" descr="F71FA939-416C-4303-9264-FDB2F2D9F523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194" y="-15606"/>
            <a:ext cx="24391483" cy="137472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0BA7D28B-94EC-4FF4-8E26-AFDE155A5A0B-L0-001.jpeg" descr="0BA7D28B-94EC-4FF4-8E26-AFDE155A5A0B-L0-001.jpeg"/>
          <p:cNvPicPr>
            <a:picLocks noChangeAspect="1"/>
          </p:cNvPicPr>
          <p:nvPr/>
        </p:nvPicPr>
        <p:blipFill>
          <a:blip r:embed="rId2">
            <a:extLst/>
          </a:blip>
          <a:srcRect l="0" t="2072" r="2026" b="0"/>
          <a:stretch>
            <a:fillRect/>
          </a:stretch>
        </p:blipFill>
        <p:spPr>
          <a:xfrm>
            <a:off x="-182705" y="28514"/>
            <a:ext cx="24586915" cy="139497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83BEAD25-9166-41F0-80BE-E8B00D7135C1-L0-001.jpeg" descr="83BEAD25-9166-41F0-80BE-E8B00D7135C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2015" y="-260104"/>
            <a:ext cx="25477477" cy="14236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9205.MP4" descr="IMG_9205.MP4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922764" y="1450148"/>
            <a:ext cx="19227919" cy="108157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833333" fill="hold"/>
                                        <p:tgtEl>
                                          <p:spTgt spid="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